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5:36:1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3287 1719 717,'0'0'101,"0"0"-64,0 0 25,0 0-4,0 0-23,0 0-24,0 0-6,14-5-1,-3-1 8,-2 3-1,-1-3-8,2-1 0,-1-2 0,-1-3-1,-2 0-2,-3-2 1,-3 0 0,0 0-1,0 1 0,-2 0-8,-8 4 2,-6 0 4,-3 3-2,-9 6 2,-9 0-1,-9 6 3,-7 17 0,-2 11 5,3 6 9,7 11 5,8 3-4,14 1 3,13-3-8,10-6 0,0-5 3,24-8-9,7-6-2,5-4 2,4-8-2,2-4-1,0-6 3,0-5-3,-2 0 0,-4 0-1,-8-7-1,-6-3-24,-8 0-48,-6 0-10,-6 2-107,-2-1-136</inkml:trace>
  <inkml:trace contextRef="#ctx0" brushRef="#br0" timeOffset="308.123">3563 1881 703,'0'0'166,"0"0"-120,0 0 31,0 0 7,0 0-46,0 0-21,-9 0-5,24 0 1,9 0-3,3 0-8,1 0-2,2-1-3,4-2-76,7-3-21,8 0-57,2-5-148,3-3-83</inkml:trace>
  <inkml:trace contextRef="#ctx0" brushRef="#br0" timeOffset="594.7434">4127 1723 421,'0'0'266,"0"0"-161,0 0-7,0 0-16,0 0-19,0 0-22,-6-52-17,6 51-1,0 1-1,-1 0-18,-1 10-4,-1 18 0,-6 13 7,-1 9 11,-2 1-5,-3-5-6,9-6-3,1-9 0,5-7-3,0-8-1,0-4 0,0-8 0,0-2-4,0-2-25,5 0-24,6-10-37,5-11-46,0-7-181,2-6-95</inkml:trace>
  <inkml:trace contextRef="#ctx0" brushRef="#br0" timeOffset="873.8521">3947 1573 917,'0'0'89,"0"0"-77,0 0 24,0 0 29,0 0-42,0 0-9,98-10 1,-20 6-10,-2 0 0,-2 1-4,-10-1 0,-13-2 0,-17 5 3,-14-2-3,-10 2 2,-7 1 0,-3-2 1,0 0-4,0 2 0,-1 0-56,-14 0-77,-2 0-192</inkml:trace>
  <inkml:trace contextRef="#ctx0" brushRef="#br0" timeOffset="1675.894">2795 2438 413,'0'0'289,"0"0"-211,0 0-57,0 0 26,0 0 12,0 0-3,-11 1-6,9-1-5,-3 0-9,5 0-7,0 0-1,0 0-8,0 0-2,22 0-7,35 0-7,37 0 4,34-2 4,29-6-7,25 3-5,9 0 3,10 2 0,-8 0-3,-10 0 0,-18 1 0,-27 2-1,-31 0 0,-29 0 1,-36 0 2,-21 0 0,-15-1-1,-6 1 3,0 0 34,0-1 3,0 1-15,0 0-8,0 0-9,0 0-4,0 0-5,0 0-3,0 0-2,0 0-30,0 0-42,0 0-63,-6 0-146</inkml:trace>
  <inkml:trace contextRef="#ctx0" brushRef="#br0" timeOffset="2645.9391">16101 1720 228,'0'0'623,"0"0"-564,0 0-8,0-82 28,0 71 2,0 5-17,-1 5-23,1 1-29,0 13-12,0 19 0,0 15 7,-2 6 16,-2 5-12,1-1-9,-3-5 0,2-4-2,-7-3-1,-7-6-40,-4-2-71,-7-9-82,6-9-221</inkml:trace>
  <inkml:trace contextRef="#ctx0" brushRef="#br0" timeOffset="2983.9944">15930 1669 968,'0'0'65,"-28"-78"-47,28 53 19,13 3 24,30-1 1,26 12-40,13 6-17,9 5 0,-2 16 2,-10 16-6,-12 11-1,-15 5-1,-24 10-1,-23 3-1,-12-1-6,-41-6-8,-16-8 1,-10-11 8,2-10 7,6-6 2,11-5 2,8-4 2,14-3 5,15-2-2,9-3-5,6-2-3,3 0 0,0 0-24,0 0-48,21 0-107,15-4-276</inkml:trace>
  <inkml:trace contextRef="#ctx0" brushRef="#br0" timeOffset="3212.2975">16677 1881 896,'0'0'170,"0"0"-154,0 0-16,0 0 38,111-26 11,-50 23-31,3 2-18,0 0-33,-6-3-92,-8-1-126,-10-4-273</inkml:trace>
  <inkml:trace contextRef="#ctx0" brushRef="#br0" timeOffset="3445.071">17253 1649 671,'0'0'297,"0"0"-247,0 0 26,0 0 1,0 0-23,0 0-47,-22-12-6,22 52-1,0 11 21,-3 4-6,-1 0-4,0-6-6,0-8-3,-2-6-1,0-9-1,-4-6-32,-1-8-33,-1-6-44,-3-6-75,6 0-253</inkml:trace>
  <inkml:trace contextRef="#ctx0" brushRef="#br0" timeOffset="3670.3695">17062 1577 967,'0'0'66,"0"0"-34,0 0 23,0 0-7,82-15-18,-9 15-12,11 0-6,-6 0-10,-7 0 1,-14 0-1,-17 0-2,-13 0 0,-15 0-24,-12 0-47,-5 1-34,-37 7-78,-24 3-268</inkml:trace>
  <inkml:trace contextRef="#ctx0" brushRef="#br0" timeOffset="4162.0765">15854 2370 31,'0'0'911,"0"0"-887,-102-31-21,81 29 23,11-2 59,3 3-13,5 1-37,2 0-23,0 0-5,22 0 7,37 0 3,36 0 0,38 3-11,31 6-1,19-1-2,5 3-1,-3-5-2,-10 1-1,-17 0 1,-16-2 1,-21-3-1,-27-2 0,-27 0 1,-26 0 1,-18 0 3,-10-6 4,-8 1 29,-4 2-1,-1-2-10,0 1-9,0 0-18,-19-2 0,-17 1-34,-23 2-93,-10 3-85,8 0-227</inkml:trace>
  <inkml:trace contextRef="#ctx0" brushRef="#br0" timeOffset="4315.3379">17571 2564 1086,'0'0'49,"0"0"-47,0 0-2,0 0 0,-85-48-69,60 42-188,-2-2-487</inkml:trace>
  <inkml:trace contextRef="#ctx0" brushRef="#br0" timeOffset="9082.1256">3705 3791 249,'0'0'75,"0"0"-27,0 0 16,0 0 9,0 0 26,0 0-21,0 0-23,0-46-3,0 43 2,0 3-7,0 0-13,0 0-10,0 0-9,0 0-7,0 0-8,0 0 0,-1 11 0,-7 6 4,2 1 0,1 5-2,1 3 0,1 6-2,-3 6 4,2 10 1,1 10 2,-2 6-6,2 7 2,0 7 3,0 7-5,0 7-1,-5 3 2,0 9-2,-6 4-1,-2 0 1,-3 4 1,2 0 1,-1 3-2,5 8 3,2 11 1,1 13 3,1 17-4,0 9 0,-4 9-3,-1 5-1,-2-12-1,1-16-5,0-25-7,9-26 5,1-19 9,4-18 0,-1-11 4,1-17 1,-1-15-2,2-11-1,0-11-2,0-3-2,-1-3 0,1 0-19,0-7-40,-2-16-145,1-10-105</inkml:trace>
  <inkml:trace contextRef="#ctx0" brushRef="#br0" timeOffset="9954.7224">2116 5667 458,'0'0'23,"0"0"-23,-82-13-18,57 10 18,-2 2 52,0-1 48,3 2-31,2-1-38,5 1-10,5-3 24,6 1 24,5 1-14,1-1-21,0 2-13,0-3-21,0 3 3,0 0-3,0 0 3,7 0-3,19 0 5,14 3 7,18-2-2,21-1-2,20 0-3,12 0-2,15 0 2,14 0 6,14 0-5,17 0 5,16-4 3,10-1 3,13 3-4,11-1-4,7 3-5,2 0-3,4 0-1,-7 2-1,4 9 1,-7 3 0,-2-1-1,-4 0-2,-6-1-6,-9-3 7,-14 1-10,-17 0-1,-21-1-3,-26-2 8,-22-1 1,-22-1 6,-13 0 1,-7-1 1,-10-1 8,-5 1 5,-10-1 0,-11-2-5,-5 2 3,-7-1 0,-5-2-3,-2 0 5,-5 0 1,1 0-6,-2 0-3,0 0-5,0 0-1,0 0-1,-2 0-52,-23 0-54,-17 0-147</inkml:trace>
  <inkml:trace contextRef="#ctx0" brushRef="#br0" timeOffset="13320.5144">1986 4765 432,'0'0'0,"0"0"-3,0 0 3,0 0 29,0 0-9,0 0-19,0 0-1,0 0 15,0 0 37,0 0 11,0 0-8,0 0-12,0 0-17,0 0-6,0 0-5,0 0 3,0 0 1,0 0 3,0 0-6,0-6-5,0-5-10,0-1-1,0 4 4,6-4-2,0 0 2,3 0 2,1-1 9,1-1 0,8-2-4,1-1 3,4-2-1,2-2 0,1 3 2,0 1-11,-4 2 4,-4 2-3,0 4-2,-7-1 1,-1 1-2,-1 0 1,2 3 5,-1-2-4,3-2-3,0 1 2,7-2-1,1-1-2,-1 1 1,3 0 1,-2 1-1,-1 1 1,-3 2-2,-2 1 1,-2 2 0,-2-3 2,-2 2-1,2 0 1,0 0-3,2 1 2,2 0 0,2-2-3,3 3 3,-3-1-3,4 1 4,0-1-5,-2 1 2,-1 1 0,2 0 0,0-2 0,-3 3 0,6-2 0,1 1 0,-1 0 0,2 0 2,5-2-1,-3 4-1,2 0 2,-2 0-1,-2 0-1,-3 0 0,-6 0 0,4 0 0,-5 0 0,-1 0 0,0 6 1,0-4-1,0 4 0,1 0 0,1 2 0,1 0 0,-1 1 2,-3 0-2,2 1 0,-1 1 0,-3-1 1,2 0-1,-2 1 0,1-1 0,-1 0 0,3 2 0,0 0 1,1-1 0,4 3 0,-1-4 2,-1 3-1,1-3 1,-1 2-1,-3-3-1,-2 1 1,-1 1 5,1-1-7,0 0 4,-3 1-3,2-1 2,0-1 3,-1 1-5,0 0 4,-2-1-3,-1 0-1,4-1 1,-3 2-1,1 0 0,-1-3 5,5 2 0,-2-2-1,2 3 2,0-1-3,7 3 1,-2-1-3,4 0 0,2 1 1,3-2 0,2 1-1,3 0 5,-2 1-4,1 0-2,-4-1-1,3 0 0,-1-1 2,1 0-2,-1-2 0,0-1 0,1-2 1,2-2 1,5 0-1,2-2-1,-3-1 3,5 2-3,-6-2 1,0 0-1,-2 2 1,-6 0 0,5-1-1,-6 1 0,1-1 0,-1-1 1,3 0-1,0 0 1,7 0-1,3 0 1,5 0 0,1 0-1,-1 0 0,0-3 0,-5 0 2,-4-1-2,0 1 0,0-1 1,-5 0-1,-3 0 0,1 1 0,-1-4-1,2 0 1,1-2 0,2-1 0,-2 2 0,2-2 0,-3 0 0,0 2 0,0-3 0,-2-1 0,3 4 0,-4-1 0,-2 2 0,1 0 0,-7-2 0,2 3 0,-4-3 1,-3 3-1,-1 2 0,-2 0 0,-3 1 1,-1 1-1,-1-1 1,0 0-1,-6 1 1,3 1-1,-3 1 0,3 0 1,-3 0-1,0 0 0,0 0 1,0-3-1,0-1-14,-6-2-83,-13-7-158,-10-3-543</inkml:trace>
  <inkml:trace contextRef="#ctx0" brushRef="#br0" timeOffset="14287.099">3569 3671 458,'0'0'137,"0"0"-82,0 0 6,0 0 48,0 0-24,0 0-47,30-52-17,-30 52 4,0 0-8,0 6-9,0 11-8,-12 4 16,-6 1-6,0 0-8,2-2 3,-2 2-1,3-5 5,-1-1 5,4-4-7,4-4-2,2 0-1,5-4-1,1-1-3,0-3 1,0 0 1,0 0 3,0 0 7,7-13 6,11-7-3,5-7-6,5-5-1,0-3-2,3-3 1,1 1-6,-1 1 4,-3 5 2,-2 4 6,-7 9-1,-4 4 0,-4 7 1,-4 7-10,2 0-3,3 7 0,3 14-1,6 11 2,3 8-1,2-3 3,3 3-2,-1-7-1,-4-4 0,-6-7 2,1-3-2,-8-7-3,-4-2 3,-1-4 0,-4-4 1,2 0-1,-4-2-7,0 0-10,0 0-22,0 0-31,-8 0-95,-11 0-234</inkml:trace>
  <inkml:trace contextRef="#ctx0" brushRef="#br0" timeOffset="15817.1962">4419 3328 686,'0'0'122,"0"0"-70,0 0 15,0 0-1,0 0-13,0 0-19,-50-74-24,59 66-7,13 1-2,11 3 1,4 4 0,6 0-1,-2 6-1,-8 16-1,-7 6-1,-10 4-1,-12 4-5,-4-1-21,-20 1 7,-17-2 5,-3-3 2,3-7 7,7-7 8,15-7 0,9-8 1,6-2-1,0-3 0,6-21 1,12-6 0,4-5 0,5-2 5,1-3-2,2 2 4,0 1 5,0 4 4,-5 7 5,-2 7 9,-9 5-4,-6 4 1,-5 8-8,-3 2-9,0 0-9,0 0-2,0 16-9,0 9 4,0 9 5,0 4 2,0-5-1,0-2-1,0-5 1,13-6 0,-2-4 1,1-4-2,1-3-4,1-2-29,2-1-72,-1-3-49,6-3-188</inkml:trace>
  <inkml:trace contextRef="#ctx0" brushRef="#br0" timeOffset="16312.5069">5140 3114 780,'0'0'66,"0"0"-24,0 0 24,0 0-15,0 0-15,0 0-19,-73-54-8,63 54-5,-2 17-3,-5 10 2,2 11 3,1 6-2,3 2 4,3-1 1,4-3-6,4-6-1,0-4 2,0-12-4,9-4-7,13-9-29,3-5-11,10-2-18,4-6-47,6-13-37,4-6 23,-6-6 66,-3-4 46,-7-4 14,-6 0 10,-9 1 31,1 4 48,-7 5-5,-4 6 22,-4 5-23,-1 8-23,-3 4-10,0 5-10,0 1-12,0 3-28,0 17 1,0 11-1,0 9 16,0-1-5,0 0-4,0-4-2,0-2-1,3-7-3,-1-2-1,-2-8-13,0-3-78,1-8-67,1-5-249</inkml:trace>
  <inkml:trace contextRef="#ctx0" brushRef="#br0" timeOffset="16665.7806">5447 3153 834,'0'0'65,"0"0"-48,0 0 20,0 0-16,0 0-12,112-5-6,-51 5-3,-5-6-9,-7-3-5,-12-3-4,-8-5 18,-6-4 3,-9-5 13,-5 0 18,-6 2 10,-3 2 9,0 8 2,0 5-14,0 7 0,-3 2-22,-4 16-19,-1 15 0,5 11 5,-2 5 1,2 2-3,-1 1 1,1-3-2,-1-3-2,1-7 0,1-8 0,2-6-8,0-4-35,0-3-43,3-2-46,13-2-137,5-8-419</inkml:trace>
  <inkml:trace contextRef="#ctx0" brushRef="#br0" timeOffset="17573.1573">6984 5466 39,'0'0'635,"0"0"-555,0 0 2,0 0 21,0 0-20,0 0-19,-28-28-22,26 28-24,2 0-8,0 0-2,3 7-5,18 12 7,7 3 1,5 8-8,3 2-1,-3 8-2,-8 2 0,-5 1 1,-10 0-1,-8-5 0,-2-3-5,0-7-9,-14-4 7,-1-6 2,-2-5 4,1-7 1,2 0 1,3-2 0,-1-1 3,3 0-2,2-2 0,-1 2-2,2-1-1,1 1 1,2-1 0,1 2-6,2-2-57,0 4-54,10-3-135,20-3-166</inkml:trace>
  <inkml:trace contextRef="#ctx0" brushRef="#br0" timeOffset="17915.5959">7566 5561 511,'0'0'429,"0"0"-363,0 0-21,0 0 36,0 0-18,0 0-19,-10-63-33,10 75-11,0 20 0,0 14 3,0 8 11,0 7-8,-2 3 1,-6 1-4,0-3 2,0-6-3,8-8-2,0-10 0,0-11 0,9-6 0,8-9 1,7-8 0,5-4-1,7 0 0,3-6-3,0-8-18,-5-3-7,-9 1-26,-7-3-20,-6 1-33,-7-1-39,-4 0-188,-1 1-118</inkml:trace>
  <inkml:trace contextRef="#ctx0" brushRef="#br0" timeOffset="18163.3042">7684 5846 485,'0'0'304,"0"0"-230,0 0-6,0 0 20,0 0 4,0 0-36,-21-45-41,73 35-14,15 3 4,0 0 0,-2 2-2,-6-1-2,-8-1 2,-8 0 0,-13 1-3,-12 0 8,-11 2-7,-7 3 6,0-2-7,-19 3-9,-21 0-65,-20 0-32,-16 0-71,-14 0-274</inkml:trace>
  <inkml:trace contextRef="#ctx0" brushRef="#br0" timeOffset="35188.4763">11858 4968 532,'0'0'112,"0"0"-64,0 0 32,0 0 34,0 0-49,0 0-27,0 0-20,0 0-5,-19-12 6,16 12-4,3 0-7,0 0-3,12 0-3,28 0 7,20 1 15,20 2-11,11-3-11,5 1 1,-1 1-1,-5-1-1,-8 1 1,-8-1 0,-9-1-2,-13 1-1,-15-1-2,-17 2 1,-10-2-1,-10 0-1,0 0 3,0 0-1,0 0-7,0 3-15,-6 1-24,-9 3 7,-6 0-6,-1 1-66,-8-2-98,-4-1-99</inkml:trace>
  <inkml:trace contextRef="#ctx0" brushRef="#br0" timeOffset="35578.2164">11934 5178 489,'0'0'174,"0"0"-148,0 0 18,0 0 76,0 0-38,0 0-39,-13 2-25,32-2-2,16 0 7,10 0 1,10 0-4,10 0-10,8 0-5,5 0-3,2 0 1,0 0-3,-4 0 1,-9 0 1,-8 0-1,-13 0-1,-15-2 0,-12 2 0,-11-2 3,-8 2 0,0-2 2,0 2 12,0 0-5,0 0-10,0 0-2,0 0-7,0 0-32,0 0-48,-6-1-59,-5-4-212</inkml:trace>
  <inkml:trace contextRef="#ctx0" brushRef="#br0" timeOffset="36088.8822">12707 4831 644,'0'0'147,"0"0"-82,0 0-20,0 0 33,0 0-12,0 0-30,-24-21-23,24 21-7,0 0 8,0 0 2,8 3 0,10 7 0,1 1-6,4 5-5,5 1-5,3 1 3,4 3-2,0-1-1,0-4 0,-7 2 1,-7-5-1,-6-4-4,-11 0 3,-2 1 1,-2 4-3,0 7 2,-20 6 1,-9 4 3,-7 4-3,-5 2 0,-2 0 0,4-2 5,0-1-3,7-6-1,5-5 2,6-3 3,6-4 0,8-8 0,5 0-5,2-3-1,0-1 0,2-3 0,12-1-6,6 0-43,9-1-76,2-16-163,-3-3-369</inkml:trace>
  <inkml:trace contextRef="#ctx0" brushRef="#br0" timeOffset="38286.2489">17756 3567 441,'0'0'71,"0"0"17,0 0-16,0 0 24,0 0 5,0 0-50,-6-44-11,6 42-17,0 2 7,0 0-6,0 0-8,0 0-1,0 0-11,0 0-1,0 0-3,0 4 0,0 9-6,0 8 6,3 8 1,6 8-1,0 8 1,4 8 0,-7 10 0,-3 10 2,-3 6-3,0 6 2,0 1-2,-1 3 1,-7 1-1,-1 1 0,-1 3 1,-5 2 0,0 0-1,-1-2 1,4-2 1,-2-4 1,2-1 1,0 2 5,3-1-8,-2-2 3,3-2 2,0 2-4,1 2 1,1 1 0,-2 4 3,-2 1-2,0-2-1,-1-4 0,2-7 0,2-9-2,1 0 3,3-6 4,0-1 3,0-8-2,-1-5 1,0-4-3,3-5-2,-1-7-1,2-6-3,0-8-1,0-5 1,0-5 0,0-4-1,-1-6 0,1 2 2,-2-3-2,0-1 0,-2 0 0,0 0-16,-5 0-34,-5-13-42,-5-11-62,0-5-227</inkml:trace>
  <inkml:trace contextRef="#ctx0" brushRef="#br0" timeOffset="39576.2663">15038 5485 582,'0'0'139,"0"0"-97,0 0-34,0 0 2,0 0 49,0 0 14,0 0-23,-12-26-22,12 23-13,4 2-9,17 0-2,15 0-2,11 1-2,12 0 0,9 0 0,3 0 0,5 0-5,1 0-2,4 0 7,-4 0-2,-1 0 2,-6 0 0,-5 0-11,-3 0-7,1 2 12,4-1 6,4-1 0,9 0 3,6 0-2,14 0 3,12 0-3,7-5-1,11-2 9,6 1-1,6 2 2,4 2-3,-6 2-5,-7 0-2,-2 0 1,-7 0-1,-6 0 0,-6 2 0,-2 2-1,-2-1-1,4-2 2,2 2 2,2 0-2,0-2 0,-3 3-1,-1-1 2,-3 2-2,-3-1 3,0 2-3,-5-2 1,4 3 0,-2 2 0,4 0 1,2 1-1,-6 0 0,0 0-1,-9-2-3,-3 1 4,0-2-1,0 0 4,-3-1-5,-1-2 2,-5 0-1,-3 0 0,0 1 1,-3-1 0,0-1 1,-4-2 0,-5 0 2,1-1 0,-5 0 1,-7 0 1,-3 0 3,-7 0 1,-1 0 3,-2 0-4,0 0 6,2 0 3,1 0-9,-2 0 0,-1 0 2,-6 0-3,-2 0 0,-4 0 0,-4 0-2,-2 0-5,-4 4 4,-3-4-4,-4 1 3,-1 0-3,-1 0 4,1 1-2,-4-1 2,-1 0 1,-4 1-4,0-2-1,-2 0 2,-1 1-2,-1-1 1,0 2 0,0-2-1,0 0 0,0 0-2,0 0 0,0 0-3,0 0-8,-11 0-52,-4 0-10,-11 0-43,-1-3-146,2-11-203</inkml:trace>
  <inkml:trace contextRef="#ctx0" brushRef="#br0" timeOffset="39995.9388">21584 5369 926,'0'0'49,"0"0"-47,0 0 3,0 0 40,0 0 19,0 0-46,-50-27-18,54 28 0,12 11 5,7 2 0,3 3 11,3-1-11,-3 0 0,-1 0-1,-5-1-2,-1 1-2,-6 0 0,-2-1 0,-4 2-1,-7 4 0,0 6 0,-3 10-2,-18 4 3,-3 1 1,-4-3 2,7-2-3,4-8 1,6-4 3,0-7-1,2-5 4,3-3-4,-1-3 0,7-3-3,-3-1 0,3-2-2,0 0-35,0-1-51,0 0-23,-5-5-172</inkml:trace>
  <inkml:trace contextRef="#ctx0" brushRef="#br0" timeOffset="41017.2571">17735 3464 379,'0'0'64,"0"0"0,0 0 42,0 0 15,0 0-39,0 0-44,-16 4-14,5 16 11,-7 7-3,-1 3 1,0-1-4,5-2-11,2-5-2,6-3-3,2-5-2,0-4-2,3-5-2,1-3-1,0-1 0,0-1-3,0 0 5,0 0 20,0-6 10,0-11-6,1-11-21,12-8-5,3-5 7,3 2-5,2 3 6,5 5 4,-2 7 2,-2 6-9,-6 8 9,-1 4-8,-3 5-10,3 1-2,6 0-2,4 7 0,4 9 2,-1 6-4,-1 0 0,-3 3-17,0 1-30,-5 2-28,-5 2-64,-4-5-76,-7-15-333</inkml:trace>
  <inkml:trace contextRef="#ctx0" brushRef="#br0" timeOffset="43738.2027">17866 4003 181,'0'0'112,"0"0"-112,0 0-8,0 0 8,0 0 33,0 0-20,-3 0 0,3 0 22,0 0 41,-4 0-10,-1 0-29,-2-1-28,-3-5-4,2 2 8,-1-2-3,0 4 3,3-1 7,0 0 14,0 3 7,-1 0-18,-4 0-5,2 6 10,-1 5-8,3-2-6,2 1 2,4-3-5,1 0 9,0-1-7,0-2 3,11-1-1,0 0-3,1-3 1,-2 0-5,-1 0-1,0 0-1,3-9 4,-1-5-5,-2-1 0,-1-2-4,-2-1 8,-3 0 2,-3 3 2,0 1 8,0 3-6,-3 2 2,-8 1-6,-3 7 1,-5 1-2,-2 0-8,-5 3-1,0 11 1,2 2-4,4 1 2,5 1-1,8-3-1,2-1 1,5 3-3,0-3 1,8-2 0,13-1-1,1-2-2,4-4 0,-1-5 2,-3 0 2,-2 0 0,-1-15 2,0-2 3,-1-2-2,-3-4 2,-6 0 1,-3 3 12,-6 3 10,0 4-4,0 2-1,-1 5-7,-7 2-14,-3 4-1,-2 0-4,-2 10 4,-2 9-15,4 5-47,8 2-22,5 5-36,0-5-184,16-4-165</inkml:trace>
  <inkml:trace contextRef="#ctx0" brushRef="#br0" timeOffset="45013.8479">18403 4354 555,'0'0'89,"0"0"-75,0 0 32,0 0 53,0 0-56,0 0-37,-7-23-1,17 20 10,-2 0 2,-4 1 4,-1 0 2,-3 2 5,0 0 2,0 0-2,0 0-3,0 0 0,0 0-10,0 0-5,0 0-4,0 0-3,0 0-3,0 0-1,0 0-1,0 0 1,0 0 1,-3 8 0,-3 4 2,0 3 1,0 0 2,-2 5-3,-2 0-1,0 5 1,0 0 0,2 0-1,2 3-1,2-1 1,2 2 0,1 3 0,-1-2-1,2 5 0,0 0 0,0-1 0,0-1 0,0-1 1,0-5 0,0 0-1,0-1 0,0-3 0,0 2 0,0-3 0,0 0 0,0 2 1,-1-1 1,-5 2-2,1-2 0,1 3 0,1 1 0,0 0 0,1-2 0,1 2 0,1-2 0,0 1 0,0-1 0,0-1 0,0-1 3,0-1-3,0-2-1,-5-1 1,0-3 0,-1 2-1,1-1 0,-1 1 1,0-2 0,0 0 0,0-3 0,5-2 1,-1-3-1,1-1 0,1-1-1,0-2 1,0 2 1,0-2-1,0 3 0,0 2 0,0 1 1,0 1-1,0 0 2,0-1-1,0-3-1,0-2 0,0-2 0,0-1 2,0-1-2,1-1 2,-1 0 2,2 0 0,-2 0 4,0 0 3,0 0 10,1 0-9,-1-1-7,0-9-5,0-1-9,0-3-43,0-3-78,-3-8-131,3-6-442</inkml:trace>
  <inkml:trace contextRef="#ctx0" brushRef="#br0" timeOffset="46185.5638">18356 4270 232,'0'0'170,"0"0"-114,0 0 8,0 0 59,0 0-21,0 0-28,-3-20-26,3 20-8,0 0-16,-2 0-11,2 0-6,0 0-2,0 0-1,0 0-2,0 2 1,0 0-3,5 1 6,5 0-2,4-3-3,-1 0 2,-1 0-3,-2-4 0,0-10 1,-3 2 0,-5-2 1,0 1-1,-2-1 7,0 4 3,0 4 2,0 0 3,-3 6-6,-1 0 3,-2 0-11,-3 6-2,-5 9 1,0 6 0,1-1 0,3-1 3,6 0-4,1-2 1,3-3 1,0-1-2,0-1 1,0-3-1,7-2 1,0-4 1,0-3-1,-2 0 1,3 0 1,4-3 3,-2-11-3,1-2-1,0-2 3,-3 0-5,-5 5 6,-1 3 9,-2 2-2,0 5-4,0 3-8,0 0-1,-9 1-5,-4 13 5,2 3 0,5 0 0,6-2-12,0-3-6,9-2 12,8-3-1,0-4-1,3-3 5,-2 0 3,-2-3 2,-2-8-1,-4-5-1,-9-3 4,-1 1-1,0-2 12,0 2 1,-11 3-2,-2 3-3,1 2 1,-1 6-1,-1 4-10,-3 0 1,1 4-1,-1 10-1,5 3 0,3 1 0,6 3 0,3-2 0,0 0-2,2-5-1,11-1 2,-1-5-5,1-3-4,-4-4 7,0-1 3,1 0 0,0 0 5,-1-11-3,-2-5 1,-1 0 3,-6 1 4,0 1 6,0 1-2,0 4-4,-4 1-9,-5 4-1,-4 4-4,-4 0-22,-3 0-58,-2 18-54,3-1-108,8 0-241</inkml:trace>
  <inkml:trace contextRef="#ctx0" brushRef="#br0" timeOffset="48074.7404">19334 5259 200,'0'0'166,"0"0"-131,0 0 3,0 0 25,0 0 44,0 0-23,0 0-12,32-62-9,-32 59-2,0 1-11,0 1-7,0 1-7,0 0-12,0 0-6,0 0-5,0 0-7,0 0-5,0 4 0,0 15-1,0 6 5,0 9 0,0 9 0,0 1-4,-5 3 0,-2-3 1,3-6-2,4-9 2,0-9-2,0-10 0,0-7 0,0-3 3,11 0 5,3-10-8,0-9-4,-6-1-37,-5-3-8,-3 0-29,0 3-55,0 1-27,0 0-21,0-1-101</inkml:trace>
  <inkml:trace contextRef="#ctx0" brushRef="#br0" timeOffset="48153.3586">19334 5259 546</inkml:trace>
  <inkml:trace contextRef="#ctx0" brushRef="#br0" timeOffset="48508.5435">19334 5259 546,'96'-107'155,"-101"94"-91,2 5 26,3-1-6,0 3-31,0 4-31,8-3-15,3 5-3,2-4-4,-3 3 0,-1-2 0,0-1 0,-1-1 0,-4-1 2,-2-2 0,-2-2 4,0-1-6,0 2 3,-3 1 6,-10 4-1,-4 4-1,-7 0-7,0 6 7,-3 15-4,2 0 1,7 4-1,9-5-3,9-1-6,0 0 6,3-5 0,15-1 0,0-4-2,3-7 2,-5 0 0,0-2 3,-3 0 3,-2-6 0,-5-5 13,-1-1 11,-1 0-4,-2 0-17,-1 4-4,1 5-5,-2 2 0,1 1-58,6 0-129,9 0-381</inkml:trace>
  <inkml:trace contextRef="#ctx0" brushRef="#br0" timeOffset="49626.0524">20526 4432 164,'0'0'176,"0"0"-84,0 0-6,0 0 41,0 0 19,0 0-62,26-34-39,-23 30-3,-2 2-1,-1 1-10,0 1-7,0 0-9,0 0-7,0 0-5,0 0-1,0 5 0,0 10 4,0 5 3,0 6 2,0 5-6,0 12 1,0 10 2,-4 8-3,3 4-1,1-2-4,0-2 2,0-6 0,1 0-1,8-1-1,-3-2 3,-3-4-2,-2-3-1,-1-3 1,0-2-1,-9-1 3,-7 1-2,2-1 6,-2 3-2,6-5-5,2-4 4,3-4-3,1-6 0,3-5-1,-1-7 2,2-3-1,0-4-1,0-4 1,0 0-1,0 0 7,0 0-3,0 0 3,0 0 2,0 0-5,0 0 2,0 0 0,0 0-3,0 0-2,0-6-1,0-2 0,0-3-1,0-2-32,0-2-35,-10-4-83,-2-6-157,-3-9-258</inkml:trace>
  <inkml:trace contextRef="#ctx0" brushRef="#br0" timeOffset="50385.1816">20540 4417 34,'0'0'323,"0"0"-241,0 0-7,0 0 47,0 0 0,0 0-30,-7-19-60,5 17-12,-3 1 2,-5 1-3,1 0-3,-3 0-7,2 0-3,2 0 3,2 1-8,3 6 0,3-1-1,0 0-8,0-2-7,2-2 0,7-2 9,1 0-2,4 0 8,-2-12 2,-1-3 0,-4-3 1,-5 1 3,-2 0 4,0 4 6,0 3 8,-7 2-11,-2 6 3,3 2-1,-3 0-8,-2 2-3,-3 13-4,2 5 0,-1 2 0,8 1 0,3 0 0,2-3-1,3-3-2,15-5 2,3-5-1,3-3-4,0-4 3,-3 0 3,-5-1 0,-3-13 5,-6-4 1,-7-4 19,0-2 13,-8 2-2,-10 3-16,1 6-7,-1 6-4,4 5-9,1 2-2,-2 4-2,3 19-63,1 4-56,7 1-121,2-4-405</inkml:trace>
  <inkml:trace contextRef="#ctx0" brushRef="#br0" timeOffset="53497.7532">17022 4457 274,'0'0'220,"0"0"-158,0 0-4,0 0 38,0 0 19,0 0-67,0 0-24,0 0-5,0 0 2,0 0 5,0 0-4,0 0-1,0 0-7,0 0 1,0 0 0,0 0-4,0 0-2,0 0-5,0 0-4,0 0 1,0 4-1,3 7 8,-1-1-1,2 2 1,0 5-1,-2 4 5,0 4-8,-2 4 3,0 8-3,0 1-2,0 5 1,-7 1-1,0-3 2,-1 0-1,1-1 0,1 0-1,0 1 0,2 1 0,-1 1-2,2-1 2,0-3 2,-1-2-4,0-1 2,3-5 1,1-1-3,0-2 1,0-1 0,0-1 0,0 1-2,-1-2 1,-2-2 0,1-2 1,2-2 0,-1-5-1,1-2 1,0-1-1,0-4 1,0-2 0,0-1-1,0-1 1,0-2-1,0-1 1,0 0 2,0 0 4,0 0 6,0 0 0,0 0-3,0 0-5,0 0-3,0-1-2,0-2 0,1 1-11,-1 0-13,0-2-15,0 0-21,0-3-57,0-3-160,0-6-295</inkml:trace>
  <inkml:trace contextRef="#ctx0" brushRef="#br0" timeOffset="54068.9313">17023 4653 296,'0'0'212,"0"0"-167,0 0 11,0 0 68,0 0 3,0 0-74,-6-31-34,6 31-9,0 0 0,0 0-4,0 1-5,0 5 3,0 0-3,0-2 1,0-1-1,0-2-1,0-1-3,0 0 3,3-4 2,3-13 7,2-8-5,-5-3 1,-3 0 1,0 2 6,0 5 7,-8 7 1,-4 10 7,-5 4-16,-10 15-2,-3 19-4,0 8-2,13 1-2,14-5-1,3-8-2,20-10 0,11-9 0,4-11 0,0-5-7,-3-20 8,-8-7 1,-6-2 2,-11 0 0,-4 4 4,-3 4 6,0 6-9,-7 3-3,-6 11-4,-4 6-15,-7 0-52,0 14-33,-3 12-63,0 3-67,5 4-161</inkml:trace>
  <inkml:trace contextRef="#ctx0" brushRef="#br0" timeOffset="55447.6057">16124 5040 123,'0'0'422,"0"0"-325,0 0-16,0 0 32,0 0-28,0 0-34,0-20-20,0 20-17,6-1 3,-2-2-1,2 3-4,-1 0-1,-2 0-2,1 0 0,0 0-2,1 10-2,1 12 3,-1 12-5,-2 12 3,-3 4-4,0 4 4,0-2-3,0-5-3,0-5 3,0-5-2,0-11-1,0-8 1,0-8 1,0-8-2,0-1 2,0-1 1,0 0 4,0 0 0,0 0 1,0-6-8,-2-7-50,-7-1-58,0-3-78,0-4-221</inkml:trace>
  <inkml:trace contextRef="#ctx0" brushRef="#br0" timeOffset="55972.0646">16203 4976 777,'0'0'61,"0"0"-53,0 0 27,0 0 32,0 0-46,0 0-21,-18-13-8,18 13 7,0 0 1,0 0 0,0 1-4,0-1-5,0 0 1,6 0 8,1-3 4,0-7 4,1-1-2,-6-1-2,-2 1 5,0 1 3,0 6 7,-10 2 4,-4 2-13,-8 0-3,-5 21-3,-2 5 3,3 5-3,9 0-2,9-1-1,8-4-1,0-7-1,8-5 0,9-7 1,3-4 3,1-3-2,-1 0 3,1-18-2,-4-5 1,-2-3 2,-3 0 9,-4 1 10,-4 2 6,-4 3-7,0 6-14,0 4-3,-3 6-6,-10 4-8,-4 2-44,-2 18-47,4-1-125,5-2-475</inkml:trace>
  <inkml:trace contextRef="#ctx0" brushRef="#br0" timeOffset="58735.0876">17904 6022 480,'0'0'234,"0"0"-160,0 0-5,0 0 14,0 0-32,0 0-27,-21 0-15,11 0-3,-1 0-1,2 0 3,-3 0-4,0 7-1,0 9 1,-1 5-1,-1 5 7,1 1-1,5 3 3,4 2-10,4-4-1,0-2 2,3-2-1,13-2 0,4-6-1,1-7 2,1-5-3,-3-4-2,1 0 1,-4-7 1,1-11 2,-7-6 3,0-2 0,-5-3-1,-4-2 4,1 1 0,-2 2 1,0 5 0,0 7-6,0 3-3,0 4-6,-6 6-29,-9 3-48,-2 0-84,1 14-214</inkml:trace>
  <inkml:trace contextRef="#ctx0" brushRef="#br0" timeOffset="59128.7564">18460 6155 135,'0'0'479,"0"0"-339,0 0-17,0 0-21,0 0-14,0 0-23,9-38-25,-9 37-7,0 1-6,0 0-20,0 1-7,0 18-9,-12 8 9,3 7 4,0-1-1,3-2-2,5-4 0,-1-5-1,2-4-20,0-4-53,0-2-66,0-10-159</inkml:trace>
  <inkml:trace contextRef="#ctx0" brushRef="#br0" timeOffset="59646.0055">19607 6334 29,'0'0'502,"0"0"-486,0 0-12,0 0 104,-83 0 0,71-4-30,5 2-33,5 2 7,2 0-1,0 0-28,7-2 1,10 0-6,5 2 7,0 0-3,-2 4-11,-4 10-2,-4 3-5,-7-1 2,-5 1-4,0 0-2,-15 0 3,-6-3 2,3-2-2,5-4 0,7-2-3,6 0-1,1-1 1,25 2 2,9-2 8,9-1-5,3 0-2,0-3-2,-6-1 0,-8 0-1,-8 0-8,-9 0-58,-5 0-45,-5 0-80,-1-1-165</inkml:trace>
  <inkml:trace contextRef="#ctx0" brushRef="#br0" timeOffset="60127.7842">20655 6328 813,'0'0'81,"0"0"-63,0 0 49,0 0 20,0 0-44,0 0-39,-23-19-4,43 19 4,2 1-2,2 3-2,-5 0 1,-3 0-1,-5 0 0,-8-2 0,-3 4-2,0 0-2,-6 7 4,-15 3 5,-4 6 7,3-2-5,8 5 0,13-1-6,1 2 0,30 1 1,8-4 2,7-5-1,-6-6 1,-12-6-4,-13-3 3,-9-3-1,-5 0 1,0 0-3,-22 0-5,-24 0-53,-22 0-26,-20 0-40,-16 0-186</inkml:trace>
  <inkml:trace contextRef="#ctx0" brushRef="#br0" timeOffset="60839.8747">16677 5980 508,'0'0'354,"0"0"-303,0 0-26,0 0 40,0 0-15,0 0-27,0 0-12,115-6 0,-78 5-8,-5 1-3,-4 0-40,-4 0-80,1 0-177,2 0-191</inkml:trace>
  <inkml:trace contextRef="#ctx0" brushRef="#br0" timeOffset="61035.9893">17155 5857 826,'0'0'146,"0"0"-84,0 0 26,0 0 5,0 0-30,0 0-54,-17-48-9,17 75-2,0 5 2,0 4 4,0-1-4,0 0-1,0 0-21,0-3-56,0-1-65,-1-6-129,-17-8-317</inkml:trace>
  <inkml:trace contextRef="#ctx0" brushRef="#br0" timeOffset="61546.5101">15743 6085 931,'0'0'90,"0"0"-67,0 0 56,0 0 3,0 0-51,0 0-28,32-16-3,-2 13-51,4 3-40,0 0-47,-3 0-126,-2-1-93</inkml:trace>
  <inkml:trace contextRef="#ctx0" brushRef="#br0" timeOffset="61798.2266">16033 5984 397,'0'0'290,"0"0"-215,0 0 8,0 0-4,0 0-23,91-30-30,-72 46-13,-6 6-5,-13 3-5,-3 5 2,-31 2 12,-13 2 6,-1-2-17,8-4 8,11-7-7,19-4-2,10-6-5,6-2 0,28-5 10,14-3-1,8-1-6,3 0-3,-4-1-20,-3-6-60,-9-1-43,-6-2-211</inkml:trace>
  <inkml:trace contextRef="#ctx0" brushRef="#br0" timeOffset="63654.5347">21490 6498 476,'0'0'191,"0"0"-149,0 0-10,0 0 48,0 0-21,0 0-32,0-3-21,0 3-3,0 0-3,0 0-17,0 0-97,11 2-111,10-1-138</inkml:trace>
  <inkml:trace contextRef="#ctx0" brushRef="#br0" timeOffset="63811.1282">21892 6509 237,'0'0'541,"0"0"-498,0 0-20,0 0-4,0 0-19,0 0-119,56-14-176</inkml:trace>
  <inkml:trace contextRef="#ctx0" brushRef="#br0" timeOffset="63936.5926">22191 6539 469,'0'0'268,"0"0"-228,0 0 10,0 0 14,0 0-64,0 0-48,-17-10-273</inkml:trace>
  <inkml:trace contextRef="#ctx0" brushRef="#br0" timeOffset="64097.8397">22423 6566 690,'0'0'179,"0"0"-164,0 0-6,0 0-9,0 0-29,0 0-238</inkml:trace>
  <inkml:trace contextRef="#ctx0" brushRef="#br0" timeOffset="70192.877">8991 1378 570,'0'0'146,"0"0"-95,0 0 47,0 0-9,0 0-17,0 0-32,0 0-16,1-16 6,1 14-6,-2 0-11,0 2-6,0 0-4,0 0-2,0 0-1,0 0-2,0 0 1,0 0 1,0 0 1,0 0-1,0 0-1,0 0-1,-2 0 0,-7 0 2,-7 8 4,-4 4 0,-2 6 0,1 5 1,2-1-1,1 3 2,3 0-3,2 1 0,2-1 9,5 3-6,-3-2 4,6 5 2,2 2-2,1 1 0,0 0 0,0 1 0,0 0-6,6 1 1,6 0 1,-2-4-1,5 0-4,0-2 0,6-2 0,-2-1 0,1-4-1,3-5 0,0-5 0,-2-3 2,0-2-2,-9-4-1,-2-3-14,-6 1-25,-2-2-22,2 0-49,6 0-64,4-11-271</inkml:trace>
  <inkml:trace contextRef="#ctx0" brushRef="#br0" timeOffset="71218.2132">10208 1384 442,'0'0'171,"0"0"-99,0 0 39,0 0-7,0 0-45,0 0-25,0-13-18,0 13 3,0 0 3,0 0-8,0 0-2,5 0 1,5 0 10,5 0 3,-3 2-10,0 5-3,3 4-4,-3 3-2,1 5 0,-2 1-3,-1-2 0,1 2 0,-3-1-4,2 1 1,-4 3 0,1-1-1,-4 3 0,-2 1-1,-1 1 1,0 0 0,0 1 0,0-1 0,0-1 1,0 1-1,0 2 1,0-4-1,0 0 0,-4 0 0,-3-1-2,-2-1 1,-1-2 1,3-2 0,-2-6 0,5-1 0,-1-5 3,2-2-3,0 1 0,0-3-2,0 0 2,-3 1 0,2-1 1,-1 0-1,-1 1 0,3-1 0,-1-1 0,1-1 3,3-1 0,-2 0 0,2 0-3,0 0 0,0 0-1,0 0 1,0 0 3,0 0-2,-1 0-1,1 0 0,0 0 1,0 0-1,-3 0-2,3 0-11,-1 0-57,-1 0-67,-1-12-230</inkml:trace>
  <inkml:trace contextRef="#ctx0" brushRef="#br0" timeOffset="72740.945">8036 1727 409,'0'0'125,"0"0"-78,0 0 46,0 0 11,0 0-42,0 0-36,0 0 5,-31 0 10,29 0-6,2 0-5,0-1-7,0-6-2,0 0-3,3-3-3,12 2-12,0-3 3,6 3 3,1-1-8,2 6 1,0 3 0,0 0-1,-1 14-1,2 16-2,-3 9 2,-4 7 2,-6 0-2,-11 1-2,-1-4 1,-12-2-10,-21-9-4,-10-4-5,1-7 20,2-7 2,15-7 1,9-5-2,8-2 3,6-2 9,2-17-1,3-7-11,20-5 6,5-4-4,5-4-2,3 0 2,4-1-1,1 3 0,0 1 2,-2 2-3,-8 5 6,-5 3 1,-9 6 5,-6 5 6,-5 3-5,-3 5-4,-1 0 4,-1 1-7,1 3 0,-2-1-7,0 2 2,0 2-2,1-2 1,-1 2 2,0-1-1,0 1 8,0 0-4,0 0-5,0 0-1,0 0-4,0 5-4,-4 9 8,-6 7 0,1 5 2,-1 7-1,3 5 5,-1 1 2,2 3 3,6 0-3,0-2 0,0-3-4,0-1 2,12-7-5,2-5-1,3-5 0,3-7 0,-1-4 0,2-5 2,1-3 0,0 0 0,0-7-2,-1-9-3,-3-1-11,-2-3-19,-2 3-14,0 1-49,-3 1-70,2 2-173</inkml:trace>
  <inkml:trace contextRef="#ctx0" brushRef="#br0" timeOffset="75058.1436">8122 2508 313,'0'0'126,"0"0"-117,0 0-7,0 0 10,0 0 38,0 0 12,-17 0-28,17 0-17,0 0 7,0 0 4,0 0 14,-4 0 2,3 0-14,-3 0-20,-2 0 5,-2 0-2,-1 0-4,2 0-1,2 0 6,2 0 2,2 0-4,1 0 1,0 0 0,0 0-5,0 0 0,0 0 2,0 0 0,0 0-5,0 0-1,0 0-3,0 0 0,6 0 2,9 0 4,7 0-1,5-1-2,7 0-2,4-3 0,5 4 5,3 0-5,8 0 6,1 0-3,3 0-2,0 0 0,-2 0-2,-3 4-1,-2 0 3,-5 2-1,5-2-1,4 0 1,9-1 0,5 2-1,7 1 0,2-5-1,2 2-1,1-1 1,1 0 0,-3 3 1,-5-1 0,-3 0 1,-3 0-2,5-2 1,-1 2 0,8-2 0,0 4 2,3-6-3,5 2 0,2 0 1,-4-2 2,-2 0-3,-5 0 10,-9 0-5,-6 2-2,-10-2 3,-14 2-1,-11-2 4,-12 0 2,-6 0 8,-8 0 4,-2 0-1,-1 0 2,0 0 4,0 0-15,0 0-13,0 0 0,0 0-9,-13 0-21,-16 0-46,-15 0-54,-12 0-141,-5-6-287</inkml:trace>
  <inkml:trace contextRef="#ctx0" brushRef="#br0" timeOffset="76367.0845">9154 1383 323,'0'0'46,"0"0"-6,0 0 30,0 0 24,0 0-5,0 0-28,-8-9 11,8 6-10,0 2-14,-3-2-12,1 2-9,1-1-10,-1 2 1,-1 0-6,2 0-7,-4 0-1,-3 0-1,-1 0-2,-2 0 0,-2 0 2,2 0 0,-2 5 0,-1 2-1,-2 0 0,0 1 0,-4 0-1,1 2 1,1 0 2,4-4-3,0 1 5,2-1-4,1 0 4,4-1-5,1 2 0,0 3-1,-3 1 3,0 0-1,1 2-1,-1 0 3,1 0-1,0 2-1,-1 0 2,5-2 0,-4 0-1,4 0 2,1-1-1,0 1 4,1 1-3,-2 0 0,-1 0-1,1 2 2,1 1-2,-3 1 3,5 2-4,-1 1 1,2 0 0,0 1-2,0-1 3,0-2-4,6-2 1,3 2-2,-2-1 2,1-2 0,-2 3 0,-2 0 1,2 1-2,-1-1 1,1-3 1,0-1-1,1-1-2,0-2 0,1 0 0,1-2 0,3 0 1,-2-1-1,5 2 0,-1 0 1,-1-1 3,3-2-4,-2 2 0,1-1 0,1-2-2,5-1 2,3-3 1,1 2 1,-2-2-2,-2 0-2,-5-2-49,-4 2-58,-3-2-73,-4-1-266</inkml:trace>
  <inkml:trace contextRef="#ctx0" brushRef="#br0" timeOffset="77795.1102">10164 1382 212,'0'0'291,"0"0"-202,0 0-1,0 0 51,0 0-51,0 0-46,0-9-21,0 9-6,0 0 4,0 0-4,0 0-4,0 0-3,0 0 0,0 0 1,0 0-2,0 0-1,1 0 2,5 5 6,6 3-5,0-2-1,4 4 2,4-1 2,0 4-8,3 1 1,-4-1-1,1 2-1,-5-1 0,-1 2-2,-3 1 1,-2-3 0,-3 1 2,-2-2 0,-1 1-2,0 0 3,2 2-4,-3-1 3,0 1-3,2-1-1,-2-2 1,1 0-1,-1-1 1,-1 1-1,1 1 1,-2 0 0,0 0-1,0 3 0,0-1-1,0 4 2,0-3 1,0 1-1,0-3 0,0-1-1,-2 0 0,1-2 3,1-2-3,-2 0 0,-1-3-4,-1 5 4,-1 0 2,-1 0-1,2-2-2,-1 2 3,-1-2-2,1 1 0,0-3 1,-1 2 0,0-2-1,-2 0 1,0 1-1,0 1 2,1-1-1,-1-1 1,-1 1-2,0-1 0,0 0 0,-5 1 0,1-1 0,-1 4 0,0-2 2,0-2-1,1 1 1,1-2-1,2-1-1,1-5 3,0 4-1,-1-2 0,1 0-1,-2 0 5,2-2 5,2-1 2,2 0-2,1 0 2,-1 0-5,2 0-3,0 0 0,0 0-5,3 0 1,-1 0 0,-2 0 1,3 0-4,0 0 2,-1 0 0,1 0 0,0 0 0,-6 2-1,-2-1-28,-8 3-59,-2-2-69,-2-2-135,4 0-275</inkml:trace>
  <inkml:trace contextRef="#ctx0" brushRef="#br0" timeOffset="80355.561">9555 1783 212,'0'0'84,"0"0"-16,0 0 14,0 0-1,0 0 8,0 0-28,0 0 1,-2-44 2,2 39-20,0 3-2,0-2-7,0 4-8,0 0-10,-1 0-11,1 0-6,0 0-2,-2 0-1,2 0-2,0 6 5,0 4 2,0-3-2,0 0 0,0 0 0,0-3-3,0-2-6,0 0 0,0-2 0,0 0 8,0 0 1,0 0 2,0 0 1,0-8-3,0 1 2,0-2 1,0 2-3,0 3 0,0 0 3,0 3 1,0 1 1,0 0-5,0 0-4,-1 0-3,-5 5 7,1 5 0,-1 3 5,3-3-5,1 0 2,2-2-2,0-2-4,0 0-8,0-5-19,5 3-69,3-4-111,-2 0-133</inkml:trace>
  <inkml:trace contextRef="#ctx0" brushRef="#br0" timeOffset="81328.7107">9060 2696 353,'0'0'156,"0"0"-111,0 0 32,0 0 30,0 0-12,0 0-46,0-31-13,0 31-3,0 0 1,0 0-5,0 0-10,0 0-5,0 0-6,0 0-5,0 17-3,0 10 17,0 14 9,0 7-4,0 8-9,0 4-9,0-4 1,0-3-4,0-13 0,0-7 1,0-8-2,0-8 0,0-7-1,0-5 3,0-3-3,0-2 1,0 0-15,0 0-17,0 0-36,-3 0-25,-11-7-162,-4-4-194</inkml:trace>
  <inkml:trace contextRef="#ctx0" brushRef="#br0" timeOffset="81689.0372">8867 3069 675,'0'0'190,"0"0"-152,0 0 23,0 0 28,0 0-24,0 0-45,-22-10-20,22 13 4,3 12-1,8 4 18,5 1-6,1-1-9,1-2 1,2 0-2,-3-6-2,0-2 0,-2-2-1,-5-5-1,-2 0 1,-4-2-1,2 0 1,2 0 2,1 0 1,8-8-1,2-5-1,3-1-2,3-2-1,0-1 0,2-1 0,-4 2 0,-4 2-4,-7 7-24,-6 4-21,-6 3-53,-7 14-37,-23 9-98,-9 8-176</inkml:trace>
  <inkml:trace contextRef="#ctx0" brushRef="#br0" timeOffset="82266.2222">8800 3634 247,'0'0'631,"0"0"-603,0 0-25,0 0 5,0 0 16,0 0-18,0 0-6,6-63-8,-5 58 7,-1-5 0,0-1-4,0 0-2,0-3 0,-7 4 4,-5 3 3,-5 3 2,-8 4 10,-9 2-3,-2 18 20,-7 11-10,1 12 8,9 3-3,5 1-3,11-1-11,10-9 2,7-4-7,0-6 0,18-7 2,9-5-4,7-5 3,3-6 2,8-2-8,-3-2-7,0 0-34,-6 0-45,-4 0-125,-2 0-194</inkml:trace>
  <inkml:trace contextRef="#ctx0" brushRef="#br0" timeOffset="82492.4059">9140 3757 1014,'0'0'140,"0"0"-140,0 0 0,0 0 10,0 0-10,0 0-41,116-40-55,-62 32-48,1-3-180,-9-2-92</inkml:trace>
  <inkml:trace contextRef="#ctx0" brushRef="#br0" timeOffset="82757.9383">9580 3584 773,'0'0'92,"0"0"-33,0 0 34,0 0-16,0 0-35,0 0-29,0-25-13,0 44 0,0 14 11,0 10 12,0 7-13,0-2 1,-1-4-7,-5-8-3,1-5 1,1-6 1,4-10-1,0-6-1,0-7 1,0-2-2,0 0-10,0 0-52,0 0-61,-2 0-61,2-5-163</inkml:trace>
  <inkml:trace contextRef="#ctx0" brushRef="#br0" timeOffset="83078.2709">9438 3521 928,'0'0'143,"0"0"-124,0 0 18,0 0 48,0 0-30,0 0-51,-41-40-3,78 37-1,18-2 6,11-1-5,5 0 1,-1 1-2,-5-3 1,-7 1 0,-13 2 1,-17-1-1,-12 3-1,-11 2 1,-5 1 2,0 0-3,0 0-1,0 0-20,0 0-43,-5 1-70,-2 10-79,0-6-273</inkml:trace>
  <inkml:trace contextRef="#ctx0" brushRef="#br0" timeOffset="84068.1969">21191 1551 98,'0'0'16,"0"0"-16</inkml:trace>
  <inkml:trace contextRef="#ctx0" brushRef="#br0" timeOffset="84599.8868">21191 1551 37,'0'0'98,"52"-43"48,-52 40-10,-8-1-6,-2-1 17,2 4-36,4 0-36,2-1-26,2 1-6,0 1-7,0-1-3,0-1-4,2-3 1,13-4-13,10 2-6,8-2-6,5 6 6,3 1-2,-2 2 1,-5 10-7,-7 17-3,-12 8-4,-15 7-3,-6 5 5,-32 2 0,-6-6-2,-4-4-9,7-13 6,13-6 3,11-12 4,10-5-2,7-3-5,0 0 0,0-11 7,4-9-19,10-7 19,5-1 2,4-3 3,3-1 3,0 3 4,4-1 5,-1 7-5,-7 4 0,-4 5 7,-4 6 0,-6 2-9,-3 2 5,-5 3-2,0 1-5,0 0-8,0 0-4,0 14-3,-3 14 6,-10 7 1,2 7 2,0 2 0,7-2 0,4-3-1,0-3 0,7-8 0,12-4-1,1-6 0,4-5-18,1-3-45,1-6-75,1-4-105,3 0-174</inkml:trace>
  <inkml:trace contextRef="#ctx0" brushRef="#br0" timeOffset="85245.5157">22054 1407 450,'0'0'205,"0"0"-167,0 0 33,0 0 55,0 0-52,0 0-34,79-50-16,-77 49 5,-2 1 9,0 0-8,0 0-6,0-1-5,0-2-2,0-3 1,-6 2-9,-9-3-9,-7-2 0,-6 0 3,-8 3-1,-3 0 0,1 0 3,5 3 2,8-1 2,4 3 9,9 1-5,5 0 2,4 0-12,3 0-2,-2 0-1,0 7-3,-1 10 3,0 6 1,-1 8 0,1 2 2,-1 9-2,1 2 8,1-1-6,2 0 2,0 0-1,0-2-1,5-3 1,1 0-4,0-3 8,-3-5-8,-3-3 0,0-3 0,0-4 1,0-5 1,0-4 1,2-2-1,0-4-2,0-1 1,4 1 0,4-3 1,10 1 3,3-3-1,6 0-2,5 0-2,-1 0-17,1 0-44,0 0-27,4-1-96,4-10-324</inkml:trace>
  <inkml:trace contextRef="#ctx0" brushRef="#br0" timeOffset="86084.9032">22684 1427 416,'0'0'103,"0"0"38,0 0 23,0 0-63,0 0-40,0 0-17,0 0 1,-7-22-8,11 22-24,17-1-7,10 1-3,5 0 5,3 0-1,1 0-3,-3 0 1,-1 0 0,-7 0 0,-7 1-2,-9 3 0,-5-2 0,-7 2-2,-1 0-1,0 2 2,0 4 5,0 4 4,0 6 1,0-1 2,0 6-2,-3 0 0,0-1-2,-1 2-5,1-1 2,-2 0-3,2 2 1,-1 3 0,1-1-4,0 2 2,3 0-2,0 2 0,0-2 1,0 1-1,1-2-1,2-4 3,-1-3-4,-2-2 1,0-5 0,0-4 0,-9-2 3,-4-4-3,-1 0 0,-5-5 3,-5-1 13,-4 0 10,-4 0-3,1 0-7,4 0-9,1 0-6,4-3-1,3 2-21,7-1-60,3 0-84,9-7-202</inkml:trace>
  <inkml:trace contextRef="#ctx0" brushRef="#br0" timeOffset="87827.1559">22363 1690 703,'0'0'122,"0"0"-79,0 0 37,0 0 0,0 0-9,0 0-33,-1-2 5,1 2-6,0 0 0,0 0-14,0-2-9,0 2-5,0 0-9,0 0-1,0 0-5,0 0-47,0 10-38,0 2-77,0-1-258</inkml:trace>
  <inkml:trace contextRef="#ctx0" brushRef="#br0" timeOffset="88874.0892">21343 2163 631,'0'0'130,"0"0"-80,0 0 14,0 0 9,0 0-42,0 0-29,-12 14-1,10 5 7,2 4-1,0-3 2,0-2 2,0-2-6,3-3 4,5-3 1,-2-2-3,4-2 0,2-2-1,7-1 6,8-3-3,9 0-3,7 0-1,8 0-3,3-7 1,6-2-3,2 2 0,2 1 0,0 2 1,-1 4 0,-8 0-1,-1 0 0,-5 6 0,-2 8 1,0 2 0,-5 1-1,-5-1 0,-8 0 0,-9-3 0,-10-3 0,-7-6-5,-3-1-7,0-2 9,0-1 3,0 0 5,0 0-2,4 0 2,14 0-3,15-6 14,14-8-11,7 0 2,6 1-3,-5 5 1,-1 4 0,1 4 0,-4 0-1,-1 0-1,-2 8-2,-9 0-1,-6 1 0,-5-1 0,-3 0-2,-2-2 2,-4-4 0,-4-2 1,-2 0 0,-2 0 1,-3 0 2,-1-4-1,-3-3 1,1-3-2,-1 4 2,-1-4-4,-3 5 0,0 1-11,0 1-40,-16 3-75,-20 0-258</inkml:trace>
  <inkml:trace contextRef="#ctx0" brushRef="#br0" timeOffset="89198.1923">22232 2555 789,'0'0'144,"0"0"-123,0 0 37,0 0 42,0 0-47,0 0-38,-5-21-14,5 26 2,2 17 3,4 8 14,-3 2-5,0 3-2,-2 1-9,-1-6-2,0-2 0,0-4-2,0-6-5,-7-4-50,-10-3-55,-2-5-59,0-5-230</inkml:trace>
  <inkml:trace contextRef="#ctx0" brushRef="#br0" timeOffset="89518.0819">22097 2754 838,'0'0'149,"0"0"-119,0 0 28,0 0 2,0 0-39,0 0-8,-13 42 7,23-18-4,5 0-8,3-2-1,-3-4-5,1-4 0,-5-4-2,-3-5 3,-5-4-1,-3-1 3,3 0 11,1 0 8,3 0 2,9-6-7,6-7-17,3 0-2,3 0 1,1-4-1,0 4 0,-4 1-7,-9 6-23,-12 4-27,-4 2-51,-13 10-49,-20 11-81,-7 6-138</inkml:trace>
  <inkml:trace contextRef="#ctx0" brushRef="#br0" timeOffset="94618.1318">9687 871 25,'0'0'431,"0"0"-379,0 0 12,0 0 44,0 0-1,0 0-24,0-25-29,0 23-15,0-1 1,0 1 1,0 1-1,0 1-9,0 0-3,-1 0-6,1 0-11,0 0-5,0 0-2,0 0-2,0 0-2,0 0 0,0 0-2,0 3-3,0 8 4,0 7 1,0 6 2,0 5 3,0 3 0,0 7 0,0-1 0,0 1 1,0 1-3,0-5 0,1-1 0,7-7-1,-2-5-2,0-5 1,-1-6-1,-1-5 1,-3-3-1,1-3 1,-2 0 2,1 0-1,-1 0 1,3 0 0,6 0-2,8 0 1,9-9 1,6 1-2,2-1 0,-3 1-1,-4 0 0,-7 3 1,-5 0 0,-6 2-1,-5 1 1,-2 1 0,-2 0 0,0 1-1,0 0 0,0 0-4,0 0-27,0 0-36,-5 0-56,-10 0-20,-4 0-143,-2 0-126</inkml:trace>
  <inkml:trace contextRef="#ctx0" brushRef="#br0" timeOffset="95046.3698">9755 1005 409,'0'0'255,"0"0"-174,0 0 13,0 0 5,0 0-25,0 0-33,-3 0-10,3 0-9,6 0 10,19 0-9,9-5-3,5-1-4,4 0-8,1 0-4,-1 3-2,6-1 0,-1-1-1,-2 1-1,-5 1 0,-11-1 5,-5 3-4,-16 0 0,-4-1 5,-5 0 8,0 2-2,0 0-3,0 0-5,0 0-4,0 0-4,0 0-14,0 0-62,0 13-57,0-2-16,0-3-327</inkml:trace>
  <inkml:trace contextRef="#ctx0" brushRef="#br0" timeOffset="98642.7251">22376 941 114,'0'0'342,"0"0"-284,0 0-12,0 0 50,0 0 1,0 0-30,0 0-45,-3-5 4,3 2 16,0 3-5,0-3-3,0 1 5,0 2 6,0-1-8,0 1-7,0 0-10,0 0-7,0 0-4,0 0-3,0 0-4,0 0-2,0 0-2,0 1-5,0 10 7,0 5 1,3 0 2,3 5 0,0-1-3,1 1 0,-3-3 0,0 0 2,-2-1-2,-1-2 0,1-2 0,-1-3 1,-1 0-1,0-4 1,0-2-1,2-4 1,-2 0-1,0 0 2,0 0 2,1 0 2,-1 0 2,0 0 14,2-3-3,-1-8-14,2-6-2,-1-1-3,1-3 0,0-1 1,1 0 3,0 2-2,1 4-1,0-1 0,-2 6 5,3-2-1,-2 1-1,3 1-3,-2 0 0,1 0 1,-2 3-1,3 2-1,-3-2 1,-1 2 1,1 2 1,-2 1-3,-2 1 2,3 2-2,-2 0 0,1 0-1,1 0-2,0 0 0,4 0 2,5 0 0,-1 3 1,1 5 0,2-2 0,-1 2 0,3 2 0,-3 3 0,2 1-3,-4 5-1,-2 0 4,-1 5-2,-2 0 0,2 1 1,-2-3 1,-1 1 1,0-4-1,-3-4-1,2-4 1,-1-1 0,0-6 1,0 2-1,-1-2 0,1-1 0,-2 0 0,1-2 1,-1 1-2,1 0 1,-2-2 0,0 0-10,0 0-39,0 0-46,0 0-75,0 0-185</inkml:trace>
  <inkml:trace contextRef="#ctx0" brushRef="#br0" timeOffset="104882.4521">18107 2871 507,'0'0'122,"0"0"-51,0 0 0,0 0 11,0 0-22,0 0-24,0 0-13,-27-11 3,27 9 5,0 1 9,0 0-4,0-5-4,3 1-12,16-5-14,8 0-5,6 1 3,7 3-2,-1 6-1,-5 0-1,-8 11-1,-10 14-2,-12 5 0,-4 1-4,-6 1-3,-17-2-2,-1-5-1,1-5 0,1-5 8,10-6-5,5-5-6,2-2-2,5-2 10,0 0 8,0-17 0,0-3-9,0-7 9,12-1 14,9-3-1,6 2-1,1 3 3,2 4 10,-5 3-2,-7 4-8,-6 7 0,-9 4 1,-1 4-4,-2 0-3,0 0-9,0 0-3,0 7-2,0 15 4,-7 8 0,0 7 2,3 1-1,-1 1 0,5-2 1,0-6-1,0-4 0,9-5 1,9-8-1,3-2 0,-2-5 0,1-5-9,-7 1-49,-1-3-68,-3 0-117,0 0-112</inkml:trace>
  <inkml:trace contextRef="#ctx0" brushRef="#br0" timeOffset="105648.8873">18815 2758 396,'0'0'392,"0"0"-309,0 0-39,0 0 19,0 0-20,0 0-25,11-16-15,-6 14-3,-2 1 2,-1 0 2,-2 1 7,0-4 4,0 2 13,-2-4-12,-9-1-14,-4 1 3,0 0 3,3 1-2,1 2 4,3 2 6,3 1-1,2 0-6,2 0-6,-2 0-3,0 1 0,-4 13 0,0 3 1,0 3 3,7 4-1,0 3 4,0 2-2,0 5 2,0-2-2,0 1-3,0-2-1,0 0 1,0-1-1,0-3 1,0-2 0,0-2-1,0-3-1,0-4 1,0-3 1,0-3-2,0-5-1,0 0 1,0-1 0,0-4 0,6 0 1,4 0 0,4 0 0,6 0-1,0-3-11,2-5-23,1-1-38,-1 1-31,0-4-124,8-1-208</inkml:trace>
  <inkml:trace contextRef="#ctx0" brushRef="#br0" timeOffset="106299.9124">19072 2882 339,'0'0'347,"0"0"-228,0 0-38,0 0 7,0 0-11,0 0-27,-6-24-20,6 24-5,0 0-1,0 0-12,0 5-10,1 11 2,6 6 11,1 0-11,-2 1 7,-1-2-10,-1-4-1,-2-3 0,-2-2 0,0-3 1,0-5-1,0 0 0,0 0 1,0-3 1,0-1 3,0 0 1,0 0 5,0-5-2,0-9-3,0-4-2,1 0 2,11-3-3,2 0-1,2 0-2,4-1 4,3 1-3,3-1 1,2 2-2,-1 4 2,-3 5 0,-5 5 3,-3 6 1,-2 0-6,-2 17-2,-2 8 2,-2 6-1,-4-1 2,1 0 0,-1-6-1,0-4 1,-1-9 1,-1-4-1,0-4-1,-2-3 0,0 1 1,0-1-1,0 0-1,0 0-15,0 0-10,0 0-16,0-5-49,0-8-76,3-6-144,6-1-160</inkml:trace>
  <inkml:trace contextRef="#ctx0" brushRef="#br0" timeOffset="106823.9385">19527 2694 397,'0'0'225,"0"0"-117,0 0 5,0 0-24,0 0-18,0 0-21,-8-27-21,8 24-4,0 0-4,3 0-3,8-1 0,1 1-1,-2 2-2,1-1 2,-3 2 3,3 0-7,-3 0-7,2 9 2,-1 7-4,0 0 2,0 2 3,0 2 0,-3-1-5,0-1 3,-2 1-3,2 1 3,-3 2 2,0 1-2,-3 0 0,0 1 2,0 2-4,0-1-1,0-1 0,0 0-1,0-3-3,0-3-2,0 1 2,0-5 0,0 0 2,0-3-2,0-2 0,-3-2 0,-6-1 3,0-2 0,-1-1 4,-3 0 7,0-3-6,-1 0-8,-4 0-1,-5 0-56,-8 0-87,-2-16-247</inkml:trace>
  <inkml:trace contextRef="#ctx0" brushRef="#br0" timeOffset="109436.0862">22444 5545 725,'0'0'184,"0"0"-127,0 0 2,0 0 23,0 0-9,0 0-25,0-28-28,0 28-13,0 0-7,0 0 0,0 0-1,0 8-1,0 9 1,0 5 1,0 0 2,0 2-2,0-3 2,0-2-2,0-2-1,0-5 1,0-2 0,0-6 1,0 0 0,0-3 0,0-1-1,0 0 5,0 0 3,0 0 2,0 0-1,0-5 4,0-7 6,0-6-14,0-1-1,1-1-2,4-1-2,2 0 2,3 3-2,-2-1 3,1 4 0,0 1-2,3 1 6,-3 1-4,2 2 1,-1 0 1,-1 3-2,-2 2 1,-1 2-1,-3 3-2,0 0-1,1 0-4,2 9-5,8 10 3,-1 4 5,2 6 1,2 2 0,-2-3 0,-2-1 1,-1-5-1,-2-3 0,-2-5-1,-2-2 1,-2-2 1,1-3-1,-4 0 1,3-1-1,0-2-2,2-1-1,-2-1-14,5 0-20,3 0-14,3-2-32,6 0-45,2-4-113,2-14-359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6:22:34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 1280 556,'0'0'221,"0"0"-126,0 0-50,0 0 6,0 0-3,0 0 3,0 0-6,-22-57-14,22 57-14,0 0-1,0 0-6,0 0-6,0 13-4,0 28-12,0 26 12,0 21 22,0 7-13,0-3-3,0-11-2,0-12-3,0-8-1,0-14 1,1-11 0,1-11 1,-2-13-1,0-6 0,0-5 0,0-1 3,0 0-4,-2-5-25,-14-9-53,-2-5-19,-6-6-69,2-5-77,-2-7-117</inkml:trace>
  <inkml:trace contextRef="#ctx0" brushRef="#br0" timeOffset="323.0014">2268 1264 642,'0'0'139,"0"0"-77,0 0-2,0 0-3,0 0-28,109-87-1,-21 61-12,18-4-5,8 0-8,12-3-2,-8 3 5,-11 2-5,-16 7 0,-20 3 2,-25 5 2,-21 7-4,-13 3 1,-9 3-2,-3 0-1,0 0-1,0 6-3,-13 15-61,-20 11-80,-4 4-125</inkml:trace>
  <inkml:trace contextRef="#ctx0" brushRef="#br0" timeOffset="640.5071">3120 1663 896,'0'0'106,"0"0"-89,0 0-10,0 0 11,0 0-1,0 0-4,9 23-4,6 3-5,-2 0-1,-5 2 0,-2-2-1,-6-2-1,0-2 1,0-3-2,-6-2-14,-9-3-46,0-3-57,-1-7-103,2-4-173</inkml:trace>
  <inkml:trace contextRef="#ctx0" brushRef="#br0" timeOffset="802.5676">3137 1533 94,'0'0'679,"0"0"-602,0 0-71,0 0 1,0 0-7,0 0-26,-21-37-191,40 37 18</inkml:trace>
  <inkml:trace contextRef="#ctx0" brushRef="#br0" timeOffset="1298.3051">3312 1724 308,'0'0'80,"0"0"-33,0 0-26,0 81 12,0-73 33,0-2 6,0-4-18,-1-2 4,-1 0 21,-2 0 25,0-5-34,-1-10-20,2-5-11,2-6-2,1-3-2,0-1-1,1 1-28,11 8 6,4 8-6,4 7-6,1 6-2,3 3-1,1 19-3,0 6-1,-2 5-23,-1-1-15,-3-1 11,-5-6-10,-1-6 12,-7-5-2,-3-7 10,-1-3 19,-2-4 5,0 0 3,0 0 27,0-11 2,0-9-3,0-3-2,0-7-6,10-3-11,5 1 10,3 2 2,0 9-7,4 6 2,-3 9-10,4 6-4,-2 0-3,-1 17 0,0 8 0,-5 5 0,-6 8 0,0-1-24,-4 6-61,-4-6-123,-1-8-370</inkml:trace>
  <inkml:trace contextRef="#ctx0" brushRef="#br0" timeOffset="1718.7932">3961 1700 793,'0'0'12,"0"0"-12,0 0 0,0 0 5,0 0 22,0 0-27,105 2 2,-77-2-2,-7-7 6,-4-3-1,-6-2-5,-6 2 12,-5 0 8,0 1 23,0 2-6,-4 0-6,-8 4-5,-2 3-5,-2 0-6,-2 4 2,-5 16-8,1 4 5,1 3-6,8 1-4,5 0 1,8-3-5,0-2 1,15-3-3,15-4-14,10-3-45,7-10-177,3-3-332</inkml:trace>
  <inkml:trace contextRef="#ctx0" brushRef="#br0" timeOffset="2447.7001">5261 1224 261,'0'0'102,"0"0"-65,-99-8 10,49 8 32,-5 0 32,4 0 20,3 0-47,9 3-9,11 10-31,10 1-19,11 4-11,7 7-9,0 9-3,20 6 1,15 5 3,8 2-3,11-4-1,1-6 1,-3-6 0,-10-7-3,-12-4-11,-12-4 7,-6-3 0,-11-1-1,-1 0 2,-9-2 3,-12 3 4,-9-3-3,-4 0 1,-3-3-2,0-1 3,5-2 3,10 0 0,1-1-5,10-1-1,3-1 0,5-1-16,3 0-86,4 0-126,20-9-159</inkml:trace>
  <inkml:trace contextRef="#ctx0" brushRef="#br0" timeOffset="3549.3411">5689 1370 382,'0'0'97,"0"0"-56,0 0 20,-106-4 44,77 24-10,0 10-31,-1 10-8,8 4-7,4-2-10,10-4-12,7-5-13,1-4-6,11-5-7,17-5 7,12-5-5,8-7 2,10-7-4,2 0 0,2 0-2,-2-12-12,-5-5-21,-7-1 16,-2 0-5,-10 3-4,-9-1 4,-9 2 20,-8 1 3,-5-1 2,-5 3 2,0 1 5,0-1 7,-8 1 0,-4 2-7,-1 0 0,0 5 0,2 2 7,0 1 1,-3 0-4,-3 13-8,-4 5 3,-1 2 9,4-2-12,0 0 6,3-1-4,0-2-5,5-2 7,1-3-8,6-4-1,2-3 0,1-2 1,0 3-1,20-1-1,12 2 1,5 3 1,6-2 5,-1-1-6,-3 1-8,-2-6-10,-1 3 5,-5-3 12,-5 0-6,-5 0 5,2-10 2,-5-2 0,-3-2 4,-6-5-1,0-5 2,-5-6-2,1-5 4,-1-6-7,-2-6 1,-2 1 4,0 2 7,0 7-1,0 10 12,0 6-4,0 7 12,0 7-7,0 5 7,0 2-13,0 0-18,0 4 0,0 22-12,3 17 12,6 11 1,-3 6 1,3-3-2,3-11 2,4-6-2,4-13 2,1-8-2,4-7 0,-6-6-2,1-4 1,-3-2-1,2 0 2,3-8 2,3-8 7,0-1-3,2 0-4,-3 4-2,2 5 1,-1 6-2,-1 2-5,-4 5 1,2 13-2,-6 2 7,-4 2-2,-3-1 2,-3-2-28,-3-2-42,-3-3-34,0-6-118,0-8-202</inkml:trace>
  <inkml:trace contextRef="#ctx0" brushRef="#br0" timeOffset="3678.4699">6753 1559 748,'0'0'141,"0"0"-123,0 0-14,0 0-4,0 0-78,0 0-192</inkml:trace>
  <inkml:trace contextRef="#ctx0" brushRef="#br0" timeOffset="4132">6887 1538 437,'0'0'258,"0"0"-230,0 0-13,0 0 67,0 0 25,0 0-66,25 1-22,-13-1 4,4 0-2,1-4-5,1 2-12,0 1-4,1 1 2,1 0 0,2-1-1,1-3-1,0-3-1,-3-6 1,-2 0 3,-5-4-1,-4-4-1,0-2 8,-4-1-4,-2 1 27,0 6 8,-3 4 9,1 6-3,-1 4-10,0 3-12,5 20-24,2 29-1,-2 26 1,0 21 29,-3 12-18,-2 3-10,3-4 1,6-6 5,4-13-5,2-13-2,-1-16 2,-7-12-1,-1-13-2,-4-13 2,-1-12-3,-1-4-20,0-5-36,2-2-23,0-20-10,3-15-132,1-11-281</inkml:trace>
  <inkml:trace contextRef="#ctx0" brushRef="#br0" timeOffset="4352.0888">7473 1330 549,'0'0'238,"0"0"-152,0 0-5,0 0-5,0 0 10,0 0-36,0-27-48,0 27-2,2 6-20,-1 14-21,-1 9-80,0 5-220,0 1-304</inkml:trace>
  <inkml:trace contextRef="#ctx0" brushRef="#br0" timeOffset="4485.3296">7500 1695 594,'0'0'234,"0"0"-184,0 0 4,0 0 52,0 0-33,0 0-72,-3 0-1,3-5-164,2-10-407</inkml:trace>
  <inkml:trace contextRef="#ctx0" brushRef="#br0" timeOffset="4683.4963">7790 1501 974,'0'0'51,"0"0"-41,83-5 35,-45-7 42,1-3-24,-4-2-35,-3 3-21,-8 2-2,-11 7-5,-7 3-1,-6 2-54,-5 0-80,-29 8-188</inkml:trace>
  <inkml:trace contextRef="#ctx0" brushRef="#br0" timeOffset="5610.5394">2625 2894 527,'0'0'119,"0"0"-119,0 0-4,0 0 4,0 0 15,-81-30 49,68 28-12,2 0-36,-1 0-1,-1 2-3,2-1 15,-3 1 2,8 0 1,-2 0 0,5 0 13,3 0-4,0 0-9,0-1-7,0-1-9,14-3-11,17-4 12,21-2-3,23-5-4,23-5 8,29-4 3,21-6-9,25-3-6,22-1-3,19 2 2,15 1 1,17 1-4,13 4 1,8-3-2,4 5-1,-10-1 2,-13 4 0,-12 0-3,-29-1-3,-22 3-3,-30 1-7,-24 7 12,-32 2-7,-26 4-7,-28 4 18,-28 1 0,-9 1 6,-8 0-6,0 0 37,0 0 7,0 0-8,0 0-10,0 0-1,0 0-5,0 0-7,0 0 1,0 0-13,0 0 0,0 0-1,0-2-28,0 2-66,0 0-41,0 0-150,0-4-237</inkml:trace>
  <inkml:trace contextRef="#ctx0" brushRef="#br0" timeOffset="5730.816">6554 2316 512,'0'0'0,"0"0"-281</inkml:trace>
  <inkml:trace contextRef="#ctx0" brushRef="#br0" timeOffset="19221.9615">5440 4124 714,'0'0'125,"0"0"-90,0 0 26,0 0-11,0 0-9,0 0-23,0 0-7,116-74-7,-66 72 1,-1 2-1,-4 13 1,-11 17-3,-13 7 1,-17 8-3,-4 3-2,-23 2 2,-16-2 4,-6-7-2,3-9 3,11-10-1,13-9-4,9-11 3,9-2-1,0 0 3,6-20-3,16-13 1,11-8-3,7-9 1,-1-1 3,-3-1-3,1 4 3,-7 6 0,-8 9 24,-4 9 4,-10 10 0,-5 9 1,-3 3-6,0 2-5,0 0-18,0 10-4,-9 16 0,-6 11 6,4 4-3,0 1 1,6-5-3,5-2 0,0-4-1,0-3 0,3-4-1,9-1-2,-3-7-33,10-2-50,2-10 3,15-4-34,10-12-163,11-17-38</inkml:trace>
  <inkml:trace contextRef="#ctx0" brushRef="#br0" timeOffset="19513.9906">6346 3926 622,'0'0'114,"0"0"-44,0 0 53,0 0-24,0 0-32,0 0-13,-6-37-18,4 37-22,1 0-3,-4 17-6,-4 9 9,0 11 13,0 7-6,-1 3-9,3 0-1,2-4 0,2-5-6,3-6-3,0-4-1,8-3-1,5-7 0,2-2-3,6-6-39,5-4-38,7-6-26,6-2-24,6-23-117,-2-8-11,-1-9-32</inkml:trace>
  <inkml:trace contextRef="#ctx0" brushRef="#br0" timeOffset="19746.9013">6677 4012 269,'0'0'216,"25"-85"-44,-19 58-9,-3 7-35,-3 10-43,0 6 3,0 4-19,0 0-27,0 0-30,0 18-12,0 10 0,0 13 23,-1 8 0,-2 2-14,1-1-1,2-3 3,0-9-3,9-9-5,9-6 1,2-6-2,-1-6 0,0-3-2,2-6-15,3-2-44,6-1-70,-2-17-133,-4-7-403</inkml:trace>
  <inkml:trace contextRef="#ctx0" brushRef="#br0" timeOffset="20077.2894">6826 3988 434,'0'0'439,"0"0"-412,0 0-27,0 0 0,0 0 16,0 0-4,97 1-12,-52-1-35,-2-11-24,-10-4-7,-11-3 63,-5 0 3,-10-2 45,-5 1 57,-2-2-18,0 7-1,0-1-9,-2 8-7,1 4-17,1 3-18,0 0-27,0 14-5,1 17-2,12 12 2,1 7 6,-4 4-1,-2 3-4,-7-2-1,-1-5-4,0-2-66,-4-2-59,-14-7-113,3-8-165</inkml:trace>
  <inkml:trace contextRef="#ctx0" brushRef="#br0" timeOffset="20632.0024">5344 5136 946,'0'0'169,"0"0"-156,0 0-13,0 0-2,0 0 2,0 0 41,0 0 11,-68-25-21,74 20-30,28-3 5,33-8-5,33-5 2,27-5-1,22-3 7,8-1-9,4 1 8,0 2-7,-6 4 0,-11 3 2,-10 2-3,-19 4-5,-17 4 4,-19 3 1,-22 5 0,-21 0 0,-17 1 3,-13 1-3,-6 0 5,0 0 31,0-1 14,0 1-10,0 0-14,-4-2-6,2 0-15,2 0-5,0 2 0,0-2-18,0 2-50,0 0-30,0 0-71,5 0-114,15 0-169</inkml:trace>
  <inkml:trace contextRef="#ctx0" brushRef="#br0" timeOffset="22858.7078">9767 3913 753,'0'0'101,"0"0"-90,0 0-7,-93 7 20,78-6 47,2 1-5,2-1-29,2 1-16,2-1-12,3 0 10,4-1 8,0 0-2,0 0-6,0 0-10,16 0-1,20 0-2,20 0 11,18 0 3,10 0-5,6 0-4,-1 0-3,-1 0-5,-7 0-3,-5 0-3,-13 0 3,-12 0 0,-8 0 1,-15 0 1,-11 0-2,-9 0 1,-6 0 0,-2 0 0,0 0 3,0 0 0,-3-2-4,-10-7 0,-7-2-21,-1 0-7,-1-2-34,1-2-31,5-1-65,2-4-124,11-2-23</inkml:trace>
  <inkml:trace contextRef="#ctx0" brushRef="#br0" timeOffset="23211.7073">10454 3641 738,'0'0'136,"0"0"-74,0 0-2,0 0 9,0 0 5,0 0-22,-49-30-27,49 30-13,0 0-6,0 2-4,0 11-1,9 6 2,12 4 11,7 3-1,7 0-3,4 0-3,2 1-3,-1 1 0,-1-1-3,-3 2 2,-6-2-3,-9-4 0,-8-2 0,-7-6 0,-6-1-3,0 0 3,-24 1 5,-15 3 9,-10 4 3,0-4-9,9-2-1,15-6-5,14-2-2,11-1-4,0 3-46,19-2-57,23-8-73,18-1-359</inkml:trace>
  <inkml:trace contextRef="#ctx0" brushRef="#br0" timeOffset="23781.8641">11327 3670 962,'0'0'136,"0"0"-102,0 0-26,0 0 21,0-82 2,42 67 16,11 6-27,7 9-17,0 0-1,-8 14-2,-12 10-1,-13 5-4,-13 2-21,-14 2-15,-6 1-1,-26-1 24,-6-5 11,-1-7 5,12-6 2,9-9 1,11-3 3,7-1 7,0-2 6,0 0-3,9-20-14,11-9 4,6-5-4,-1-5 2,1-2 6,-6 3 0,-4 4 5,-5 10 8,-5 9 5,-4 8 3,-2 5 2,0 2-6,0 0-17,0 0-8,0 24-8,0 12 8,0 10 6,1 3 2,7-5-7,3-3 0,3-3 0,5-5-2,1-3-2,2-5-38,4-6-21,2-5-67,6-10-85,5-4-161</inkml:trace>
  <inkml:trace contextRef="#ctx0" brushRef="#br0" timeOffset="24043.0939">12216 3470 869,'0'0'60,"0"0"-28,0 0 53,0 0 21,0 0-22,0 0-47,-68-19-27,44 61 0,-3 15 20,6 4-3,8-1-13,9-4-4,4-6-6,7-4-2,15-6 0,4-5-2,11-4-11,4-3-49,7-10-62,5-11-90,0-7-536</inkml:trace>
  <inkml:trace contextRef="#ctx0" brushRef="#br0" timeOffset="24876.8869">12835 3676 565,'0'0'197,"0"0"-197,0 0 7,0 0 16,0 0 48,0 0-37,14-13-26,-8 2-3,-5-2 10,-1-1 5,0-4-3,0-2-4,0 0-1,0-2-4,-7 2 4,-5 2-1,-7 3 2,-1 4 12,-5 3 4,-2 8-17,-6 0 4,-3 11-8,-1 18 3,-3 10 1,6 8 2,7 5-5,7-1 0,7-2-5,5-6-2,8-8-2,0-5 0,2-9 0,11-6 0,7-8-9,5-7 4,3 0 5,4-7-1,5-13-3,-1-6 4,-2-6 2,-1-1 4,-5-8-4,-4 0-1,-5 2 10,-5 7 0,-2 5 8,-5 10 23,-4 7-17,0 6-6,-3 4 7,0 0-18,2 3-8,1 19-10,3 9 10,-1 8 5,2 0-4,-4-1 1,-2-4 1,2-4-2,0-7 0,2-4-2,1-7-3,-1-6-26,1-2-32,7-4-70,6-3-27,8-14-251</inkml:trace>
  <inkml:trace contextRef="#ctx0" brushRef="#br0" timeOffset="25227.8647">13202 3375 817,'0'0'109,"0"0"-51,0 0 25,0 0 20,0 0-29,0 0-29,-10-29-24,10 29-1,0 0-9,0 11-11,0 16 3,0 9 11,0 11 0,0 6-4,-3 3-3,2-1-1,1-4 2,0-6-7,0-6 0,4-7-1,7-7 1,4-7-2,-2-8 1,-1-4 0,3-4-6,-2-2-14,3 0-17,3 0-18,1-6-29,0-8-17,1-2-24,-7-3-122,-5-3-9</inkml:trace>
  <inkml:trace contextRef="#ctx0" brushRef="#br0" timeOffset="25409.882">13255 3609 552,'0'0'155,"0"0"-79,0 0 54,0 0-23,0 0-40,0 0-28,-9-14-22,34 10 1,8-3-9,3 0-2,0 0-7,1 0-81,-4-4-106,-4-3-234</inkml:trace>
  <inkml:trace contextRef="#ctx0" brushRef="#br0" timeOffset="25687.8839">13561 3277 752,'0'0'204,"0"0"-167,0 0 10,0 0 20,0 0-6,0 0-25,65 43 4,-34 0-6,-1 7-20,-6 4 8,-3 5 1,-5 0-9,-8-2-13,-8 1 2,0-5-6,-18-2-7,-10-2-40,-3-6-31,1-4-33,9-5-14,3-11-160,9-11-106</inkml:trace>
  <inkml:trace contextRef="#ctx0" brushRef="#br0" timeOffset="26256.5896">12345 4382 711,'0'0'177,"0"0"-150,0 0-21,0 0 29,0 0 46,0 0-36,37 2-12,45-10-8,18-5 0,6-2-10,0 3-9,-8-1-4,-8 1-1,-10 4 4,-10-2-1,-13 5 1,-16-1-5,-16 3 2,-13 2-2,-6 0 4,-6 1-4,0 0-3,0 0-23,-18 0-33,-18 16 13,-13 8-59,-8 1-180,3-1-133</inkml:trace>
  <inkml:trace contextRef="#ctx0" brushRef="#br0" timeOffset="26577.6504">12322 4628 662,'0'0'182,"0"0"-158,0 0-11,0 0 57,0 0 20,0 0-22,-40 11-33,85-11-21,23-7-2,18-5 0,12 1 2,5-1-11,1 1-3,-1 4 0,-6-2 0,-10 3 0,-14 2 1,-12 3 1,-18-1-1,-13-1-1,-14 2 0,-9 1 0,-7 0 0,0 0 0,0 0-6,-20 0-46,-14 13-37,-12 5-212</inkml:trace>
  <inkml:trace contextRef="#ctx0" brushRef="#br0" timeOffset="28387.3422">12785 3214 91,'0'0'696,"0"0"-618,0 0-60,0 0 60,0 0 11,0 0-33,-14 7-24,14-7-5,-1-9 5,1-13-14,0-9-4,0-7-12,0-6 4,0-4-3,0-1 0,1 1 0,-1 4-2,0 5 5,0 9-3,-4 5 12,-8 9-2,0 5 1,-3 6 3,2 5-10,-5 0-2,-2 2-5,-2 16-1,1 3-2,5 3 1,1-1 2,6-4 0,3-4 0,3-5-1,1-5 0,2-3-5,0-2-5,0 0 6,0-2-2,8-15-1,4-7 8,6-5 8,-3-2-5,-2-1 1,1 0-2,-3 5 4,-3 8-4,-1 8 10,-4 7 6,0 4-7,8 0-11,4 6-7,12 14 7,7 4 2,5 2 3,4-4-3,0-4-2,3-5-2,-1-6-35,-2-7-47,-7 0-106,-15-10-264</inkml:trace>
  <inkml:trace contextRef="#ctx0" brushRef="#br0" timeOffset="29654.9503">12495 2039 803,'0'0'172,"0"0"-143,0 0-2,0 0 30,0 0 12,-92-30-28,71 59-31,-3 11-3,6 9 7,2 4-9,8-1-5,8-1 4,0-7 0,18-8-4,8-9-1,9-10-6,7-8-19,6-9-8,7 0-11,3-14-14,-1-8 11,-6-4-13,-13-1 26,-12-4 28,-11 4 7,-11 2 13,-4 2 26,0 4 4,0 8-1,-10 4-3,-2 5 2,0 2-8,0 0-26,-3 17-3,3 8-3,3 2-1,5-1 0,4-3 0,0-4 0,0-7-7,7-4 3,2-3-4,2-5 8,0 0-7,2-2 7,-2-14 12,3-6-9,1-2 2,-2-2 3,5 4-4,0 4 4,-2 6-1,1 6 1,-1 6-8,1 0-2,2 18-2,0 3 3,-1 2 2,0-1 0,-4-4 0,-4-3-1,-1-7 0,-5-3 1,-2-5-1,-2 0 4,0 0 1,2-6 8,1-12 17,4-6-14,2-3-5,3 0 9,1-1-5,2 8-5,0 2 0,0 9 0,-3 6-4,3 3-6,0 0-6,4 14 6,3 4-1,0 0 0,-2-1-4,1-9-13,-6-2-3,0-4 5,-6-2 1,-3 0 1,-3-14 14,0-5 7,-3-3-3,2-3-2,1-1 15,5 1-6,7 3-7,6 3 1,6 6-5,3 11-3,0 2 1,-2 8-6,-4 13 6,-6 2-5,-8-1-11,-5-2-9,-5-5 12,0-9 2,0-1 2,0-5-4,-6 0 15,0-13 4,0-10-4,3-7-6,3-4 6,0-7 0,0-3 5,4 0-3,8 5 14,5 5-2,-4 8 2,2 12 13,-1 8-6,3 6-12,0 16-9,5 18 6,2 7 9,-4 6-11,0 3 4,-2-3-8,-3-2-2,-2-6-56,-4-5-61,-1-10-157,-3-11-321</inkml:trace>
  <inkml:trace contextRef="#ctx0" brushRef="#br0" timeOffset="30204.0524">13834 2002 871,'0'0'170,"0"0"-152,0 0-9,0 0 24,71-74-9,-24 67-21,2 3-3,-6 0-11,-7 3-15,-12 1 6,-10 0-3,-9 0 10,-5 0 6,0 0-2,0 0 9,-3 0 15,-3 0 2,5 0-6,1 0 17,0-11-9,5-7-12,14-1-7,6 1 0,6 4 3,2 5-1,0 7-2,1 2-4,-2 3 4,-3 11-3,-2-2 3,-6-4-9,-7-5 5,-3-3 2,-3 0 1,-1-11 2,-1-12 14,-1-5 9,1-5 21,-3 1 1,0-6-5,1 2-6,-1 2 7,3 2-11,0 4 0,1 11-4,-4 7 2,0 8 2,1 2-18,5 18-13,7 21 0,3 16 1,2 10 14,-3 2-11,-3-3-3,-4-4 0,-4-5-1,-3-8-13,-2-8-30,-2-9-13,0-8-35,0-12-65,0-10-183</inkml:trace>
  <inkml:trace contextRef="#ctx0" brushRef="#br0" timeOffset="30413.4786">14745 1633 1028,'0'0'171,"0"0"-129,0 0-17,0 0 13,0 0-5,87-56-19,-35 49-14,0 3-2,-6-1-19,-11 3-21,-13 2-33,-13 0-19,-9 5-2,-22 20-170,-20 7 58,-18 5-108</inkml:trace>
  <inkml:trace contextRef="#ctx0" brushRef="#br0" timeOffset="30757.0854">13850 2574 541,'0'0'290,"-86"27"-221,51-21-39,11-5 30,12-1 29,8 0 10,4 0-41,4-12-35,46-13-22,39-8-1,40-6 12,33-2 5,21 0-9,8 3-8,2 1 4,-16 5-3,-17 2-1,-30 4 8,-29 7-6,-34 5-1,-32 2 2,-23 4 7,-12 1 4,-5-2-14,-18 2-1,-4 2-42,6 3-97,13 1-159,13-2-317</inkml:trace>
  <inkml:trace contextRef="#ctx0" brushRef="#br0" timeOffset="30887.4352">15757 2176 757,'0'0'380,"0"0"-336,0 0-39,0 0-1,0 0-4,0 0-53,-32 0-210,26-5-607</inkml:trace>
  <inkml:trace contextRef="#ctx0" brushRef="#br0" timeOffset="35287.4123">19919 2607 833,'0'0'88,"0"0"-76,0 0 2,0 0 30,0 0-6,0 0-19,0 0-16,9-11 0,-1 0 0,0-5 5,-4-1-5,2-3-3,-6 1 5,0-2-3,0 0 1,0 2-2,-8 2 3,-4 5 3,0 3 2,-4 7 4,-1 2-4,-6 5-3,-4 22-4,-1 12 2,-1 12 1,5 4-1,3 0-3,8-3 2,7-9-3,6-9 1,0-11-1,18-6 1,2-10-1,5-6 0,0-1 0,3-2 10,2-19-4,-2-6 6,-2-4 12,-4-6 13,-5-2 3,-3-2-14,-5 0 7,-1 5-6,-2 9-11,0 8 12,-6 9-6,0 6-3,0 4-14,0 3-5,0 28-13,0 12 6,0 14 7,0 0 2,0-4-1,0-5 1,0-7-1,0-8-1,3-3-17,-2-10-19,-1-3-25,0-10-25,2-4-42,5-3-145,9-13-91</inkml:trace>
  <inkml:trace contextRef="#ctx0" brushRef="#br0" timeOffset="35490.5218">20333 2524 850,'0'0'131,"0"0"-115,0 0 21,0 0 16,0 0-36,0 0-8,61-11-9,-24 6-95,-11 5-146,-13 0-140</inkml:trace>
  <inkml:trace contextRef="#ctx0" brushRef="#br0" timeOffset="35645.9746">20350 2658 824,'0'0'195,"0"0"-174,0 0 9,0 0 37,0 0-4,0 0-42,36 5-12,0-5-5,7 0-4,1-2-52,-1-2-73,-1-1-164,-8-2-428</inkml:trace>
  <inkml:trace contextRef="#ctx0" brushRef="#br0" timeOffset="35910.507">20862 2544 917,'0'0'200,"0"0"-172,0 0-16,0 0 27,0 0-1,0 0-33,127-48-5,-72 37-75,2-3-55,-8 2-131,-7-3-264</inkml:trace>
  <inkml:trace contextRef="#ctx0" brushRef="#br0" timeOffset="36135.0294">21332 2270 752,'0'0'227,"0"0"-178,0 0 18,0 0 31,0 0-24,0 0-30,-6-39-32,6 60-8,5 10 5,2 9 16,-4 6-7,-3 4-10,0 4-5,0 2-3,0 0 0,-1-3-40,-5-8-41,3-2-56,1-6-94,2-8-207</inkml:trace>
  <inkml:trace contextRef="#ctx0" brushRef="#br0" timeOffset="36506.8989">20603 3170 740,'0'0'254,"0"0"-196,0 0-35,0 0 50,0 0-4,0 0-33,128-51-22,-43 33-4,6 1-8,-2 2 4,-5 3-5,-12 0-1,-14 0 0,-15 6 0,-13 2-40,-14 4-61,-16 0-49,-3 2-180,-34 14-229</inkml:trace>
  <inkml:trace contextRef="#ctx0" brushRef="#br0" timeOffset="36728.9312">20685 3384 680,'0'0'212,"0"0"-167,0 0-9,0 0 28,114 28 19,-33-36-15,9-8-45,4-3-10,-5-2-7,-7 3-5,-14 1 3,-8 2-4,-15 3 2,-15 5-4,-17 1-2,-11 4-27,-2 2-32,-28 0-27,-15 0-118,-12 14-70</inkml:trace>
  <inkml:trace contextRef="#ctx0" brushRef="#br0" timeOffset="37513.3578">18593 4964 625,'0'0'327,"0"0"-245,0 0-43,0 0 14,0 0 1,0 0-30,-3-78-11,45 71-5,4 7-3,-6 2-5,-7 18-1,-14 9-1,-16 7-3,-3 3-2,-20 4-3,-10-5 3,1-5 2,7-9 5,12-8 0,7-9 0,3-6 0,0-1-9,0 0-5,10-11-5,12-14 18,7-11 2,1-5 0,2-2 3,1-1-4,-4 0 9,-3 9-9,-7 8 15,-9 13 17,-7 9 8,-3 5-11,0 2-12,0 21-11,0 11 4,0 9 15,0 1-7,0-4-17,0-4 2,10-5-3,8-7-8,3-7-33,9-7-50,10-10-32,5-1-133,4-23-124</inkml:trace>
  <inkml:trace contextRef="#ctx0" brushRef="#br0" timeOffset="37738.2452">19364 4716 242,'0'0'631,"0"0"-514,-9-73-68,-1 65 33,4 5 9,1 3-30,-1 13-36,-2 26-24,-4 19 16,1 16 8,2 1-1,9-7-11,0-11-1,7-10-7,15-7-3,4-11-1,6-5-1,2-7-2,5-10-50,1-7-37,2 0-73,-1-14-206</inkml:trace>
  <inkml:trace contextRef="#ctx0" brushRef="#br0" timeOffset="37905.4442">19626 4924 897,'0'0'204,"0"0"-182,0 0-18,0 0-2,0 0-2,102-35-6,-35 19-69,1-4-202,-9-3-93</inkml:trace>
  <inkml:trace contextRef="#ctx0" brushRef="#br0" timeOffset="38120.7439">20060 4684 606,'0'0'304,"0"0"-204,0 0-16,0 0 9,0 0-21,0 0-31,-23-25-38,23 54 3,2 15 7,5 8 21,1 4-8,-5-1-11,2-6-13,1-5 0,0-6 2,4-7-4,1-7-16,3-7-46,5-6-33,9-11-48,4 0-143,-1-20-183</inkml:trace>
  <inkml:trace contextRef="#ctx0" brushRef="#br0" timeOffset="38398.0228">20210 4879 491,'0'0'289,"0"0"-190,0 0-47,-37-73 4,37 73-12,12 0-35,16 0-6,14 0-1,1 0-2,0 0-44,-4-11-31,-9-7 35,-8-4 40,-7-1 36,-7 0 37,-5 0 3,-3 6 30,0 7-10,0 4-17,0 6-29,0 0-26,0 19-17,-1 20-5,-2 17 8,-2 11 1,-3 3-11,1 4-6,-6 0-59,1 2-33,-5-3-99,2-5-257</inkml:trace>
  <inkml:trace contextRef="#ctx0" brushRef="#br0" timeOffset="39058.1376">19146 5602 704,'0'0'241,"-105"0"-181,82 0-27,11 0 14,12 1 34,0 3-33,29 2-29,26 0-4,27-1 4,21 1 5,24-2-15,20-2-7,14-2-1,9 0 3,4-5 0,-3-13-4,-7-7 1,-8-9-1,-15-9-8,-14-7-7,-18-14-2,-18-12-3,-18-13 9,-20-8 11,-18-10 1,-18-7-1,-17-2 3,-5 2 4,-29 2-3,-18 10 9,-14 10 0,-12 7-1,-13 12 11,-12 7-10,-12 7-2,-16 9 0,-15 8-7,-14 10-3,-8 12-1,-13 11 1,-2 9-3,-7 13 2,-3 21 0,-5 18 2,3 17-1,2 19 2,11 17-3,17 13 0,24 12 0,30 5 0,37-3-1,34-4 1,33-10-1,17-6 1,44-4-1,29-8-1,26-11-14,18-8-11,13-12-31,13-15-53,5-20-87,-3-19-293</inkml:trace>
  <inkml:trace contextRef="#ctx0" brushRef="#br0" timeOffset="40293.6737">19997 5585 285,'0'0'378,"0"0"-214,0 0-69,0 0-19,0 0 10,0 0 4,0 0-16,-46 0-25,46 0-13,0 0-10,0 8-10,0 12 0,0 9-7,13 13 9,12 3-1,8 4-4,10-1-9,4 1-1,6-3-2,6-7-1,-3-7 0,-2-8-29,-3-12-32,-2-9-30,0-3-56,-1-15-19,-5-17-126,-10-5 85,-15 0 106,-18 1 101,0 4 121,-25 5 37,-7 6 19,1 6-47,4 8-40,10 5-5,9 2-6,6 0-38,2 2-39,10 14 5,19 7-7,11 4 0,7-1 6,0 2-6,-3 0 0,-8-3-1,-7-2-2,-8-3-1,-10-5 4,-10-2-3,-1-4 3,-9 4 0,-18-1 4,-7 3-2,-2-1-2,6-3-8,11 1-44,15-1-40,4-5-123,16-3-178</inkml:trace>
  <inkml:trace contextRef="#ctx0" brushRef="#br0" timeOffset="40852.3373">21253 5700 813,'0'0'219,"0"0"-140,0 0-51,0 0-10,0 0 32,-2 82 10,2-33-32,-1 4-22,-6 6-6,-3-4-29,5-6-65,2-10-20,3-11-85,0-11-77,0-10-70</inkml:trace>
  <inkml:trace contextRef="#ctx0" brushRef="#br0" timeOffset="41054.9442">21149 6086 572,'0'0'245,"0"0"-126,-21-75-61,21 48-12,19-3-14,12 3-8,8 3-6,5 6-1,0 13 7,0 5 3,-4 0 5,-4 18 2,-7 7-3,-7 4-10,-6 0-12,-12 1-9,-4-2-2,0-1-2,-15-3-46,-4-4-57,7-11-55,6-6-227</inkml:trace>
  <inkml:trace contextRef="#ctx0" brushRef="#br0" timeOffset="41674.893">21623 5805 645,'0'0'332,"0"0"-296,0 0-24,0 0-5,0 0 2,0 0-3,54 55-2,-32-23-1,-5-4-1,-4-6-3,-4-8 2,-5-9-1,0-3 0,-4-2 1,1 0 6,2-9 19,6-11 35,4-5-34,5-6-8,2 1 3,2 10 2,-1 6-7,-6 6 5,-2 8 0,1 0-16,2 9-6,4 12-9,2 6 9,0 0 2,-2-2 5,-3-8-4,-4-4-3,-5-8 4,-3-3-2,-4-2-1,1 0 6,-1-3 0,4-12 5,2-4-11,5-4 2,0 5-3,-1 4 0,0 2 0,-3 6 2,0 6-2,-2 0-2,5 0-6,4 15 3,5 8-3,2 4 5,2-5 0,0-4-8,-5-9-2,-4-8 9,-5-1 4,-4 0 0,2-14 11,-3-6-4,-1-2 0,2 2 5,-3 3-2,1 9 3,-1 5-4,-1 3 3,-1 0-12,7 1-2,5 13-7,5 6 9,7 3-12,7-3-67,7-6-110,4-10-309</inkml:trace>
  <inkml:trace contextRef="#ctx0" brushRef="#br0" timeOffset="43166.4507">22902 5728 717,'0'0'205,"0"0"-163,0 0 13,0 0 0,0 0-25,0 0-12,38-9-8,-9 26-9,-2 1 0,-8 0 2,-4-6-3,-7-4 0,-7-3 1,-1-4-1,0-1 6,0 0 13,0 0 24,0 0 4,0-10-16,0-8-20,5-7-9,9-4-3,6 1 2,2 6-2,2 6-11,-2 8-12,-1 7-1,0 1 3,-2 3 9,-2 12-6,-1-1-1,-4 4-1,0-6-1,-4-2 0,-2-4 4,-3-5 10,-3-1 7,0 0 1,0-7 3,0-6 6,0 2-2,-2 3 12,-2 2-1,-2 4 10,2 2 3,-1 0-28,0 12-3,2 10-4,3 3 3,0-3-3,20-4-14,5-5-10,1-10 1,1-3 7,1 0 2,-8-10 6,-4-5 10,-3-6 2,-6-4 7,-2 3 17,1 0 6,-2 5 4,1 2 5,1 4-21,0 4-4,1 4-14,4 3-2,4 0-5,2 16-5,0 9-1,4 3 8,-1 2-18,2-7-6,-3-5 10,-3-8 13,-2-6 5,-5-4 1,-2 0 5,1-13 23,2-6 11,1-3-5,-1 0-11,0 2-3,2 2-3,-1 5-10,-1 6-5,-1 6-2,3 1-4,3 1-7,6 16 0,4 3 11,4 1-1,3-4-15,-2-4-8,-3-6-1,-7-6 9,-7-1 7,-9 0 9,-4-1 9,0-12 5,0-3 14,0-2-2,3-3-10,3 1 3,5 2-9,4 2-1,1 5-2,3 7 1,2 4-4,2 0-2,3 18 5,5 6 2,-3 4 0,-3-4-5,-7-5-4,-9-1-6,-9-5-88,0-3-108,-27-6-525</inkml:trace>
  <inkml:trace contextRef="#ctx0" brushRef="#br0" timeOffset="43324.5452">23850 5888 980,'0'0'219,"0"0"-219,0 0 6,80-3-6,-10-4 9,10-3-9,-2 2-36,-16 0-159,-21-2-263</inkml:trace>
  <inkml:trace contextRef="#ctx0" brushRef="#br0" timeOffset="45222.0156">12324 6399 1033,'0'0'112,"0"0"-91,0 0-21,0 0 0,0 0 1,0 0-1,0 11 0,10-11-1,4-7 1,3-8 0,-6-4-3,-2-2 1,-4-4 1,-5-1-3,0 1 4,-8 1 4,-12 6-1,-5 5 5,-8 9 3,-1 4 13,-5 11-10,-1 26-2,3 16-10,4 11 7,10 0-8,14-3 1,9-12-2,6-13-1,21-10 1,3-12-2,4-10 0,2-4-4,0-11 5,0-16 1,-5-10-1,-2-5 1,-7-1 0,-4 1 8,-6 3-1,-5 7 27,-1 7 2,-4 9 8,-2 12 5,0 4-22,0 0-19,0 9-8,0 19-10,0 9 10,0 9 4,6-7 0,3-6-4,3-7-19,2-5-35,3-6-24,2-5-63,4-10-189</inkml:trace>
  <inkml:trace contextRef="#ctx0" brushRef="#br0" timeOffset="45575.5398">12758 6184 1042,'0'0'166,"0"0"-139,0 0-27,0 0 0,0 0 1,85 19 38,-18-18-20,5 1-16,-10-1-2,-11 3-1,-12 3-6,-17 3 3,-7-2-6,-10 7 1,-5 5 0,-2 6 8,-20 7 5,-9 3 6,-2-2 11,-6 0 7,0-5 2,2-1-2,4-4-7,8-4-11,10-3-8,7-5-3,8-1-2,0 0-42,8 1-32,20-9-85,11-3-171</inkml:trace>
  <inkml:trace contextRef="#ctx0" brushRef="#br0" timeOffset="46040.311">13638 6109 828,'0'0'128,"0"0"-86,0 0 39,0 0 13,0 0-19,0 0-32,-4-20-31,2 42-12,-2 12 0,1 9 18,0 4-7,3-1-7,0-4-3,12-5-1,6-11-1,7-9-8,2-13-13,4-4 1,1-8 5,-3-19 12,-5-9 4,-9-3 1,-8-3 3,-7 0 16,0-2 11,-16 3 3,-9 5-16,-5 11-11,-6 13-7,-6 12-15,-7 10-37,-6 28-52,-3 12-49,2 6-228</inkml:trace>
  <inkml:trace contextRef="#ctx0" brushRef="#br0" timeOffset="46430.6233">11945 7325 878,'0'0'192,"0"0"-173,0 0-15,0 0 1,0 0 80,0 0 13,-38-1-60,107-22-20,40-11-2,33-9 1,29-7 6,20-4-16,14 1 1,1 3-6,-3 4-2,-9 7 0,-26 7 1,-28 7-1,-35 5 1,-38 7-2,-31 6-10,-26 4-14,-10 2 2,-28 1 8,-30 5 13,-26 18-58,-25 14-90,-18 8-81,-7 8-70,-5 3-36</inkml:trace>
  <inkml:trace contextRef="#ctx0" brushRef="#br0" timeOffset="46722.3626">12145 7592 97,'0'0'813,"-102"36"-728,70-23-74,16-5-9,15-6 3,7-2 64,42-4-3,35-21-6,37-12-24,30-12-10,29-7-3,18-5-13,15-2 8,2 2-12,-1 2 5,-10 1-1,-18 6-4,-27 5 2,-35 9-8,-39 11 0,-39 12-4,-28 7-16,-17 3-6,-16 5-17,-28 0-27,-17 7-53,-13 11-190,-4 1-357</inkml:trace>
  <inkml:trace contextRef="#ctx0" brushRef="#br0" timeOffset="52695.9288">16033 7722 845,'0'0'146,"0"0"-133,0 0-10,0 0 2,0 0 1,0 0 0,0 0-5,22-9-1,-7-4 4,-1-2-3,0-5 1,-2-4-1,-3-3-1,-4-1 0,-5-1 2,0 4 0,-2 6 1,-13 3 11,-3 5 21,-6 11-2,-2 0-9,-6 31-14,-2 12-5,0 14 1,8 4 4,10-3-7,10-5-2,6-8-2,0-10 1,9-11 0,7-8-2,-2-9 0,1-7-1,-2 0 3,2-17 3,-1-10 4,2-7-3,-3-1-2,1 0 7,-4 1 13,1 10 17,-3 7-4,-3 10 5,-4 7-3,-1 0-19,3 0-18,1 18-9,6 12 9,0 10 1,-2 4 4,-4-1-5,-1-1-19,3-9-54,5-1-47,2-14-79,8-13-327</inkml:trace>
  <inkml:trace contextRef="#ctx0" brushRef="#br0" timeOffset="52878.8541">16373 7585 1065,'0'0'115,"0"0"-93,0 0 23,0 0 5,0 0-30,0 0-20,51-53-18,-5 53-76,-4 0-28,-9 15-115,-13 4-154</inkml:trace>
  <inkml:trace contextRef="#ctx0" brushRef="#br0" timeOffset="52964.876">16455 7765 138,'0'0'0</inkml:trace>
  <inkml:trace contextRef="#ctx0" brushRef="#br0" timeOffset="53256.8597">16361 7803 795,'0'0'240,"0"0"-230,0 0 0,0 0 0,112-40-3,-51 20-7,2-3-95,2-3-233,-3-2-258</inkml:trace>
  <inkml:trace contextRef="#ctx0" brushRef="#br0" timeOffset="53560.8899">16896 7506 922,'0'0'74,"0"0"-54,0 0-5,0 0 10,81 18 3,-57 7-12,-11 5-11,-13 2-5,0 2 20,-24-3 6,-1-4 9,4-8 11,11-10-15,8-6-12,2-2-10,12-1-8,23 0 3,13-7 9,8-10-7,1 0-3,-5 1-2,-3-1-2,-5 5-12,-10-1-10,-8 5-3,-7 4-13,-12 2-13,-5 2-22,-2 0-97,0 0-156</inkml:trace>
  <inkml:trace contextRef="#ctx0" brushRef="#br0" timeOffset="54093.5451">18977 7693 288,'0'0'810,"0"0"-755,0 0-55,0 0-4,0 0 4,0 0 14,83-1-3,-7 0-11,0 1-45,-12 0-113,-23 3-156,-25 10-98</inkml:trace>
  <inkml:trace contextRef="#ctx0" brushRef="#br0" timeOffset="54346.6601">19130 7794 547,'0'0'336,"0"0"-262,0 0-74,0 0-8,0 0 7,104-23 1,-32 3-97,-2-3-1,-10-3 14,-12-1 84,-19 1 52,-12 2 86,-8 7 1,-8 6-18,-1 6-5,0 5-24,0 0-53,3 4-39,0 18 1,2 9-1,-4 11 5,-1-2-5,0 3-2,0-1-46,0-2-33,0-5-48,-1-6-102,1-11-135</inkml:trace>
  <inkml:trace contextRef="#ctx0" brushRef="#br0" timeOffset="54744.3994">19785 7618 740,'0'0'216,"88"-32"-186,-33 28 4,-1 4 30,-11 6-25,-6 16-26,-14 4-11,-13 4-4,-10 4 2,-7 0 0,-19-1 4,-7-8 1,7-4 0,6-10-4,8-5 10,8-4 4,4-2-7,0 0 3,0-10 9,15-15-1,6-9-14,4-1-4,2-1 1,-2 5 1,-2 9 22,-11 10 16,-4 7 16,-8 5-20,0 0-16,0 14-15,0 11-4,0 10 19,0 3-10,0-1-11,0 1-1,8-1-34,3-2-44,10-6-32,11-7-109,9-14-316</inkml:trace>
  <inkml:trace contextRef="#ctx0" brushRef="#br0" timeOffset="55042.8283">20736 7570 846,'0'0'138,"0"0"-126,0 0 26,0 0 56,0 0 12,0 0-46,-26-46-41,13 72-18,-4 12 16,-4 8 18,5-2-15,8 0-8,8-5-8,0-1-3,18-5-1,15-2-8,14-11-64,11-8-77,6-12-189</inkml:trace>
  <inkml:trace contextRef="#ctx0" brushRef="#br0" timeOffset="55471.8616">20992 7655 848,'0'0'150,"0"0"-145,0 0-3,0 0 18,92-6 16,-70 28-7,-11 4-19,-10 5 3,-1-2 9,-7-3-4,-8-3 0,6-5-16,6-8-2,3-6-1,8-4 1,26-2 0,10-24 0,6-7-29,1-8-2,-8-3 19,-5-4 11,-8 3 1,-10 3 8,-8 10 17,-6 11 42,-6 11 5,0 7 7,0 3-21,-6 17-41,-9 18-15,-1 14 22,2 6 14,10-2-29,4 0-4,0-4 1,17-5-6,5-8 0,3-8-5,0-9-35,2-10-26,1-9-30,-2 0-63,-2-25-118,-8-9-120</inkml:trace>
  <inkml:trace contextRef="#ctx0" brushRef="#br0" timeOffset="55720.1355">21547 7711 185,'0'0'346,"0"0"-162,0 0-80,0 0 8,0 0-61,0 0-38,-25-62-4,56 69 4,6-4-10,1-3-2,-5 0-2,-8-10 2,-8-8 0,-4-3 7,-3-3 46,-4 4 42,0 7-1,-3 3-20,-2 9-19,3 1-24,3 3-21,5 19-11,1 14 2,-1 10-1,-9 5-1,-3 9-27,-1 4-64,-20-2-90,-3-4-254</inkml:trace>
  <inkml:trace contextRef="#ctx0" brushRef="#br0" timeOffset="56041.2721">20404 8600 1176,'0'0'143,"0"0"-143,163-29-13,-36 1 13,20-2 21,13 2-7,14 0-7,3 5-1,-12 1 0,-17 1-5,-30 2 1,-35 3-2,-26 3 2,-29 5-1,-19 2 0,-9 3-1,-1 2-1,-24 1-28,-10 0-19,-5 12-56,-2 7-39,5 0-182</inkml:trace>
  <inkml:trace contextRef="#ctx0" brushRef="#br0" timeOffset="56583.0369">18550 10014 879,'0'0'163,"0"0"-114,0 0-26,0 0 9,0 0-12,86-7 5,2-1 6,14-1-15,2 2-16,-7 5-13,-19-1-131,-21 0-111,-29 3-231</inkml:trace>
  <inkml:trace contextRef="#ctx0" brushRef="#br0" timeOffset="56726.5248">18784 10124 916,'0'0'167,"0"0"-156,0 0-11,0 0-13,0 0 13,134 22 5,-52-22-5,-1 0-106,-16-10-144,-15-1-44</inkml:trace>
  <inkml:trace contextRef="#ctx0" brushRef="#br0" timeOffset="56941.8699">19158 10040 604,'0'0'268,"0"0"-160,0 0-34,0 0-15,-23-73-26,57 68-23,6 5-4,4 13-2,0 16 1,-5 13 7,-9 1 1,-11 4-12,-13-1 5,-6-2-4,-10-5-2,-16-3 2,-9-6 0,2-4 2,5-7-4,8-2-33,12-9-52,8-8-183,11 0-483</inkml:trace>
  <inkml:trace contextRef="#ctx0" brushRef="#br0" timeOffset="58112.9386">19870 9855 1006,'0'0'97,"0"0"-73,0 0-22,0 0-1,119 11 6,-79 15 8,-2 6-13,-10 1-2,-11 2 0,-11-6-4,-6-4-11,0-4 3,-17-7 10,-3-2 2,6-9 6,5-2-4,6-1 7,3-4 0,0-15-9,0-9-8,16-9 4,3-4 4,1 1 1,-2 0-1,-4 7 0,-4 9 1,-3 8 16,-5 9 25,-2 7 18,0 0-29,0 14-29,0 15 5,0 12 2,2 5 16,5 0-16,5-1-9,7-6 0,7-4-14,5-6-46,7-10-44,9-12-40,1-7-245</inkml:trace>
  <inkml:trace contextRef="#ctx0" brushRef="#br0" timeOffset="58321.9914">20708 9740 892,'0'0'115,"0"0"-50,0 0 16,0 0 23,0 0-51,0 0-43,-23 36 10,12 23 19,5-1-20,6-6-12,0-3 2,21-2-6,7-6-3,10-7-10,9-7-50,10-13-56,5-13-99,-1-1-546</inkml:trace>
  <inkml:trace contextRef="#ctx0" brushRef="#br0" timeOffset="58823.8262">21222 9756 804,'0'0'236,"0"0"-190,0 0-20,0 0 20,0 0-18,0 0-8,-17 90-10,47-53-4,7-2-6,2-6-24,-4-5-16,-10-6 10,-13-6 20,-12 0 10,0-1 0,-24-3 50,-9 4 21,-5-2-24,1-2-23,8-2-16,11 0-8,6-4-29,7-2-107,5 0-186</inkml:trace>
  <inkml:trace contextRef="#ctx0" brushRef="#br0" timeOffset="59103.0418">21211 9824 855,'0'0'206,"0"0"-184,32-79-21,11 51 13,8 5 54,-4 9-20,-3 8-16,-10 6-22,-7 10 8,-9 18-4,-5 11 9,-5 10 7,-5 5-1,0-1-8,1-3-10,5-3-8,3-5 0,3-6-3,1-6 0,7-8-17,2-6-36,5-13-47,3-3-83,1-19-257</inkml:trace>
  <inkml:trace contextRef="#ctx0" brushRef="#br0" timeOffset="59254.4613">21639 9882 917,'0'0'210,"0"0"-156,0 0-37,0 0 25,0 0-22,0 0-20,35-13 3,29 13-3,3 0-39,-6-13-25,-10-2-46,-17-5-252</inkml:trace>
  <inkml:trace contextRef="#ctx0" brushRef="#br0" timeOffset="59464.2028">22051 9554 1240,'0'0'49,"0"0"-33,0 0-16,120 64 69,-73-26-19,-9 9-33,-10 5-16,-16 5-1,-12 10-5,-6 5-34,-27 3-40,-11 2-79,-9-9-207</inkml:trace>
  <inkml:trace contextRef="#ctx0" brushRef="#br0" timeOffset="60430.0229">16886 11969 733,'0'0'122,"0"0"-77,0 0-35,0 0-4,0 0 4,0 0-6,-21 6-4,21-6-2,5-9 2,-1-7 22,-1-1-16,-3-2 9,0 5 20,-13 4-3,-10 7 3,-3 3-1,-3 14-3,-4 24-11,4 17-5,3 7 5,13-2-9,11-4-7,2-12-4,14-10 0,14-12-4,3-9 4,1-11 1,-2-2 0,-6-12 0,-1-16 0,-2-9 11,-1-7-2,-3-6 1,0 0 23,-1 3 3,-2 8-6,-4 14 12,-3 11-3,-4 13-12,-1 1-28,1 29-6,0 14 4,3 11 1,-3 5 1,6-2-34,2-5-45,8-8-39,2-14-106,0-16-290</inkml:trace>
  <inkml:trace contextRef="#ctx0" brushRef="#br0" timeOffset="60588.9497">17219 12055 864,'0'0'237,"0"0"-188,0 0-43,41-89-6,-2 81-2,-1 8-19,-11 8-122,-15 26-248,-12 7-123</inkml:trace>
  <inkml:trace contextRef="#ctx0" brushRef="#br0" timeOffset="60693.4395">17315 12203 280,'0'0'428,"0"0"-258,0 0-61,0 0-42,0 0-26,0 0-23,-4 41-18,49-42-19,12-15-114,3-5-286</inkml:trace>
  <inkml:trace contextRef="#ctx0" brushRef="#br0" timeOffset="62132.0938">18032 11941 491,'0'0'226,"0"0"-147,0 0 7,0 0 14,0 0-14,0 0-5,-21-54-28,18 54-9,1 0-16,-2 2-16,-5 20-10,-2 12 1,3 8 5,2-1-6,6-4-1,0-6-1,18-5 0,9-7 0,4-9-18,3-8-8,-1-2-7,-3-6 12,-5-16 21,-6-5 6,-11-5-3,-6-3 5,-2 1 9,-8-1 2,-11 2-9,-3 5-7,-1 3-3,2 9-45,8 10-83,13 6-182,0 0-257</inkml:trace>
  <inkml:trace contextRef="#ctx0" brushRef="#br0" timeOffset="62253.4727">18382 11926 856,'0'0'226,"0"0"-209,0 0-12,0 0-2,0 0-3,0 0-57,-4-20-292</inkml:trace>
  <inkml:trace contextRef="#ctx0" brushRef="#br0" timeOffset="62475.7056">18638 11758 919,'0'0'197,"0"0"-174,0 0-10,0 0 8,-39 82 16,58-39-23,11 0-13,3 1 6,0-6-6,-4-5 3,-6-5-3,-10-8-1,-11-5-1,-2-1 1,-15 1 0,-14-3 0,-6 0-24,1-5-75,5-7-133,10 0-210</inkml:trace>
  <inkml:trace contextRef="#ctx0" brushRef="#br0" timeOffset="62628.7908">18668 11785 987,'0'0'77,"0"0"-58,0 0 0,124-80 17,-77 62-32,-4 6-4,-7 2-89,-10 4-126,-16 4-162</inkml:trace>
  <inkml:trace contextRef="#ctx0" brushRef="#br0" timeOffset="63811.8545">20228 12296 905,'0'0'145,"0"0"-124,0 0-16,0 0 6,119-19 22,-57 19 9,-4 10-23,-10 18-19,-12 4 0,-17 4-4,-13 0 2,-6 1 2,-11-2 2,-11-4 1,0-7 0,4-10 3,8-8-4,6-2-2,4-4 0,0-2-5,7-20-9,12-15-9,3-8 4,2-5 19,-8 0 4,-3 5 1,-6 9 17,-4 11 26,-3 14 21,0 10-4,0 1-34,0 19-31,1 19 2,5 13 0,6 6 13,1-2-10,7-2-5,-1-6-1,5-4-5,-1-7-38,2-9-29,0-5-55,1-13-67,0-9-257</inkml:trace>
  <inkml:trace contextRef="#ctx0" brushRef="#br0" timeOffset="64042.9198">21116 12114 592,'0'0'405,"0"0"-332,0 0 0,0 0 17,0 0-33,-88 82-13,82-25-6,4 4-16,2-6-11,6 1-3,16-7-2,8-7-5,5-6-1,5-11-17,4-6-39,6-9-24,4-10-74,-2 0-206</inkml:trace>
  <inkml:trace contextRef="#ctx0" brushRef="#br0" timeOffset="65162.1318">21801 12087 667,'0'0'241,"0"0"-183,0 0-10,0 0 21,0-73 5,0 67-6,0 6-28,0 0-9,0 0-13,0 0-13,0 23-5,-3 14 0,-2 13 12,4 9 11,-1 0-8,2-4-10,5-3 0,14-12-3,10-8-1,3-10 0,7-11-1,3-7-8,4-4-30,-1-8-26,-2-14-48,-7-4-66,-17-5-231</inkml:trace>
  <inkml:trace contextRef="#ctx0" brushRef="#br0" timeOffset="65470.2897">21951 12202 706,'0'0'119,"0"0"-80,0 0-21,0 0 12,0 0-20,0 0-10,22-5 0,25 5-20,4-4-61,-2-11-15,-1-5 10,-8-1 65,-7-2 21,-9 0 46,-12 4 57,-7 9 28,-5 6-19,0 2-19,0 2-7,0 15-53,0 12-13,0 16 37,-1 6-10,-3 2-26,1 5-5,-2 3-9,1-1-7,-1-2 0,1-1-27,2-4-42,2-9-90,0-14-151,18-16-235</inkml:trace>
  <inkml:trace contextRef="#ctx0" brushRef="#br0" timeOffset="65873.8839">22490 12352 840,'0'0'192,"0"0"-145,0 0-28,0 0 5,0 0 6,0 0 3,31 62-20,-25-33-9,-6-1-1,1-8-2,3-2 4,3-8-5,8-8 0,11-2-19,8-7-30,7-18-44,0-11-88,-4-8-67,-10-3 56,-12-9-40,-9-4 232,-6-3 50,0 4 137,0 7 6,-2 14 50,1 16-67,-1 11-28,2 11-30,0 0-60,27 27-50,12 17 9,7 19 21,-1 10-7,-11 6-23,-17 6-7,-17 7-1,-3 5-18,-28 1-54,-4-8-53,-2-12-63,-1-19-80,1-17-117</inkml:trace>
  <inkml:trace contextRef="#ctx0" brushRef="#br0" timeOffset="66093.5057">22136 13222 1069,'0'0'155,"0"0"-141,0 0-9,0 0-5,0 0-68,0 0-247</inkml:trace>
  <inkml:trace contextRef="#ctx0" brushRef="#br0" timeOffset="67390.5488">23084 7570 172,'0'0'135,"0"0"-14,0 0-35,-105-53 6,79 32 25,4-3-40,3-1-32,6 0 13,11 2-10,2-2-5,9 1-16,19 3-20,13 3 2,8 4-6,3 9 0,2 5-1,-6 13-1,-9 26-1,-7 20 1,-9 20 7,-13 25 12,-10 18 9,-1 23 0,-19 13-7,5 5-5,9 4-8,6-9-2,18-8-1,25-11-2,8-10-3,12-11 3,4-9-1,0-12-2,-1-12 0,-8-16-1,-5-17 0,-9-15-6,-8-14 0,-8-6-1,-10-10 4,-11-5 2,-7 0 1,0-2 11,0 1-2,-11 1 2,-13 7 5,-15 7-11,-12 11 1,-9 14 7,-7 14-1,-7 12-2,-1 14-3,5 10 3,9 10 0,16 5-2,18 15-3,21 2-3,6 10-1,24 7 3,17-10-3,12 1-1,7-4 1,2-4 0,1-1-1,-8-1 0,-8-5-9,-14-9 1,-14-5-3,-13-11 10,-6-4 0,-18-6-2,-16-9 3,-10-10 1,-5-11 4,1-9 11,2-9 0,6-5 0,8-8-6,10-6-5,10-7-5,6-1-13,6-1-51,0 0-86,0-4-136,14-1-352</inkml:trace>
  <inkml:trace contextRef="#ctx0" brushRef="#br0" timeOffset="81389.0116">3497 7856 148,'0'0'231,"0"0"-212,0 0-2,0 0 20,0 0 9,0 0 1,0 0 18,-20 54 27,18-40-57,2-2-3,-1 1-6,1-4-8,0 2 11,0-1-16,0 2 3,0 0 2,0 3 0,0 2-3,0 2 0,0 3-3,0 6 2,3 3-2,0 4-2,0 5 3,0 6-7,-2 5-1,1 8 14,2 6 18,-4 3-28,1 2 1,2 5 3,2 0-5,0 0 1,2 2-3,6 2 2,-1 3 3,3 0 5,0 5-7,-1 5-1,-3 2-4,-3 6 1,-2 3-4,-3 6 0,-3 4 4,0 3-1,0-1-3,0-1 2,0 1 1,0 4-2,0-3 1,0-5-1,9-1 3,3-2-4,0 0 0,-2 5 12,-1 2-10,-3-1-2,-3 1 4,-1 0-4,-2-5 1,0-4-2,1-9 0,6-5 0,1-6 0,-2-2 0,6 0 2,-3-3 1,-3-1-2,0 3-2,-3 0 2,-2 6 0,1-4 0,-2-5-2,4-8 0,-1-9 1,0-9 0,5-9 0,-4-7 1,2-7 0,-1-5-2,-1-8 2,-2-3-2,2-8 1,-4-2 0,1-3 0,-1-1-3,0-1-16,0 0-6,0-3-22,0-22-41,-11-15-139,-3-13-95</inkml:trace>
  <inkml:trace contextRef="#ctx0" brushRef="#br0" timeOffset="83107.6409">2504 10683 328,'0'0'130,"0"0"-74,0 0-16,0 0 12,0 0 22,0 0 0,-18-15-9,16 14-16,2-1-8,-1 2-22,1 0-2,-2 0-4,2 0-4,-1 0-3,1 0-4,0 0 0,0 0-1,0 0-1,0 0 0,0 0-4,15 0 4,16 0 7,15-2-4,8-4 3,13-4-6,5-2-6,6-4 6,8-2 2,2-1 2,2 2-3,-8-2-1,1 2 0,-4 3-1,-1 0-10,0-1 11,2 1 3,-1-1-3,3 3 2,6 0-5,-3 1-1,2 2 0,-4 2 6,1-3-2,-2 1 0,0 0-2,3 2 2,-3 0-12,2 1-17,2 1 25,4-1 1,-1 1-7,7 0 1,0-3 5,3 3 1,1-2-33,0-1 26,-3 0-9,0 2 5,0 1 3,-3 0-7,-3 2 16,-3 1-12,-3 0 10,-4 2-12,-1 0 15,2-2-6,2 1 10,2 0-6,4-1 3,-5 2-1,1 0 1,-2-1 1,-2 1 5,6-1-6,-3-1 0,-4 2 8,4-3-4,-5 2 8,1-1 3,-3 2-3,-2 0 4,2 0-3,2 0-2,3 0-10,1 0 1,-4 0 1,1-2-3,-2-2-8,-3-2 4,1-1-3,-3 0 4,-1-1-4,0 1 7,-3-1 6,2 1-5,-4 2 6,-1 0-7,-3 2-1,4-2 1,-1 2 13,2-1-6,-1-2-1,-4 2-6,-1-2 6,-1 3 5,1-2-11,-2 2 6,-1 2 1,-5-1 12,1 1-1,-1-2-6,-2 2-2,-1-3-1,1 0-9,2 2 5,0-4-2,-1 2-3,-2 0 0,0 0 1,0-1-1,5 1 0,0 0 1,3 0-1,-4 2-12,-1 0 10,-6 2 0,1 0-14,-1 0 10,-1 0-15,4 0 14,0 0 13,-2-1-6,2 1 0,-2-1 0,0-1 2,-1 2-2,0-3 7,-1 3-5,-2 0 9,2 0-1,-2 0-5,-1 0-3,0 0-2,-2-1 6,2-1-5,-1-2-1,-2 0 13,-3 1-1,-2-2 10,-5 1-14,-7-1 2,-1 2 5,-2 1-2,1 2 2,-4 0-9,3 0 6,1 0-4,-4 4-2,1 2-1,-4-1 1,-1-1 3,-7 1-8,-4-1-1,-2 0-8,0 0 4,0 2 0,-1 0 4,1-2 3,1-3-3,-3 1 0,1-2-26,-1 0-43,0 0-76,0 0-31,0 0-50</inkml:trace>
  <inkml:trace contextRef="#ctx0" brushRef="#br0" timeOffset="83587.1327">11679 9829 545,'0'0'161,"0"0"-82,0 0-4,0 0 39,0 0-32,0 0-20,0 0-24,-54-36-9,53 36-5,1 0-9,-3 0-5,3 0-5,0 0-5,0 0 0,0 7-5,0 8 5,12 5 2,5 2 1,0 2-3,5-1 1,1 3 3,0-5-2,-3 0-2,-5-4 1,-3-2-3,-7 1 2,-5 0-2,0-1 2,-5 2 0,-16 0 1,-4 3 2,-2-3 1,0 1 4,3-2 2,2-4 0,6-1 0,3-1-8,6-3-1,1-2 0,2 1-1,-1-1-13,-2 2-48,-5-1-61,-6-6-153,-6 0-303</inkml:trace>
  <inkml:trace contextRef="#ctx0" brushRef="#br0" timeOffset="85326.8103">3354 8038 524,'0'0'290,"0"0"-276,0 0-7,0 0 1,0 0 79,0 0-36,-45-12-36,40 14-13,-4 17 3,-5 14 7,-8 8 8,-2 6-7,-1 3 3,2-5 2,5-5 1,3-10 2,2-6-6,5-5 1,2-9 0,5-5-11,1-5-1,0 0 1,0 0 1,0-3-1,6-14 3,6-11 1,9-7-3,-3-7-4,6-5 3,-4 2-4,4 0 0,-3 10 1,2 5 5,-4 9 5,-4 9 5,1 6-1,-1 6-15,8 0 0,2 10-1,6 12 0,2 6 2,0 5 1,0 2-2,-2-2 0,-3-1-1,-4-3-3,-6-6-20,-3-5-28,-3-3-32,-6-5-33,-6-1-171,0-9-257</inkml:trace>
  <inkml:trace contextRef="#ctx0" brushRef="#br0" timeOffset="86646.5861">2265 7415 505,'0'0'435,"0"0"-397,0 0-23,0 0 11,0 0-5,0 0 8,127-68-11,-79 68-9,-4 3-6,-11 19-3,-19 9-9,-14 8-7,-8 5 7,-25 2 3,-4-3 5,3-10 1,8-9 1,13-9 0,7-8 1,6-7-2,0 0 3,3-7-3,16-18 3,4-11 3,1-3-2,1-7-2,-3-1 4,-4 3 8,-1 1 4,-4 8 15,-1 8 7,-4 13-12,-4 7 15,-4 7-1,0 0-21,0 10-21,0 17 1,-7 10-1,-1 9 5,5-3-3,3-2 1,0-5-3,20-11-13,8-5-21,5-9-36,7-9-18,0-2-47,4-17-105,-1-16-10,-6-8-43</inkml:trace>
  <inkml:trace contextRef="#ctx0" brushRef="#br0" timeOffset="87027.7539">2899 7303 231,'0'0'265,"0"-86"-86,-3 50-2,-7 9-45,1 9-45,0 10-3,6 8-19,0 0-20,1 6-37,-1 23-8,0 17 0,-1 5 16,2 5-14,2 0 1,0-4-3,0-6 3,8-6-3,9-11 0,5-11-8,0-8-18,8-10-24,3 0-1,0-22-5,1-10 14,-3-7 15,-4-6 15,-6-2 11,-6 3 1,-2 1 3,-5 5 3,-4 7 18,-2 8 15,-2 11-9,0 9 19,0 3-4,0 3-39,3 19-1,3 9-5,4 4 15,4 1-8,0-2-6,0-5-1,1-3-9,4-8-75,-1-7-44,0-9-210,-2-2-314</inkml:trace>
  <inkml:trace contextRef="#ctx0" brushRef="#br0" timeOffset="87441.0608">3265 7299 795,'0'0'110,"0"0"-83,0 0 10,0 0-5,0 0-29,0 0-5,67-11 2,-18-2-43,3-2-57,-7-7 22,-9-5 16,-9 1 62,-11-6 17,-14-2 82,-2 0 33,0 0-57,0 7 23,-2 9-9,-4 8-38,3 8-4,3 2-15,0 19-32,0 21 0,9 14 9,-3 11 0,-6 5-5,0-3-4,0-1-20,-4-5-57,4-9-57,0-12-39,12-15-127,13-13-1,-1-12-8,-5 0 309,-4 0 107,-4-8 221,-7 0-52,-1 0-67,-1-1-94,-1 2-19,2-2-39,0 0-39,1 2-18,1 3-12,-3 2-107,-2 2-181</inkml:trace>
  <inkml:trace contextRef="#ctx0" brushRef="#br0" timeOffset="93419.8016">3593 9075 375,'0'0'59,"0"0"-44,0 0 10,0 0 43,0 0-7,0 0-20,0 0-25,-5 0-7,5 0 2,0 0 13,0 0 6,0 0-3,0 0-8,-1 0 5,1 0-1,0 0-2,0 0 3,0 0-13,0 0 3,0 0-5,0 0-5,-2 0 7,2 0-4,0 0-4,-2 0 3,2 0 0,0 0-2,0 0 0,0 0 6,0 0-4,0 0 4,0 0-3,0 0 10,0 0-10,0 0 6,0 0-2,0 0-8,0 0 5,0 0-3,0 0 3,0 0-4,0 0 3,0 0-3,0 0 0,11-3 3,9-6-4,10 1-2,5-1 7,4 1-8,8-1 3,6-1-3,7 3 1,3-4-5,2 0 4,1 0-1,4-2 1,-3-2 0,0 3 1,-7 1-1,-8-2 0,-7 3 0,-11 2 0,-5 1-4,-7-1 4,-4 2 0,-5 4 0,-4-2 0,-4 4 0,-5-2 3,0 2 0,0 0-2,0 0 0,0 0 1,0 0 3,0 0 1,0 0-6,0 0 1,0-2 0,0 2-1,0 0 2,0 0-2,0 0-2,0 0 1,0 0-12,0 0-18,0 0-23,0 0-112,0 0-46,4 0-24</inkml:trace>
  <inkml:trace contextRef="#ctx0" brushRef="#br0" timeOffset="95189.0151">4558 8893 323,'0'0'92,"0"0"-77,0 0-11,0 0 14,0 0 19,0 0-11,0 0-7,0 0 1,0 1 8,0-1 18,0 0-5,0 1-9,0-1 0,0 0-8,0 0-1,0 0-11,0 0-4,0 0-5,0 0-2,0 2 5,0 1-4,0 4-1,0 3 7,0 4 16,0 1-13,0 3 1,2 5-1,1 0 0,1 4-1,2-1 8,3 1-10,-1 2-2,-1 3 13,5 0-6,-3 3-3,0 4 0,3 1-5,-3 1-2,-2-1-2,-1-3 3,-3-5-3,0-4 4,-3-4-4,0-4 0,0-3 7,0 0 4,0-2 2,0-2-3,0 0-4,0-2-3,0 2 3,0 0-3,0 2-3,3 1 4,3-2 3,-3 3-6,2-2 1,-2-1 4,-2 2-4,2-3 1,-3 2-4,3-5 8,-2 2-8,-1-3 3,3-2-3,-3 1 4,2-1-4,1 3 0,-3 2 3,4-2 3,-2 2-2,1 1-3,0 1 4,0-3 1,0 0-1,1-1-1,-1 0-1,-2 1 0,3 0-3,-3 2 4,2-1-3,-1 2-1,1-1 2,0 1-2,0-2 2,1 3-2,-1-1 0,0 0 0,0 1 1,3 1 0,-4 3 1,1-2-2,-2 0 0,2 2 4,0-1-4,2 1 0,-1-2 0,0 2 0,1-2 1,-2 3-1,0-1 2,0-1-2,0 1 3,0 1-3,-1 2 1,-1-2-1,2 0 0,1 0 2,-1 3-1,0-2 1,0-2 2,-1 1-1,1 0 1,0-4-2,-2 1 3,2 2-3,-3-2-2,2-3 2,-2 3 3,0-5-4,0 3 1,1 1-1,-1 2 3,0-2-2,3 4-2,-3-1 2,3-1 0,-3 2-2,3 1 3,0-2-3,-1 0-1,-1 0 1,-1 1 1,1 1 1,1 1 0,0 2 1,-1-1-3,-1 1-1,0 0 1,0-3 2,0 0 0,2-1-4,-1-2 2,1 0 0,-1 2 1,2-1-1,0 1 0,0-2 0,-2 1 5,2 1-5,-1-1 1,1-1 1,-2-1-2,1-2 0,1 2-2,0-5 6,0 5-3,0-4-1,1-1-2,-1-4 2,-2-1 1,3-1 2,-3-6-3,-1 1-2,0-1 2,0 0 1,2 0 1,-2 0 4,0 0-6,0 0 1,0 0-1,0 0 1,0 0 1,0 0-1,0 0-1,0 0 0,0 0-20,0 0-38,0 0-56,0 0-139,-3-5-324</inkml:trace>
  <inkml:trace contextRef="#ctx0" brushRef="#br0" timeOffset="95857.369">4879 11381 342,'0'0'90,"0"0"-79,0 0-5,0 0 34,0 0 24,-24-81-29,24 70-8,0 0 14,0 3 12,0 2 6,0 1 12,0 1-2,0 2-17,0 2-15,0 0-4,0 0-7,-3 0-9,3 0-4,0 9-13,0 13 1,0 9 3,0 5 5,0 2-2,0-3 5,3-2 0,2-3-4,-3-3 1,3-5-4,-3-5-4,1-6 2,-3-3 0,0-4 0,0-2-1,0-2-1,0 0 3,0 0-1,0 0-3,0 0-2,0 0-20,0 0-8,0-5-20,0 0-7,0-1-4,0 2-20,0-1-17,0 3-91,0-1-74</inkml:trace>
  <inkml:trace contextRef="#ctx0" brushRef="#br0" timeOffset="96039.9415">4897 11509 268,'0'0'95,"0"0"-95,0 0-16,0 0-25,0 0-27,0 0-92</inkml:trace>
  <inkml:trace contextRef="#ctx0" brushRef="#br0" timeOffset="98549.838">4892 11406 338,'-4'-3'107,"2"1"-46,1 2 2,1-1 39,0 1-17,-2 0-28,2 0-18,0 0-8,0 0-3,0 8 6,0 12 25,0 7-19,3 5-14,-1 3-2,1 2-4,0 0-8,-3-1-5,3-4-1,0-3-2,0-7-1,-1-6-1,-1-7-2,-1-5 1,0-2 0,0-2 0,0 0 0,0 0 1,0 0 2,0 0 0,0 0-1,0 0-1,0 0 0,0 0 0,0 0-1,0 0 0,0 0-2,0 0 1,0 0 0,0 0 1,0 0 0,0 0-1,0 0-2,0 0-7,0 0 9,0 1-1,0-1 1,0 0-2,0 0 2,0 0 1,0 0 2,0 0-3,0 0-1,0 0-2,0 0 4,0 0-5,0 0 4,0 1-1,0-1 1,3 2-3,1-1 3,-1 1 3,0 1-2,-1-1-1,-2-2 0,0 2-1,0-2 1,1 2-1,1 0 1,-1-2 0,1 1 1,-1-1-1,2 0 0,0 0 0,3 0 1,0 0-2,5 0 3,-1 0-2,2 0 2,0 0-2,4 0 1,1 0-2,4 0 2,2 0 0,0 0-1,4-3 0,4-1-2,0 0 2,2 0-2,0 1 2,1-2 0,-1-1 0,0 1 0,0-3 0,1 4 0,0 0 0,1-2 0,-1 0 0,1-1 0,-1 2 2,6 1-2,-3 0 0,2-3 1,-3 3-1,1 0 0,-3 1 0,-1 0-1,-1 0 1,2 1 2,-3-1-2,-2-1 0,-3 1-1,-4 2 4,-5-2-3,-3 2 1,-2-1-1,-5 2 0,-2 0 0,-4 0 0,-1 0 0,0 0 0,0-3 0,0 3 0,0 0 1,0 0-1,0 0 0,0 0 0,0 0 0,0 0-1,0 0 1,0 0-1,2 0 1,-2 0 0,0 0 0,0 0 0,0 0 0,0 0 0,0 0 0,0 0 0,0 0 0,0 0-1,0 0 2,0 0-1,0 0 0,0 0 0,0 0-1,0 0 0,0 0 1,0 0-2,0 0 2,0 0 0,0 0 0,0 0 0,0 0 0,0 0 0,0 0 0,0 0 0,0 0-2,0 0 2,0 0-1,0 0 0,0 0 1,1 0 1,-1 0-1,0 0 1,0 0 1,0 0-2,2 0 3,-2 0-2,0 0 0,0 0 2,0 0-2,0 0 0,0 0 1,0 0 0,0 0 6,0 0 0,0 0 8,0-3 0,0-3-5,0-2-8,0 2-1,1-3-2,2-1 1,-2-2-1,2 0 1,-1-2-1,-1 0 0,2-3 0,-3 3 1,0-2-1,0 3 1,0-3-1,0 0 1,0 0 0,0-1-1,0 2 0,0-1-1,0 0 2,0-2-1,0 2 1,0-2-1,0 3-1,0-2 1,-3 2 0,2-1 1,-1 0 0,1 2-1,-1 0 0,2 0-3,-4 0 3,3 0 0,-1 1 0,1 0 4,-1 1-4,2-1 0,-1 1 0,-1 2-2,1-3 4,-1 2-5,-1 0 6,-1-3-3,-1 3 0,2-2-2,-1 0 2,1 1 0,0 0 1,0-1-2,-2-2 2,2 3-1,-1-3 0,-1 2 2,0-1-2,0-2 0,-1-1-1,3 2 1,-2-2 0,1 1 0,1-1 0,-3 0-1,2 2 1,1 1 1,0 2-1,1 0 1,1 3 2,-1 1-3,-1 1-3,3-2 3,0 2 0,-3-2 3,3 2-4,0-2 3,0-1-4,-3-1 3,3 1-2,0 0 2,-3-2-2,0 1-1,0 0 2,2 1 0,-1 1 2,-1 0-2,0 2 0,2-2 1,-2 2 0,0-1 0,1-1-1,-1-1 0,2 3-1,-3-4 0,4 2 1,-2-1 1,1 2 0,-1 0-1,2-1 0,0 2-2,-3 0 4,3 1-3,-3 2 2,3 0 0,0 0 1,0 0-2,0 0 0,0-1-2,0 2 0,0 0 2,-3 0 3,3 0-3,0 2 0,0-2-1,0 1 1,0 1 0,0-2 3,0 0-3,0 0 0,-2-1-1,2 0 1,0 2 0,0-2 1,0 2-1,0 0 3,0 2 2,0 0 1,0 0-5,0 0 1,0 0-2,0 0 0,0 0 1,0 0-1,0 0 6,0 0-6,0 0 5,0 0-1,0 0 5,0 0-5,0 0-2,0 0-1,0 0 2,0 0-3,0 0-2,0 0 1,0 0 1,0 0 1,0 0-1,-1 0 0,-4 0-8,-6 0-70,-12 10-74,-4 8-354</inkml:trace>
  <inkml:trace contextRef="#ctx0" brushRef="#br0" timeOffset="101170.0486">2892 11084 688,'0'0'138,"0"0"-92,0 0-34,0 0 28,0 0 2,0 0-13,-52 76-10,52-44-8,0-3-1,4-4 0,9-3 1,4-4-5,2-4 0,5-6-4,1-2 2,2-6-3,0 0 2,0-7 0,0-11 0,-5-3-1,-7-7 3,0 2-1,-10-4 4,-1 2 24,-4-2 10,0 4-4,0 1-3,-4 6-13,-10 5-7,-4 4-6,-4 6-9,-5 4 0,-1 0-5,4 14-36,9 6-48,15 0-33,0-4-229,30-5-202</inkml:trace>
  <inkml:trace contextRef="#ctx0" brushRef="#br0" timeOffset="101861.9758">4643 12139 839,'0'0'167,"0"0"-154,0 0 22,0 0 63,0 0-23,0 0-36,2 0-25,-1 0-8,-1 0-1,3 2-4,-1 18 2,2 8 0,-2 9 12,-1 1-3,2 1-5,0-1-5,0-2-2,0-8 2,-3-5-1,6-8-1,-1-5-2,4-3-29,7-5-48,7-2-89,6-4-271</inkml:trace>
  <inkml:trace contextRef="#ctx0" brushRef="#br0" timeOffset="102599.8375">6561 12031 865,'0'0'180,"0"0"-168,0 0-8,0 0 20,0 0-9,0 0-6,84-22-3,-49 22-5,-8 0-1,-7 15 1,-9 6 1,-11 5 4,0 1 3,-19 3 15,-11 0 9,-3-5 3,5-2 3,5-8-7,13-6-10,5-6-7,5-2-13,0-1-2,21 0 0,16-1 4,14-12 2,9-3-5,-5 1-1,-4-1 2,-8 1-2,-4 2 1,-15 3-1,-2 2 1,-10 3-1,-8 3 4,-2 0 3,-2 2 2,0-2-7,0 1-2,0 0-8,0 1-30,0 0-71,0 0-115,0 0-381</inkml:trace>
  <inkml:trace contextRef="#ctx0" brushRef="#br0" timeOffset="103991.9466">11948 10565 949,'0'0'61,"0"0"-37,0 0 8,0-78 39,0 63 16,0 6-33,0 2-23,0 4-6,0 1-3,0 1-4,0 1-5,0 0-3,0 0-10,0 22-4,0 15 4,0 16 5,0 9 0,0 8-1,0 4-4,1 1 2,8-6-2,6-7 0,7-10 0,3-8 1,4-13 1,1-10-4,0-11 4,0-8-2,0-2 1,3 0-1,-2-15 0,-1-1-2,-5-3-2,-7 3-5,-11-2-3,-5 5-10,-2-3-12,-3 2-30,-18 6-39,-7 0-40,-2 4-189,2 1-255</inkml:trace>
  <inkml:trace contextRef="#ctx0" brushRef="#br0" timeOffset="104310.2537">11994 10851 884,'0'0'163,"0"0"-111,0 0 6,0 0 38,0 0-40,17-76-45,41 57-8,15 1-1,7 4 3,-3 0-4,-5 3-1,-12 4 3,-18 2-2,-17 2 1,-11 3-2,-10 0 1,-4 0 2,0 0 8,0 0 0,-7 0-10,-10 0-1,-5 3-17,-5 13-41,0 5-63,2 1-86,2-5-212</inkml:trace>
  <inkml:trace contextRef="#ctx0" brushRef="#br0" timeOffset="106309.753">1522 14052 675,'0'0'218,"0"0"-164,0 0-29,0 0 29,0 0 19,0 0 5,-71-33-36,84 15-29,17-3-10,7-4 0,11 4-1,3 6 4,-4 7-4,-8 8 1,-3 3-3,-12 20-1,-12 11 1,-11 7 0,-1 3 0,-19 1-5,-10-3 1,-2-2 4,9-7 0,1-8-1,12-8-1,6-10-4,3-6-12,0-1 6,0-4 9,12-23 3,9-12 1,1-11-1,2-3 0,0-3 2,3 3-2,-5 3 4,-4 12 12,-6 14 8,-8 14 4,-4 7 7,0 3-16,0 3-17,0 24-2,0 12 0,0 13 10,0 0-7,0-1 0,5-1-3,4-6 1,9-2-1,-6-6 0,9-8-5,-1-6-23,3-9-40,7-11-57,3-2-68,2-18-196</inkml:trace>
  <inkml:trace contextRef="#ctx0" brushRef="#br0" timeOffset="106729.9873">2334 13680 784,'0'0'182,"0"0"-143,0 0-2,0 0 54,0 0-11,-81-3-52,75 36-18,2 15-2,2 13 16,2 3 0,0 0-6,12-4-5,6-8-2,4-8-9,1-4-1,2-7-1,2-7 0,0-9-10,1-8-33,2-8-30,4-1-63,-1-8-101,-6-17-189</inkml:trace>
  <inkml:trace contextRef="#ctx0" brushRef="#br0" timeOffset="108395.4629">2597 13843 604,'0'0'175,"0"0"-148,0 0 28,0 0 30,0 0-24,0 0-40,-5-47-14,30 37-7,4 3 5,-1 3 2,-1 4 1,-5 0-3,-5 15 2,-7 9-4,-10 5 3,0 6 0,-13 2-2,-13-2-1,4-5 3,4-8-5,5-8 0,7-6 1,6-5 3,0-1-4,3-2 0,17 0 4,7 0-4,6-8 0,0-6-1,4-2-15,-1 0-48,1-1-153,-4-4-135</inkml:trace>
  <inkml:trace contextRef="#ctx0" brushRef="#br0" timeOffset="108740.3333">2998 13669 565,'0'0'287,"0"0"-209,0 0-44,0 0 24,0 0 9,0 0-10,-5-42-41,5 42-14,3 1-1,3 18 10,-4 7 7,-2 10-6,0 6 1,0 9-3,0-1-2,-2 0-2,2-6-2,0-7 2,11-9-5,5-7-1,2-7 4,3-7-2,0-6-2,3-1 1,-2 0 3,-1-4-4,-5-9-14,-1-1-39,-3-2-45,-3-2-31,-6-5-152,-3 0-164</inkml:trace>
  <inkml:trace contextRef="#ctx0" brushRef="#br0" timeOffset="108886.1205">3107 13765 754,'0'0'164,"0"0"-143,0 0-12,0 0-3,0 0-6,0 0 0,86-16-135,-50 8-138</inkml:trace>
  <inkml:trace contextRef="#ctx0" brushRef="#br0" timeOffset="109099.8633">3329 13511 831,'0'0'187,"0"0"-132,0 0-6,0 0 11,0 0-23,0 0-6,110-17-13,-68 50-7,-4 8-6,-10 5-1,-7 4-3,-17 6-1,-4 4-9,-13 4-45,-11 0-51,-8-7-22,-2-10-144,4-12-186</inkml:trace>
  <inkml:trace contextRef="#ctx0" brushRef="#br0" timeOffset="109782.5347">1176 14856 959,'0'0'101,"0"0"-93,0 0-6,0 0-1,0 0 6,0 0-3,2-23 3,57 4 2,34-4 8,28-4 0,26-7-10,23-5-3,11 0-3,10 1 1,-5 1 0,-5 3-1,-14 5 1,-18 1-2,-19 8-3,-30 7 3,-21 6-12,-31 4-5,-21 1 7,-17 2 6,-10 0 4,0 0 14,-6 0 31,-12 0-12,-1 0-19,4 0-11,3 0-1,9 0-2,3 0-38,6 0-82,13 0-162,5 0-167</inkml:trace>
  <inkml:trace contextRef="#ctx0" brushRef="#br0" timeOffset="111238.7253">3945 14547 328,'0'0'57,"0"0"-34,0 0 19,0 0 30,0 0 5,0 0 3,-51-41-14,51 41-10,0 0-14,0 0 1,0 0-9,0 0-13,0 4-2,0 8 11,0 0 0,2 1-3,-2-2-4,1 0-9,-1 1 8,3 2 0,0 3-8,-1 4-3,0 7-2,-2 8-4,0 7 2,0 8-4,0 12-2,0 12 4,0 8-2,0 13-1,2 6-1,3 6 0,1 8 0,-2 9 0,2 6-1,0 8 3,2 13-3,-1 9 0,5-2 0,-3 1 1,0-17 0,0-7-1,-5-14 1,1-10 0,-1-3-1,2-6 0,3-5 0,-3-3 0,5-6 1,-5-6-1,1-3 5,-1-3-5,-3-9-2,0-9 2,0-10 2,0-8 1,0-8-3,-3-7 0,0-5 0,0-2 0,0-12 0,0-1-8,0-6 0,0 0 2,0 0-9,0 0-19,0-3-14,-6-14-40,-13-6-133,-4-12-71</inkml:trace>
  <inkml:trace contextRef="#ctx0" brushRef="#br0" timeOffset="112841.9216">1801 16787 103,'0'0'609,"0"0"-564,0 0-45,0 0-48,0 0 5,0 0 43,-19 0 15,19 0 21,0 0-16,0 0 4,6 0-9,10 0 2,11-6-2,7 0-7,7-2-4,8-1-3,5 0 2,7 0-3,7-2-2,7-2 2,8-1 4,3-1-4,2 3 1,-2 2 5,-4 1-6,-6 4 0,-6 2 0,-6 1 1,-1-1-1,3 3 1,4-3 0,12-3 6,9-2-2,7-2-1,13-5 8,7-2-6,9-2-2,13-3 10,3 2 4,3-1-3,2 2 2,-8 1-10,2 2 4,-5 2 5,-4 2-5,-6 0 0,1 3-10,-2 3 7,3-3-7,2 2-2,4-1 3,2 1-1,0 1-1,2-1 3,-6 1 0,0 2-3,1-1 0,-4-1 0,1 1 1,0-2-1,2 0 1,3 1 2,-3 1-1,-4 2-2,-2 1 1,-2-1 0,-4-3 2,2 3-1,-6-5-4,-3 0 2,-4 0-4,-4-2 5,2 0-1,-2-1 1,1 1 1,4 2-1,5-1 0,2 2-1,1 2 0,0-4 0,-5 1 0,-1-1-2,-1 3 2,-3 0-5,0 2 3,-3-1 2,-2-1-2,2-1 0,0-5 1,4-2-2,4-6-10,-4 0-10,-1 0-2,-1 2 7,-1 1 4,-2 4 14,-4 2 0,0 3 0,-2-1 0,-2 3-1,0-2 1,-2-3 2,-2 1 0,-7-3-2,-4 3 0,-4 0 8,-1 2 3,-2 0 0,-3 4-9,-5 1 8,-3 0-8,0 3 4,-3-1-4,-4 1 5,-5 0-5,-2 0 1,-4 0 1,-3 0 0,-1 4-2,2-1 3,-2-2-2,1 1-3,-1-2 2,-4 0-2,-2 0 0,-4 0 0,0 0 1,-2-4 1,-4-1-1,0 4-1,-4-1 0,-1-1 0,-3 0 1,-4 1 1,0 1 2,-5 0 2,0 1-2,-2 0 5,3 0-9,-3 0 1,2 0-3,-3 0 2,-2 1-15,-1 0-83,-3-1-107,0 0-160</inkml:trace>
  <inkml:trace contextRef="#ctx0" brushRef="#br0" timeOffset="113202.9467">13033 15718 145,'0'0'748,"0"0"-668,0 0-68,-81-14 18,79 14 45,2 0 6,0 0-31,0 0-37,15 0-3,12 11-6,9 1 2,0-3 4,-3 0-6,-5 0-4,-6-1 1,-2 2 1,-7 1-2,-4 4 0,0 3 1,-9 6 0,0 5 4,-9 4-3,-13 2 4,-10 1 0,-1 1 3,-2-1-7,2-3 0,2-4-2,-1-3-2,3-5-42,-4-2-85,-5-9-141,-8-9-367</inkml:trace>
  <inkml:trace contextRef="#ctx0" brushRef="#br0" timeOffset="114552.8053">3872 14573 500,'0'0'149,"0"0"-66,0 0-13,0 0-9,0 0-3,0 0-16,0-41-11,0 39-4,0 0-1,-2 2-8,-5 0-11,-9 0-3,-7 13-4,-3 11-1,-6 8 0,-2 10 1,-2 4-3,-3 2 4,-1 2-1,-2-6 2,6 1-2,4-9 1,9-7-1,8-8 3,9-11-3,3-10 2,3 0-2,0 0 1,0-16 1,6-11 0,5-8-2,2-5 1,3-1 1,4-2-1,-1-1 16,4 2 12,-3 6-3,0 7-4,2 11 6,2 10-10,4 5-9,4 3-4,2 9-2,2 12 1,4 3 0,-4 2-1,-3-1-3,-9-1 1,-8-5-2,-7 1-30,-6-4-63,-3-2-10,0-7-123,-12-7-85</inkml:trace>
  <inkml:trace contextRef="#ctx0" brushRef="#br0" timeOffset="115099.3207">3799 14227 343,'0'0'186,"0"0"-73,0 0-13,0 0-3,60-88-23,-32 71-17,2 7-18,1 7-15,-1 3-14,-2 7 1,-10 18-9,-7 10 1,-11 4-2,0 5 5,-11-3-5,-7-4 0,3-8 0,2-9-1,7-8-2,3-6 2,3-6-2,0 0 3,0-2-1,0-18 3,3-7-3,10-6 0,-1-3 6,1-3 5,4-3 3,-2 2 13,4 8 1,-2 6 2,-5 12 2,-5 11-7,-1 3-16,0 0-8,0 13-1,3 13 0,-4 7 1,-1 2 1,-1-3-1,1-3-1,2-9-27,0-4-52,5-5 3,2-8-45,2-3-82,6-4-31,0-20-165</inkml:trace>
  <inkml:trace contextRef="#ctx0" brushRef="#br0" timeOffset="115332.9243">4315 14084 269,'0'0'203,"15"-83"-110,-9 50 0,0 5 21,2 11-4,-5 9-20,-1 4-29,-2 4-20,0 0-17,0 1-16,2 20-7,-1 12 5,-1 10 15,0 2 0,0 0-6,0-5-8,3-3 0,6-11-5,3-4-1,2-10-1,2-4 0,2-6-4,9-2-45,1 0-31,2 0-129,-1 0-55</inkml:trace>
  <inkml:trace contextRef="#ctx0" brushRef="#br0" timeOffset="116471.8887">4695 13924 499,'0'0'245,"0"0"-145,0 0-16,0 0 0,0 0-10,0 0-38,-16-39-30,43 31-3,6 6-3,1 2 6,-4 0-6,-6 16 0,-12 5 0,-9 3-3,-3 4 3,-9 2 5,-14-1 0,-3-2-2,3-6-3,10-8 2,5-4-2,8-8-1,0-1-2,2 0-9,17 0-10,11-5-14,3-13-12,3-6-4,-4-4 4,-2-4-44,-6-3 38,-9-3 5,-3-2 49,-5 5 0,-5 5 12,-1 7 35,-1 6 17,0 6-6,0 5 11,0 3-11,0 3-10,0 0-23,0 0-21,0 10-4,2 16 0,7 5 6,1 5 10,-2 1 10,-1-7-2,1-1-14,2 0 1,4-4-6,0-4-5,3-7 6,10-5-6,3-8-8,7-1-31,0-3-39,0-12-36,-7-7-120,-9-4-6,-12-1 11,-9-3 229,-6 2 61,-16-2 74,-10 5 17,1 3-4,7 8-34,5 5-43,10 4-18,6 5-24,3-1-14,0 0-15,3-9-1,12-3 1,4-4 5,-1-1-5,-1-2 4,-3 0 10,-2 1 4,-1 2 25,-2 6 5,-3 6-20,6 5-10,1 0-15,7 19 0,-3 12 11,-3 11 1,-5 10-9,-6 9-4,-3 4-2,0 1-12,-11 2-55,-5-2-72,-6-10-262</inkml:trace>
  <inkml:trace contextRef="#ctx0" brushRef="#br0" timeOffset="120030.175">13540 15349 573,'0'0'295,"0"0"-230,0 0-18,0 0 24,0 0 20,0 0-23,0 0-19,-3-17-25,3 17-7,0 0-13,0 16-4,0 15 0,0 13 14,0 7 5,1 5-10,2 5-3,3 0 0,0-1-4,4-4-1,4-9 0,5-4 0,1-9-1,4-6 1,-2-8 0,-2-6-1,-1-9 0,-3-5-2,-1 0-6,1-7 1,-5-11-8,-3-4-5,-8-1-23,0-1-49,-3-1-59,-15-3-172,-2 2-263</inkml:trace>
  <inkml:trace contextRef="#ctx0" brushRef="#br0" timeOffset="120310.5825">13565 15627 907,'0'0'130,"0"0"-108,0 0 0,0 0 60,0 0-16,0 0-35,26-11-22,29 0-5,5-1-2,-2 3 6,-9-1-7,-9 2 1,-12 2 0,-11 2-2,-8 2 3,-9 2-3,0-2 0,0 2-19,-20 0-44,-11 8-121,-6 2-249</inkml:trace>
  <inkml:trace contextRef="#ctx0" brushRef="#br0" timeOffset="125786.3575">3878 16431 463,'0'0'126,"0"0"-91,0 0 11,0 0 17,0 0-3,0 0-19,0 0-21,-8-6-11,8 6 0,0 0 5,0 0 3,0 0 6,0 0 9,0 0-4,0 0 2,0 0-2,0 0-4,-1 0-5,1 0-5,-2 0-4,2 0-7,0 0-3,0 0 0,0 0 0,0 1-1,0 2 0,0 3-33,0-2-38,0 0-106,3-4-78</inkml:trace>
  <inkml:trace contextRef="#ctx0" brushRef="#br0" timeOffset="126921.0103">3897 15395 298,'0'0'110,"0"0"-53,0 0 4,0 0 17,0 0 3,0 0-33,15-26-17,-13 25 6,-2-1 6,0 2-4,0 0-9,0 0-10,0 0-10,0 0-6,0 0-1,0 11-3,1 3 10,2 4-2,0 2 8,0 1-6,0 2 3,0-1-2,0 4-3,0 1 0,0-1 4,0 2-5,0 3-3,-1 1 3,-1 1-3,1-2-1,-1-1-1,-1-2-1,0 1 1,0 0 1,0-1-2,0 1 4,2-1-5,3-3 0,0-1 0,-2 2 0,0-4 1,0 3-1,0-4 2,3-1-2,-2 2 5,-2-1-5,1-1-2,-3 4 2,1-5 2,-1 3-1,2-3 0,-1-3 2,2 4-2,2-3-1,-1 1 4,0 1-2,0 1 0,3 0 0,-4-2 1,3 0 3,-3 1-5,0-2 2,-1 0 0,-1 1 2,2-1 1,-3 1-6,2 0 4,2-1 0,-4-2-4,1 0 3,1 0 0,-2-1-1,1-3-1,-1-2 2,2-2-2,-2-3 2,1 2-3,-1-1 0,0-2 1,0 0 0,2-2-1,-2 0 0,1-1 1,-1 0-1,0 0 0,2 0 1,-2 0 0,0 0 1,0 0-2,1 0-13,-1-7-10,2-11-32,4-7-30,-1-8-32,-1-5-33,-3-9-52,-1-8-100</inkml:trace>
  <inkml:trace contextRef="#ctx0" brushRef="#br0" timeOffset="127702.5595">3983 15473 88,'0'0'244,"0"0"-169,0 0-45,0 0 0,0 0 1,0 0-9,-16-23 4,16 21 1,0 0 9,0 0 12,0 1 1,-1 1-6,1 0-9,0 0-7,-2-2 1,2 2 4,-1-1-2,1 1-1,0 0-9,0 0-3,0 0-2,0 0-11,0 0-4,-4 4-4,3 10 4,1 7 1,-1 4 0,1 1-1,0 5 4,0 5 3,0 4-7,0 6 11,0 0-1,0 1-5,0-2-5,0 1 1,0-4 2,0 0-2,4-1 0,2 0 0,-1-1 1,4-1-1,0 1 3,0-5-3,-2 1 4,1-5-3,-1 1-2,1-3 1,-2-1-1,-2 1 1,1-3 0,-1 1 0,-1-4 0,-2-3 2,2-4 2,-1-4-4,-1-6 2,-1-3-2,2 0 1,-2-3 1,0 0 1,0 0-4,0 0 1,0 0 3,0 0-3,0 0 3,0 0-3,0 0-1,0 0-29,0 0-112,-2 0-181</inkml:trace>
  <inkml:trace contextRef="#ctx0" brushRef="#br0" timeOffset="127855.3748">4130 16512 621,'0'0'0,"0"0"-12,0 0-163,0 0-166</inkml:trace>
  <inkml:trace contextRef="#ctx0" brushRef="#br0" timeOffset="134134.9817">5819 16287 347,'0'0'193,"0"0"-117,0 0-14,0 0 5,0 0-11,0 0-20,0 0-22,-2-4-13,2 4 2,0 0 1,0 0 1,-1 0 10,1 0 9,0 0 8,0 0-5,0 0-4,0 0-7,0 0-10,0 0 5,0 0-4,0 0-4,0 0-1,0 0-1,-2 0-1,2 0 0,-4 0-11,-6 10-68,-5 5-57,-3 2-74,1-5-203</inkml:trace>
  <inkml:trace contextRef="#ctx0" brushRef="#br0" timeOffset="134224.7704">5819 16287 419</inkml:trace>
  <inkml:trace contextRef="#ctx0" brushRef="#br0" timeOffset="134537.4203">5819 16287 419,'-49'85'120,"49"-89"-77,0 3 2,0-1 7,0-1-12,0 3-17,0-2-5,0 1-16,4-2 8,-4 3 14,3-1 4,-3 1-4,0 0-3,0 0-1,0 0-7,0 0-4,0 0-1,0 0-6,0 0 3,0 0 2,0 0 0,0 0-2,0 0 0,0 0 1,0 0-2,0 0-2,0 0-2,0 1 0,3 10 1,0 3 0,-1 1 1,-1 0-1,1-1-1,-2-2-10,0-1-68,0-4 1,0-3-1,0-2-46,0-2 18,0 0-19,0 0-12</inkml:trace>
  <inkml:trace contextRef="#ctx0" brushRef="#br0" timeOffset="135600.5513">5797 16398 195,'0'0'76,"0"0"25,0 0-23,0 0-14,0 0-15,0 0 8,0-33-4,0 33-1,0 0 1,0-3 11,0 3 1,0 0-16,0 0-12,0 0-12,0 0-12,0 0-6,0 8-6,0 10 0,0 8 15,0 1-8,0 4-3,0 1-3,-2-2 1,1 1-2,1-6 0,-3-3 1,3-3-1,0-4-1,-2-5 0,1-1-3,-1-5-16,2-2-13,0-2-21,0 0 6,0-3 11,0-11-37,0-4-14,0-4 38,0 1 38,-3-1-19,-3-1 12,3 0 18,-1 2 0,4 5 1,0 5 4,0 5 12,0 1 14,0 4 34,0-2-12,0 2-9,0-1 1,0 2-1,0 0-8,0 0-4,0 0-5,0 0-6,0 0-2,0 0-8,0 0-1,0 0-6,0 0-2,0 7 0,0 7 3,0 4 9,0 2 2,4 3-1,-1 1-3,0-1 0,-1 5-4,-1-1 0,1 3-1,-2-3-2,1 4-2,-1 1 1,0 0 2,0-1-5,0-3 2,2-3-3,-1 1 3,1-4-3,2 2 0,-1-1-1,4 0 1,-1 0 6,-1 0-6,1 1 3,-3-1-1,0-1 0,0 1-1,0-3-1,-2-2 3,1-1-3,-2-5 0,1 1 1,1-4-1,-2-2 0,1 3 1,1-3-2,-2 0 3,0-1-3,0-2 2,0 1-1,3 2 0,-3-3 1,1 2-1,-1 0 0,0-1 0,0 1 0,0-2 1,0 0-2,0 2 2,2-1-1,-2-3 0,0 0 0,0 0 0,0-2 1,0 1-1,0-1 0,0 0 1,0 1-1,0-1 0,0 0 0,0 0 0,0 0 1,0 0 3,0 0-2,0 0 1,0 0 2,1 0-4,-1 0 2,0 0-3,0 0-13,0 0-38,0-1-53,0-5-125,0-1-159</inkml:trace>
  <inkml:trace contextRef="#ctx0" brushRef="#br0" timeOffset="137137.87">6119 15593 128,'0'0'73,"0"0"-66,0 0 10,0 0 50,0 0 24,0 0-46,0 0-6,0-29 30,0 25-1,0 0 7,1 2-9,1-3-16,-2 0 6,1 1 2,1-3-5,-2 1-7,1 2-12,-1-1-2,0 2 5,0 1 0,0 2-12,0 0 4,0 0-10,0 0-11,0 0-8,0 14-4,0 11 4,0 9 0,0 5 4,0 1-2,0-1 1,2-6 0,-2 1 0,1-9-1,-1-5-2,0-2 2,0-7-3,0-5 2,0-3-1,0-3 1,0 0 6,0 0-1,0 0 5,0 0 9,0-9 0,0-5-10,0-5-9,0-2 1,0-2-1,0-2 1,0 1-2,0 3 0,0 3-2,0 3 2,0 4 0,0-2 2,0 3-1,0 0-1,0 0 1,0-2-1,0 1 0,0-1 1,0 0-1,0 0 1,0 1 0,0 3-1,0-1 0,0 6 1,0 0 2,0 1 2,0 2-4,0 0-1,0 0-1,0 0 1,0 0-4,0 0-10,0 5-36,0 13-32,0 5-37,0 3-162,0-2-214</inkml:trace>
  <inkml:trace contextRef="#ctx0" brushRef="#br0" timeOffset="140027.0031">5895 17355 370,'0'0'76,"0"0"-67,0 0 15,0 0 22,0 0-4,0 0-27,-7-7 2,7 7-3,0 0 14,0 0 4,-2 0 3,2 0-7,0 0 0,-3 0 2,-1 0-5,-2-1-15,-2-1 12,-2 2 2,-2 0-5,-4 0-2,-1 0 0,-4 0-5,-1 0-4,2 0 1,1 0 4,-3 2-3,-1-1-1,1 3-7,-5-1 3,-1 1-5,1 0 7,-6 0-1,-1 2-3,-1 0-1,1 1-1,3 0 1,1-2 0,0 1 0,2-6 5,-1 5-7,4-4 2,7 1-1,2-2 5,2 0-4,-2 0-2,4 0 2,-3 0-2,-2 0 0,0 0 1,0 0-1,-1 0 0,3 0-3,-3 0 3,1 0 0,0 0 1,-2 0-2,2 0 1,1 0 0,2 0 0,3 2 0,3 0 0,4-2 2,2 0-2,1 0 0,1 0 1,0 0 0,0 0 0,0 0 0,0 0 4,0 0-2,0 0 8,0 0-4,0 0 2,0 1-3,0-1 9,0 0-2,0 0 3,0 0 3,-2-1-11,-1-5-4,0 0 2,0 0-3,0-5 2,2 1-5,1-2 0,-2-2 0,2-3 1,0 0 1,-1 0-2,1-3 0,-2 2 2,2-1-2,-1-1 1,-1-4 1,1 2 1,-1-3-3,1-2 0,-2-5-1,0 1 2,-1-1-1,2 1 0,2 5 2,0 1-2,0-1 0,0 2 0,0-3 0,0 1 0,0-1 0,0-2 2,0-1-2,0 1 0,0-1 0,0-1 3,0 2 1,0-5-4,0 0 2,-3-1 4,-6 0-6,1 1 0,1 1-2,1-1 2,-3 3 0,3 0 0,-3-2 2,0 1-4,2 1 3,1 1-1,-2 2 2,1 1-2,-1 0 1,4 2 0,1-2-1,0 2 0,1-2 0,-1-1 4,0 2-4,2 2 0,-1 1 0,2-1 1,-1 1 0,-1-1-2,0 2 1,-2 1 0,2 0 0,-1 3 0,-2-1 1,1-1-1,-1 0 0,2-1 0,-3 1 1,3 1 0,0-4-2,2 7 1,-2-2-2,0 4 2,0-1 1,1 1 0,-1 3-1,-1 1 1,0 1 2,1 4-2,-2 2 1,2 3 0,3 0-1,-3 0 0,3 0-1,0 0 1,0-1 2,0 1-3,-3-2 1,0 0-3,1 0 2,1 1-1,-2 0 1,3-1 0,-2 1 0,1-1 0,-3 1 1,1 1-1,-2-3 0,-1 3 0,0-3 0,-3 1 0,-1-1 0,-1 0-1,-5 3 0,4 0-1,-7 0 2,-1 0 0,-4 0-1,-1 0 1,1 0 0,0 0 1,2 0 2,-2 0-3,3 0 0,0 0 0,0 0 1,-1 0-1,4 0-1,-3 0 1,0 0 0,-1 0 0,-4 4 0,1-2 0,0 0 0,1 1-3,1-2 4,-2 1-1,0 1 0,-2 0 0,3-1 3,-1 1-7,2-2 5,1 2-1,1 0 2,3-1-2,6-2 0,1 0-1,7 0 1,1 0 0,2 0 0,1 0 0,0 2-1,0-2-4,0 0 4,0 0 1,0 0 1,0 0 0,0 0-1,0 0 0,0 0 2,0 0-2,0 0 0,0 0-2,0 0 1,0 0-32,0 0-28,0 1-15,4 4-85,8-1 8,8-3-66,2-1-77</inkml:trace>
  <inkml:trace contextRef="#ctx0" brushRef="#br0" timeOffset="141346.6472">3390 16962 601,'0'0'111,"0"0"-76,0 0-1,0 0 39,0 0-11,0 0-36,-68-18-17,61 30-6,1 6 4,1 6 1,3 2 0,2 6 8,0-1-2,0 5-3,9-7 1,2-4-8,11-4 0,-3-5-3,5-6 3,1-5-3,2-5 6,-3 0-4,-1-15 1,-6-7-1,-3-4 1,-4-7 0,-5-2 13,-4-1 16,-1 3 9,0 2 4,-6 6-2,-7 2-22,-1 4-7,-2 6-3,-2 6-8,0 4-4,-4 3-1,-4 5-31,-2 19-87,0 1-72,5 0-298</inkml:trace>
  <inkml:trace contextRef="#ctx0" brushRef="#br0" timeOffset="152625.8945">4421 14575 229,'0'0'171,"0"0"-109,0 0-32,0 0-19,0 0 0,0 0-5,0 0-5,-18 0 3,3 8 19,2-2 32,-1-2 8,-2 0-6,5 1-15,1-3-10,1-1 5,5-1-5,4 0 3,0 0-9,0 0-13,4 0 5,23-14-16,22-4 0,17-3 4,17-7 6,10 0 0,3-3-2,3 2-9,3-3 4,2 2-4,-2 3 2,-6 5-1,-12 5-2,-12 0-1,-17 6-2,-16 3 3,-14 4 0,-13 1 0,-6 2 2,-6 1-2,0-2 0,0 2 2,0 0 0,0 0-1,-9 0-1,-9 4-2,-7 7-17,-1 1-21,-3 1-42,0 0-3,-2 2-31,-3 0-35,-4 1-88</inkml:trace>
  <inkml:trace contextRef="#ctx0" brushRef="#br0" timeOffset="153090.1781">4527 14622 26,'0'0'355,"-83"11"-273,49-7-29,12-2 14,6-2 35,10 0-16,6 0-20,0 0-20,0 0-16,6 0-1,21-12-17,16-1-4,18-5 4,20-3 0,14-2 4,12-1-6,7-1 0,7-1-4,3 0-4,-7 2 2,-3 0-4,-17 3-3,-14 3 3,-14 3 0,-18 5 1,-16 2 0,-15 4-1,-7 2 1,-8 2 0,-4-1 3,1 1 11,-1-2-2,-1 1-4,0 1-5,0 0-1,0-1-1,0 1-1,0 0-1,0 0-1,0 0 0,0 0-3,0 0-9,0 0-7,0 0-22,0 0-82,-14 4-48,-2 2-154</inkml:trace>
  <inkml:trace contextRef="#ctx0" brushRef="#br0" timeOffset="154247.6671">6349 14683 872,'0'0'87,"0"0"-73,0 0 3,-91 0 38,79 0 4,7 0-17,5 0 5,0-8-21,21-6-16,19-6-6,17-3-4,7-6 4,5-5-1,-2-3-3,-1 2 0,-5-2-1,-6 5 1,-6 0 1,-13 7 4,-8 1 3,-8 3 12,-5 5 5,-8 4-3,-2 5-6,-2 2-5,0 4-4,-2-2-6,-1 3-1,3-2 0,-2 1-3,-1 0-35,0 1-40,0 0-78,0 0-149,-10 0-277</inkml:trace>
  <inkml:trace contextRef="#ctx0" brushRef="#br0" timeOffset="154650.6746">6684 14156 621,'0'0'137,"0"0"-70,0 0-2,0 0 13,0 0-6,0 0-30,-67-9-26,67 9-11,0 11-3,12 0 23,12 0 2,12-2-3,10-4-1,5-2-14,13-3 0,0 0-1,-3 0-4,-7 0-2,-9 0 0,-14 5-1,-11 8-1,-9 5 0,-9 7 0,-2 3 4,-6 6-4,-17 3 5,-2-1-1,1 1 4,5-3 1,1-3 3,7-4-4,4-2-4,1-6-1,6-2-2,0-5 0,0-3-1,9-2-2,6-4-24,9-3-36,3 0-51,2-5-36,-2-15-161</inkml:trace>
  <inkml:trace contextRef="#ctx0" brushRef="#br0" timeOffset="164624.5039">8075 13946 588,'0'0'83,"0"0"-64,0 0-7,0 0 15,0 0 11,0 0 12,0 0-24,-8-43-19,8 35-5,0-1 10,2 4 8,-2 1 5,0 2-10,-6 2 2,-16 0-5,-8 19-7,-5 10 3,-1 12 4,4 7 0,5 4 5,9 2-4,9-2-5,9-4-1,10-7-7,26-9 2,15-7 0,12-8 0,8-10 0,4-7-2,-2 0-6,-3-9-19,-9-11-12,-8-1-10,-10-4 1,-12-4 23,-14 0 9,-10-1 14,-7 2 0,-6 2 3,-15 6 19,-4 6 7,-2 5 8,-3 6-7,5 3-4,-2 7-11,4 16-7,4 7-3,7 5 2,5 0-6,7-1 0,0-3 0,11-6 0,8-4-1,3-5 0,0-9 2,2-3-2,-1-4 1,-4 0-1,-3-15 1,1-7 2,-5-3 0,-1-5 0,-3-2-2,4 1 1,1 3 9,-1 3 7,5 11 3,-1 7-3,6 7-8,4 0-7,2 17-2,2 6 0,-3 1 1,-3-2-1,-2 1-1,-4-7 0,-8 1-1,-3-7 1,-4-6-4,-3-2 2,0-2 2,0 0 4,0-10 1,0-15 3,0-6-8,0-5 0,0 1 4,7 3 11,3 4-1,4 9 8,1 4-3,-2 11-6,2 4-12,2 5 3,3 17-4,4 6 0,-1 1 0,1 1-3,-1-5 3,-2-5-7,-3-3-5,-5-5 3,-2-5 1,-5-5 4,-4-2 3,2 0 2,0-9 3,1-16 4,1-11-5,0 0 6,1-3 6,2 1-6,-1 6 11,1 2 4,2 9 3,-3 9-5,4 12-7,3 3-15,11 33 2,3 19-1,4 18 3,-2 10 2,-7 3-4,0-3 0,-5-11 0,-4-9-2,-3-10 1,-4-10-1,-7-10-3,-1-8-12,0-7-30,0-11-31,0-7-62,0 0-46,0-26-26,2-13-218</inkml:trace>
  <inkml:trace contextRef="#ctx0" brushRef="#br0" timeOffset="165808.9947">9280 14224 375,'0'0'160,"-35"-130"-26,35 89-23,0 15 2,17 11-40,10 12-22,4 3-27,4 12-13,2 14-5,-7 7-6,-2 2 1,-13 0-1,-7-2-2,-8-5-7,0-6 4,-14-6 1,1-7 4,-3-8 3,6-1-2,4-12 7,2-17-6,2-11 3,2-8-5,0-4 10,5 3 0,10 5 8,4 11 4,2 13 12,5 14 2,1 6-22,2 17-9,3 17-4,-2 7 0,-4 5 0,-6-1 0,-7-5 0,-4-7-1,-3-10 0,-5-10 0,1-6 1,-2-5 0,0-2 2,0-11 11,3-14 0,2-11-9,5-8-3,3-1 1,-1 3 0,5 3-3,-1 6 1,2 9-1,0 12 0,1 12-1,-1 11-6,-4 22 1,-1 9 6,0 2 0,-2-1 0,2-9 0,-2-5-2,2-12 0,1-8 0,-2-7 1,1-2 1,-3-4 2,0-14 3,-2-5-4,-6-1 3,-2-3-3,0 3 0,0 3 1,0 4 4,0 7 1,-6 6-1,6 4 9,0 4-15,0 17-5,3 10 5,12 1 0,9-3 0,4-7-13,5-7-13,0-11-7,-5-4 4,-7 0 11,-3-10 11,-10-11 7,0-5 0,-3-2 9,-4-3 12,5-1 7,3-2-6,6-2-11,5 7-1,5 7-9,2 14-1,-1 8-1,-2 14-4,-6 17 0,-1 6 5,-7 0-1,-4-1-1,-6-2-9,0-4 3,0-8 6,-13-6 2,2-7 0,-1-8 2,5-1 3,2-6 1,5-15-5,0-7 0,0-7 0,16-1 0,6-4 1,4-2-1,4 6-1,0 8-1,0 12 1,-5 14 0,-5 2-3,-2 13 0,-4 11 3,1 1 0,-1 0-1,-1-4 2,-1-6-1,0-7 1,0-3-1,-4-4-1,-2-1-1,1 0 2,2-12 4,2-7-2,3-5-1,4-3-1,3-3 3,4 1 4,4 3 0,2 6-1,-3 7-4,0 10-2,-5 3 11,-2 3 4,0 13-5,-4 1-8,-3-1-2,-2 0 0,-6-1 0,-4-3-67,-2-2-105,0-7-352</inkml:trace>
  <inkml:trace contextRef="#ctx0" brushRef="#br0" timeOffset="165948.4999">10856 13630 1025,'0'0'76,"0"0"-70,0 0-6,0 0-1,0 0-275</inkml:trace>
  <inkml:trace contextRef="#ctx0" brushRef="#br0" timeOffset="166546.6441">11473 13736 754,'0'0'93,"0"0"-35,0 0 41,-61-84-14,61 65-18,0 0-34,3 5-19,21 3-11,6 4 0,4 3-3,3 3-1,-1 0 0,-5-3-6,-5 0-5,-8-6 6,-2-4-1,-5-8 3,-1-4-1,-4-8 5,-6-3 0,0-1 1,0 4 12,-16 6 16,1 8 9,3 12 15,6 8-9,5 36-29,1 31-14,0 35 9,19 26 9,17 11-13,16 3-5,15-9-1,8-11-17,-2-12-11,-15-13-13,-27-12-30,-31-19 9,-24-15 48,-53-20 14,-34-15 85,-26-16 3,-9-6-18,16-24 14,32-9-30,41-8-19,56-10-20,35-9-7,69-9-7,40-6-2,30-1-29,7 7-42,-14 10-57,-23 12-84,-41 10-303</inkml:trace>
  <inkml:trace contextRef="#ctx0" brushRef="#br0" timeOffset="167453.5339">13472 12964 719,'0'0'108,"0"0"-36,0 0-20,0 0-40,0 0 11,0 95 52,22-36-23,-2-3-33,-6 0-16,-11-3-3,-3-6-95,-18-8-169,-21-14-290</inkml:trace>
  <inkml:trace contextRef="#ctx0" brushRef="#br0" timeOffset="168060.2601">13011 13175 935,'0'0'31,"5"-80"-13,46 43-18,29-1-6,20 1 6,18-2 1,6 3 4,-2 3 1,-10-3-5,-16 1-1,-22-1 5,-22 1-4,-22 2 6,-21 3 7,-9 7 43,-3 7-12,-20 10 0,-9 6-12,-5 20-24,-1 18-8,7 7 2,9 5 6,10-1-7,6 2-2,6 1 2,0-4-1,0-4-1,10-8-3,2-9-9,-1-12-7,-5-7-6,-3-8 9,1 0 16,5-8 6,4-9-4,6-1 0,4 6 8,4 9 3,3 3-4,6 8-6,4 13-2,8 2-2,1-3 1,0-2 0,2-8 0,-8-7-5,-4-3-11,-8-1-2,-11-19 12,-8-9 6,-8-5 2,-4-5 0,0-2 7,-4-3 13,-8 5-4,4 4-1,2 11 5,3 11 10,2 13-6,1 3-21,0 32-4,0 17-1,4 11 3,7 3-3,7-4 0,1-8 0,7-4-39,2-5-54,-4-8-63,-11-5-255</inkml:trace>
  <inkml:trace contextRef="#ctx0" brushRef="#br0" timeOffset="168532.9254">13504 13981 869,'0'0'73,"15"-78"-64,-6 46-4,-2 8 8,-7 10 42,0 14-12,0 4-37,8 27-6,12 15 0,15 4 0,13 1-1,8 0-7,1-2-31,-12-2-20,-20-5-36,-22-5 0,-9-6 59,-33-9 36,-5-5 8,0-7 60,10-10-2,13 0-3,18-6-16,3-16-17,24-5-23,21 0-6,10 2-1,5 7 0,2 4 5,-5 8-2,-11 4 14,-14 2 6,-14 0-12,-14 10-10,-4 5-1,-6 4 0,-13-2-43,-2-1-179,0-11-219</inkml:trace>
  <inkml:trace contextRef="#ctx0" brushRef="#br0" timeOffset="169289.8207">13986 13997 864,'0'0'64,"0"0"-56,0 0-5,124-43 28,-65 37 11,1 1-20,-5 2-17,-8 2-2,-16 1-3,-15 0 1,-14 9 1,-2 18-1,-8 13 8,-11 9 11,2 3-1,6 2-10,9-5-3,2-7-3,0-10-2,3-7-1,4-6-1,-4-7-11,0-6-3,-1-4-13,-1-2-1,4-6 17,2-20 8,5-9-36,0-9 25,6-5 14,3-7 1,6 2 0,9 3 8,4 9 19,0 12 2,-4 13 8,-5 14-3,-5 3-7,-4 11-20,-4 12-4,0 2 0,-6 2-1,0-3-1,-5-6 0,-2-4 0,-1-7 0,-2-7 0,1 0 0,5-6 7,6-17 5,7-9-9,3-6 0,7-3 3,3-1 5,4 2-6,-1 9 0,-3 13 6,-2 12 8,-1 6-12,0 12-3,-1 12-5,0 1 1,-3-6 1,-5-4-2,-2-7 1,-6-6-3,0-2 4,-2-5-2,-3-16 5,0-8 1,-1-4-4,2-7-2,-1-1 4,3 0 15,1 7-4,1 9 2,-1 12 2,-1 9-4,3 4-8,1 20-7,5 18 1,4 9 0,2 2-1,2 3-1,5-2-37,2-5-53,-2-6-79,-3-7-182</inkml:trace>
  <inkml:trace contextRef="#ctx0" brushRef="#br0" timeOffset="184505.8309">17409 14054 812,'0'0'85,"0"0"-71,117-51-12,-65 51 9,-4 0 0,-10 21-6,-17 15-5,-18 7-18,-3 4-7,-29 2 20,-13-1 5,-4-6 14,1-7-10,8-8 18,10-9 15,12-7-8,6-7-5,9-4-3,0 0 9,0-10-13,15-17-6,11-8-6,11-8-2,3-5 0,5 1 1,-3 3 2,-4 5 12,-5 4 4,-7 8 1,-10 9 0,-7 6 5,-5 10-6,-2 2-6,1 10-16,-3 19 4,0 11-3,0 5 5,0 0-5,0-4 1,5-3-2,5-5 0,3-3-6,5-8-28,2-7-27,5-5-30,2-7-105,3-3-98</inkml:trace>
  <inkml:trace contextRef="#ctx0" brushRef="#br0" timeOffset="185113.7203">18269 13748 574,'0'0'141,"0"0"-35,0 0-41,0 0-3,0 0-6,0 0-14,0-54-18,0 53-13,0 1-3,0 0 5,0 0 4,0 0-4,0 0 2,0 0-4,0 0 16,0 0-6,0 0 2,0 0-10,0 0-1,0 0-2,0 0-6,0 0 0,-3 0-4,0 0-8,-3 15 8,-2 7 2,2 10 1,1 12-1,3 9 2,2 6 9,0 0-3,0-4-1,4-6-4,9-5-5,2-5 0,4-7 0,3-4 0,-2-8-1,1-5-6,-1-3-23,0-3-51,1-3-13,0-6-148,-2 0-226</inkml:trace>
  <inkml:trace contextRef="#ctx0" brushRef="#br0" timeOffset="185917.9141">18684 13858 734,'0'0'112,"0"0"-29,0 0-29,0 0-3,0 0-3,0 0-19,0 0-27,-27-6 0,15 28 4,-4 7 10,1 4 2,0-4-6,6 3-2,3-5 5,2 1-4,4-4-8,0-3 0,0-3-3,5-3-1,6 0 0,3-5-7,3-3-17,2-7 12,3 0-3,3-6 9,-1-14 7,1-4 2,-2-5 2,-1-4-1,-1-3 11,-5-3 15,-2 1 8,-8 3-9,-6 2-4,0 11-4,-11 5-13,-16 11-7,-9 6-5,-2 4-31,3 20-55,12 3-64,18-7-296</inkml:trace>
  <inkml:trace contextRef="#ctx0" brushRef="#br0" timeOffset="186083.3273">19024 13962 1034,'0'0'112,"0"0"-97,0 0 2,0 0-1,0 0-16,0 0-48,18-10-167,11 6-227</inkml:trace>
  <inkml:trace contextRef="#ctx0" brushRef="#br0" timeOffset="186450.9014">19354 13761 763,'0'0'184,"0"0"-142,0 0-26,0 0 22,0 0-6,-30 79-25,30-44-6,0 2-1,1-3-17,13-5-2,1-3-24,0-6-11,4-5 13,-4-4 21,3 0 11,-5-5 3,-3 0 4,-3-2 2,-7 0 5,0 2 31,0 3 43,-9 1-14,-8 3-21,-3 4-5,-6-3-1,2 1-6,-3-1-16,2-3-14,1-1-2,8-5-15,2-2-48,7-3-68,4-1-210</inkml:trace>
  <inkml:trace contextRef="#ctx0" brushRef="#br0" timeOffset="186646.8967">19367 13762 863,'0'0'140,"0"0"-114,0 0-14,0 0-11,94-68-1,-53 53-82,-3-2-213,-7-1-279</inkml:trace>
  <inkml:trace contextRef="#ctx0" brushRef="#br0" timeOffset="186907.9568">19731 13531 664,'0'0'237,"0"0"-132,0 0-50,0 0 7,0 0-14,0 0-31,-6 28 0,12 11 31,-4 10-5,-2 6-12,0 2-2,0 0-11,1-5-3,1-5-7,-1-10-3,2-6-3,0-11 0,3-5-2,4-6-12,1-6-24,7-1-24,6-2-50,11-3-69,3-17-215</inkml:trace>
  <inkml:trace contextRef="#ctx0" brushRef="#br0" timeOffset="187051.8435">19891 13757 666,'0'0'236,"0"0"-163,0 0-59,0 0 6,0 0-20,0 0-20,18-16-108,14 8-238</inkml:trace>
  <inkml:trace contextRef="#ctx0" brushRef="#br0" timeOffset="187282.2012">20071 13476 693,'0'0'213,"0"0"-101,0 0-52,0 0 1,81-49-5,-45 62-17,-5 19-15,-8 10-9,-13 5 0,-10 6-7,-5 2-3,-25 6-4,-6-1 0,-5-2-1,2-5-5,5-7-25,2-4-49,6-8-22,0-4-139,7-7-152</inkml:trace>
  <inkml:trace contextRef="#ctx0" brushRef="#br0" timeOffset="188190.2132">17379 14624 441,'0'0'117,"0"0"-76,0 0-27,0 0-2,-94-9 21,80 8 15,-1-1 13,2 1-11,-1-1-7,1 1 0,2-2-5,1 0-4,6 0-8,4 1-11,7-2-4,39 0-8,36-10 21,42-4-17,42-6 0,33-6-5,31-1-1,23 0 2,11-2-3,7 2 2,-2-1 11,-7 3 2,-13 3 1,-20 4 0,-22 1 3,-29 7 4,-32-1-8,-33 4-10,-29 1 5,-32 4-8,-24 2 4,-19 1 3,-9 2 9,0 0 5,-7-3 1,-14 4-12,-7 0-12,-5 0-1,-2 2-16,-2 9-42,-1 3-34,0 2-29,5-2-193,8-5-206</inkml:trace>
  <inkml:trace contextRef="#ctx0" brushRef="#br0" timeOffset="191932.528">17088 15252 363,'0'0'136,"0"0"-65,0 0-17,0 0 18,0 0 12,-7-84-28,15 71-10,-2 1-17,2 2 6,-3-1-7,-2 3 5,0 2-8,-3 2 0,0-3-1,0 3-10,0 1 7,0 0-8,0 3 6,0 0-9,0 0-5,0 3-5,0 17 0,-5 5 3,-1 5 3,1 2-2,-1 3-2,2 2 4,-1 4-3,-1 4-3,-1 5 4,-1 6-2,1 6 0,-1 8 1,0 9-1,0 4 0,2 5-2,1 6 0,2-1 1,2 1 0,-1 1-1,-2-2 4,-2 3-2,-3 1 0,0 2-2,-3 1 1,2 0-1,-1 1 3,-4 9 0,3 1-1,-4 0 1,0 1-3,-1-6 0,2-7-2,0-3 5,3-9 0,2-5-1,4-9 0,2-9 1,2-5-1,2-2-1,0-6 2,0-1 3,0-5-6,0-5 0,0-6-1,0-9 1,0-9 0,0-7-13,0-9-16,0 0-1,0-18-12,0-19-60,0-14-246</inkml:trace>
  <inkml:trace contextRef="#ctx0" brushRef="#br0" timeOffset="193093.9028">16098 16767 574,'0'0'160,"0"0"-98,0 0-57,0 0-3,0 0 6,0 0 20,-71-4 2,71 4-17,0 0-7,0 0-4,6 0 7,9 0 0,7 5-4,6 0 0,10 1 1,9-6-5,16 0 3,16 0-2,20 0 5,16-11-4,11-3-2,10-2 2,6 2 0,9 2-1,1 4 5,-3 3 0,2 5 1,-5 0-5,-1 0-3,4 3-2,1 1-4,3 2-2,6-6-1,-2 0 4,4 0-1,1 0-2,-5 0 5,-2-3 2,-4-4-5,-3 1 5,1-3-3,0 3-3,2 0 7,1 4 3,-6-2 2,2 3-4,-8 0-2,0 1 1,1 0-1,2 0 1,0 0-1,5 0-2,1 1 3,-3-1 0,2 1 0,-8-1 0,-1 0 0,-2 0 0,-3 0 0,-5 0 0,-2-1 0,-4-6 0,-3-3 8,-4-1 12,-5 0 2,-7-2-1,-4 3 15,0 2-9,-3 3-16,-1-1-11,-4 3 2,-2-1-1,-9 1-1,-1 0 1,-1 1 2,-2-2-3,-1 3-3,-2-3 2,-3 2 0,-2-1-1,-4 0-12,0 0 1,-6-1 9,-4-2 0,-4 1 1,-6-1 2,-6 2 1,-3-3 0,-7 2 1,-2 0 2,-5 1 4,-1 0-1,-4 2 9,-1 0-6,-4 0 0,-4 0-4,-5 1-3,2 0 1,-3 1-3,-2-2-2,0 0-20,0 0-65,-9-3-61,-7-2-116</inkml:trace>
  <inkml:trace contextRef="#ctx0" brushRef="#br0" timeOffset="193423.0079">24640 16244 611,'0'0'95,"0"0"-32,0 0 23,0 0 7,0 0-22,0 0-36,-20-8-15,40 21 2,10 4 0,5 3 3,6 0-14,-4 3-3,-4 0-4,-6 1 0,-11-1-4,-4 3 1,-11-3 5,-1 3 9,0 1 4,-16 3-6,-3 0 4,-5-5-6,-2-1-8,3-1-1,-3-1-2,2-1-14,-1 1-56,0-3-13,-1-2-98,1-5-177</inkml:trace>
  <inkml:trace contextRef="#ctx0" brushRef="#br0" timeOffset="194377.4431">17205 15161 573,'0'0'138,"0"0"-40,0 0-50,0 0 8,0 0 6,0 0-21,-14-27-35,-6 50 10,-8 9-6,-6 9 2,0 2-4,-1-4-2,4-2-5,5-7 2,4-8 2,7-10 2,6-4 2,7-7-4,2-1-3,0 0 25,0-15 2,0-13-18,13-8-10,6-8 1,3-1 11,3 1 0,1 6-1,2 6 12,1 8 0,-1 5-11,-3 10 2,-1 8-11,1 1-2,1 6-2,4 12 0,3 8-2,4 2-13,0 6-56,-3 1-63,-4-1-128,-9-6-541</inkml:trace>
  <inkml:trace contextRef="#ctx0" brushRef="#br0" timeOffset="198794.1287">17111 15652 230,'0'0'120,"0"0"-83,0 0-23,0 0 18,0 0 29,0 0-11,0-4-22,0 4-12,0 0 10,0 0 6,0 0 19,0 0-3,0-2 2,-2 1-26,1 1 0,0-2 3,-1 0 3,2 1-8,0 1-3,0 0 8,0 0-10,0-1-7,0 1 1,0 0 0,0-2 0,0 1-7,4 0-3,9-1 0,3 0-1,4 2 0,7-1 1,5 0-1,7 1 0,9-4 0,4 2 0,-1-3 0,4 0 0,-1 1 0,-2 1 3,-1 1-3,-6-1-6,-5 1-5,-7 1 7,-7-1-9,-3-1 13,-4 1 2,5 1-2,-2-2-3,4 0 3,-2-1 0,3 1 1,1-1-1,3 2 1,4 1-3,-2-1 1,1 2 1,3-2 0,-3 2 0,-2-2 0,-3 0-1,1 1 1,-2-1 0,1 0 0,2-1-3,0 1 2,2 0 1,0 0 0,-2 0 0,-1 0 0,0 1 1,-3 1 5,-1-2-6,1 2 0,-2-1-1,-1 1 1,-2-1-1,-3 1 1,2-2-4,0 1 3,0-1 1,0 1 0,-2 1 0,1 0 0,-2-3 0,-3 3 0,-2 0 0,-3 0 0,3 0 0,1 0 0,1 0 0,6 0-1,0-1 1,-1-1 5,0 2-5,-2 0 0,-6 0-3,-1 0 0,-3-3 3,-3 3 0,-2 0 0,-3 0 6,0 0-5,0 0 2,0 0 2,0 0-3,0 0-2,0 0 0,1 0 4,1 0-4,1 6 1,0-2 2,0 1-1,0 2 0,-1 1 1,2 0-2,-3 4 8,2-2-7,0-1 0,0 2 1,0-2-2,0 1 6,-1 2-4,1 2 2,1 2 0,0 2-3,-2 3 1,1 4 0,-3-2 0,0 1 0,0-2-1,0 1 3,0 3-3,0 0 1,0 3-1,0 3 0,-3 1-1,1 4-1,-2-3 1,1 2-1,-1-1 6,-4-1-6,4-2 1,-2-1-1,-1-1 3,2 0-1,-1-3 3,1 3-4,1 1 2,-2-1-3,2 1 1,-1 0 0,-1-1 0,2-1 0,-1 1 0,0 0 1,0-1-1,-1 1 1,1 0-1,1-1 4,-1 0-4,4-1 2,-2 0 1,0-1-1,-1 4-1,1-1 5,1 1-1,-1 0 0,-2-1-6,1 2 1,-2-1 2,-3 2-2,2 2 1,1 1-1,-1 1 1,1-3-2,-1-2 2,3-2-2,-1-1 0,1 0 0,-1 2 2,2-5 0,0 1 1,3-5-1,-2 0-1,0 0 0,-1 1 0,-2 2 0,1-3-1,1 1 1,-2 3 2,-2 0-3,3-1 0,-2-1 0,3 0 0,0-7 1,1-2-1,2 2 0,-3-3 0,2 3 1,-1 3 1,-1 1-1,1 3 1,1-3-1,-5 1 1,5-5-2,-1-4 3,1-6-2,1-1 0,0-3 1,0-3-1,0 0 5,0 0-4,0 0 4,0 0-1,0 0 3,0 0 0,0 0 1,0 0-5,0 0 2,0 0-3,0 0 2,0 0 1,0 0 0,0 0 0,0 0-2,0 0 1,0 0-4,0 0 5,0 0-2,0 0-1,-2 0-2,2 0-1,-1 0 0,1 0 0,0 0-1,0 0 1,0 0 0,0 0 0,-2 0-2,2 0 2,0 0-4,0 0 3,11 0-4,4 0 5,1 0-4,2 0-1,4 0 2,1 0 3,2 0 0,5 0-2,0 0 3,4-2-2,5 2 2,1 0-2,5 0-3,4 0 4,3 0-2,1 0-3,2 0 1,-3 0 1,-6 0-3,0 0-5,-4 0 4,-4 0-2,-1-1 7,-3-2 1,-3 0 1,2-1-1,2 1-3,-3-1 7,3 2-3,-2-3 0,-3 3-3,5-1 2,-2 0-1,3 2-1,-4 1-3,0 0-7,-2 0 9,-3 0 1,1 0 3,4 0-8,-1 0-3,3 0-9,-3 0 8,-2 0-3,2 0 13,-2 0-4,0 0 6,1-4 1,-1 2-1,-2-2 0,-1 4 0,0-3 1,-1 0-1,-3 1 0,2-2-1,0 3 2,0-3 1,-3 1-2,-2 0 0,-1 3 1,-3 0-1,0 0 0,-2 0 0,-1 0 2,2 0 0,-4 0-2,0 0 4,1 0-2,-2 0 0,0-3 0,0 2 0,-3 1 3,-3-2-3,0 2-1,-3 0 2,0 0 5,1 0 0,-1-2 2,1 0 3,3-4-1,-1 0-6,2-2 4,0-2-2,1 0-1,-1 1-5,-1-1 1,-1-4-2,2-2-1,0 0-3,-2-3 3,2-2 1,-2-5 1,0-2-2,2 0-3,-2-3 2,0-1 1,2 2 0,-2 0-4,3 0-1,-1 4 5,-2 2-4,-3-2 4,0 0-1,0-4-1,0-3 2,0-2 1,-2-3 1,-4-5-1,-1 0-1,0 1 0,2 2 0,0 5-1,1 1 2,1 4-1,-2 3 0,2 1 0,0 4 0,-2 1 0,3 4-1,2 1 0,0 3 0,0 3-6,0 3 4,0 3 3,0-2-3,0 2 0,0 0 3,0-2 3,0 0-2,0-1-1,0 2 0,0-2 1,2 2-1,-2 1 0,0-1 0,1 1 1,1 2 0,2-4 3,-1 2-3,0 0-1,0-2 3,0 0-3,1 1 4,-2 0-3,-2 4 1,0-1-2,0 2 0,0 0-29,0 4-59,-8 11-128,-6-5-241</inkml:trace>
  <inkml:trace contextRef="#ctx0" brushRef="#br0" timeOffset="222277.8556">3972 9017 300,'0'0'49,"0"0"-45,0 0 0,0 0 4,0 0 24,0 0-16,0 0-12,6 0 25,-3 0-9,-3 0 7,0 1 8,0 0 2,0 4-14,0 0-7,-3 5-16,-6 0-46,1 0-189</inkml:trace>
  <inkml:trace contextRef="#ctx0" brushRef="#br0" timeOffset="222486.3582">3969 9218 415,'0'0'117,"0"0"-89,0 0 0,0 0-2,0 0 3,0 0-8,-5 64-20,7-50-1,1 3-1,6 6-24,-4 2-42,2 2 51,-3 0-227</inkml:trace>
  <inkml:trace contextRef="#ctx0" brushRef="#br0" timeOffset="222696.9748">4063 9662 231,'0'0'89,"0"0"-35,0 0-21,0 0-6,0 73 15,0-52-22,0-1-16,3 4-4,5-5-27,-1-1-18,2-1 7,-2-3-20,1 1 6,-4 1-11,2-1-56</inkml:trace>
  <inkml:trace contextRef="#ctx0" brushRef="#br0" timeOffset="222828.2839">4149 10122 7,'0'0'57,"0"0"-24,0 0-33,0 0-11</inkml:trace>
  <inkml:trace contextRef="#ctx0" brushRef="#br0" timeOffset="222951.7521">4149 10319 122,'0'0'220,"0"0"-162,0 0-45,0 0-3,0 0 15,0 0-25,-7 68-13,5-62-148</inkml:trace>
  <inkml:trace contextRef="#ctx0" brushRef="#br0" timeOffset="223088.3491">4149 10319 488,'19'103'142,"-30"-97"-113,6-2-29,4 1 6,1-3-6,0-1-42,0 2-168</inkml:trace>
  <inkml:trace contextRef="#ctx0" brushRef="#br0" timeOffset="229845.6066">18662 16967 142,'0'0'102,"0"0"-40,0 0 20,0 0-3,0 0-4,0 0-11,0 0-1,-8 0 1,8 0 7,0 0-12,0-5 2,0-3-11,0-3-6,0-3-7,0-2-5,0 0-3,0-2 9,0 1 0,0 7-4,0 6-2,0 1-5,0 3-16,0 0-8,0 3-3,0 16-2,0 5 2,0 7 1,-5 3 1,1 3-1,-2 1-1,2 1 0,-1 0 0,2-6 0,-1-5 1,4-8 0,0-9-1,0-4 0,0-4 1,0-3-2,0 0 2,0 0 4,0 0-3,0-5 2,0-9-4,0-10-3,0-1-3,6-3 1,-3 0 2,0 3-11,0 6 12,-2 6-2,1 3 4,-1 7 0,-1-1 0,0 2-3,0 2-11,3 0-12,-3 0-32,0 0-29,0 0-22,0 0-118,0 0-18</inkml:trace>
  <inkml:trace contextRef="#ctx0" brushRef="#br0" timeOffset="247658.1873">19391 15591 410,'0'0'121,"0"0"-90,0 0-18,0 0 28,0 0 29,0 0-14,0 0-20,0 0-11,-13-18-10,13 16 6,0 2 17,0 0-6,0 0 0,0 0-6,0 0-11,0 0-5,0 0-10,0 5-1,0 15 1,0 3 11,0 6 0,0-1-5,0-2 3,0-3-2,7-2-1,1-5 0,4-2 4,-1-4-1,0-5-6,0 2-2,-1-5-1,-1 0-40,-2-2-73,1 0-146,0-4-105</inkml:trace>
  <inkml:trace contextRef="#ctx0" brushRef="#br0" timeOffset="247837.1803">19461 15687 700,'0'0'190,"0"0"-107,0 0-65,0 0 13,0 0 14,0 0-22,-12-19-23,29 17-23,5-2-66,2 1-93,-4-1-74</inkml:trace>
  <inkml:trace contextRef="#ctx0" brushRef="#br0" timeOffset="248125.4474">19603 15648 635,'0'0'199,"0"0"-161,0 0-22,0 0 20,0 0-36,0 0-2,1 6-117,11 0-27,2 2 13,-1-3-65,-5 1 34,-4-1 50,-4-1 114,0 1 136,0 0-26,0-4 22,0-1-30,0 3-41,0-3-29,0 2-24,0 0-8,9 1-66,8-1-43,0-2-100</inkml:trace>
  <inkml:trace contextRef="#ctx0" brushRef="#br0" timeOffset="248580.7548">19769 15679 453,'0'0'137,"0"0"-83,0 0-20,0 0 29,0 0 6,0 0-45,-24-14-24,24 14 1,0 0-1,0 0 16,0 0 8,0 0 0,0-3 8,0 3 0,0 0-6,0 0-5,0 0-11,0 0-2,0 0-7,6 8 7,2-2-1,3-1-4,0 0 0,2-3-3,-4 0 4,-3-2-4,-4 0-3,-2 0 3,0 0 0,0-6 0,0-6-8,0-2 8,0-3 4,5 1 1,3 0-2,4 3 8,2 1-2,3 7 10,2 5 5,0 0 5,-2 5-7,-1 17 1,-2 7 5,-3 4-14,-3 3-11,-6-1-3,-2-2-18,0-5-43,-21-3-21,-9-3-83,-9-6-81,-5-5-269</inkml:trace>
  <inkml:trace contextRef="#ctx0" brushRef="#br0" timeOffset="248918.5851">19182 15637 685,'0'0'243,"0"0"-178,0 0-46,0 0 3,0 0 8,0 0 20,-7 75-32,7-44-14,1 0-3,13 0-1,4-2-10,5-1-35,3-4-80,4-4-128,0-5-21</inkml:trace>
  <inkml:trace contextRef="#ctx0" brushRef="#br0" timeOffset="249165.6639">19418 16143 688,'0'0'105,"0"0"-80,0 0 27,0 0 38,0 0-10,0 0-42,100-5-27,-57-4-7,3 1-4,-2 0-9,-8 7-37,-6 1-74,-14 0-150,-16 6-116</inkml:trace>
  <inkml:trace contextRef="#ctx0" brushRef="#br0" timeOffset="249302.5206">19499 16304 622,'0'0'257,"0"0"-225,0 0-24,0 0 6,94-5 25,-42-7-39,3 2-16,-4-1-149,-8 1-112</inkml:trace>
  <inkml:trace contextRef="#ctx0" brushRef="#br0" timeOffset="258593.3606">24638 17076 727,'0'0'139,"0"0"-124,0 0-6,0 0 67,0 0-9,0 0-35,0 0-24,0 0 2,-18-14 7,18 14 4,0 0 4,0 0-2,0 0-9,-2 0 7,0 0-11,1 0-3,-5 15-7,-2 12 8,-4 12 14,-6 10-8,-1 10 0,-4 5 4,-1-2-4,2-6-7,7-4-3,3-7 0,8-2-4,4-5 3,0-5-3,3-9 0,12-5 0,3-5-1,2-7 1,3-4 0,1-3 0,1 0-5,-1 0 4,-2-7-8,-4-4 1,-1 2-11,-7-5-20,0-1-16,-4-2-31,-3-1-96,-3-1-161</inkml:trace>
  <inkml:trace contextRef="#ctx0" brushRef="#br0" timeOffset="258869.1003">24537 17461 756,'0'0'206,"0"0"-171,0 0 16,0 0 15,0 0-8,116-51-17,-53 45-13,-1 1-22,-5 2 6,-10 0-2,-13-3 5,-9 3-4,-14 2-6,-8-2-2,-3 3-3,0-1-10,-11 1 1,-19 0-23,-10 0-72,-12 1-95,-2 8-196</inkml:trace>
  <inkml:trace contextRef="#ctx0" brushRef="#br0" timeOffset="260683.8663">18654 16987 589,'0'0'136,"0"0"-98,0 0-8,0 0 16,0 0-21,0 0-25,2 0 0,-2 3 9,-8 5-2,-5 0-5,-1 1 6,-2-1 0,2-4-6,0 0 1,3-2 1,-1-2-3,2 0 1,1 0 9,3-10-3,3-7 8,3-2-14,0-4 1,0-1 15,9 2-3,8 3 7,2 4-8,3 2 2,5 3 4,-1 4-2,0 6-3,-4 0 1,-4 13 3,-9 17-11,-7 9 3,-2 11-1,-8 2 8,-14 2-17,-5 5-1,0-9 5,2-4-5,4-11 1,2-8 3,8-8 5,3-8 0,5-8 7,3-1-3,0-2-3,0 0-2,2 0 3,16-11 3,9-5 0,7-2-8,2-1-1,4 1-5,-1 0 2,3 2 5,2-2-3,1 5 3,-2 5-3,-7 4 4,-7 1-3,-11 3-3,-8 0 3,-4 0-3,-4 0-1,-2 0-1,0 0 0,0 0 3,0 0-3,0 0-4,0 0-25,0 0-39,-7 0-55,-6 0-83,-2 0-182</inkml:trace>
  <inkml:trace contextRef="#ctx0" brushRef="#br0" timeOffset="261243.6733">17945 15863 638,'0'0'101,"0"0"-56,0 0-24,0 0 13,0 0-28,0 0-6,11 24-20,-6 10-108,-5 6-20,0 5-162</inkml:trace>
  <inkml:trace contextRef="#ctx0" brushRef="#br0" timeOffset="261377.0577">17944 16366 408,'0'0'101,"0"0"-54,0 0-27,0 0-10,-2 73-10,-1-50-7,-2 8-93,-3-1-254</inkml:trace>
  <inkml:trace contextRef="#ctx0" brushRef="#br0" timeOffset="261517.8976">17890 16742 450,'0'0'154,"0"0"-107,0 0 13,0 0 34,0 0-34,0 0-17,-3 14-43,6-5-7,-1 1-154,-2 2-110</inkml:trace>
  <inkml:trace contextRef="#ctx0" brushRef="#br0" timeOffset="262545.2775">17719 17056 519,'0'0'225,"0"0"-132,0 0-2,0 0 11,0 0-27,0 0-26,19-50-19,-14 42 0,-3 7 1,0-3-12,0 4-8,-2 0-3,0 0-8,1 0-5,3 15 0,-2 3 5,-1 2 11,-1 0-8,0-2-3,0-4 6,0-3-4,0-3-2,0-2-3,0-4 3,0 2 0,0 3 2,0 0 0,0 5-1,0 0 0,0 1-1,0-1 0,0-5 0,0-1 0,0-3 0,0-3 0,0 0 4,0 0-3,0 0 3,0 0 4,0-7-3,0-2 1,0-7-5,0-1 0,0 0 2,0-2 0,0 0-2,0 2 0,0 3 3,0 3 2,0 5-4,0 6 3,0 0-2,0 0 0,0 0-3,-1 0-10,-2 17 5,-3 7 5,2 4 3,-1 2-2,2 1 2,0-2-3,2-3 1,1-8-2,-2-7 1,2-4 0,0-7 0,0 0 0,0 0 0,0 0 3,0 0 1,0-10-2,0-15 2,0-6-2,0 0-1,0 3 0,0 5 0,0 2 0,2 6 1,1 5 1,-2 4-1,-1 3 7,0 3 2,0 0-9,2 0-2,-1 9-6,1 13-2,-1 12 8,1 6 5,0 2-4,0-2 3,0-3-3,2-11 0,-1-5-1,-2-5 0,-1-8 0,0-4 0,2-3-4,-2 1 1,0-2-10,0 0-11,0 0-11,0 0-38,0-11-68,0-11-166,0-3-268</inkml:trace>
  <inkml:trace contextRef="#ctx0" brushRef="#br0" timeOffset="263970.5247">19909 16601 359,'0'0'150,"0"0"-96,0 0-2,0 0 43,0 0 1,0 0-23,0-30-7,0 30-22,0 0-14,0 0-9,0 0-6,0 0-14,0 15 2,0 10 2,0 7 14,-6 6-3,-1-1-10,5 0 3,-1-5-5,1-4 1,2-5-5,0-6 2,0-5 1,0-6 0,0-6-2,0 0 3,0 0 8,0 0 16,0-4 9,0-11-17,0-5-19,0-2 7,-1-4-7,1-5 4,0 0-5,0 0 0,0 5 3,0 2-3,0 5 4,0 6-1,1 0-1,1 7 3,-1 0 7,-1 0-10,2 5 1,-2-2 0,0 3 2,0 0-2,0 0 0,0 0-3,0 0 0,1 11-7,0 13 7,-1 6 1,3 2 5,-2 1-3,2-3-3,-1-1 0,-1-3 1,2-5-1,-2-2-2,-1-5-18,0-1-30,0-2-26,0-1-68,-1-2-119,-9-8-53</inkml:trace>
  <inkml:trace contextRef="#ctx0" brushRef="#br0" timeOffset="268267.7909">5186 10275 440,'0'0'101,"0"0"-28,0 0-14,0 0-6,0 0 23,0 0-15,0 0-31,-21-35-21,21 35-4,0 0-3,0 7-2,0 4 8,0 3 4,0 4 0,0-1-5,0 4-3,0-3-2,0 2 3,0-4-2,0-1-3,0-5 2,0-4 1,0 0-2,0-4 0,0-2 4,0 0-4,0 0 10,0-3 21,0-11-9,0-4-13,0-5-2,0-2 3,0 2-1,0-1-3,0 1-3,0-1 4,0 6-3,0 1 2,0 4 8,0 4-10,0 3 2,0 1-3,0 4 0,0 1-2,2 0-2,1 12-3,0 10 3,3 7 0,-1 4 1,0 1-1,0-2 0,-1-1 0,1-6 0,-2-6 1,1-2-2,-2-3 1,-1-7 0,-1-2 1,0-4 0,0-1-1,0 0 2,0-1 3,0-15-2,0-5-1,0-4 0,0 0 0,0-1-2,-3 2 2,-1 3-2,4 4 2,0 2-1,-2 7 2,2 4-1,0 4-2,-1 0-4,1 0-39,0 15-75,-5 8-83,-1 1-66</inkml:trace>
  <inkml:trace contextRef="#ctx0" brushRef="#br0" timeOffset="271828.8441">19800 17198 378,'0'0'130,"0"0"-66,0 0-13,0 0 38,0 0 25,0 0-35,0 0-27,-14-15-19,14 11-9,8-5-10,7-1 0,6 2-1,3-2 2,5 3-3,0 3 1,0 4-5,-4 0 0,-6 0-4,-7 11-3,-3 3-1,-8 3 0,-1 2 1,-1-2-1,-16 3 2,-2-1 1,0-4-3,-1-1 4,7-4-3,4-5 1,2 1-2,7-4 0,0 2-2,0 2 2,0-1 1,13 1 0,3 0 12,4 0-8,3-2 1,-1 2-3,1 3-3,-2 0 1,-4-1-1,-1 2-1,-8 0 1,-1 1 0,-7 1-1,0 0 1,-4 2 3,-20-1 0,-8-2 2,-3 0 3,-3-3 11,2-2 10,6 0 5,5-3-8,8 0-16,6-3 0,6 0-2,5 0-6,0 0-2,0 0-5,0 0-39,12 0-58,11 0-41,7-18-231</inkml:trace>
  <inkml:trace contextRef="#ctx0" brushRef="#br0" timeOffset="272728.9187">20877 16583 151,'0'0'371,"0"0"-283,0 0-26,0 0 34,0 0 7,0 0-13,0-2-41,0 2-7,0 0-11,0 0 5,0 0-3,0 0-8,0 0-12,0 0-11,0 0-2,3 13-4,3 7 4,1 6 6,-1-3-5,-1 0 0,-2-3 1,-3-2 2,0-5-4,0-3 1,0-3 2,0-5-2,0 1 2,0-1-1,0-2 1,0 0 4,0 0 5,0-9 10,0-6-15,0-6-4,0-3 1,0-1-1,0-1-1,0 5 1,0 1-1,0 4-2,0 9-5,0 3-18,0 4-42,0 0-67,3 0-256,5 0-50</inkml:trace>
  <inkml:trace contextRef="#ctx0" brushRef="#br0" timeOffset="273859.335">21313 15938 397,'0'0'121,"0"0"-66,0 0-1,0 0 7,0 0 45,0 0-23,-2-61-21,7 53-14,-2 2-9,0 1 3,-1 1-10,-2-1 3,0 3-10,2 0-12,-2 0 3,0 0 0,0 1-4,0 1-8,0 0 2,0 0-3,0 0 1,1 0-4,-1 0 0,4 12-1,-3 10 0,2 10 1,2 8 5,-1 3-4,2 4-1,0-2 2,-3-2 0,0-6-2,0-6 1,-3-4-1,0-7 1,0-3-1,0-6 0,0-5 0,0-3 0,1-2 1,1-1-3,1 0 2,3 0-12,9-3-6,3-10 5,12-4-18,1 0-3,2-2-21,-2 1-66,-1-2-67,-5 2-49,-7 3-238</inkml:trace>
  <inkml:trace contextRef="#ctx0" brushRef="#br0" timeOffset="274058.4515">21359 16079 630,'0'0'154,"0"0"-92,0 0-36,0 0 22,0 0-30,0 0-3,79-59-15,-36 51 0,1 1-67,-1 0-113,-3-4-63</inkml:trace>
  <inkml:trace contextRef="#ctx0" brushRef="#br0" timeOffset="274310.4213">21827 15952 636,'0'0'182,"0"0"-123,0 0-54,0 0 12,0 0-6,0 0-11,19-12-60,0 12-140,2 0-35</inkml:trace>
  <inkml:trace contextRef="#ctx0" brushRef="#br0" timeOffset="274470.417">21820 16071 615,'0'0'199,"0"0"-157,0 0-21,0 0 22,0 0-6,0 0-37,26 0-64,21 0-145,2-7-38</inkml:trace>
  <inkml:trace contextRef="#ctx0" brushRef="#br0" timeOffset="274931.1458">22109 15869 281,'0'0'431,"0"0"-319,0 0-46,0 0 25,0 0-19,0 0-27,3-69-15,5 69-11,-1 0 1,1 12-4,-4 13 6,-2 3 4,-2 6-11,0 1 3,0 2-17,1-3 5,7-5-5,5-8-1,4-8 1,2-7 0,3-6 6,-1 0-5,2-18-1,-3-8 6,-3-5-4,-5-1 3,-6 2 10,-3 7 16,-3 7-3,0 7 2,0 4-4,0 5-10,0 0-16,0 18 0,0 16-1,0 11 3,0 7 2,0 2-4,0-3-1,0-5-3,0-4 0,0-4-31,0-3-24,0-4-21,0-5-61,0-6-73,0-13-182</inkml:trace>
  <inkml:trace contextRef="#ctx0" brushRef="#br0" timeOffset="280183.1643">20985 16677 401,'0'0'85,"0"0"-55,0 0 3,0 0 28,0 0-5,0 0-19,0 0-4,-5-26-1,4 26 3,1 0-2,0 0-10,-2 0 0,2 0-2,-1 0-4,1 0 2,0 0 3,0 0-5,-2 0-3,2 0-2,0 0-6,0 0-1,0 0-2,-3 8 1,2 8 9,-1 5 4,2-1-5,0 2-1,0 2 4,0 3-4,0 2 1,0 1-2,3 3-2,2-1 1,-2 3 3,0 1-1,-2 0-2,3 3-4,-2-1-1,1 0 5,-2-3-8,2-1 5,0-4-3,0-1 2,-1 0-2,-1-3 5,1 3 1,-2-3-3,0 0 0,0-1-3,0 0 4,0 1-1,0-2-1,-5 0-2,2-2 0,2 1 1,-1-2-3,2 1 1,0-6 4,0 1-4,0-5-2,2-1 2,1-3-2,0 1 0,-2-6 0,-1 3 2,2-4-2,-2 1 0,2 0 2,-1 0-2,-1-1 0,2 1 0,-2 1-1,0-4 1,0 1 0,0-1 0,0 0-13,0 3-32,0-3-32,0 0-15,0 0-132,-8-9-136</inkml:trace>
  <inkml:trace contextRef="#ctx0" brushRef="#br0" timeOffset="282690.1944">16452 14430 884,'0'0'64,"0"0"-58,0 0-2,0 0 1,0 0 53,0 0-34,0 0-7,-27-30-15,23 10 1,-4-3-1,1-6 9,-9-3-4,5-5 1,-7-6-4,0-4-2,-3-4 1,-3-6-3,2-3 1,-5-11 1,-3-7 2,0-3-2,-1-6-2,1 0 2,2 1-2,0 0 0,1 2 0,-2 3 0,-2 2 0,0 3 1,-2 3 0,-3 6 0,-3 6 0,-2 4 3,2 3 3,0 0 0,1-2-2,5 2-2,4 3-3,3 4 0,4 0 3,1 0-3,2-4 0,1-1 0,-1 1 0,-4-5-1,-5 4 1,-10-2-2,-8 1-7,-2-1 1,-4 0 8,-1 0 2,-2-2-1,1 3-1,3-1 0,9 5 2,2-2 0,-2-3-2,-2 1 1,-1 4-1,4 3 0,3 8 1,3 3-1,3 2 2,-4 1-2,0-1 0,-3 2 1,-3-1-2,5 1 1,1 4-1,2 0 2,-2 3-2,-4 0 1,-2-2 0,-1 2 0,0-1 0,1-3 0,3 1-2,-3-2-3,-3-3 1,-7 0-18,2-1 10,5-2 10,7 5 4,8 1 0,5 1-1,1 7-1,2 1 0,2 4 5,-2 6 0,-7-1-4,-6 5-1,-5 0-1,-5 1 0,0 5 0,2-1 1,3 1 2,-4 0-2,-2-1 0,0 1 1,0-2-1,2 1 0,8-3 2,5-1 2,6 2-1,3 0 1,5 0-4,5 0 1,6 2 0,5-1-1,1 2 0,0 0 0,0 0-1,0-1 0,0 1-12,0 0-7,0-2-20,0 2-17,0 0 8,0-3 24,0-4 8,0-1-52,-3-2 27,0-2 37,0 4 5,-1-1 1,4 4 16,-1 1 20,1 1 2,-1 2 3,1-1 0,-2-1-10,2 3 3,-1 0-9,1 0-1,0 0-6,0 0-3,0 0-7,0 3-4,0 19-4,0 16 2,0 12 2,5 8 23,6-2-17,1-2-3,6-5-3,-1-6-1,-1-9-2,-3-7-1,-2-6 0,-8-8 0,-2-3 0,-1-6-1,0-2 1,0-2 1,0 0 1,0 0 0,0 0 3,-6-16-4,-7-9-2,-5-6 0,-5-6 0,-5-6 0,-3 1 5,1 4-4,2 4 1,7 6 0,6 6 2,6 5 1,3 6-1,5-1 2,1 2 6,0 1-3,0-2-9,10-3-1,8-2-3,10-5 4,8-7 1,9 1-1,-3 0 0,7-1 0,-3 3 1,2 1-1,-3 5-4,-2 3-11,-9 6-25,-7 6-16,-9 3-9,-5 1-88,-8 0-107,-5 6-177</inkml:trace>
  <inkml:trace contextRef="#ctx0" brushRef="#br0" timeOffset="289378.7729">20977 14983 552,'0'0'127,"0"0"-75,0 0-8,0 0 25,0 0-20,0 0-1,0 0-38,46-21-5,-8 4 3,4-1 5,-1-1-1,-4-1-4,-7 4 2,-1-2 0,-8 0-1,-1 4-1,-2 3 1,-7 1-4,-2 5 3,-4 2-6,-3 1 0,-2 2-1,0 0-1,0 0-14,0 0-38,-6 14-47,-12 10-75,-9 3-109</inkml:trace>
  <inkml:trace contextRef="#ctx0" brushRef="#br0" timeOffset="289722.6941">20938 15140 592,'0'0'149,"0"0"-112,0 0-15,0 0 58,0 0 23,0 0-55,-27 0-31,49-5-5,12-8-6,6-1 9,9-7-2,2 2-5,0-2-5,-5 3 4,-3-3-6,-5 4 3,-6 0-3,-6 4 0,-10 3 1,-4 2 2,-6 2 1,-1 4-1,-4 2 4,0-2-2,-1 2-1,0 0-5,0 0-2,0 0-11,0 0-34,0 0-38,-1 0-123,-8 0-66</inkml:trace>
  <inkml:trace contextRef="#ctx0" brushRef="#br0" timeOffset="290126.7527">21302 14641 624,'0'0'192,"0"0"-110,0 0-11,0 0 5,0 0-33,0 0-19,0-9-14,27 10-5,7 9-4,8 2 9,6 3-4,1 0-2,0 4-4,-5 4 0,-3 4 1,-9 6-1,-11 7 1,-9 5 0,-12-1-1,0 2 6,-11-6 5,-7-5 2,-4-4 4,1-2-4,2-1-3,1-4 1,4-2-10,5-4 0,4-3-1,0-3-1,5-4-13,0 1-39,0-2-48,0-6-119,0-1-104</inkml:trace>
  <inkml:trace contextRef="#ctx0" brushRef="#br0" timeOffset="292482.6042">22138 14345 725,'0'0'115,"0"0"-39,0 0-46,0 0-18,0 0 28,0 0-6,-52-23-27,72 23-5,12-1 0,5-4-2,6-1-5,-5-4-7,-6-1 8,-8-2-10,-9 2 11,-9-1 3,-6 3 1,0 0 1,-19 2 6,-8 6-3,-6 1 14,-8 0-14,-1 12 2,0 7 0,10 0 2,8 2-2,11-1-3,9 1-4,4-2 0,0 0 0,16 0 0,9-1-1,1-4 1,1-1-8,-8-1-7,-8 0 6,-7-4-2,-4 2 5,-1 2 2,-20-1 4,-5 3 1,-1-1 0,5 1 0,8-2 9,7 2-2,7 2-4,0 1-4,17-1 0,16 1-2,9-6 2,8-6-1,4-2-5,-2-3-19,-7 0-8,-6-14-14,-10-4 29,-6-2 12,-9-3 6,-5 1 6,-6 0 19,-3-1 26,0 3-7,0 3-9,-1 0-6,-4 6 11,2 3 0,3 6-9,0 2 3,0 0-26,20 12-6,14 14 0,14 5 6,7 2 2,3 2-8,-5-2-2,-6-4 0,-8-7-4,-11-4-12,-7-9-24,-9-7-22,-6-2 9,-4 0-5,-2-10 42,0-13-61,-9-3 53,-10-4 24,-6 1 2,-3 4 7,-2 5 20,2 8 3,3 10 5,-4 2-1,0 2-17,-4 21-7,-2 3-1,2 6-2,7 3-4,3-2 0,8-1-5,5-2 1,6-5-2,4-3 0,0-3-30,8-4-35,15-7-102,7-8-118,10 0-234</inkml:trace>
  <inkml:trace contextRef="#ctx0" brushRef="#br0" timeOffset="292808.7781">22973 14493 63,'0'0'559,"0"0"-467,0 0-15,0 0 34,0 0-7,0 0-38,0 0-15,-12-25 9,12 25-7,0 0-31,0 17-17,12 13 14,4 13 5,0 7-1,0 4-17,-1 2-4,0-6-1,-2-2-1,3-6-26,0-7-28,0-9-40,2-9-23,1-12-108,-2-5-22,-4-20-97</inkml:trace>
  <inkml:trace contextRef="#ctx0" brushRef="#br0" timeOffset="293717.9461">23025 14495 415,'0'0'100,"-13"-98"-56,13 66-14,26 8 5,6 8-13,6 7 7,0 8-7,-6 1 2,-7 0-4,-12 15 19,-12 2-28,-1 7 9,-2 1 39,-13 0-16,2-3-21,4-3-19,5-4 2,4-5-5,0-4-1,0-2-1,10-4 2,5 0-1,3 0 1,5-11-12,-2-6 12,0-1 1,-5 0 0,-4 1 2,-2 5 18,-3 6 20,-4 4-14,0 2-10,-2 2-17,2 18 2,2 8 0,2-1 6,5 0-3,2-5-3,2-7-1,-3-6 1,-2-8-2,-1-1 4,-1 0 6,-1-13 3,2-7 9,1-4 0,1-2-13,1 1 0,4 0 5,0 2-3,1 5-3,5 7-2,-6 7 4,0 4-8,-2 1-2,-3 19-1,1 3 1,1 1 5,0-3-3,-2-3-1,-1-6-1,-2-6-21,-5-4 5,-2-2 0,-1 0 11,-1 0 5,0-12 5,0-4-5,0-4-3,0-3 2,2-2 1,-2-2 0,0-2 2,0-2-1,0 6-1,0 7 4,0 6-1,0 6 12,0 6 6,3 0-21,4 8-3,8 15 3,5 10 1,4 7 0,2 1-1,-3 0 0,-5-2 0,-7-3-31,-8-8-3,-3-6-1,0-8 19,-16-5 13,0-6 3,-2-3 10,4 0-7,6-7 6,8-12 8,0-9-12,10-6-4,18-5 0,8-1 4,9 6-4,5 9 1,-5 12 6,-4 11 10,-10 2-7,-10 8-11,-6 13 0,-8 6-1,-5 1-11,-2 0-51,0-4-154,0-8-78</inkml:trace>
  <inkml:trace contextRef="#ctx0" brushRef="#br0" timeOffset="294312.0137">24112 14218 643,'0'0'71,"0"0"-27,0 0 19,0 0-50,0 0 1,0 0 8,49 72-9,-31-46-4,0-2-7,-3-7 0,-4-6-1,-3-6-1,-5-5 2,-1 0-1,-2 0 15,0 0 63,0-8-30,0-10-36,4 1 0,8-8 3,3 0-4,6-3-5,5 0 0,3 6-2,-2 4-2,-2 12 6,-4 6-5,-2 0-3,-2 11-1,1 4 2,-2 0 0,2-5-2,-4-4 1,-1-5 2,-3-1 1,-2 0-2,-1-1 1,-1-10 4,-4-5-4,-1-1 1,-1-2 2,2-1 1,-1 1 6,2 4 1,3 2-6,3 6 0,3 6-4,3 1 0,3 5-3,1 16 0,-1 5-1,3-3 0,-3-4 0,1-5-3,-4-7-14,0-5 0,-1-2 11,-1 0 4,1-15-3,-4 0-7,-3-3-18,-1 4-29,-3-2-100,-3 3-106,0 5-116</inkml:trace>
  <inkml:trace contextRef="#ctx0" brushRef="#br0" timeOffset="294783.7718">23075 15045 555,'0'0'177,"-93"0"-67,61 0-43,15 0 33,12-4-11,5-8 2,36-5-48,36-8-30,37-6-8,34-6-2,26-3 2,13-3-1,6 4-3,-8 3 3,-11 4-4,-20 7-1,-28 2-1,-27 4 1,-27 5 1,-24 3 1,-20 4 0,-15 3 1,-8 0 4,0 4 8,0 0-6,-7 0-8,-15 0-1,-17 8 1,-7 10-53,-5 6-30,-1 5-67,5-3-192,1 1-202</inkml:trace>
  <inkml:trace contextRef="#ctx0" brushRef="#br0" timeOffset="295165.7763">23184 15275 784,'0'0'190,"-97"0"-124,74 0-51,16 0-3,7 0 48,15-7 7,32-12-29,27-6-29,30-8-3,29 0 0,16-5 1,17 1-2,10 1-1,-8-3 2,-5 3-6,-24 5 0,-26 2-4,-25 5 4,-28 8 1,-25 4 0,-17 6 1,-9 6 1,-9 0 3,0 0 7,0 0-3,0 0-8,0 0-4,-11 2-5,-9 14-23,-7 8-27,-1-2-77,2-3-257</inkml:trace>
  <inkml:trace contextRef="#ctx0" brushRef="#br0" timeOffset="295326.4363">24589 14999 835,'0'0'162,"0"0"-127,0 0-35,0 0-38,0 0-40,0 0-88,-22-2-75</inkml:trace>
  <inkml:trace contextRef="#ctx0" brushRef="#br0" timeOffset="307967.8773">18836 13158 238,'0'0'88,"0"0"-16,0 0-10,-80 0-13,64-3-4,2 1-7,3-1-6,2 1-15,0 0 0,2 0-3,1-1 15,1 2-8,-2 1-17,0-1 1,-6 1-5,-4 0 0,-4 0 0,-5 0 1,-4 1-1,1 2 1,-3-2 2,2 1-3,1-2 0,-3 0 4,6 0-3,-1 1-1,3 0 1,4 1 2,0 0-3,-1 1 0,-2 1 0,-1 2 0,0 0 0,2 1 0,0 0 0,-4-1 0,0 4 0,-4 0 2,0 0-1,-3-1-1,3 0 0,2-1-1,3 0 1,-1 1 0,2-1 0,0 3 0,-1-3 2,0-2-4,-1 4 3,1-3-1,2-2 2,0 3-2,-1-2 3,3 1-1,0 2 3,2-2 4,2 1 0,1 0-4,1-2 6,-1 5-10,2-2 2,-2 4-1,-1 1-1,1 1 2,-3 5-2,-1 0 4,-1 0-2,-2 1 3,-2-1 1,-2 3 1,-2-3 0,0 1 3,0 1 0,-1-2 2,2-2 3,5-3 3,5 1-1,5-4-9,7-1-3,4 3-6,1 4 1,-1 11-1,-2 7 3,-2 5 2,-2-4-1,2-4 4,2-2-5,-1-5-1,0 1 2,3-1 4,0 3-4,0-1-1,2 0 3,0 0 1,0 0-3,0 1 1,5-2-3,3-2 1,-1-1-1,3-2-1,1-2 1,0 0 0,-1-1-2,5-1 0,-1-2-2,4 2 2,4-3 0,0 1 3,4-2-1,2-2-2,2 1 0,0-2-2,-1 1 2,1-3 0,2 1 1,0-1-1,1 1-7,1-2-9,4 1 15,-1-1-7,-1 3-3,0-3 9,-3 0-15,-2 1-6,-3-2 7,-1 0 2,0 1 9,-1-2-7,4-3 8,6-2 4,5-1 0,3 0 0,3 0 0,2 0 2,-4-3-2,1-1 0,-4-2 2,-3 3 0,-5 1-2,-3 2 0,-2 0 0,2-1 1,2-2-1,5 0 2,6-1-2,3-2 0,1-2 1,3 0-1,-5 2 0,2-2 1,-2 2 1,-1 2-2,-3 0 0,-3 2 0,-1 2 0,-2 0 0,0 0-3,0 0-1,1 0 0,3 0 4,1 0-1,1 0-4,4 0-7,-5 0 12,2 0-6,-2-4-1,-5 1 0,-3-1-4,-1 2 2,-2-1-13,0 3 14,-2-2 0,1 1 4,-1 0-12,0-2 12,-2-1-7,-2-1 4,0 2 2,1-1 5,-1 0 5,-4 3-5,2-2 1,-2 0-1,-3 0-3,1 2-1,-1-2 1,-1 0 0,3 0-6,-3-2 7,5 1-2,-2 0-13,3-2 7,-2-2 3,1 3 7,-3-1 0,3 0-1,-3 1 1,4-1 0,1 1 2,-3-4-2,3 0-7,1 1 2,-2-2-2,-1 1 1,2 0 1,-2-2-6,1 1-7,-3 0 1,1-1 15,-5-2 2,1 0 4,-2 1-3,0-3 5,-1 2-1,2 0 12,1-2 0,-2 0-13,1 0-1,0-2 6,-1 2-6,-2-3 5,1 1 13,-1-2 1,0 1 0,1-3 5,0 0-3,1 0-5,0-1-14,-1 3 0,-1-2-3,-2 0 4,-2 2 2,-2-2-5,0 0 10,-1-3-6,-1 0-4,2-3 10,-2-1 10,-1-1-11,0 2 6,-1-3-6,-1 4 4,1 1-13,-2-1 4,0-2 1,0 4-4,0-1 8,0-1-5,-8 1-2,-1 0-4,-2-2 8,-1 3-8,-2-2 3,-1 4-2,-1-1 0,-2 3 0,-2 3 2,2 1 1,-1 2 0,0 1-2,-2 1 1,0 4-2,0-3-2,1 4 2,0-2-2,1 2 1,-3-1-1,2-2 2,-3 0 8,2-1-5,-4 1 4,-2-2 1,-1 1 1,-5-1 1,-3-1-9,-1-1-1,-5 0 0,-1-1 0,-2 3-1,0-1 2,-2 3 0,-1 3 0,-1 2-2,-1 1-1,0 4 0,1 0 1,2 0-2,3 0 2,-1 5-1,3 4 0,-1 4-2,-2 0 0,0 1 2,0 2-6,-2-3-1,2 4 3,-1-3-5,1-2 8,-1-2 1,-1 0-2,-2-4 2,0 0 4,0 2-4,4-4-1,0 2 0,5-2 2,1 2-3,-4 1 2,5 0 0,-1-2 0,4 3 1,-1-2-1,2 0 0,2-2 0,1 2 0,1 0 0,5-2 0,2-1 1,2 1-1,1 2 0,3-2-2,-1 2 2,2-2 0,1 1 0,-2 0 0,1-1 0,0 0 1,-2 0-1,0-1-1,2 0 1,-5-1-15,3 1-4,-2-3-12,5 3-38,4-3-29,5 2-38,1-2 5,5 0-62</inkml:trace>
  <inkml:trace contextRef="#ctx0" brushRef="#br0" timeOffset="320386.7764">16725 17084 599,'0'0'127,"0"0"-60,0 0-52,0 0-9,0 0 7,0 0 26,0 0-8,0 0-23,-48-24-5,47 24-2,-3-1 2,-1-2 1,0 3-4,-2-2 0,-1 2 0,-3 0 2,-3 0-2,-2 10 4,-2 7-4,0 4 7,3 2-3,0 1-2,8-1 0,2 0-1,5-1 0,0-2-2,1-2-1,13-1 2,5-5 0,1-2 0,-1-3-1,2-4-22,-4-3 13,-1 0 5,-2 0-1,-3 0 6,-2-14 0,0-4 5,-2-2-3,-4-3-1,-2-4 9,-1 4 7,0-2 2,0 2-6,0 1 0,-2 3 8,-5 3-8,2 6-11,2 5 0,2 2 1,-1 3-3,-2 0-63,-4 4-111,-5 8-152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5:40:48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16719 8701 92,'0'0'69,"0"0"-18,0 0 26,0 0-9,0 0-23,0 0 7,0 0-8,0 0 0,0-30 20,2 26-10,1 0 1,-2 3-1,1-1-9,-2 2-13,0 0-9,0 0-9,0 0-6,0 0-7,0 0-1,0 0-1,0 0-9,0 6 6,1 9 2,1 5 2,-2 8 7,0 5-7,0 2 0,0 1 2,0 5-2,1 0 4,5 3-4,-2 0 1,1 3-1,-2 6 1,0 7 2,-3 14 5,0 9-4,0 6 2,-9 1 5,-3-5 4,5-6-13,4-3-1,3-3 7,0-2 0,0 3 2,0-1-2,0 3-2,1 1-3,1-2-1,-1 1-1,-1 1-2,0 0 3,0 0-2,0-3 4,0 1-4,0 1 0,0 3 0,0-1 0,-4-1 0,-1-3 0,0-2 3,1 1-3,0-7 1,2-2-1,1-2 0,1-4 7,0 2 3,0 2 2,0-2-4,0-3-1,0-5 0,5-7-2,1-3-2,1-4 0,-3-2-2,-1-6 0,-1-7-1,-2-3 0,0-9 1,0-1 0,0-8-1,0 1-3,0-2-21,0-1-33,-11-6-124,0-25-232</inkml:trace>
  <inkml:trace contextRef="#ctx0" brushRef="#br0" timeOffset="1267.8644">16179 10288 482,'0'0'27,"0"0"-21,0 0-5,0 0 12,0 0 48,0 0 19,-24-20-39,24 20-21,0 0-19,0 0-1,0 0-9,0 0 2,0 0 7,0 0 1,0 0 3,4 0 0,10-4 8,7 0 1,6 1-1,9-1 2,13 0-5,9-2-7,12-1 4,6-1 1,8-1-3,5-3-4,7 0 0,1 0 0,2 1 0,0 1-2,-5 2 2,0 0-6,-2-1 6,-1-2 0,0 0 2,5-1-2,1 2 5,0-4-5,3 0 1,3-1 0,1-1-1,6 1 11,0 0 6,-2 3-6,-2 1-1,-2 2-4,3 2 5,4 1-3,2 2-8,3 3 4,0 1-3,-5 0 1,2 0 0,0 0-2,0 0 1,0 0 6,-4 0 2,-2 0-5,-1 1 4,-3 3-7,0 0 3,3 1-4,3-1-2,7 2 1,8-1 1,1 2 1,1-1-1,-2 1-1,1 2 0,2-2 1,-3-2-2,1 2 2,-4-1 0,-6-2 0,-5 1 0,-3-2 0,-3-2 0,-3 0-1,-7 1 1,-6-1 3,-6-1-3,-3 0 0,-6 0 1,-3 0-1,-4 0 0,-11 0-1,-6 0 1,-4 0 0,-5 0 0,-5 0 1,-3 0 4,-3 0-1,-6 0 6,-1 0 1,-6 0 1,-7 2-2,-3-2-2,-4 0 0,-2 0-3,0 0-1,0 0-4,-8 0-2,-20-7-25,-13-6-116,-5-5-145</inkml:trace>
  <inkml:trace contextRef="#ctx0" brushRef="#br0" timeOffset="1635.7098">22867 9740 901,'0'0'36,"0"0"-28,0 0 13,0 0 53,0 0-1,0 0-44,-37-29-28,58 44-1,9 8 7,7 4-6,5 4 0,-6 1 2,-1 1-1,-6 1-2,-5-3 0,-6 0-1,-7-3-1,-8-5-2,-3-2-4,-8-4 8,-18 2 2,-11-2 3,-3-1 1,-5-3 0,-3-1-3,-2 0-2,-4 0-1,-5 5-27,-3 3-63,-1 0-72,0-7-218</inkml:trace>
  <inkml:trace contextRef="#ctx0" brushRef="#br0" timeOffset="2663.6727">16859 8632 446,'0'0'130,"0"0"-13,0 0-29,0 0-12,0 0-9,0 0-20,-19-31-12,19 31-14,0 0-4,-9 0-11,-12 21-6,-12 11 0,-7 9 0,0 4 2,7-6 1,6-3-3,6-8 1,5-7 0,5-7-1,5-8 0,5-3 2,1-3-1,0 0 5,0 0 1,0-21 4,6-12-11,7-7 1,5-7 1,0 0 9,1-1 8,2 6-5,-3 9-6,-2 11-1,-5 8 9,-5 6 3,-4 8-11,5 0-8,2 0-1,5 12 0,8 7 1,0 6 0,-1 3-2,3 5-2,0 3-43,-3 4-47,-2-3-41,-4-10-155,-8-7-289</inkml:trace>
  <inkml:trace contextRef="#ctx0" brushRef="#br0" timeOffset="6337.7403">17549 10437 589,'0'0'151,"0"0"-96,0 0-10,0 0 28,0 0-8,0 0-27,0 0-13,6-13-6,-3 8 8,-2 3-8,0 2-2,1 0-3,-2 0-9,2 11-5,2 12 0,-1 13 0,1 5 9,-1 0-5,0-3-4,-1-1 0,-1-5-3,-1-4-38,0-2-31,0-3-65,0-11-131,0-8-168</inkml:trace>
  <inkml:trace contextRef="#ctx0" brushRef="#br0" timeOffset="6810.5868">17904 10524 624,'0'0'109,"0"0"-101,0 0 5,0 0 39,0 0-16,0 0-36,7-11 1,-4 6-1,2-2 0,-1-6 0,1-3 2,-4-3 0,-1-1-1,0 0 2,0 7 1,-7 3 11,-4 4 17,-2 6-5,-4 0-14,-2 12-12,1 10-1,2 3 2,6 0-2,7-6-4,3-3 4,0-1 1,0-5-1,0-1 0,10-3-1,2-4 0,2-1 1,1-1 1,0 0 4,-4 0-4,-2 0 0,-6 0 7,4 0 6,-6 5-1,-1 6-10,2 3 8,-2 3-3,0 2-4,0-2 0,0-1-4,0-2-6,0 1-34,0-2-50,5-6-93,2-4-110</inkml:trace>
  <inkml:trace contextRef="#ctx0" brushRef="#br0" timeOffset="7255.477">18236 10403 397,'0'0'102,"0"0"-86,0 0 42,0 0 54,0 0-47,0 0-28,-7-23 3,7 19 6,-3-2-19,-2-1-5,-2 1-4,-6 2-11,-1 4-6,-4 0 0,3 0 4,2 0-1,2 5-3,7 5-1,4-4 0,0 4-1,0 0 1,3 2 0,9-3 0,10-2 0,2 0-6,0-5-7,0-1 1,-6 2 9,-8 5 1,-5 4 1,-4 7 1,-1 1 5,0 4 18,0-1-13,0-2 2,0-1-4,2-2-7,2-3 0,0-4-1,1 0-25,1-4-91,3-6-111,4-1-60</inkml:trace>
  <inkml:trace contextRef="#ctx0" brushRef="#br0" timeOffset="7552.952">18494 10460 507,'0'0'288,"0"0"-203,0 0-48,0 0-16,0 0 18,0 0-7,-30 91-24,26-60-6,4-9-1,0-5-1,0-6-8,4-5-20,6-5 6,2-1 14,4 0 7,-1-15 1,3-6 4,-5-4 3,-1 0 11,-5-4 6,-2-3 10,-2-3 0,-3 7-4,0 3-18,0 5-10,-13 7-2,-4 10-24,-1 3-54,3 12-121,8 7-196</inkml:trace>
  <inkml:trace contextRef="#ctx0" brushRef="#br0" timeOffset="9317.0211">19651 10304 363,'0'0'227,"0"0"-169,0 0-13,0 0 39,0 0-2,0 0-44,-12-10-26,12 10-8,0 0 11,0 0 10,0-1 12,0-5-3,0 1 4,0-2-25,0 0 2,0 3 10,-2 2-11,2 0-7,0 2 1,0 0-7,0-2 0,0 2-1,0 0-4,0 0 1,0 0 3,0 0 0,0 0 0,0 0 1,0 0 1,0 0-2,0 0 2,0 0-2,0 0-1,0 0 1,0 0 0,-1 0 1,-2 0-1,-6 0 0,3 0 0,0 0 0,1 0 0,5 0 2,0 0 0,0 0 0,0 0 0,0 0-2,3 0 0,17 0-1,4-4 2,6 3-2,-3 1 1,-5 0-1,-9 12-3,-7 11 2,-6 7-3,-4 6 4,-17 3 0,-3-4-13,3-6 5,8-6 1,5-6 5,5-7 0,3-5 0,0 0-5,0-5 5,17 0-2,5 0 3,5-9-5,7-7 2,3-4-3,7-5 0,0-1 0,-3-2 2,-5 3 2,-11 7 2,-10 5 2,-9 9 1,-5 3 9,-1 1 24,0 0 3,0 0-20,-4 15-17,-8 9 0,0 8 3,3-3-2,5-4-1,4-2-2,0-4 2,0-5-9,0-2-29,4-5 8,-3-2 9,1-5 5,-1 0 15,4 0 1,4-5 4,4-12 1,4-6-2,2-1-1,-2-1-1,0 1 0,0 4-1,-2 5 2,-2 5 5,2 2-5,-3 6 5,1 2-3,-2 0-2,0 4-1,-1 8 1,-3 2 0,-2 3 2,-1 1 0,-1-1-3,-1-1 1,1-4-1,-1 0 0,4-2 0,-1-5-1,-2-3 5,2 2-5,-4-4 0,2 0 1,6 0 1,3 0 0,5-10 2,3-5-4,-2-2 3,0-5 0,-3 0-2,-3 1-1,-4-1 7,-3 7 10,-5 3 0,0 5-4,0 5 1,0 0-10,0 2-4,0 0-1,0 2-6,-1 9-7,-2 0 1,3 1-17,0-6 7,0 2 14,0-4 4,3-1 3,1-3-2,4 2 3,-1-2 1,4 0 0,-1 0-2,1 0 0,0 0 0,-2-5 2,-1-1-1,0 0 1,-3 0 1,-2 4-1,-1-4 2,-2 0 1,0-2 2,0 0 15,-12 0 10,3 2-9,1 2-1,2 2-3,2 1-17,1 1-2,-1 1-45,-1 17-63,5 4-147,0-6-424</inkml:trace>
  <inkml:trace contextRef="#ctx0" brushRef="#br0" timeOffset="10277.5228">21572 10332 630,'0'0'155,"0"0"-131,0 0-14,0 0 23,0 0-10,0 0-7,3 30-14,-3-14 3,-6 3 3,-2-3-4,0-1-3,3-6 1,4-1-2,1-3-1,0-4 0,0-1-1,12 0-8,7 0 7,-2-8 0,8-11 2,-3-2 1,-3-1 2,-3-1 2,1 3 0,-8 7 19,-1 3 2,-5 4 8,-3 4 2,0 2-6,0 0-6,0 0-18,0 5-5,0 12-4,0 5 4,-1 3 2,1-1-1,0-6-1,0-4 0,1-3 0,8-4 0,1-2-4,1-4-5,4-1-1,-5 0-2,1 0-3,2 0-2,-2-6-1,-1-1 4,0-1 8,-2-1 5,-2-2 1,-3 2 0,-3-1 1,0-2 0,0 2 10,-5 0 0,-7 3-9,-2 3 2,5 1-4,0 3-2,1 0-4,4 0-27,4 7-21,-3 6-40,3-3-25,0 1-83,0-3-231</inkml:trace>
  <inkml:trace contextRef="#ctx0" brushRef="#br0" timeOffset="11012.8109">22006 10297 627,'0'0'115,"0"0"-69,0 0 20,0 0 6,0 0-45,0 0-19,0 0 22,-7 63-9,7-35-4,0-1-12,-4-3-4,-2-1-2,-2-3-1,-1-3-66,2-4-121,7-4-120</inkml:trace>
  <inkml:trace contextRef="#ctx0" brushRef="#br0" timeOffset="11309.5117">22112 10391 641,'0'0'134,"0"0"-37,0 0-24,0 0-27,0 0-32,0 0-12,0 35 1,0-12 1,4-3-2,3-5-1,3-2-1,2-4-2,1-6-16,1 0-1,-2-3 9,4 0 8,-3-15 2,0-4 2,-3-2 21,-2-4 18,-3 0 6,-1 2 5,-3 2-12,-1 5-24,0 3-8,0 4-8,-13 5-5,-15 4-48,-7 0-97,1 10-227</inkml:trace>
  <inkml:trace contextRef="#ctx0" brushRef="#br0" timeOffset="12675.3198">17856 8994 137,'0'0'412,"0"0"-306,0 0-7,0 0 1,0 0-22,0 0-5,0 0-2,9-75-21,-8 73-13,3 2-5,-4 0-2,0 0-15,0 0-15,0 5 0,3 16-3,2 15 3,1 10 3,-1 14-3,1 12 3,0 12-2,1 1-1,-4 1 0,-3-7-1,0-7 1,-7-3 0,-10-5 0,-5-10-1,5-8 1,4-14-1,6-9-4,4-8 2,3-6-4,0-5-11,0-2-4,0-2 9,0 0 3,0 0-5,1-10-15,5-10-49,-1 1-10,-4-1-72,-1-2-142</inkml:trace>
  <inkml:trace contextRef="#ctx0" brushRef="#br0" timeOffset="13330.3853">19621 9043 711,'0'0'103,"0"0"-62,0 0-14,0 0 23,0 0 14,0 0-21,-2-12-37,2 49-4,4 16 18,3 12 8,-1 6-9,0 1-1,1-5-6,1-6-7,2-6-2,-2-5-2,-2-8 0,0-6-1,-3-7 1,-1-10-1,-2-6 1,0-6-2,0-4 1,0-2-7,0-1-19,0 0-13,0 0-3,0-9-25,5-14-161,8-11-130</inkml:trace>
  <inkml:trace contextRef="#ctx0" brushRef="#br0" timeOffset="14040.8625">21755 8949 481,'0'0'137,"0"0"-39,0 0 0,0-75-4,0 55-17,0 1-24,0 3-6,0 4 6,0 6-10,0 6-14,0 0-10,0 0-19,0 18-2,0 17 0,-3 18 2,0 14 2,1 12 0,2 17-1,0 2 2,0 4-3,0-5 2,0-10-2,0-7 0,0-7 0,0-14 0,0-10-1,0-11-7,0-8-18,0-9-13,0-3-29,-1-7 3,-6-5-37,0-6-93,1 0-134</inkml:trace>
  <inkml:trace contextRef="#ctx0" brushRef="#br0" timeOffset="15201.8037">15582 7918 702,'0'0'171,"0"0"-112,0 0-10,0 0 14,0 0 15,0 0-28,-19-61-19,19 58-17,0 0-4,0 2-1,0 1 1,0 0-6,0 0-3,0 0-1,0 0 0,3 0-5,3 13 2,1 12 3,4 7 0,-1 6 1,-2 3 0,1-2-1,-2-1 2,2-3-2,-3-7 1,0-9-1,-5-7-1,-1-8 1,0-4-8,0 0-31,0 0-9,0 0-22,0-13-6,0-10-159,0-10-135</inkml:trace>
  <inkml:trace contextRef="#ctx0" brushRef="#br0" timeOffset="15411.4248">15328 7877 798,'0'0'70,"0"0"-49,0 0 9,0 0 25,0 0-28,114-53-10,-56 35-8,0 3-7,-7 3-2,-12 5-21,-8 3-153,-7-1-193</inkml:trace>
  <inkml:trace contextRef="#ctx0" brushRef="#br0" timeOffset="16066.1423">15960 7811 860,'0'0'58,"0"0"-55,0 0 7,0 0 42,-91 105-15,82-68-19,3-2-14,4-1-3,2-5 0,0-5 1,0-5-2,0-6-3,0-5-8,0-6 0,0-2 9,0 0 2,2-13 7,1-10-2,4-9 1,2-4 17,3-2 8,2-1-3,3-2-3,4 3-9,-1 12 10,-3 9-3,-3 12-4,1 5-8,-2 11-11,8 20 1,1 11-1,1 5 1,2-3 3,1-4-4,-3-8-2,-3-8-2,-5-9-5,-8-6-2,-4-6 1,-3-3 10,0-3 3,0-19 10,0-7-11,0-8 0,0-2 2,0 2 5,4 7-5,4 13-2,-3 6 5,1 11 3,1 0-10,5 21-7,5 5 7,6 5 4,1-3-4,0-5-1,0-3 0,-2-10-1,-5-7-8,-2-3 4,-2 0 5,2-12 2,0-9 3,1-2-3,-1-4 0,-1-4-1,-1-2 3,-1 3-3,-3-1 0,-3 11-15,-6 7-27,0 12-63,-21 1-48,-18 14-280</inkml:trace>
  <inkml:trace contextRef="#ctx0" brushRef="#br0" timeOffset="16345.1911">15424 8507 844,'0'0'161,"0"0"-144,0 0-13,0 0 46,0 0 30,0 0-24,169-44-39,-60 15-11,8-2-4,6 0 0,-3 2-2,-6 3 2,-13 5-3,-24 5 1,-27 8-19,-23 4-47,-18 4-25,-9 0-34,-3 0-61,-19 7-29,-10 5-110</inkml:trace>
  <inkml:trace contextRef="#ctx0" brushRef="#br0" timeOffset="18398.6663">15873 8487 26,'0'0'0</inkml:trace>
  <inkml:trace contextRef="#ctx0" brushRef="#br0" timeOffset="19658.5953">16318 9121 428,'0'0'244,"0"0"-130,0 0-36,0 0-13,0 0-2,0 0-18,-11-17-26,42 13-14,20-3-5,18-1 3,9-1-1,5-2-1,5-1-1,-4-2 0,-4-1-1,-8 1 1,-12 3-9,-16 2 4,-16 1 0,-12 6 3,-12-2 0,-2 2-11,-2 2-3,0 0 4,-12 0-9,-11 12-21,0-1-76,0-1-58,2-4-61</inkml:trace>
  <inkml:trace contextRef="#ctx0" brushRef="#br0" timeOffset="20385.8341">15142 9049 315,'0'0'496,"0"0"-438,0 0-25,0 0 10,0 0 24,0 0-28,11-67-30,39 59-9,7 2 4,-3 1-4,-7 2 0,-12 3 0,-13 0 0,-13 0-2,-9 0 1,0 6 1,-14 14 0,-14 7 4,-3 3-3,5-3 2,10 0-3,9-2-1,4 2 0,3-1 1,0 0 0,6 4-3,7 0 1,1 2-3,-1-1-10,2-4-1,-3-6-4,-2-5 3,-4-5 5,-4-9 8,-2 0 4,-2-2 2,-20 0 9,-9 0 4,-10 0-8,-2 0 5,3 0-3,8 0-6,10 0-3,13-3-2,9-1-41,2-3-118,30-7-153</inkml:trace>
  <inkml:trace contextRef="#ctx0" brushRef="#br0" timeOffset="20851.7821">15652 9113 645,'0'0'181,"0"0"-141,0 0 10,0 0 30,0 0-9,0 0-43,0 0-28,-76-28 0,66 53-1,2-1 1,8-3 0,0-1-4,2-4-15,11-6-11,-1-3 11,0-3 13,-5-4 6,0 0 0,-1 0 3,5-15 2,1-1 1,6-6-4,5 1 7,4 1-5,4 3-4,-1 6 2,-5 7-1,-4 4-1,-6 4-2,-3 16 0,-5 4 2,-2 1-1,-2-2-3,-3-8-17,0-8-2,0-5 21,0-2 2,3-2 20,1-16 24,2-6-26,3-4 10,-1 1 16,-2 2-24,-2-1-9,-2 5-5,-2 2-6,0 2-1,0 2-25,-5 5-46,-2 4-26,-3 6-149,2 0-166</inkml:trace>
  <inkml:trace contextRef="#ctx0" brushRef="#br0" timeOffset="21495.3865">16170 9633 511,'0'0'205,"0"0"-133,0 0 13,-83 0 9,80 0-11,3 0-29,8 0-37,31 0-15,25 0 3,27 0 0,20 0-5,5-2 6,5-7-6,-9 0-1,-16 3 1,-18 0 0,-27 0-11,-21 4-13,-18-1 5,-9 1 10,-3-1 7,0 3-7,-15 0-22,-15 0-67,-12 3-101,-10 3-111</inkml:trace>
  <inkml:trace contextRef="#ctx0" brushRef="#br0" timeOffset="22447.1919">14977 9792 657,'0'0'136,"0"0"-113,0 0-14,0 0-1,0 0 15,0 0 19,110-32-28,-77 35-7,-14 16-5,-13 13 12,-6 5-1,-6 2-4,-16-1-2,1-4-3,9-9-1,6-9-3,6-6 0,0-7-3,1-3 2,14 0 0,8-12 1,3-10 1,6-5 1,-1-2-1,-1 6 4,-2 2 7,-6 10 14,-8 6 5,-5 5-10,-3 5-21,3 14 1,5 9 0,5-3-1,4-1-1,5-9-30,-3-8 4,-1-7 9,-8 0 14,-7-7 4,-6-12 4,-3 0 9,0-4 3,-9 1 12,-6 2-7,5-2-4,-2 4-13,8 4-2,4 1-2,0 1-6,11 0-20,12 4-11,7 3-2,3 2 6,1 3 13,-7 0 9,-2 0 9,-4 10 0,-8 9 2,-2 1 6,-5 0 12,-3 1 6,-3-2-8,0-4-1,0 1-6,0-6-6,0-2-2,0-3-1,0-2-2,0-3-2,12 0 1,7-3 3,5-11 5,1-7 0,-4 0 12,-3-2 10,-9 2 7,-9 1 8,0 4-3,-9 3-16,-16 3-22,-4 8-1,3 2-24,4 0-72,9 5-37,12-2-250</inkml:trace>
  <inkml:trace contextRef="#ctx0" brushRef="#br0" timeOffset="24513.7605">17866 8826 301,'0'0'80,"0"0"-11,0 0-3,0 0 26,0 0 6,0 0-33,-1-9-15,-1 9-16,1 0-14,-1 0-18,-1 12-1,0 5-1,2 1 0,1-1-3,0-3-29,0-4-14,0-2-17,1-4-5,1-4 3,-2 0 52,0-4 13,0-9 2,-11-3 8,-3 3 55,-2 4-7,3 0-6,6 3-9,2 5-6,2-1-6,3 2-17,0 0-14,0 10-6,8 6 6,15 1 0,10-3-3,3-8 2,0-3-14,-8-3 15,-8 0 6,-13-10 4,-7-6 37,0-2 11,-10 1-1,-11 3-19,-3 5-25,-3 9-12,4 0-1,3 12-31,8 18-60,12 5-83,3-1-160</inkml:trace>
  <inkml:trace contextRef="#ctx0" brushRef="#br0" timeOffset="25456.1431">19530 9138 489,'0'0'55,"0"0"-54,0 0 2,0 0 63,0 0-2,0 0-45,15 1-14,-8 4-5,2 0 4,1-3-4,1-2 1,-2 0 0,4 0 0,-2 0-1,-2-4 5,-3-5-1,-3 3 11,-3-1 12,0 3 17,0 2-3,-9 2-23,-8 0-11,-5 0 1,0 15 6,4 2-6,5 1-2,6 1-5,7-3 0,0-2-1,7-1 1,10-4-1,7-6 0,0-3-1,2 0-2,-4-5 1,-3-8 2,-5-2 2,-5-3 6,-6-2 29,-3 2 23,0 1-14,-2 4-5,-13 3-10,-6 6-16,-5 4-15,-4 0-1,1 12-3,11 15-33,14 6-51,4 0-138,25-4-273</inkml:trace>
  <inkml:trace contextRef="#ctx0" brushRef="#br0" timeOffset="26399.3788">21777 8853 328,'0'0'96,"0"0"-90,0 0-6,0 0 7,0 0 3,0 0 1,-14 7 3,19-7 23,5-2 21,4-9-3,-5-3 11,-2-1-24,-5-2-5,1 1 1,-3 3 21,0 4-16,-3 0-17,-6 6-3,-8 2-8,1 1-12,-3 0 3,-1 3-4,5 10-1,6 3-1,5 1 0,4 1-1,0-3 1,15-4-1,5-3 1,1-3 0,-4-5-3,-7 0 2,-2 0 1,-7-2 3,-1-9 6,0 0 17,0 0-2,-13 2-11,-1 2-11,-5 6-2,-8 1-29,-4 3-99,-5 8-220</inkml:trace>
  <inkml:trace contextRef="#ctx0" brushRef="#br0" timeOffset="36512.2723">23677 10049 222,'0'0'562,"0"0"-511,0 0-23,0 0 0,0 0 50,0 0-7,0 0-35,0-28-17,0 28-7,0 0 4,0 0-10,0 5 0,0 15-2,0 5 5,0 1-3,0 3-4,-3-2-2,2-4 1,-1 0 3,0-7-3,1-5 0,0-1-1,-1-4-1,0-5-1,2 0 2,0-1 0,-2 0 4,2 0 4,0-12 2,0-14-8,0-6-1,6-5 2,6-3 2,2 4-5,2 4 7,-5 4 2,5 9 10,-4 4 5,2 2-10,-1 4 1,0 5-5,-1 3-5,-2 1-5,5 7-2,-3 14 2,3 10 0,-5 6 0,-2 1 0,-3 1 0,0-3 3,0-4-3,1-6 0,0-4-6,0-7 0,0-6-2,0-5-3,-5-3-24,1-1-22,-2 0-41,1 0-20,1-4-156,2-10-388</inkml:trace>
  <inkml:trace contextRef="#ctx0" brushRef="#br0" timeOffset="65530.416">1935 9491 562,'0'0'147,"0"0"-108,0 0-3,0 0 36,0 0-17,18-72-8,-15 62-20,2 4 0,-4 2 0,1 1-1,-1 2 3,1-1-7,-2 2-2,0 0-2,0 0-6,0 0-5,0 0-7,0 10-1,3 29-4,1 20 5,1 33 5,-5 15-2,0 12 3,0 6 1,-3-6-2,-2-11-4,4-14 0,-2-10 1,3-14-2,-2-11 0,1-13 0,-2-17 1,3-11 1,0-11-2,0-3 0,0-4 2,0 0-2,0 0-6,0-1-12,-2-18-25,1-5-51,-2-11-9,1-2-59,0-5-66,0-6-92</inkml:trace>
  <inkml:trace contextRef="#ctx0" brushRef="#br0" timeOffset="65925.8379">1883 9921 429,'0'0'117,"0"0"-46,0 0-2,0 0 23,-13-84 19,28 65-55,9 0-39,7 0 4,8 5-1,7 5-3,2 9-8,1 0-7,-3 19 0,-4 13-2,-12 6-3,-14 3 2,-14 2-20,-2-5 2,-21-6 10,-14-3 9,-6-8-1,-3-3 2,4-5 1,3-5 6,13-2 5,5-5-8,8-1 4,7 0-7,4 0-2,0-3-4,0-9-41,10-6-147,4 2-48,-1-1-229</inkml:trace>
  <inkml:trace contextRef="#ctx0" brushRef="#br0" timeOffset="67001.0074">2401 9921 964,'0'0'41,"0"0"-41,0 0 7,0 0 3,0 0 2,0 0-12,79-43-7,-55 39-16,-2-2-2,-4 0-11,-4-2-6,-5 0-3,-5 0 20,-1-1 25,-3-1 2,0 3 7,0-2 4,-13 5 16,-4 1-11,-1 3-4,-1 0-2,-1 10 5,1 9-9,4 7 2,9-1 5,2 3-1,4 0-10,0-1 3,16-3-3,6-3 1,4-5-3,5-5-1,5-5-2,6-6-11,1 0 8,2-5-26,-5-11-3,-4-7-2,-5-2-17,-2-6 12,-7-2 19,-1 1 21,-11-1 4,-5 6 5,-5 7 5,0 4-2,0 6 19,-8 4 6,-2 2-10,-2 4-17,0 0 7,-1 0-9,2 0-1,2 3-2,6 1 1,0 2-5,3 0 1,0-1 1,0 2-3,9-1 0,5-2 0,2-2 2,2-2-4,1 0 4,-1 0 2,0 0-1,-3 0-3,-3 1-3,-3 9 3,0 5 0,-3 5 3,0 3 4,-2-3-2,4-1-5,2-5 0,1-4 0,-1-3 0,3-2-5,-2-4-10,4-1-4,-3 0-1,-2 0 15,2-10-1,-3-2 6,0-3 5,3-2-4,-3-2 3,9-3-3,-3 4 8,0 2 2,3 7-3,-5 6 7,-4 3 1,0 7-11,1 18 7,-5 8 5,-1 2 1,-1-1-11,3-6-2,2-6-3,2-9 3,1-4-5,-1-4 3,0-5-2,1 0 4,4 0-1,-2 0 4,2-8-2,-3 1-4,0 1 1,-2 0-3,1 0 0,-2 0 1,1 0 1,-2 2 2,-2 1-4,-2 2-4,-2-1 4,-2 2-1,0 0-4,0 0-8,0 0-28,0 0-37,-9 9-57,0-2-123,0-6-159</inkml:trace>
  <inkml:trace contextRef="#ctx0" brushRef="#br0" timeOffset="67295.3307">3211 9637 296,'0'0'549,"0"0"-468,0 0-37,0 0-13,0 0 15,0 0-46,-9-38-16,9 38-93,15 16-77,3 1-35</inkml:trace>
  <inkml:trace contextRef="#ctx0" brushRef="#br0" timeOffset="67665.5859">3472 9828 632,'0'0'136,"0"0"-117,0 0-10,0 0 52,0 0 15,0 0-50,21 72-17,-8-54-7,0 1 5,1-5-4,1 0-1,0-4-2,2-4 0,0-5-1,0-1 2,1 0-1,1-3 1,-2-11 2,-1-4 2,-8-4 2,-1-3 22,-7 0 25,0-4-7,-15 4-28,-9 4-8,-3 7-9,-1 7-1,6 4-1,2 3-6,7 9-56,8 10-47,5 1-143,9-7-174</inkml:trace>
  <inkml:trace contextRef="#ctx0" brushRef="#br0" timeOffset="68319.879">4133 9570 551,'0'0'176,"0"0"-55,11-82-34,-7 62-7,-1 5 0,-3 5-10,1 5-42,-1 5-7,2 0-19,1 16-2,3 19 0,-3 18 0,1 6 3,-2 2 0,-1-6 0,1-7-2,1-12 0,-2-6 0,-1-10-1,0-3 0,0-7 0,0-5-1,0-4-7,0-1-8,-3 0 3,-13 0 7,-4-9-15,-5-5 4,4-1 11,-4 4 6,7 2 0,0 5-1,3 4-1,2 0 1,2 2-2,-2 13 3,7 5 0,3 3 0,3 1 0,3-4-1,19 1 0,5-7 1,4-4-13,2-7-22,-1-3 7,-3 0 12,1-6 5,-3-11 9,3-2 2,-2-5 1,2-1 1,0-2 1,1 3 4,-4 4-3,1 8-2,-5 9-2,-1 3 1,-5 15-1,-4 17 4,2 6 14,-2 1-6,-2-3-5,1-6-4,1-10-2,-1-7 3,0-7 1,-3-6 1,0 0 3,3 0 1,-3-10-5,0-6-5,-3-2-42,-3-2-32,-3-2-260</inkml:trace>
  <inkml:trace contextRef="#ctx0" brushRef="#br0" timeOffset="68527.3953">4542 9637 915,'0'0'102,"0"0"-76,0 0-19,0 0 8,0 0-15,0 0-46,1-2-66,14 21-154,0 1-170</inkml:trace>
  <inkml:trace contextRef="#ctx0" brushRef="#br0" timeOffset="68851.701">5095 9772 848,'0'0'137,"0"0"-89,0 0-5,0 0 12,-85-6-28,55 37-16,2 9-10,9 2 1,10-3-2,9-3 0,0-7 0,19-8 2,7-5-2,9-10-5,4-3-13,0-3-17,4 0-7,-10-3 7,-11-4-7,-7 0 6,-12 1 1,-3 1-9,-12 4-57,-13 1-87,-5 0-14,2 0-189</inkml:trace>
  <inkml:trace contextRef="#ctx0" brushRef="#br0" timeOffset="70194.4906">6175 9831 443,'0'0'0,"0"0"-11,0 0-37,0 0 48,0 0 38,0 0-24,16-14-11,-9 3-3,-5-3 11,-2-2 26,0 3 4,0-1 5,-14 2 26,-5 3-2,-4 6 18,-1 3 0,-3 0-55,-1 18-10,3 7-4,5 4-6,4 2-8,13 0-1,3-2-2,3-3-4,15-5 2,1-5-2,4-6 0,-1-6-9,-4-4-4,1 0 8,-1-8 7,0-12 17,-2-7-5,-2-2 5,2-3 14,-4-2-5,-1 7 19,-1 5-17,-5 6 9,-1 6-9,-2 8-10,-2 2-5,0 0-13,0 0 0,0 7-5,1 11 1,4 6 3,1 1-1,5-2-22,0-4-10,7-5-25,-2-3 4,4-6-7,0-5-20,-1 0-4,6-2 55,-6-15 31,-1-4 6,-2-1 15,-5 1 17,1 2 24,-2 7-15,-4 5 2,-1 4-12,1 3-19,-1 0-18,9 8 0,1 6-1,3 5 2,-4-1-1,0-3 0,-3-5-3,-5-5-8,-2-3 9,-4-2 1,0 0 1,0 0 11,0 0 19,0-13 3,0-4-11,8 0-12,5 0 11,6 4-15,5 1-1,1 6 0,3 6 0,-4 0-5,1 18 0,-6 7-2,1 2-3,-6 3-50,0-3-53,4-9-89,-2-9-96,7-9-235</inkml:trace>
  <inkml:trace contextRef="#ctx0" brushRef="#br0" timeOffset="70576.5224">7154 9495 601,'0'0'180,"0"0"-81,0 0 13,0 0-24,0 0-21,0 0-49,90-27-10,-69 71 10,-4 9-1,-3 4 2,1 1-12,-3-6-2,-2-5-4,-1-8 3,0-8-2,-3-5 5,-3-11-7,0-6-2,-1-5 2,-2-4 0,1 0 0,-1 0 0,0 0-7,0-10 0,-3-9-14,-12-4 9,-3 1 10,0 5 2,-3 2 2,1 6 0,0 8 5,-5 1 2,1 5-6,-1 11 0,4 4-2,13 3-1,8-2-8,5-3-79,30-7-75,13-9-281</inkml:trace>
  <inkml:trace contextRef="#ctx0" brushRef="#br0" timeOffset="71499.6172">8328 9680 1089,'0'0'71,"0"0"-71,0 0 0,0 0 2,0 0-2,0 0-5,-31 35 4,31-5 0,4-1-12,4-7-9,-2-4 8,0-4 8,-1-7 1,-3-4 4,0-3 1,-1 0 4,1 0 23,2-12 12,5-8-25,6-7 1,6-2 12,3 4 5,4 3-10,-2 5 0,-7 7 5,-1 8-12,0 2-15,0 8-2,4 16-2,2 3 3,3 0 1,-6 0-8,1-6-11,-3-5 6,-2-6-9,-4-5 10,-2-3 1,-4-2 4,1 0 6,-1-10 1,2-4 7,-1 0-2,-2 1-2,-1 3-2,1 4 7,-1 2-6,1 4-4,5 0-1,6 6 0,10 10-2,3 0 2,1-3-47,-7-2-27,-9-5 11,-7-6 37,-8 0 29,0 0 9,-8-14 20,-10-6-4,-3 1 14,4 0-4,7-1-14,6 3-6,4 0 5,0 2-12,18 2-5,13 5-3,5 3-4,0 5 3,-5 0 0,-4 19-8,-4 3 5,-6 5 4,-3-1-3,-2-4-7,-6-3-1,-2-8 0,-2-4 4,-2-6 4,0-1 3,0 0 4,0 0 4,0-7 4,0-10-9,1-4 4,4-3 9,5-1-1,2-2-6,6 2 4,0 2 4,3 6-3,1 7-6,-2 10 14,5 0-5,-1 13-10,-1 13 1,-3 6-1,-4 1-3,-4 3-4,-4-1 0,-4-1 0,-2 0-36,4-5-48,3-5-85,10-12-296</inkml:trace>
  <inkml:trace contextRef="#ctx0" brushRef="#br0" timeOffset="71682.541">9673 9812 1038,'0'0'46,"0"0"-39,0 0 2,0 0 28,110-25-37,-68 18-39,-6-1-102,-8-5-170,-10-1-281</inkml:trace>
  <inkml:trace contextRef="#ctx0" brushRef="#br0" timeOffset="72394.3891">9986 9474 663,'0'0'97,"0"0"-51,0 0 21,0 0 32,9-81-4,-2 71-19,2 9-27,9 1-19,9 5-16,9 23 2,1 20 3,-4 20-4,-11 14-4,-11 12-3,-8-1-1,-3-7-4,0-9-1,0-10-2,4-10 1,0-10 0,0-10-1,-1-13-8,-2-10-25,1-7-17,1-5-45,0-2-43,3-11-84,7-15-118</inkml:trace>
  <inkml:trace contextRef="#ctx0" brushRef="#br0" timeOffset="73105.0221">10323 9654 611,'0'0'127,"0"0"-81,0 0 20,0 0 23,-49-74-15,49 64-46,1 2-11,14-4-16,8 4 1,0 3 4,1 3 2,-3 2-3,-1 1-4,-7 17-1,-4 6 1,-6 5-1,-3 1 0,0-3 0,0-3-7,0-5-7,0-5-2,0-4-3,0-4 2,0-4-12,0-1-11,0-1-3,4 0 27,4-5 16,7-11 11,-2-2-5,1-1 4,1 6-6,-3 1 3,2 6 9,-3 6 3,4 0-12,-2 2 3,5 11 2,-3 3-4,1 1-6,-4-5-2,-1-1 1,-2-5 2,-5-3-3,-2-3 0,-2 0 5,0 0 7,0 0 9,1 0 2,3-6-11,6-4-12,9-2-3,5-1 2,4 3 1,-2 4 0,0 6-1,-3 0 1,-5 0-8,-5 8 5,-1 7 2,-1-2 0,-5-5 1,-2-4 0,-2-2 2,1-2 0,4 0 1,6-3 6,13-11 5,8-2-8,5 1 3,0 8-2,-2 4-5,-9 3 9,-7 0-5,-4 8-6,-7 6 0,-5 2-1,-4-1-25,-1-1-42,0-4-98,-10-6-238</inkml:trace>
  <inkml:trace contextRef="#ctx0" brushRef="#br0" timeOffset="73976.187">11118 9531 719,'0'0'70,"0"0"-70,0 0-18,0 0-20,0 0 14,0 0-60,90 1 27,-65 11 36,-7 6 21,-3 5 9,-6 4 21,0 3 49,-4-1-5,3 0-9,1-3-16,5-5-30,1-3-14,2-7-3,1-7-2,3-4-7,0 0-2,-3-18 9,-3-9 8,-9-4 12,-6-2 35,0-1-12,-6 4-3,-7 5-3,-1 8-3,1 8-18,8 4-7,1 4-8,4 1-1,0 0-33,24 0-40,10 0 1,12 0-66,2-3-29,-4-7 22,-3-3 7,-5-5 71,-6-3 67,-5-2 89,-5 1 21,-4 2-15,-4 7 10,-5 7 7,-4 6 0,0 0-70,3 11-26,5 13 15,2 5 8,-2 5-10,2 2-17,-4-3-3,-2-2-3,-2-6-6,-4-9 2,1-5-2,-2-6 0,0-5 0,0 0 0,0-2 4,-12-12-3,-4-4 1,-1-3-2,-1 7 4,5 3-3,-1 6 1,2 5-2,-1 0 2,0 14-3,3 8 2,4 3 0,6-1 2,0-4-3,0-3 0,8-4-1,7-7-2,3-3 0,6-3 2,5 0 1,6-12 0,7-4 0,2-2 0,-3 0 0,-4 6 0,-1 2 0,-5 7-1,-2 3 1,-3 2 3,-5 16 2,-6 4-1,-2 1-3,-7-1 0,-1-4-1,-3-6-1,-1-5-5,1-4-46,-2-3-59,0 0-249</inkml:trace>
  <inkml:trace contextRef="#ctx0" brushRef="#br0" timeOffset="74134.9429">12287 9432 939,'0'0'91,"0"0"-68,0 0 10,0 0-14,0 0-19,0 0-67,0 0-69,-21 44-237</inkml:trace>
  <inkml:trace contextRef="#ctx0" brushRef="#br0" timeOffset="74356.4385">12485 9528 443,'0'0'275,"0"0"-221,0 0-6,0 0 39,-26 79-55,26-51-9,0 0-17,8-7 3,17-4-5,7-6 0,7-4-2,-1-2 6,4-5-7,-6 0-1,-6 0-29,-9 0-48,-13 0-97,-8-3-68</inkml:trace>
  <inkml:trace contextRef="#ctx0" brushRef="#br0" timeOffset="76305.9577">1909 10687 522,'0'0'100,"0"0"-90,0 0-8,0 0 2,0 0 62,0 0 38,-11-9-32,11 9-27,0 0-23,0 0-12,0-2-7,0 2-3,0 0-2,0-1-5,9 0 7,10-2 2,10 0 1,5 2-3,14-3 1,12 0-1,14-4 3,17 0-3,18-6 2,18 3-1,13-3 6,11 0-3,10 2-3,0 0-1,-3 2-1,-7 3 1,-12-1 1,-2 2 1,-6 3-1,-1-1-1,0 2 0,1 2 1,-4 0-2,4 0-2,-6 0 3,-3 0 0,-11 0 0,-5 0 3,-3 0-3,-1 0 0,-1 0 0,6 0 0,5 0-1,5 0 1,8-2 1,8-1 0,-3-1-1,-7 0-1,-3 3 1,-4-4 1,-7 1 1,-3-2-2,0 1 0,-1-3-2,6 0 2,10 2 7,1 1 8,1 2-6,-7-2-5,-7 3-3,-3-2-1,-6 0 0,-3 0 0,2 0 1,-4-2 1,3 2 2,4 0 7,4 0-2,7 2-1,5 2-7,0 0-1,1 0 0,5 0 0,-3 0 3,0 0-2,-2 2-1,-7 1 0,0 1 1,-3 0 2,3-3 0,-3-1-1,-1 0 0,-3 0-2,-1 0 0,-4 0 4,-3-5-4,-4-2-1,-4-2 0,-1 1 1,-1 1 0,-2 0 3,3 3-3,-3 2 3,1 0-2,-2 2 5,1 0 1,1-1 2,4 0 7,1-1-4,2 0-8,-4 2-1,-7 0-3,-3 0-1,-4 0 1,-1 0 2,-3-2 2,5 2 2,-2-4 6,1 2-3,1 2 1,-4 0-7,-1-2-2,-5 0 3,-5 1-4,-7-5 1,-7 3-1,-8 0 0,-9 2 0,-11 0 1,-6 1 0,-7 0 0,1 0-1,-4 0 1,0 0 2,-2 0 0,1 0-3,-1 0 1,1 0-1,-2 0-2,1 0-9,-1 0-47,0 0-40,-25 0-113,-17 0-171</inkml:trace>
  <inkml:trace contextRef="#ctx0" brushRef="#br0" timeOffset="78369.8236">4297 11847 727,'0'0'190,"0"0"-139,0 0-38,0 0 39,0 0 36,0 0-40,0 0-48,-21-36 15,70 26-12,10 3 3,-1 7-4,-7 0-2,-14 7-4,-10 15-14,-20 5-2,-7 7-2,-18 4 3,-25 2-5,-6-5 6,-2-7 8,14-7 0,13-8 10,13-6 0,10-5 0,1-2-2,0 0 0,9-12-41,15-13 43,7-8 11,5-6-10,3-2 4,4-1 6,-3 6 12,1 3 3,-7 7 23,-10 10-18,-8 9 1,-8 7-19,-7 0-13,-1 17-2,0 13 2,-6 12 9,-7 5-1,-1 0-6,4-2 1,1-9-1,6-5-2,3-6 0,0-6-12,0-4-64,13-3-25,7-8-21,7-4-212,4-8-129</inkml:trace>
  <inkml:trace contextRef="#ctx0" brushRef="#br0" timeOffset="78670.6563">5142 11708 535,'0'0'244,"0"0"-155,0 0-47,0 0 16,0 0 7,0 0-25,-71-46-30,70 46-3,-8 0 0,-3 13-7,-7 13 1,-2 6 13,0 2-3,6 2 5,3-2 1,8 1 8,4 0-22,0-5 4,4-5-6,18-5 0,8-8-1,8-3-19,5-9-59,3 0-25,6-10-126,-2-17-67,-6-8-147</inkml:trace>
  <inkml:trace contextRef="#ctx0" brushRef="#br0" timeOffset="78912.1996">5410 11659 513,'0'0'202,"0"0"-64,0 0-37,0 0-4,0 0-6,0 0-57,0 0-32,2-37 0,-2 72 11,0 5 4,0 7-7,0 0 2,-2 1-3,-8-6-4,7-7-1,3-6-2,0-9 0,0-5-2,0-8-1,1-3-1,8-1-8,2-3-31,5 0-28,-3 0-42,5-10-81,-6-5-169</inkml:trace>
  <inkml:trace contextRef="#ctx0" brushRef="#br0" timeOffset="79241.6343">5446 11812 716,'0'0'117,"0"0"-53,0 0-46,0 0 8,0 0-20,127-40-6,-78 26-31,-4-2-8,-8-4 14,-10-1 25,-6 3 5,-11-6 43,-5 7 33,-4 0 14,-1 4-10,0 7-15,0 3-22,2 3-31,2 9-17,-1 19-3,3 11 3,0 8 7,-1-1-1,-4-3-5,-1-5-1,0-2 1,-7-6 0,-11 0-1,1-3-2,1 1-19,7-4-50,9-7-105,15-11-198</inkml:trace>
  <inkml:trace contextRef="#ctx0" brushRef="#br0" timeOffset="79558.1764">6450 11762 624,'0'0'161,"0"0"-144,0 0 40,0 0 46,0 0-32,0 0-19,3 2-11,12-2 6,10 0-12,2 0-26,0 0-9,-2 0-34,-4 0-84,-6 0-74,-7 0-178</inkml:trace>
  <inkml:trace contextRef="#ctx0" brushRef="#br0" timeOffset="79696.1064">6446 11901 555,'0'0'300,"0"0"-261,0 0-8,0 0 17,0 0-30,0 0-18,89-21-23,-54 13-85,-6 0-204</inkml:trace>
  <inkml:trace contextRef="#ctx0" brushRef="#br0" timeOffset="80612.7266">7335 11785 546,'0'0'411,"0"0"-353,0 0-15,0 0 25,0 0-5,-8-74-35,44 68-15,9 6-3,3 0-8,-2 16 0,-7 6-2,-10 2-5,-9-1-4,-14-2-16,-6-1-2,-10-4 12,-13 1 15,-2-9 0,4 0 2,7-5 0,8-2 0,5 1 0,1-2 3,0 0 3,0-14-8,13-8-29,8-6 25,7 0 0,4-2 8,-3 0 0,0 4-1,-5 3 12,-8 7 3,-5 6-2,-10 9 15,-1 1-18,0 0-1,0 0-11,0 20 0,-4 10 0,-4 5 8,2 2-5,6-2-2,0-3-1,0-1-1,11-3 0,1-8 0,9-1-26,-1-4-37,7-3-64,-1-12-121,4 0-164</inkml:trace>
  <inkml:trace contextRef="#ctx0" brushRef="#br0" timeOffset="80920.8864">8227 11540 816,'0'0'151,"0"0"-116,0 0 4,0 0 53,0 0-32,0 0-43,-66-46-17,56 73 2,-5 11 5,1 6 14,4 0-8,-1 0-2,6-1 11,2-2-14,3-4-5,0-5-2,0-4-1,12-4-3,8-8-20,6-6-36,10-7-56,9-3 15,7-7-86,1-21-78,-5-9 78,-5-8-157</inkml:trace>
  <inkml:trace contextRef="#ctx0" brushRef="#br0" timeOffset="81196.3863">8566 11547 465,'0'0'170,"0"0"-18,0 0-13,0 0-38,0 0-6,0 0-44,0-64-22,0 64-17,0 14-10,0 17-2,0 14 29,0 8-5,-8-1-12,1 2 3,-1-2-4,2-2-2,6-6-9,0-4 5,0-9-5,9-8 0,6-6-1,1-6-1,3-5-11,1-6-31,4 0-5,0-2-11,0-13-31,-5-2-19,-4-4-68,-3 1-49,-12-3-114</inkml:trace>
  <inkml:trace contextRef="#ctx0" brushRef="#br0" timeOffset="81364.2793">8553 11797 440,'0'0'493,"0"0"-405,0 0-33,0 0 16,0 0-21,0 0-38,59-29-12,-4 25-1,6-2-54,-2-1-123,-1 2-306</inkml:trace>
  <inkml:trace contextRef="#ctx0" brushRef="#br0" timeOffset="81705.3061">9161 11816 407,'0'0'66,"0"0"8,0 0 100,0 0-11,0 0-67,0 0-34,-20-4-1,20 4-9,0 0-14,10 0-29,12-4 16,9-1-8,8 2-4,4-3-13,-1 3 0,-3-1-7,-8 1-68,-7 0-97,-6-3-127,-12 1-191</inkml:trace>
  <inkml:trace contextRef="#ctx0" brushRef="#br0" timeOffset="81945.687">9336 11675 665,'0'0'225,"0"0"-149,0 0 3,0 0 39,0 0-27,0 0-46,-26-50-21,26 50-15,0 5-4,0 12-1,0 8 7,4 4-1,1 3-7,-4 0-3,-1 0-1,0-1-23,0 0-47,6-3-49,8-7-73,11-8-261</inkml:trace>
  <inkml:trace contextRef="#ctx0" brushRef="#br0" timeOffset="82264.6656">9850 11625 975,'0'0'108,"0"0"-48,0 0 21,0 0-13,0 0-29,0 0-33,-6-16-6,6 35 2,8 9 7,-2 5 4,-3 3-8,-3-1-1,0-1-1,0-6-1,1-4-1,1-4-1,-1-10-1,-1-2-5,4-5-27,-2-3-29,-1 0-20,1 0-46,-2 0 2,0-9-111,0-5-187</inkml:trace>
  <inkml:trace contextRef="#ctx0" brushRef="#br0" timeOffset="82466.6994">9677 11553 73,'0'0'799,"0"0"-701,0 0-48,0 0 15,0 0-4,0 0-46,64-39 0,-2 37-15,-1-1-11,-5 2-71,-2-3-84,-13-1-203</inkml:trace>
  <inkml:trace contextRef="#ctx0" brushRef="#br0" timeOffset="82755.8499">10259 11326 734,'0'0'205,"0"0"-136,0 0 6,0 0 4,0 0-7,0 0-38,97-14-18,-70 68-4,-8 15 11,-8 12 1,-8-2-10,-3-2-8,-5-6-1,-15-6-4,-5-9-1,-8-5-5,-5-10-37,-4-7-17,0-5-33,2-9-74,9-13-245</inkml:trace>
  <inkml:trace contextRef="#ctx0" brushRef="#br0" timeOffset="87032.2794">9798 12181 351,'0'0'236,"0"0"-144,0 0-22,0 0 29,0 0-12,0 0-47,0 0-22,-66-9-4,66 9-6,0 0-4,0 0-4,6 0 2,15-1 8,9-2 11,4-1-9,2-1-12,-1-1 3,-4 3-1,-4-2 1,-10 1-6,-9 4-14,-5-1-31,-3 1-9,0 0-7,-22 0-42,-13 11-88,-6 3-6</inkml:trace>
  <inkml:trace contextRef="#ctx0" brushRef="#br0" timeOffset="87245.3695">9798 12181 325,'-118'88'169,"117"-86"-81,1-2-4,0 0 11,0 0 5,11 1-52,18-1-1,8 0-7,8 0-14,1-1-8,-2-5-10,-1 0 0,-8 3-7,-6 0-1,-12 3-10,-6-2-29,-9 2-57,-2 0-71,0 0-23,-15 0 0</inkml:trace>
  <inkml:trace contextRef="#ctx0" brushRef="#br0" timeOffset="88141.8165">12306 12233 695,'0'0'132,"0"0"-68,0 0-24,0 0 54,0 0-26,0 0-25,0-49-10,0 49-18,0 0-7,0 0-2,0 7-6,0 16-5,1 13 5,-1 10 7,0 4-4,0 0-2,-4-2-1,-3-7 3,4-8-2,3-10 0,0-6-1,0-4 0,0-7 0,0-2-3,0-4 0,0 0-17,0 0-20,0 0-30,0-9-10,-2-5-141,-2-7-118</inkml:trace>
  <inkml:trace contextRef="#ctx0" brushRef="#br0" timeOffset="88414.1382">12140 12214 576,'0'0'176,"0"0"-89,0 0-17,0 0 16,0 0-33,0 0-18,52-39-30,4 30 2,9 2 0,-1-1 2,-2-2-4,-10 4-4,-15 1-1,-15 0 0,-11 4-2,-11 1-33,0 0-13,-12 0 12,-16 0-114,-8 6-133,3 1-110</inkml:trace>
  <inkml:trace contextRef="#ctx0" brushRef="#br0" timeOffset="89050.2672">12624 11864 680,'0'0'67,"0"0"-51,0 0-1,0 0 18,0 0-9,0 0 5,0-73-29,-2 54-1,-7 0 1,-4-3 1,-2-3-1,-7 2 2,-4-1-2,-7 2 3,-7 1 0,-8 4 6,-4 7-4,-8 4 17,-2 6-3,-7 18 3,1 23 1,-4 16 7,-1 19 1,6 15 3,10 13 3,14 9 1,14 3-11,17-1 2,12-7-12,3 1-5,29-9 0,10-10-8,11-9 3,10-17-3,9-12-2,6-12-2,9-15 0,4-18 0,0-7 0,-3-15 5,-6-20-5,-10-18-4,-8-18 4,-12-18-2,-4-17 4,-15-13-3,-8-2 2,-16 1-2,-9 6 1,-2 11 0,-21 12 8,-12 14-1,-7 17 7,-8 14-5,-2 10-8,2 13-1,6 8-3,9 10 3,9 5-17,4 12-34,6 19-55,7 13-17,8 7-75,1 1-130</inkml:trace>
  <inkml:trace contextRef="#ctx0" brushRef="#br0" timeOffset="89558.7678">12970 12465 931,'0'0'77,"0"0"-61,0 0 21,0 0 46,0 0-23,0 0-33,-5-15-24,41 13-2,18 2 9,12-1 0,8 0-4,1 1-6,-5-2 0,-6-1 0,-9-1-2,-10 0 2,-15-1 3,-15 3-3,-11 1 7,-4-2-7,0 3 10,0-3 0,-7 2-10,-14-2-9,0 2-49,0-1-29,6 2-50,11-3-172,4-4-183</inkml:trace>
  <inkml:trace contextRef="#ctx0" brushRef="#br0" timeOffset="89956.9822">13502 12206 737,'0'0'192,"0"0"-143,0 0-2,0 0 34,0 0-11,0 0-33,-30-33-19,30 33-10,0 0-1,0 0 6,0 0 0,0 0 6,8 6 3,10 5-3,4 3-7,7 3-4,2 1-5,5 0-1,0 0 1,-3 0-3,-5-2 0,-7-3-2,-7 1-1,-8-2 0,-4 2-1,-2 1 2,-6 3-1,-18 2 2,-4-1 1,-5 0 5,2-4-3,2-3 2,7-1-3,4-2-1,5-4 0,5 1 0,4 1-4,2 0-60,2 1-35,0 0-84,2-5-219</inkml:trace>
  <inkml:trace contextRef="#ctx0" brushRef="#br0" timeOffset="101042.1561">14245 12216 596,'0'0'134,"0"0"-60,0 0-19,0 0 12,0 0-15,0 0-32,0 0-13,0-32-5,0 32-1,0 0 0,0 0 0,0 0 2,0 0 0,0 0 1,0 0 7,0 0 2,0 0 2,0 0-1,0 0-5,0 9-8,-6 24-1,-2 16 28,-6 15 14,-4 11-27,3 2-1,0 3-10,4-6 1,6-10-2,2-11-1,-1-12-2,2-10 1,1-10 0,-1-8 5,2-6-6,-1-4 0,1-3-1,0 0-10,-5 0-38,-1 0-34,-3 0-39,5-13-278</inkml:trace>
  <inkml:trace contextRef="#ctx0" brushRef="#br0" timeOffset="101326.5857">14254 12362 834,'0'0'129,"0"0"-98,0 0-7,-10-73 39,43 62-31,10 5-13,9 6-17,-2 0-2,-9 11-4,-13 9 3,-14 5-5,-14 1 5,0-1-1,-21-5 2,-15-3 3,-9-5 2,-4-3 0,4-2-4,11-1 1,12-2-2,13 2-27,9-1-62,3 1-63,28-2-112,14-4 9</inkml:trace>
  <inkml:trace contextRef="#ctx0" brushRef="#br0" timeOffset="102041.7512">14684 12412 408,'0'0'172,"0"0"-58,0 0-21,0 0 8,0 0-21,0 0-35,17-54-19,-17 53 1,0 0-3,0 1 4,0 0-18,-6 0-10,-2 15 0,2 5 6,1 7 4,5-1-10,3 0 3,21-2-3,9-4 1,11-7-2,9-7-6,2-6-10,-1 0-5,-3-6 10,-12-13-4,-10-4 15,-11-4 0,-13-3 2,-5-2 5,-3 1-4,-17 6 7,-6 4-3,-1 7 0,-3 5-2,4 8-4,6 1 1,9 0-1,6 0-2,5 8-5,0 3 1,20-3 2,12 2 0,8-8 2,3-2-7,-1 0 7,-5 0 0,-4 0 1,-6 0 1,-8 0 0,-8 0-1,0 12-5,-6 1 6,1 6 6,0 2-2,0 1-4,4-4 0,-1-3 0,4-4 0,-3-2-1,-4-5-8,0-2-3,-3-2-7,-2 0 18,1 0 1,1 0 6,4-3 3,4-9 1,8-5-3,2 1 1,4 0 5,2 2-9,-2 3 4,-2 5 2,-5 6 7,-5 0-10,-2 4-4,-4 10 0,1 5 6,-1-1-6,-4-2 1,1-4-3,-2-2-1,-1-3-14,-1-1-50,0 0-16,0-6-183,0 0-280</inkml:trace>
  <inkml:trace contextRef="#ctx0" brushRef="#br0" timeOffset="102223.4801">15575 12216 821,'0'0'108,"0"0"-101,0 0-7,0 0-11,0 0-103,0 0-156,28-13-40</inkml:trace>
  <inkml:trace contextRef="#ctx0" brushRef="#br0" timeOffset="102902.6784">15742 12289 579,'0'0'123,"0"0"-83,0 0 58,-20 83-46,20-54-16,0 1-17,3-5-16,14-3-2,5-5-1,5-5-4,4-8-15,2-4 19,-1 0 15,-6-9-2,-3-9 2,-8-4 33,-8-3 19,-4-1-19,-3-2-17,0-3-19,-13 4-6,-8 2-4,-2 8-1,2 6-1,5 7-6,6 4-9,7 0-34,3 0-43,0 7 15,23 3-69,12-5-46,4-4 88,0-1-24,1 0 62,-8-13 66,0-3 41,-2 0 34,-6-3 32,1 2 19,-4 1-14,-3 3-12,-5 4-27,-4 3-5,1 6-20,0 0-12,-3 15-11,1 14-9,0 12 13,-5 8-5,-1 3-13,-1-2-1,2-2-2,5-7 1,4-4 1,-2-7-8,1-8 2,-5-9-3,-2-9 0,-3-1-1,-1-3 0,0 0 0,0-6 0,-8-12-9,-7-5-7,-3-2 6,1 4 9,1 1 1,4 4 0,-1 6 2,2 7-1,-4 3 0,-9 0-1,-4 19 0,1 7 0,10 7 0,17 1-2,5-7-44,36-5-45,17-8-4,13-12-124,10-2-97</inkml:trace>
  <inkml:trace contextRef="#ctx0" brushRef="#br0" timeOffset="103554.1727">17138 12516 525,'0'0'263,"-88"-15"-167,52 14-20,12 1-10,11 0-10,11 0-21,2 0-24,4 3-7,20 9 1,13 0 5,9-3-6,1-4-4,-6-5-5,-11 0-6,-12 0-1,-9-7 12,-9-9 3,0-5 1,-6-5-2,-11 1 3,0 0-3,3 0 1,5 4 1,6 2-1,3 0 3,6 1-4,15-4-2,4 0-1,1-2 1,-4 0 0,-4 1 2,-3 3 17,-5 4 11,-2 3 5,-2 5-6,-6 6 2,1 2-17,1 2-14,4 24-7,3 21 7,0 22 0,-4 17 0,-5 17 0,-1 10 0,-21 2-2,-4 0 1,3-10-14,4-15-19,9-16-18,3-20 27,-4-17 21,-4-16 4,-10-12 4,-2-9 13,-8 0 24,-1-20-4,6-5-9,7-1 4,10-2-8,11-1-9,2-1-10,10-1-3,13 5-2,6 2-6,2 3-16,5 3-56,4 1-70,-1 1-270</inkml:trace>
  <inkml:trace contextRef="#ctx0" brushRef="#br0" timeOffset="103795.791">18105 12432 1095,'0'0'58,"0"0"-54,0 0-4,0 0 0,0 0 11,0 0 15,5 69-17,8-31-9,-1-7-4,-1-7-52,0-11-70,3-13-166,5-6-428</inkml:trace>
  <inkml:trace contextRef="#ctx0" brushRef="#br0" timeOffset="104551.7811">18178 12246 764,'0'0'91,"0"0"-91,0 0 7,94-6 1,-31 6 11,4 0-19,-6 0-1,-10-1-42,-13-17 34,-12-6 9,-11-4 9,-11-6 1,-4-1 32,0 0 7,-9 3-20,-2 5 11,1 5-8,5 8-4,0 8-6,2 2 6,-3 4-16,-3 20-12,-3 21 0,-4 16 5,2 10 5,6 2-5,6 0-2,2-6-2,0-7 1,6-6-2,6-11 0,2-11 0,-1-8 0,-4-12 0,-3-3 3,-1-5-2,1-2 6,3-12 3,8-6-9,1 1 0,3-4 2,4 3-2,-1 6 1,3 6-1,-3 8-1,0 0 1,-2 11 3,-1 12-4,0 8 1,-1 4 2,2-1-3,0-6 0,5-8-3,1-9 3,3-7 7,1-4-5,2-6-1,-3-14 4,-4-7-3,-7-3 2,-4 2-2,-7 0 0,-7 3-2,-2 6 4,0 6-3,0 6 4,-6 7-2,-2 0-3,0 0-1,0 15 0,6 5 1,2 3 2,12 1 0,18 0 2,10-3 1,9-6-3,2-5-1,0-4-1,-8-3-1,-4-3 1,-15 0 2,-8 0-2,-8 0-11,-7 0-3,-1 0-21,0 7-42,-7 7-32,-8 1-95,1-1-390</inkml:trace>
  <inkml:trace contextRef="#ctx0" brushRef="#br0" timeOffset="105361.8972">20395 12258 594,'0'0'147,"0"0"-125,0 0 8,0 0 68,0 0-16,0 0-34,18-48-36,-18 48 3,0 2-15,0 19-4,0 14 4,5 11 0,12-1 0,5 2-1,0-5-23,-6-7-16,-10-9-11,-6-7 9,-10-11 33,-17-7 9,-9-1 3,6 0 19,9-3 8,8-4 9,13-6-14,0-4-17,19-5-8,17-1-8,12 3 8,4 3 0,6 5 0,-1 6 0,-5 5 16,-8 1 0,-9 1 11,-5 14 3,-9 1 6,-9 3-20,-8 0-2,-4 4-14,-10-3-2,-17 2-60,-3-7-77,5-5-438</inkml:trace>
  <inkml:trace contextRef="#ctx0" brushRef="#br0" timeOffset="105513.61">20874 12271 931,'0'0'119,"0"0"-108,0 0-11,0 0 0,0 0-34,0 0-210,-6-3-132</inkml:trace>
  <inkml:trace contextRef="#ctx0" brushRef="#br0" timeOffset="106591.969">21302 12444 789,'0'0'104,"0"0"-85,0 0 38,0 0-5,0 0-30,0 0-22,0-23-6,0 23-5,0-2 3,0 1-1,-1-3-8,-4-2 0,-5 0 11,-5-1-1,-7 3 4,-11-1 3,-5 5 0,-3 0 4,5 0 13,8 3 6,10 5-16,10 4-3,5 1-4,3 2 3,15 6-3,18 5 1,6 6-1,4 8 4,-4 7-2,-12 6-2,-9 2 1,-11-2-1,-7-8 0,-6-3-1,-18-11-1,-4-10-1,-1-10 3,4-7 1,7-4 1,9 0 4,9-10-6,0-11-12,15-7-21,14-7 12,11-11 6,3-9-27,6-4-20,1-2 32,0 10 30,-4 10 34,-8 15 49,-13 11 1,-11 6 5,-7 9-21,2 0-45,0 4-22,2 18-1,-3 3 0,3 2-3,-4 0 3,-1-3-3,-1-8-3,0-7-9,-3-5 4,-2-4 10,0 0 1,0-1 8,3-14 3,8-8-4,8-5-6,6-3-1,8 1 0,0 9-1,-2 7 1,-3 11 2,-6 3 1,-3 7-3,-5 20-1,-1 8 0,-1 4 1,4 3-1,5-9-19,6-9-8,3-12 10,0-12-25,-2 0 8,-3-6 11,-4-13 21,-6-5 3,-2-2 3,-2 1 7,-2 3 2,-1 0 5,-3 6 0,-3 4 4,-2 3-3,0 5 4,0 2-11,0 2-9,0 0-2,0 0-9,0 15 4,0 3 5,13 0-10,11-4-17,3-6-10,3-6 16,-2-2 9,-4-2 2,-3-15 10,1-6 3,-4-5 4,2-4 2,-3-1 7,-2-6-2,3-1 10,0-4-6,2 3 11,-4 8 18,-3 11-10,-7 12 25,-4 10-9,-2 6-27,0 35-26,-22 21 0,-10 24 29,1 10-24,3 6-5,7 5-30,7 0-104,2-8-142</inkml:trace>
  <inkml:trace contextRef="#ctx0" brushRef="#br0" timeOffset="109054.243">6343 13531 682,'0'0'224,"0"0"-179,0 0-29,0 0 9,0 0 13,0 0-10,0 0 0,92 0-16,-51 0-12,-3 2-66,-15 6-67,-15 2-217</inkml:trace>
  <inkml:trace contextRef="#ctx0" brushRef="#br0" timeOffset="109210.5597">6340 13749 978,'0'0'72,"0"0"-65,0 0 8,0 0 34,0 0-25,91-3-24,-13-4-2,16-2-110,-4-2-177</inkml:trace>
  <inkml:trace contextRef="#ctx0" brushRef="#br0" timeOffset="109883.0013">7331 13573 878,'0'0'129,"0"0"-101,0 0-16,0 0 14,0 0 3,0 0 16,120-65-31,-60 69-13,-2 19 2,-12 4-3,-14 2 0,-19 2-5,-13-1-1,-13-2-4,-20 0 1,-3-9 3,4-5 3,13-7 3,6-4 1,10-2 0,3-1 2,0 0 3,0-16-5,7-11-1,14-5-2,4-1 0,4 0 2,-1 4 4,-1 0 5,-1 5 7,-4 6 13,-6 5 6,-7 8-6,-3 5-5,-3 5-20,3 24-3,3 10 10,-3 11 12,0 6-8,-3 3-10,2-1-1,1-4-1,-1-8-3,0-9 0,-1-9-31,2-7-40,5-5-46,8-10-111,8-6-189</inkml:trace>
  <inkml:trace contextRef="#ctx0" brushRef="#br0" timeOffset="110229.8427">8376 13428 795,'0'0'77,"0"0"-61,0 0-3,0 0 26,0 0-7,0 0-20,0 0-1,-24-70 16,11 65 13,-11 5 3,-7 1-14,-10 29-13,-3 15 15,2 9 5,10 2 1,10 1-11,13-6-14,9 2-3,0-5-3,15-5-3,12-6 0,4-8-3,9-9-46,2-8-65,3-10-96,0-2-256</inkml:trace>
  <inkml:trace contextRef="#ctx0" brushRef="#br0" timeOffset="110662.8977">8567 13512 838,'0'0'67,"0"0"-41,0 0 6,0 0 0,0 0-23,0 0-8,-6-7-1,6 7 1,0 0 12,0 0 3,0-1 4,0-3 5,0-2 12,0-4-19,8 1-8,2-2 2,-1 2 8,-3 3 11,-3 3-3,-1 3-3,-2 0-8,0 9-17,0 16 3,-5 13 10,-7 9 13,0 2-15,5 1-3,4 0-6,3-6 0,0-5-2,0-4 1,9-12-1,-1-6 0,3-5-1,3-7-25,6-5-21,7 0-19,9-18-83,1-9-97,-2-7-142</inkml:trace>
  <inkml:trace contextRef="#ctx0" brushRef="#br0" timeOffset="110836.9198">8583 13614 711,'0'0'230,"0"0"-185,0 0-12,0 0 16,0 0-14,0 0-35,99-17-12,-36 10-98,2-3-262</inkml:trace>
  <inkml:trace contextRef="#ctx0" brushRef="#br0" timeOffset="111185.2552">9177 13734 917,'0'0'80,"0"0"-55,0 0 11,0 0 20,0 0-32,0 0 0,124-14-17,-61 8-7,-5 2-1,-9-2-83,-15 4-40,-17-1-156,-15 0-119</inkml:trace>
  <inkml:trace contextRef="#ctx0" brushRef="#br0" timeOffset="111430.3248">9353 13602 590,'0'0'236,"0"0"-122,0 0-16,0 0 2,0 0-8,0 0-33,-19-68-16,19 68-28,0 7-15,0 23 1,0 7 10,0 10 13,3 2-16,2-1-5,0-3-2,0-6-1,-1-10-16,2-5-61,7-7-47,7-11-118,10-6-367</inkml:trace>
  <inkml:trace contextRef="#ctx0" brushRef="#br0" timeOffset="111940.7192">9881 13569 953,'0'0'140,"0"0"-113,0 0 23,0 0 31,0 0-32,0 0-37,-16-20-11,19 47-1,6 8 7,0 5 2,0-1-7,-2-3-2,-2-7 0,-4-9 0,-1-10 0,0-5 0,0-5 0,0 0 1,0 0 4,0 0 2,0-7 9,0-11-11,0-8 3,0-4-3,0-2-1,14 2-2,1 4-3,1 7 2,2 6-1,0 4 3,0 7 1,-2 2 0,1 0-3,-1 18-1,1 4 0,0 7 0,-2 1 0,2 3 1,-2-3-2,-1-5 1,0-4-10,-2-5-35,-3-2-31,3-2-72,4-4-144,2-7-515</inkml:trace>
  <inkml:trace contextRef="#ctx0" brushRef="#br0" timeOffset="112585.6244">10492 13494 450,'0'0'136,"0"0"-12,0 0 20,0 0-19,0 0-33,0 0-24,4-59-4,-4 59-14,0 0-13,0 0-22,0 10-15,0 20 4,0 10 17,0 7 4,0 2-15,0 2-3,3-2-4,5-2-1,4-9 0,-2-10-1,-4-9-1,-1-10-6,-4-7-30,-1-2-20,0 0-9,0-2-23,0-18-73,0-7-252</inkml:trace>
  <inkml:trace contextRef="#ctx0" brushRef="#br0" timeOffset="112834.1947">10302 13476 622,'0'0'156,"0"0"-65,0 0 2,0 0-9,0 0-12,0 0-45,48-43-26,-7 35 1,3-1-1,1 4-1,1-1-19,-3 2-73,2 1-47,-8-1-213</inkml:trace>
  <inkml:trace contextRef="#ctx0" brushRef="#br0" timeOffset="113223.6595">10787 13189 480,'0'0'242,"0"0"-121,0 0-40,0 0 3,0 0 2,0 0-26,46-42-36,-28 42 1,2 0 7,0 11-3,0 5-2,4 7 0,-2 8-7,0 5-4,0 3 10,0 7-12,0 3-3,2 3 1,-6 3 2,-3 2-1,-8 1-6,-7 5-1,0 1-6,-6-1 2,-10-7 0,-1-7-2,3-10 0,-1-8 0,0-5 0,0-8 1,-6-1-3,-3-4-10,-4-6-39,-8 1-42,-6-8-49,-5 0-184</inkml:trace>
  <inkml:trace contextRef="#ctx0" brushRef="#br0" timeOffset="114190.7627">9822 14024 359,'0'0'353,"0"0"-247,0 0-51,0 0 18,0 0-10,0 0-21,-45 0-27,76 3-8,16 0 18,15 1 12,9-4-25,3 0-7,1 0-1,-10 0 3,-11 0-7,-20 0 1,-17 0 0,-13 0-1,-4 0 0,0 0 0,-22 0-10,-16 0-51,-14 0-20,-2 6-32,-1 4-107,9 1-18,10 2-147</inkml:trace>
  <inkml:trace contextRef="#ctx0" brushRef="#br0" timeOffset="114587.1316">10019 14091 426,'0'0'455,"0"0"-379,0 0-32,0 0 23,0 0-1,0 0-28,-17-13-24,17 13-12,0 8-2,0 14 0,0 11 7,0 9 9,-3 0 1,0-2-12,3-3-3,0-6 1,0-5 0,0-5-2,0-4-1,0-4 0,0-2-14,-4-2-46,-3 0-50,-1-5-38,2-4-202,0 0-130</inkml:trace>
  <inkml:trace contextRef="#ctx0" brushRef="#br0" timeOffset="114885.3901">9847 14358 394,'0'0'404,"0"0"-284,0 0-64,0 0 23,0 0-15,0 0-31,-33-5-25,33 29 9,8 9 18,8 0-19,2 1-8,1-1-5,1-3 2,-1-5-5,-4-7 1,-4-6 1,-5-6-2,-2-3 1,-2-2-1,4-1 4,2 0 3,8-4 0,7-12 11,6-3-12,2-1-4,3-4 0,1 4-2,-4-2-1,-3 7-28,-5 3-45,-10 10-87,-3 2-239</inkml:trace>
  <inkml:trace contextRef="#ctx0" brushRef="#br0" timeOffset="115340.5588">9635 15062 742,'0'0'229,"0"0"-163,0 0-13,0 0 10,0 0-13,0 0-22,-6 0-20,18 22 4,0 6-8,-7 1-3,-4-4-1,-1-1-19,0-5-36,0-4-57,-1-6-27,-7-9-212</inkml:trace>
  <inkml:trace contextRef="#ctx0" brushRef="#br0" timeOffset="115481.2099">9670 14825 607,'0'0'116,"0"0"-116,0 0-211,0 0-18</inkml:trace>
  <inkml:trace contextRef="#ctx0" brushRef="#br0" timeOffset="115763.6518">9882 15129 603,'0'0'177,"0"0"-172,0 0 6,0 0 92,0 0-29,0 0-37,-35-29-23,49 12-4,3-1 10,3 0 19,-4 0-2,2 5-4,-1 5-18,0 2-12,0 6-3,1 0-5,-6 17-11,1 5-18,-4 5-30,-1-2 0,2-2-65,0-5-109,4-5-18</inkml:trace>
  <inkml:trace contextRef="#ctx0" brushRef="#br0" timeOffset="116415.8828">10363 14866 568,'0'0'182,"0"0"-76,3-73-3,-3 59-21,0 3 11,-4 7-42,0 4-24,-1 0-5,-4 7-18,-5 19-1,-3 14 8,-1 7-1,7 2-4,7-2-3,4-5-2,0-2 0,2-6-1,15-8-1,3-5-5,2-7-10,2-8-5,0-6 7,1 0 4,-1-4 2,0-14 4,-6-7 4,0 0 0,-2-1 1,-3 2 2,0 7 2,-3 4 0,-4 7 5,-3 6 1,1 0-11,4 10-2,2 14 2,1 5 0,1 3 2,1-1-2,1-4-1,2-6-11,-3-4-3,1-7-8,-5-6 4,-5-4 15,1 0 4,5-4 3,2-13 4,7-6-1,2-2 1,5 0 6,4-1-8,-1 4 3,4 8 2,-1 7 3,-3 7-3,-2 0-1,0 18-4,-3 5-1,-3 3-2,3 0 1,-2-4-1,4-1 0,-3-7 0,1-2 0,-3-9-1,-6-3 3,0 0-1,-6-3 1,1-12-3,-2-2-1,-8-5-28,0-2-44,-9-3-82,-12-3-237</inkml:trace>
  <inkml:trace contextRef="#ctx0" brushRef="#br0" timeOffset="116615.2182">10690 14821 638,'0'0'393,"0"0"-354,0 0-34,0 0 31,115-31 23,-24 24-12,3-2-19,-3 5-18,-15 0-10,-22 2 4,-18-1-4,-20 3-51,-16 0-91,-6 5-70,-31 12-130</inkml:trace>
  <inkml:trace contextRef="#ctx0" brushRef="#br0" timeOffset="116950.8751">9491 15440 879,'0'0'146,"-126"30"-128,94-19-7,16-7 16,12-2 26,4-2-21,13 4-13,36-2-8,37-2 22,33 0-7,27 0-11,20 4-5,18 1-7,5 2 0,0 0 25,-11-2-22,-17-3-6,-24-2 3,-23 0-1,-28 0-2,-27-10 4,-27 1-1,-17-2 1,-15-5 7,0-3-11,-25-2-3,-10 2-41,-5 8-42,13 6-86,27 5-215</inkml:trace>
  <inkml:trace contextRef="#ctx0" brushRef="#br0" timeOffset="117093.7716">11685 15487 998,'0'0'191,"0"0"-175,0 0-6,0 0 23,-67-83-26,48 70-7,-8 7-47,-5 6-122,-6-1-181</inkml:trace>
  <inkml:trace contextRef="#ctx0" brushRef="#br0" timeOffset="122295.8224">14390 13689 670,'0'0'103,"0"0"-56,0 0-15,0 0 8,0 0 19,0 0-23,-9-55-18,9 55-13,0 0-2,0 0 4,0 0 13,0 0 6,0-1-3,0 1-1,0 0-12,0 0-3,0 0-4,0 0-3,0 0 0,0 0-3,0 0 2,0 4 1,8 6 0,0 7 1,0 3-1,-2 6 2,-1 7-1,-2 3 2,-2 4 0,-1 3 2,0 4-2,0 2 1,0 2-1,0 4-1,0 2-1,0 0 0,0 4-1,0 0 4,7 1-2,4 0-1,-1 0 0,2 4 0,-3-2 1,-3 3-1,-3 4 0,-3 8-1,0 3 2,0 7 1,-6 3-2,-3-2 2,2-3 2,-1-2-2,5-6-1,0 0 8,3-2 4,0-2-4,0-2-5,0-8-4,0 0 0,5 1 1,-4 3 4,-1 6-1,0 2-1,-4-5-2,-4-3 4,4-3-6,1-6 2,3-4-1,0-2 0,0-6-1,0-2 1,0-6 0,0-3-1,1-6 0,2-7 1,-1-4 0,-1-8-1,1-4 0,-1-4-1,-1-3 0,0 1 1,0-2-4,0 0-11,0 0-12,0 0-24,0 0-47,0-16-18,0-15-270</inkml:trace>
  <inkml:trace contextRef="#ctx0" brushRef="#br0" timeOffset="124267.9661">13240 15334 394,'0'0'92,"0"0"-83,0 0-8,0 0 2,0 0 22,0 0 58,-57-5-34,57 5-39,0 0-10,0 0-2,0 0-3,0 0 5,0 0 3,0 0-1,2 0-2,5 0 1,3-2 1,1-2 9,5 1 5,1-1-3,4 0-2,1 1-6,1 2 5,3-2-2,6 2-2,2-3 1,9 0-3,5-2 0,10-1-3,9-1 1,11-1 0,10 1-2,7-1 4,5 3-3,-4 0-1,-7 5-1,-8 1-3,-9 0-6,-2 0 5,-2 0-10,-2-2 1,-1 1 8,4-2 6,3 0 0,5-2 1,5-1 0,1-1 2,5 0 1,6 1 6,3 3 21,-5 1 0,-2 2-9,-9 0-22,-4 0-34,-3 0-7,-4 5 27,-5 1 10,-7 0 2,0 0 1,0 2 1,8-1 6,4-2 3,6 1 2,6-3 6,9 0 4,6-2 0,1 0-4,-5 0-3,-12 2 6,-10-3-14,-5 2-6,-7-2 4,-2 0 0,-2 0 4,1 0-4,0 0 1,4 0 0,6 0-3,2-2 6,4 2-7,1 0 0,0-3 0,8 2-1,-2 1 6,1-1 0,0 1-1,0 0 0,2 0 2,3 0 0,-1 0-5,1 0 0,-2 1-2,0 0 1,-3 2-1,2-3 3,-3 0-3,-2 0 1,4 0 1,0 0 0,5-6-2,-3 1-1,0 2 0,0 3-1,-1 0 2,-1 0-1,1 0 2,-2 0-1,-2 0 0,2 0 2,-3 0-2,-3 0 1,-5 0-1,-5 2 0,-1-1 1,-1 1 0,4-2-1,-2 3 0,-3-2 0,-1 0 0,-6 0 0,-2-1 0,0 0 0,0 3-1,-1-3 0,-3 2 1,-2-1 1,-1 1-1,1-1 1,2 0-2,3-1 2,-2 0 0,2 0 0,-1 0-1,-5 0 0,1 0 1,-4-1 0,0-2 4,0 0 0,-1 0 3,1 2 0,3 1-2,1 0 4,0-1-10,-2 0 2,-1-2-2,-4 3 0,-3 0 1,-2 0-1,2-2-2,-1 2 2,1-1 2,0-1 0,-2 1-2,4 0 2,-1-1-2,3 0 1,1-1-1,-5 1 0,-1-1 0,1 2 1,-5 0-1,0 1 0,1-4 0,-2 2 2,-2 0-2,2 0 0,0 0 0,0 0 1,-2 0-1,-2 0 1,-1 2-1,0 0 0,-1 0 0,-1 0 0,-1 0-1,-1 0 0,-2 0 1,-1 0 1,-3 0-1,1 0 3,-4 2 4,-1-2 1,-4 0 9,-4 0 3,-1 0 7,-1 0-4,-1 0-7,0 0-10,0 0-3,0 0-3,0 0-29,-3-2-63,-13-6-112,-5-2-153</inkml:trace>
  <inkml:trace contextRef="#ctx0" brushRef="#br0" timeOffset="124774.3914">22623 14941 495,'0'0'262,"0"0"-188,0 0-21,0 0 26,0 0-15,0 0-19,-23-14-20,22 14-11,1 0 4,0 0-1,0 6-11,0 8 8,13 7 6,10 5 2,10 4-17,7 1-1,1 1-1,0-3-3,-7-4-1,-10-3-2,-6-2 0,-9-4-4,-8-3 4,-1-2-2,0 2 2,-6-1 2,-13 5 2,-5 3 1,-3 1-2,0 0 0,0 0 1,4 0 0,2-3-1,3 2 1,5-5 3,2-1-3,3-2-1,3-2 0,0-4 0,-1 0 0,-3-2-24,-6 1-62,-1-5-45,-2 0-227</inkml:trace>
  <inkml:trace contextRef="#ctx0" brushRef="#br0" timeOffset="126023.5596">14365 13647 433,'0'0'108,"0"0"-45,0 0 21,0 0 1,0 0 8,0 0-40,-9-12-27,6 12-8,-7 0-3,-7 12-4,-6 10-4,-3 3 3,3 1-6,3-2 4,4-3-2,0-3 5,4-2 2,3-6-5,3-4 0,3-5-2,3-1-5,0 0 2,0 0 4,0 0 1,0-2 8,0-19 17,14-7-14,2-6-15,5-1 7,3 1-2,1 3 3,2 4 0,-1 1 4,0 7 1,-4 1 0,-6 6-1,-3 5-3,-9 4-5,0 3-6,-3 0-2,4 0-3,3 9-2,10 7 4,2 4 2,2-1-1,5 1 0,1-1-15,4 2-21,-1-3-43,0 0-47,1-3-77,-6-5-184</inkml:trace>
  <inkml:trace contextRef="#ctx0" brushRef="#br0" timeOffset="130862.5464">14496 15252 220,'0'0'111,"0"0"-70,0 0 9,0 0 9,0 0-26,0 0-20,0 0 5,0 0 14,0 0 7,0 0-14,0 0-4,0 0-5,0 0 17,-2 0-2,2 0 5,0 0 6,0 0-1,0 0-16,0 0-9,0 0-8,0 0-5,0 0-1,0 0 3,0 0 3,0 0 1,0 0 5,0 0-1,0-3-2,0-5-8,0 0 1,2-1 4,3 1-6,1 0-1,0-1-1,1 0 0,0-2 1,1 0-1,-2-2 0,3 1 4,-2-2-1,-1-1-3,0 1 2,2 0-1,-1 1 0,-1-1-1,2 2 2,-1-1-1,3-3 0,-2 2-1,-1 0 0,4-2 1,-4 1-1,2-1 0,0 0 0,3-3 0,-4 1 3,1 0-2,1 0-1,0 0 2,-1 0 2,2 1 1,-3 0-3,2 1 1,-3 2-1,2-1 0,0 3-1,-1-1-1,1 0 0,2 1-1,-2 0 1,3 0 0,-1 1 0,1 0 1,1 0-1,0-3 3,2 4-2,0-3 1,2-1-2,-2-1 1,4 1 0,-1 1 0,1-2 0,4 3 0,-2-3 4,0 3 0,1-1-1,-2 2 3,-3-1-2,1 2 4,-3 1 0,-3-1-6,1 4 6,-4 0-6,-1 2-2,2 0-1,-2 0 0,1-2 1,5 2-3,3-2 2,2 0 0,4 1-2,-1-3 2,4 0 0,-3 2 1,3-2-1,-3 2 1,-1-2 0,-2 3 6,0-1-5,-4 2-1,0 2 0,-2-2-1,-1 2 0,-1 0 0,2 2-1,1 0 1,1 0 0,5 0 0,0 0-1,2 0 0,-1 0 1,0 0 0,-1 4 0,-3 2 0,0-1-1,-3 1 1,1 1-1,-2 0 1,0 1-1,3 2 1,2 2 1,2 0-1,0 2 1,3 3 0,1-3 0,3 3 2,1-3-3,-1 2 0,-1-2 0,0 0 2,-2 1-2,-2-1 0,-3 0 2,-4-1-2,0 2 0,-1 0 0,0-2 1,0 3-3,-2-2 4,4 1-4,-1-1 6,0 3-4,2 0 0,0-2 0,-2-1 0,1 1 0,-2 0 0,-3 3 0,3-1 0,-3-1 0,-2 3 0,-1-3-2,-1 2 2,-1 2 0,2-1 3,3 1 4,0 0 0,3-5-2,-2 1-2,2 2 0,2-1 1,-3 1-1,1 0 6,0 0-3,-4-1 1,-1 1-3,2 2-2,-3-2 2,2 1-3,2 1 1,-1 0-2,4 1 2,-2 1-2,3 1 1,0 1 0,1-1 2,-1-1 0,2-2 1,-3 0-1,1-3-1,-4-1-2,3 2 2,0 0-2,0-1 2,3 1-1,-1 0-1,1-1 3,1-1-1,-1 0 0,-1 1-1,-1-2 1,-1 0-1,-1 0 1,1 0-1,1 2 1,-1-3 0,1 3 0,0-3 0,3 2 1,-1 2 0,4-5 0,0 3 3,3-1-3,-4 0 0,2-2 0,1 3-1,1-2 0,-2-2 0,3 2 4,-2-3-3,0-1-3,0 1 5,1-2-3,-2 0 1,4-2-2,2 2 0,-3-1-1,4-1 1,-2 0-1,-1 1 0,2-1 1,-3-2-3,-1 3 1,-3-2 1,-1 1 0,-1 2 0,0 0 0,-3-3 0,1 1 0,-1 1-3,3-2 3,-2-4 2,-2 2-2,1-2 0,-2 2 0,2-3 0,0 2 0,0-3 2,1 0-2,-4 0 0,4 0 0,1 0 2,1-2-1,1-1-1,-1-2 0,2 1 0,-4-2 1,1-1 0,-1 1 0,-2-2-1,2 0 1,0-1-1,2 2 1,-3 0-1,3 2 0,-2-1 0,0 2 0,-1-2 2,-1 0-4,-1 1 3,1-2-1,0 0 2,2-1 1,-2 0-3,1 1 0,-1 0 0,0 0 1,-5 0-1,2-2 0,-2 0 1,0-2 0,2 0-1,0-1 2,-2 2-1,-2 0 0,1-2-1,-1 3 0,1-2 0,-2-2 1,4 1-1,-1-3 0,0 0 0,3 2 0,-3-1 1,1 0 0,-1-3-1,1 5 0,0-2 1,0 0-1,5 0 0,-2-2 0,-1 2 0,3-2 0,-4-1 1,2 2-2,0-1 1,1-3-1,-1 3 1,4-4-1,-4 3 1,2-2 0,-1 1 0,-1-1-2,-4 2 2,3-1 1,-3 0-1,-1 1-1,0 1 1,-2 0 0,1 2 1,-2 2 0,1-2-1,0 1 0,-1-1 1,3-2-1,0 2 0,0-3 0,1 2 0,2-3 0,-1 0 1,-1 3-1,3-2 0,0-2 0,1 1 1,1 0-2,1 1 2,-5 0-2,4 2 1,-4-2 0,2-1 1,0-2-1,1-1 0,2-1 1,-1-1-1,2 1 0,-3 0 0,2 2 0,-3 1 1,0 4-1,-1 1 0,-1 0-1,0 1 1,4 0 1,-1-1-1,2 0 0,2 1-1,-1-2 1,0 3-1,-1-3 1,0 4 0,-1 1 0,-1 0 0,-2 1 1,0 1-3,1-1 2,0 1 0,2 0-1,2-1 1,2 0 0,-3 0 2,3 2-2,-3-2 0,-1 2-1,3 1-1,-4 1 4,0-1-2,0 2 0,1-1 0,2 0-3,0 2 5,1 0-4,2 0 1,0-1 1,2 1 0,-5-2 0,1 2 0,-1 2 0,-2-2 0,-3 0 0,1 0 0,2 1-4,-1 2 4,5 0-1,1 0 1,1 0 0,-2 0 0,1 0 0,-4 0-1,-2 0 1,-1 0 0,0 0 1,-1 0-1,-1 0 0,1 0 0,-1 0 0,-1 0 1,0 0-1,1 0-1,-1 0 1,0 0 0,0 2-1,0 2 1,3 1 0,-3-2-1,3 1 1,-2 1 0,2-1 0,-2 0 0,2 4 0,-3-2-1,0 2 0,2 0 0,-2 0 0,2 2 1,-2 1 0,3-1 0,-3 0 0,2 1-1,-1-1 1,-1 2 1,1 0-1,-2 0 0,1 1 0,1 2 0,1 0 0,-1 0 0,2-1 0,0 2-1,-3 2 1,0 0 0,1 2-1,-2-1 1,0 1 0,0 3 0,1-1-1,1 1 0,3 3 1,-2-2 0,0-1 0,0-3 1,-1-6-1,-1 3 0,-1-3 0,2 2 0,-2 0 0,0-1 0,-1 1 0,2 1-1,-1-1 1,-1 2 0,2 0 0,-3-1 0,7 2 0,-4 2 1,2-2-1,1 1 2,-2 2-2,2-3-2,-3 1 2,3-2-1,-2 2 1,3-1 0,1 1 0,1 1 1,0 1 2,0-2-3,0-3-1,1 2 0,-3-2 1,1 0-1,1-1 0,-3 2 1,1 0 0,-3 0 0,4 1 1,-2 1-1,3-2 0,-3-1 0,2-2 0,-1 0 0,-2-2 2,3-1-2,1 2 0,1 0 0,-1-1 0,1 1 1,0 0-1,-3-1 0,-1-2 0,-1-1 0,0-2 0,-2-1 0,1 3 0,-2-4 0,-1 2 1,1 0-1,2 1 0,-2-4 0,-1 2 1,3 1-1,-2-1 0,1 2 0,1-1 0,-1-1 0,0 0 0,-1-2 0,1 1 0,-1-2 0,0-2 1,0 3-1,0-3 1,-2 3-1,0-4 1,-2 0-2,-2-1 2,-2 0-1,-3 2 0,2-2 0,-2 0-6,0 0-34,-6 0-74,-24-16-234</inkml:trace>
  <inkml:trace contextRef="#ctx0" brushRef="#br0" timeOffset="132676.6715">14659 16542 403,'0'0'58,"0"0"-57,0 0 5,0 0 41,0 0 6,0 0-17,0 0-13,3 3-9,-3-3 11,0 0 1,0 0 3,0 2-8,0-2-10,0 0-7,0 1 0,0-1-4,0 0 2,1 0 4,4 0 19,2 1-2,2-1-3,5 0-2,5 0-10,9 0 0,7 0-4,3 0 3,8 0-5,6 0-2,6 0 4,3 0 5,3 0 0,-3 0-3,-6 2-6,-9 1 0,-10 1-3,-6-1 0,-6-1-5,0 0 2,1 0 6,2-1 0,6-1 0,4 0 1,5 0-2,4 3 0,5-2-4,2 1 3,6 4 2,5 0 0,0 1 2,2-2 0,-1 3-2,0-3 2,0 2-3,1 1 1,4-1-1,0 1 1,3 0 0,3 2 0,-9-2 1,-6-2-1,-7-3-1,-6 1-1,-3-1 4,-2 0 0,2-3 1,0 0 1,-1 0-2,4 0 2,3 1-4,3 1 4,2 1 4,1 1 1,1 0-3,-1 2-1,-2-2 7,0 2-7,2-2-4,0 0 7,2 1-2,1-1-1,3-3 0,-2 1-4,-3-2-1,-4 0 0,-2 0 3,3 0 8,-3 0-1,0-2 3,2 1-9,0-1 4,4 1-3,0 1 1,-1 0-1,1 0-1,-3 0 1,-2 0-4,-4 0 2,-1 1-2,-1 2 4,-2 0-2,-1-2-1,5 1-1,0-2 2,-1 2-1,2-2-2,-8 0 1,-3 0 3,-8 0-4,-5 0 6,-6 0 6,-3 0 9,-5 0-6,0 0-9,-2 0 2,-6 0 1,0 0 2,-3 0 0,-1 0 4,2 0 1,-2 0-7,0 0-2,0 0-7,0 0-5,0 0-7,0 0-19,0 0-43,-5-5-70,-8-10-394</inkml:trace>
  <inkml:trace contextRef="#ctx0" brushRef="#br0" timeOffset="133065.6992">19120 16517 744,'0'0'171,"0"0"-167,0 0 2,0 0 43,0 0-8,0 0-26,-7 12-1,14 0 37,5 5-11,5-1-11,4 4-2,2 2-6,4-1-7,1 0-3,-3 0-4,-3-1-5,-3-2-1,-8-1-1,-5-2 1,-4-2-1,-2 1-2,-5 1 2,-15-1 1,-10-1 0,-2 0 5,1 0-3,3-2-1,3-1-2,2 4-1,2-1-12,-1 4-43,-3 0-59,-7 0-44,-5-4-244</inkml:trace>
  <inkml:trace contextRef="#ctx0" brushRef="#br0" timeOffset="133845.9588">14621 16474 370,'0'0'192,"0"0"-99,0 0-7,0 0 0,0 0-12,0 0-12,0-45-10,0 45-8,0 0 8,0 0-25,-4 8-12,-22 20-14,-8 7 6,-3 2-2,7-6-1,8-9 0,10-6 6,3-6 2,7-6-1,2-3-10,0-1 4,0 2-3,3-1-1,14 2 0,8 3 4,8-2-3,4 10-2,7 3-7,8 4-22,7 2-20,9 3-33,-1-3-6,3-5-140,-12-10-106</inkml:trace>
  <inkml:trace contextRef="#ctx0" brushRef="#br0" timeOffset="134835.2206">23323 15825 638,'0'0'286,"0"0"-225,0 0-26,0 0 61,0 0-14,0 0-34,-25-59-24,25 58-5,0 1 3,0 0-6,0 0-11,0 15-4,0 13 0,0 11 8,0 10-1,0 10-3,-8 4-3,2 0-1,4-2 0,2-12-1,0-9 0,15-7 1,5-10-1,3-8 0,3-4 0,3-6 1,-2-5-2,-3 0 1,-3 0 0,-4-1-1,-4-10-5,-2 1-10,-1-3-8,-4-3-17,-3 0-27,-3 1-48,0 0-22,-2 0-169,-8 4-146</inkml:trace>
  <inkml:trace contextRef="#ctx0" brushRef="#br0" timeOffset="135092.1993">23378 16129 580,'0'0'241,"0"0"-134,0 0-11,0 0 9,0 0-40,0 0-29,-9-40-32,59 35 6,13 0-6,3 0 2,-1 2-6,-5-3 1,-9-1-3,-13 1 7,-11-3-4,-12 0 2,-12 4 3,-3 0 10,0 1-2,0 0-14,-12 3-8,-12 1-17,-8 0-43,-13 8-71,-3 3-90,-8-2-225</inkml:trace>
  <inkml:trace contextRef="#ctx0" brushRef="#br0" timeOffset="136533.019">15003 13466 579,'0'0'86,"0"0"-41,0 0 21,0 0 37,0 0-37,-21-79-28,35 66-4,8-1-8,9 1-9,5 3 7,2 6-2,-1 4-5,-7 0-14,-8 1-4,-7 15 1,-12 3-2,-3 3 0,0 3-3,-18-1 4,-1 0-8,4-10-4,6-2 5,6-6-2,3-4-5,0 0 0,0-2 3,0 0 12,1 0 5,14-17-5,6-4 4,3-2 6,-1-7 5,0 5 4,0-1-2,-2 1 5,-2 6 3,-7 6 3,-3 6-2,-6 6 4,-3 1-14,0 0-13,0 0-3,0 12-2,0 13 2,-6 9 0,-3 0 1,2 1 1,2-3-1,4-4-1,1-5-4,0-3-30,0-4-26,13-4-42,9-5-26,10-7-140,4 0-21</inkml:trace>
  <inkml:trace contextRef="#ctx0" brushRef="#br0" timeOffset="136974.8606">15705 13303 607,'0'0'116,"0"0"-44,0 0 36,0 0-33,0 0-27,0 0 6,-11-50-21,9 50-8,1 0-2,-1 0-18,-3 15-2,-1 11-3,0 5 19,4-2-13,2 1-4,0-6 0,6-4-2,10-7 0,3-4-8,4-7-16,6-2-4,1 0-9,-2-9 33,0-7-3,-3-6 7,-3-2 8,-2-1 0,-3-1 4,-2 4 14,-5 4-2,0 5 0,-5 7 12,-4 5-7,-1 1-2,0 0-25,0 14-2,0 14 0,-3 9 3,-1 3 4,0-2-3,2-5-3,2-3 0,0-5-1,0-4-33,0-6-39,0-5-37,7-6-17,4-4-178,0-7 29</inkml:trace>
  <inkml:trace contextRef="#ctx0" brushRef="#br0" timeOffset="137251.2414">16013 13405 283,'0'0'190,"0"0"-56,0 0-18,0 0 17,0 0-63,0 0-59,38-59-9,-4 59-2,5-2 1,-5-1 0,-6-1-1,-11 0 0,-7-6 2,-4-1 7,-6-4 56,0-1 18,0 3-3,0 3-24,0 4-5,0 2-11,0 4-11,0 0-29,0 6-10,0 17-4,0 9 14,0 8 0,0 1-37,0 2-24,-4 6-35,-7-3-58,-7-1-86,-7-4-248</inkml:trace>
  <inkml:trace contextRef="#ctx0" brushRef="#br0" timeOffset="137677.7262">15269 13797 642,'0'0'220,"0"0"-179,-90-14-18,80 14 49,4 0 13,5-3-25,1 3-28,0 0-13,0-3 6,26-3-9,23-3 8,20-2-13,19-1 5,17-3-12,14 5-1,8-2-3,4 1-1,-6 4-1,-13 2-6,-20-1-1,-21 4 2,-28-1 4,-21 1 3,-14 1 1,-6 0 0,-2-1 6,0 1 6,0 1-8,0 0-3,0 0-2,0 0-4,-2 0-28,-6 4-64,0 10-93,6-3-246</inkml:trace>
  <inkml:trace contextRef="#ctx0" brushRef="#br0" timeOffset="137815.0242">16603 13721 818,'0'0'246,"0"0"-194,0 0-30,0 0 2,0 0-24,0 0-9,-11-25-104,5 25-209</inkml:trace>
  <inkml:trace contextRef="#ctx0" brushRef="#br0" timeOffset="139846.0218">19129 14581 357,'0'0'125,"0"0"-62,0 0 51,0 0-35,0 0 12,0 0-4,0-35-45,0 32-13,0 3 5,0 0-4,0 0-1,0 0-12,0 0 1,0 0-7,0 0-5,0 0-6,0 3 0,0 12 1,-3 7 0,3 0 0,0 2 2,0-1-3,0 2 0,0 0 4,3 0-4,1 2 0,-1 0 0,1 3 3,1 0-3,-2 3 2,-2-2 0,2-1-2,-1-3 0,-1 1 2,1-2-2,-2 1 0,0 2 0,0-3 0,0 0 0,0-1 2,0-1-1,0-3-1,0 1 1,0-1-1,0 1 0,0-1 1,1-1 0,3 0 0,-4 0 1,0 1 0,0 1 1,0 0 3,0 0-6,0 3 0,0-3 0,0-1 3,0-1-3,0-2 1,0-1-1,0-1 0,0-2 1,0 2 0,0-1 2,0 3 0,0 1 7,0 1-5,0-1-3,0 2 1,0 0-2,0 1 1,1-2-1,-1-4 0,0 1 0,0-6-1,0 4 2,0-2 0,0 0-1,0 3 0,0-1-1,0 2 1,0-1 0,0-2-1,0 0 2,0-3-2,0 1 5,0-3-5,0-2 0,0 1 1,0-3 2,0 0 1,0-4-2,0 3-1,0-2 0,0 1 1,0-2-1,0-1 1,0 1-2,0-1 0,0 0 4,0 0-3,0 0 7,0 0-4,0 0-4,0 0 0,0 0 1,0 0-1,0 0 2,0 0-4,0 0-23,0 0-53,0 0-88,0-8-346</inkml:trace>
  <inkml:trace contextRef="#ctx0" brushRef="#br0" timeOffset="141046.3809">16167 17212 685,'0'0'246,"0"0"-167,0 0 5,0 0-3,0 0-15,0 0-18,-4-75-14,4 69-9,0 1-3,0 5 6,0 0-17,0 0-7,0 0-4,0 26-8,1 12 8,7 15 2,2 8 3,-3-4-2,2 0-3,2-6 1,-1-6 1,1-7-3,-4-9 4,2-9-5,-5-7 2,0-4 0,-4-3-1,0-4 1,0-2-10,0 0-6,0 0-5,0 0-7,0 0-7,0-15-8,0-6-61,0-6-59,0-7-140,-5-1-149</inkml:trace>
  <inkml:trace contextRef="#ctx0" brushRef="#br0" timeOffset="141496.1027">15948 17176 138,'0'0'142,"0"0"-108,0 0-6,0 0 49,0 0 23,0 0 23,-65-17-15,58 14 22,0-1-58,2 4 0,1-4-14,4 1-6,-3 1-12,3 1-5,0-4-5,0 1-17,19-3-13,17-1 11,16-1-4,18 4 0,8 0-5,8 3-1,8 0 0,-1 2 2,-5-2-3,-16 2 0,-23-3-2,-24-1 1,-14 2 1,-11 1 2,0 1 4,0 0 6,0 0 5,0 0-8,0 0-7,0 0-2,0 0-3,0 0-21,0 0-27,-6 5-47,-14 11-71,-5-2-172</inkml:trace>
  <inkml:trace contextRef="#ctx0" brushRef="#br0" timeOffset="145884.6106">19808 16791 403,'0'0'110,"0"0"-79,0 0-9,0 0 26,0 0-6,0 0-29,0 0-9,0 0 1,0 0 11,0 0 14,0 0-5,0 0 1,0 0 1,0 0-2,0 0-13,0 0-3,0 0-7,0 0-1,0 0-1,0 0 0,0 0-4,0 0 4,0 0-2,0 0 2,1 0 5,11 0 2,4 0-1,4 0 1,2 0-4,-1 0 1,1 0 1,2 0-5,0 0 1,-1 0-1,3 0 6,1 0-6,3 0 4,1 0 0,2 0-4,1 0 4,2 0-4,0 0 0,-5 0 1,-4 0-1,0 0 0,-3 0-2,0 0 2,-3 0 0,-2 0 0,2 0 2,-4 0-1,0 0 2,2 0-3,0 0 4,2-2-1,4 0 2,0 2 2,4-1 0,2 1-6,3 0 6,-1 0 1,-2 0 0,2 0-5,-2 0-2,1 0-1,-3 0 1,1 0 0,-1 0 0,-4 0-1,1 0 3,0 0-2,1 0-1,0 0 2,1 0-2,4 0 1,-1 0 0,2 0 0,0 0 0,-2 0 0,-3 0-1,1 0-2,-3 0 2,0 1 1,3 1-1,-1 0 1,5-1-2,0 0 1,3-1-1,3 0 1,0 0-2,0 0 2,3 0 0,-5 0 0,2 2 1,-2 1-1,2 1-3,-5-1 2,-1 0 0,-3 0 1,0-2 1,0-1-1,-2 0 1,2 0 0,-4 0 0,2 0 0,-1 0-1,-1 0 1,1 0-1,0 0 0,0 0 3,0 0-3,-3 0 2,1 0-2,-1 0 3,0 0 2,-1 0-3,0 0 1,-1 0-1,1 0 1,-2 0 0,-2 0 1,-1 0-4,0 0 2,0 0-2,-3 0 2,2 0-1,3 0-1,-4 0 0,5 0 0,-1 0 1,2 0-1,2 0 4,1 0-1,-4 0-1,1-1 0,-2 1 1,-4 0-1,2 0-1,-3 0 0,1 0 2,0 0-1,0 0 1,-3 0-2,-2 0 2,-1 0 0,-5 0 0,-2 0 4,-2 0 8,-1 0 8,0 0 0,0 0-2,0 0-6,0 0-8,0 0-5,0 0-2,0 0-13,0 0-37,-7-3-40,-7-4-247</inkml:trace>
  <inkml:trace contextRef="#ctx0" brushRef="#br0" timeOffset="146243.5091">22843 16665 739,'0'0'211,"0"0"-199,0 0 28,0 0 43,0 0-39,0 0-38,-32-16-5,32 16-1,0 0 0,6 10 0,11 4 9,3-1-5,2 1 5,1 2-5,1-3-2,-3 1 0,-1-1-2,-3 4 0,-4-3 0,-5 1 0,-5-1 0,-2 1 0,-1-2 0,-1 1 0,-19 2-3,-5-3 3,-14 2-10,-6 0-31,-11-1-47,-7-2-101,-6-4-244</inkml:trace>
  <inkml:trace contextRef="#ctx0" brushRef="#br0" timeOffset="147062.1003">19989 16579 423,'0'0'437,"0"0"-350,0 0-59,0 0-1,0 0 23,0 0-15,2-11-35,-8 24-1,-16 12 1,-7 3 9,-2-1-3,7-3-2,6-5 4,6-6 8,3-1 0,6-1-6,2-2 0,1 5 8,0 4-4,8 0 11,15 3-4,5 1-7,5-3-6,2-3 1,-4-2-9,-4-1 0,-6-2-4,-9-2-11,-4 3-23,-5 0-30,-3 4-31,0 1-29,0-1-138,0-11-142</inkml:trace>
  <inkml:trace contextRef="#ctx0" brushRef="#br0" timeOffset="149133.5722">14988 14593 332,'0'0'164,"0"0"-102,0 0-12,0 0 9,0 0-16,0 0-9,0-7-16,0 7-2,0 0 11,0 0 7,0 0 6,0 0-1,0 0-8,0 0-3,0 0-8,0 0-5,0 0-9,0 0-2,0 0-1,0 0-3,0 0 0,0 5 0,0 5 0,0 1 3,0-1-2,0 2 0,0 0-1,0 2 4,0 1 0,0 1 0,0 2 0,0 2 1,0 1-1,-4 0 0,-2-1-3,3-2-1,0 0 4,-1-2-3,2 1-1,-1-1 0,3-4 2,0 2-2,0-1 5,0 1-4,0 0 1,0 1 3,0-1-3,0 1 0,0 0 0,0-2 0,0-1 0,0 0-1,0 0-1,0-2 0,0-3 2,0 2-2,0-6 0,0 4 1,0-1-1,0 1 2,0 1-1,0 4 0,0 1 2,0-3 0,0 1-3,0-4 0,0 0 1,0-1-1,0 0 6,0 1-5,0 0 1,0 1 1,0-1 0,0-4 2,2 1-4,-2 0 0,0-4 0,0 2 0,0-2 2,0 0-1,0 0 0,0 0 0,0 0 7,0 0-7,0 0 2,0 0-1,0 0-3,0 0-1,0 0-51,0 0-74,0-10-222</inkml:trace>
  <inkml:trace contextRef="#ctx0" brushRef="#br0" timeOffset="152011.7164">14996 14626 104,'0'0'119,"0"0"-87,0 0-23,0 0 33,0 0 1,0 0-26,0 0-9,0 1 5,-2-1 8,2 0-9,0 0-5,-3 2-2,2 1 5,-1-2 6,1-1-8,-2 1-6,3-1 0,0 0-2,0 2 8,0-2-6,0 0 4,0 0-3,0 0 0,0 0 5,3 0 5,9 0 9,3 0-5,0 0-8,4 0-3,2-3 12,4-1-6,2-1-5,0 2 2,0 0-2,0 1-5,-2 1-1,-1 1 3,-2-1-4,-1 1-2,-4 0 0,2 0 1,-4 0 1,0 0 0,-2 0 0,4 0-1,-2 0 1,4 0-4,2 0 1,0-2-1,0 1 2,4-1-12,-5-1 6,-1 2-4,-1-2-3,-6 2 9,0 1 1,-2 0-2,-1-2 6,2 0 1,2 1 0,2 0 0,4-1 1,3 0 0,0 2-1,0 0 0,0 0-11,-4 0-6,2 0-1,-7 0 7,0-2 9,-1 2 4,-1-3-1,-1 2 7,2-1 6,3 0-4,3 0 4,3 1 0,4-2-6,2 1-6,0 1-2,0 1 0,-3 0 0,-3 0 2,1 0-2,-3 0-4,-1 0 4,-1 0 0,1 0 2,-1 0-2,0 0 3,1 0-2,0 0 0,0 0-1,-3 0-2,1 0-1,-3 0 3,2 0 0,-1 0 2,2 0-2,2 0 0,1 0 0,2 0 0,0 0 2,5 0-2,-3 0 0,-2 0 0,-4 0-6,-3 0-2,-1 0 1,-1 0-4,1 0 9,-1 1 2,4-1 1,1 0 0,4 0-1,2 0 0,1 0-3,0 0-9,2 0 11,-3 0-3,1 0 2,0 0 2,2 0 2,-1 0 6,2 0 3,0 0 7,-2 0-4,-2 0-4,-7-1 6,-7 0-13,-7 1-3,-2 0-3,0 0-1,0 0-21,0 0-15,0 0-85</inkml:trace>
  <inkml:trace contextRef="#ctx0" brushRef="#br0" timeOffset="154117.4551">16752 14596 256,'0'0'72,"0"0"-41,0 0 1,0 0 3,0 0-16,0 0-19,0 0-13,6-13-11,0 11-3,3-1 15,-3 2 12,0-1 10,0 0 3,-2 1 10,3 1 3,1-1-7,4 1-1,6 0-5,-1-2-5,5 2 2,2 0 0,-1 0-9,3 0 3,-3 0 1,2 0 4,0 0-3,0 0-2,0 0 1,1 0 2,2 0-4,-2 0 1,1 0-4,-5 0 2,-1 2-3,1-1 1,-3-1 0,1 1 0,-2 1 4,1-2-4,-2 0 0,0 2-2,-1-2 0,0 0-4,-4 0-4,0 0-3,-2 0 6,-1 0 2,-1 0 4,2 0 1,-2 0-2,1 0 2,1 0 0,2 0-2,0 0 2,3 0 4,1 0-4,2 0 0,4 0 1,1 0-1,-1 0 0,2 0-1,-3 0 1,-3 0 1,-2 0-1,1 0 7,-1 0-2,-1 0 3,4 0-2,-2 0-1,0 0-4,1 0-1,-1 0 0,1 0 0,-3 0 0,-1 0 0,-1 0 0,-3 1 1,4-1-1,-4 1-6,3-1 6,-2 0 0,1 2 0,1-2-12,1 0 9,2 2 2,1-2-10,3 0 4,2 0 2,1 0 5,3 0-4,-1 0-1,0 0-8,-1 0 12,-4 0 0,0 0-4,1 0 2,-3 0 3,2 0 5,0 0-5,-3-2 6,2 2-1,-2 0-1,2 0-1,-1 0 4,3 0 1,0 0-1,-2 0-1,2 0-6,-3 0 4,-2 0-2,-1 0 0,-1 0-2,0 0 3,-2 0-1,5 0 5,-4 0-5,5 0 0,-1 0-2,0 0 1,0 0 0,2 0-1,0 0 0,0 0 0,0 0 0,-1 0 0,-2 0 0,0 0 0,-2 0-2,-2 0-1,1 0 2,3 0 1,0 0-1,3 0 1,4 0 2,2 0-2,0 0 1,0 0-1,0 0 0,0 0-2,-3 0 2,0 0 5,-2 0-3,1 0 5,-1-2 4,-1 2 5,0 0 4,-1 0-13,0 0 3,-4 0-8,-1 0 1,-3 0-3,0 0 0,0 0 1,0 0 2,1 0-2,2 0-1,1 0 0,2 0 0,-1-1 1,1 0 0,-2-1-1,-1 2 0,-1-2 4,3 1-2,-5 1 6,4-1 1,1-1-1,0-1-1,3 2-1,0-2 2,-1 0 4,1 2-6,-3 0-2,0-1 9,-3 0-10,-1 1-1,-3 1 2,0 0-3,-2 0 3,-2 0-3,3 0-1,-3 0 0,3 0 0,1 0 0,-1 0-2,-1 0 2,3 0 2,-1 0-1,-1 0 1,-1 0 9,1 0 5,-2 0-3,-1 0-4,-2 0 1,1 0-5,-1 0 1,0 0 4,0 0-2,0 0-1,-1 0-3,-1 0 2,2 0-1,-2 0-1,0 0 4,0 0 0,0 0-3,0 0-1,0 0 11,0 0-11,0 0-4,0 0 1,0 0-1,0 0 0,0 0 0,0 0 2,0 0-2,0 0-1,0 0 0,0 0-2,0 0-42,0 0-52,0 6-18,-2-2-84</inkml:trace>
  <inkml:trace contextRef="#ctx0" brushRef="#br0" timeOffset="154262.7928">19713 14575 132,'0'0'0,"0"0"-94</inkml:trace>
  <inkml:trace contextRef="#ctx0" brushRef="#br0" timeOffset="155192.9284">19713 14575 285,'84'41'144,"-84"-42"-107,0 1-4,0 0 7,0 0-18,0 0-7,0 0-1,0 0 7,0 0 12,0 0-2,0 0 0,0 0-6,0 0-2,0 0-4,0 0-7,0 6 7,-2 6 14,1 3-10,-2 2-11,-2 1-4,1-4 1,1 4-2,0-3-5,2 2 5,-1 0 0,1-1 5,1 1-5,-2 2-2,1-1 9,-1 2-1,1-2-6,-2 1 2,1-2-9,0 0 1,2-1 0,0-2 0,0-1-1,0-1 1,0-1 0,0 0 0,0-1-1,0 2 0,0-2 1,0 3-1,0-2 1,0-1-1,0-1 2,0-2-4,0 2 5,0 0-4,0-3 3,0 2-2,0 0 5,0 1 4,0-2-4,0 0-1,0 0 6,0 0-3,2 1 2,0-3-3,-2 4 1,0-5 2,3 2-4,-3 0 1,1-1 3,1 3 0,-1-2-3,2 3-5,-1 1 5,1-1-4,-2-1 5,2-1-3,0 1 0,-2 2 2,-1-6-2,2 2 3,-2-2-6,1 1 5,-1-1-2,2 0 2,-1 2-3,-1-2-1,0 0 0,2-1-2,-2-2 0,1-1 1,-1 0 0,0 0 2,0 0-2,0 0 3,0 0-4,0 0-2,0 0-31,0 0-59,0 0-55,-9 0-270</inkml:trace>
  <inkml:trace contextRef="#ctx0" brushRef="#br0" timeOffset="156877.9">15020 15530 344,'0'0'86,"0"0"-14,0 0-4,0 0-4,0 0-8,0 0-10,4-37 22,-2 34 1,-2 0-10,0 3-10,0-2-6,0 2 1,0 0-6,0 0-11,0 0-14,0 0 3,0 0-8,0 0-5,0 0-3,0 0 0,0 14-6,0 8 6,0 7 5,0 4 1,-5 0-3,-2 1 1,-1-3-3,4-3 1,1-3-2,1-5 3,2-6-4,0-1 2,0-3-1,0-3 1,0-1-1,0-4 2,6 2 0,6-3-2,3-1 2,4 0 6,0 0-7,0 0 3,-5-5-4,-4 3 4,-6-2-4,-2 2 2,-2 0-2,0 2 2,1 0-4,1-2 1,-2 2-5,0 0-9,0 0-26,0 0-22,0 0-33,0-1-110,0-4-87</inkml:trace>
  <inkml:trace contextRef="#ctx0" brushRef="#br0" timeOffset="157833.0594">14960 15581 446,'0'0'229,"0"0"-146,0 0 10,0 0-14,0 0-32,0 0-22,-6 0-1,6-5-13,-2-5 7,2 0-3,0-2 4,0-2 4,0 0-21,5-3 7,9 1 6,3 1-15,-2 2 15,3 6-2,-4 7 3,0 0-13,-2 0-3,2 18 0,-2 3 1,0 1 3,0-1-4,-2-3 1,1-7 0,-1-4-1,-2-7-1,-1 0-4,2 0 3,3 0-1,0-12 3,6-2 18,1-3-10,-1-5 6,3 1-2,-1 1-8,-4 1-1,-1 10 2,-7 3-5,-3 3-2,-5 3 1,0 0-9,0 0-44,0 7-46,0 13-20,0 1-109,0-2-322</inkml:trace>
  <inkml:trace contextRef="#ctx0" brushRef="#br0" timeOffset="159406.7438">19885 15670 495,'0'0'170,"0"0"-101,0 0 43,0 0-22,0 0-35,0 0-33,-3-31-7,3 29 16,0 2 14,0 0-12,0 0-3,0 0-14,0 0-10,0 3-6,0 17-6,0 10 6,0 9 5,-3 0-4,-1-1 3,2-1-2,2-7-2,0-5 0,0-6 0,0-5 1,0-4-1,0-4 1,0-5-1,0 0 0,0-1-1,0 0 0,0 0-11,0 0-17,0 0-23,0 0-15,0-3-28,0-12-81,0-6-136</inkml:trace>
  <inkml:trace contextRef="#ctx0" brushRef="#br0" timeOffset="159888.7611">19770 15652 95,'0'0'546,"0"0"-406,0 0-44,0 0-35,0 0-8,0 0-41,0-16-12,0 16-6,0 10 6,5 0 8,-1 2-6,3-1-1,-1-4 0,0 0-1,0-4-1,-2-3 1,4 0-7,1 0 7,5-13 13,7-4-8,-1-1 6,2-1 5,-2 1 10,-1 4 7,-3 1-5,-7 5-6,-1 3-3,-6 4-7,-2 1-12,0 0-1,0 0-7,0 1 7,0 8 1,1-1 1,-1 1-1,0-1-4,0 0-32,0 2-27,0 0-18,0 2-117,-4-5-168</inkml:trace>
  <inkml:trace contextRef="#ctx0" brushRef="#br0" timeOffset="160346.0175">20188 15796 131,'0'0'499,"0"0"-356,0 0-32,0 0-26,0 0-24,0 0-27,-17 2-8,25-2-4,16 0 9,10 0 2,8 0 5,-2 0-18,-3-5-3,-7-1-13,-9 2-1,-12 1-3,-4 3-11,-5 0-20,0 0-18,0 0-40,-16 0-19,-7 4-128,-4 2-119</inkml:trace>
  <inkml:trace contextRef="#ctx0" brushRef="#br0" timeOffset="160673.8084">20291 15725 389,'0'0'203,"0"0"-96,0 0-6,0 0 14,0 0-49,0 0-17,33-76 3,-29 73-4,-2 0-7,-2 3-8,0 0-23,0 12-10,0 16 0,-8 12 1,-3 5 16,3-1-12,1 0-4,5-7 2,2-4-2,0-7 0,0-9-1,0-5 0,0-7 0,0-2-1,0-3-9,0 0-28,0 0-26,0 0-29,1-9-54,4-4-362</inkml:trace>
  <inkml:trace contextRef="#ctx0" brushRef="#br0" timeOffset="161175.6046">20802 15768 566,'0'0'120,"0"0"-13,0 0-16,0 0-19,0 0-12,0 0-6,11-44-9,-10 38 3,2 2-1,-1-1-12,-2 4-3,0-1-5,0 2-5,0 0-12,0 0-10,0 6-5,0 18-5,0 11 10,-2 2 2,-1 3 0,3-5-2,0-1 0,0-5 2,0-8-2,0-7 0,0-3 1,0-7-1,0-4-2,0 0 2,0 0-1,0 0-19,0 0-7,-3 0-8,0-7-28,-1-7-60,-1-2-2,5 0-127,0-3-59</inkml:trace>
  <inkml:trace contextRef="#ctx0" brushRef="#br0" timeOffset="161541.8742">20692 15673 615,'0'0'262,"0"0"-199,0 0 0,0 0 17,0 0-31,0 0-38,-30-24-11,53 20 0,5-1 7,6 1 1,2-1-1,0 3-4,-2-2 4,-2 0 9,-4-1 0,-4 1 6,-8 1-5,-2-1-2,-8 3-5,-3-1-8,-3 2 2,0 0-4,0 0-4,0 0-17,0 0-27,0 0-39,-12 7-44,-12 7-49,-9-7-190</inkml:trace>
  <inkml:trace contextRef="#ctx0" brushRef="#br0" timeOffset="163365.7913">14886 14622 371,'0'0'110,"0"0"-97,0 0-1,0 0 41,0 0-12,0 0-21,0 0-6,2 0 9,-2 0-8,0 0-3,0 0-7,0 0 0,0 0 4,0 0 9,0 0 8,-14 0-2,-6 0-24,1 0 1,-1 0 4,4 0-3,0 0 5,-1 0 3,1 0-9,1 0-1,0 2-4,0 1-1,-1-1 3,0-1 0,-1 2 1,-1-3 1,1 3-5,0-2 5,1 2 0,0 0-3,2 0-5,3-1 5,2 2-6,0-4 8,1 2 1,1-2 0,3 0 0,-1 0 6,4 0 11,-2 0-9,1 0-6,0 0 6,1 0 5,-1 0 0,2 0 2,0 0 0,0 0-3,0 0-1,0 0-5,0 0-2,0 0 1,0 0-2,0 0-3,0 0 1,0 0 4,0 0-5,0 0 0,0 0 1,0 0-1,0 0-1,0 0-13,0 0-50,0 0-111,0 0-119</inkml:trace>
  <inkml:trace contextRef="#ctx0" brushRef="#br0" timeOffset="166809.7793">14253 14331 465,'0'0'121,"0"0"-56,0 0 8,0 0-20,0 0-36,0 0-17,43 0-10,-19 0-7,4 0-24,2 0-37,3 0-44,3 0 16,-2 0-70</inkml:trace>
  <inkml:trace contextRef="#ctx0" brushRef="#br0" timeOffset="166907.2166">14659 14330 129,'0'0'95,"0"0"-89,0 0-6,0 0-31,0 0-168</inkml:trace>
  <inkml:trace contextRef="#ctx0" brushRef="#br0" timeOffset="167133.9799">15003 14316 162,'0'0'92,"0"0"-85,0 0-7,0 0 31,0 0-12,0 0-16,79-4 6,-60 4 12,0 0 22,4 0-9,1 0-16,0 0-8,5 0 3,-1 0-8,0 0-5,-2 0-25,4 0-72,-1-2-128</inkml:trace>
  <inkml:trace contextRef="#ctx0" brushRef="#br0" timeOffset="167285.8334">15601 14298 170,'0'0'129,"0"0"-92,0 0-3,0 0-3,0 0-15,0 0-16,50-1-21,-50 1-75,0 0-119</inkml:trace>
  <inkml:trace contextRef="#ctx0" brushRef="#br0" timeOffset="169055.1511">2544 16604 732,'0'0'224,"0"0"-191,0 0 4,0 0 4,0 0-8,0 0-26,124-30-3,-81 49-4,-5 6-5,-16 4-1,-16 0 2,-6 5-8,-15-1 4,-21-3-1,-7-4-1,7-7 6,11-8 4,13-6-1,9-5 1,3 0-2,6-3-15,19-16-32,9-2 35,5-7 6,0-2 0,-3-3 4,-5 0 5,-4 0-1,-6 3 5,-3 6 14,-9 11 20,-6 7 14,-3 1 13,0 5-18,0 2-25,0 17-22,-6 12 1,-3 7 10,2-1-2,-1 2-5,5-7-2,1-1-2,2-5-1,0-4 0,0-4-1,2-5-34,13-3-61,7-7-21,11-3-172,9-8-48</inkml:trace>
  <inkml:trace contextRef="#ctx0" brushRef="#br0" timeOffset="169524.7763">3271 16537 94,'0'0'652,"0"0"-535,0 0-37,0 0 3,0 0-5,0 0-32,-33-44-24,30 44-8,0 9-8,-8 19-6,-5 13 21,-2 2 16,-1 5-23,7-4-4,3-4 0,6-5-9,3-5-1,0-8-1,18-7-13,7-9-29,8-6-29,7 0-53,2-17 16,1-9-63,-5-9 78,-7-1 47,-7-2 47,-7-3 15,0 4 41,-6 6 34,-1 9 20,-6 5-11,-2 10-33,-2 2 22,0 5-18,0 0-37,0 14-31,0 18 1,0 11 21,0 7 7,0 5-15,0-5-1,0 0 1,0-5-6,0-8-9,0-5 0,3-8-1,0-8-35,6-8-47,7-8-74,5 0-101,3-19-197</inkml:trace>
  <inkml:trace contextRef="#ctx0" brushRef="#br0" timeOffset="169854.2944">3538 16687 824,'0'0'137,"0"0"-93,0 0 16,0 0-37,0 0-23,0 0-13,131-2 11,-64 2-27,-4 0-21,-11-12-23,-10 0 6,-18-2 67,-14-3 0,-7-3 54,-3-2 25,-3 2-1,-10 3-15,2 3-5,2 7-6,2 4-5,4 3-19,-3 13-28,3 18 1,-3 14 7,1 7 14,1 2-11,1-3-4,-1-1-1,-1-4-4,-4-2-2,-3-6-1,5-5-37,2-8-47,5-10-99,14-12-256</inkml:trace>
  <inkml:trace contextRef="#ctx0" brushRef="#br0" timeOffset="170078.7605">4361 16699 991,'0'0'190,"0"0"-176,0 0-10,0 0-1,0 0-6,0 0-50,90-3-103,-71 3-294</inkml:trace>
  <inkml:trace contextRef="#ctx0" brushRef="#br0" timeOffset="170221.6869">4269 16913 854,'0'0'269,"0"0"-231,0 0 0,0 0 28,0 0-66,0 0-18,42-4-46,19-10-121,-3-4-415</inkml:trace>
  <inkml:trace contextRef="#ctx0" brushRef="#br0" timeOffset="170707.7217">4931 16942 176,'0'0'900,"0"0"-880,0 0-17,0 0 3,0 0-5,0 0-1,-62 1-2,73-1 1,1-1 1,-1-19 25,4-10 1,-2-8-4,-1-7 6,8-8-7,0-3-3,4-1-10,-1 1 3,2 4 15,-1 4 3,0 4 6,-2 10 0,-7 8 2,-4 11-13,-4 9-3,-4 6-8,1 0-13,1 28-6,11 19 4,2 20 2,3 10 7,-1 3-1,-1-4-6,-1-2 1,-5-8 0,-2-7-1,-4-8 0,-4-15 0,-3-10-1,0-13-4,0-8-11,0-4-9,0-1-22,0 0-27,0-2-15,-3-14-95,0-5-229</inkml:trace>
  <inkml:trace contextRef="#ctx0" brushRef="#br0" timeOffset="170898.9577">4979 16826 630,'0'0'378,"0"0"-322,0 0-1,0 0 39,0 0-30,0 0-61,9-18-3,46 12-12,18 2-39,14-2-109,-2-3-232</inkml:trace>
  <inkml:trace contextRef="#ctx0" brushRef="#br0" timeOffset="171984.8133">5858 16612 311,'0'0'262,"0"0"-240,0 0-17,0 0-5,0 0 67,0 0-18,44-22-10,-33 12-3,-8 1 26,-3-1 2,0 0-21,-6 2 9,-15 7-24,-7 1-3,-3 1-21,-1 21 0,11 9 5,11 6-6,10 3-2,3 4-2,27-2-2,4-2-6,-6-3-17,-5-5-4,-13-3-23,-10-8 11,-4-3 9,-19-6 23,-5-6 10,4-6 14,5 0 8,8 0 6,8-10-1,3-8-7,5-6-19,21-4 4,12-2-3,9-2 2,3 6 2,2 2-2,0 5 2,-1 7 7,-5 5 13,-10 7 24,-3 0-3,-11 9-4,-10 6-4,-7 4-29,-5 0-9,0 6 2,-17 1-3,-5 1-8,0 0-92,3-7-84,3-9-355</inkml:trace>
  <inkml:trace contextRef="#ctx0" brushRef="#br0" timeOffset="172373.7073">6288 16573 958,'0'0'94,"0"0"-88,0 0-6,0 0-4,0 0-66,0 0-63,-2 48-17,30-10-33,-1 1 71,-5-3 84,-11-1 28,-9-3 35,-2-7 52,0-6 44,0-8 13,0-3-53,0-5-32,0-3-25,0 0 1,0 0 13,7-5 7,12-14-5,5-6-24,4-4-13,4 1 8,-1 3-1,0 5-5,2 4 5,-6 9-7,0 7 0,-9 0-13,-5 19-10,-5 7 10,-7 9-6,-1 4-38,0 7-65,0-5-92,0-7-373</inkml:trace>
  <inkml:trace contextRef="#ctx0" brushRef="#br0" timeOffset="172638.2781">7072 16567 918,'0'0'202,"0"0"-151,0 0 21,0 0 2,0 0-32,0 0-42,-59 9 3,44 35 7,-2 7 11,-1 1-5,5 0-10,-2 2 0,4-2-5,7 0-1,4-8-31,0-8-61,12-9-36,19-13-108,8-14-254</inkml:trace>
  <inkml:trace contextRef="#ctx0" brushRef="#br0" timeOffset="173093.2703">7345 16646 860,'0'0'230,"0"0"-158,0 0-24,0 0-13,0 0-28,0 0 5,-7 91-1,4-53-7,1-2-2,0-5-1,2-11 0,-1-3-1,1-11-5,0-4 5,0-2 2,0 0 2,0-2 3,0-12 2,6-6-9,9 2 0,0 3 2,-2 8-1,-2 5 1,4 2-2,-3 9-2,0 15-1,1 5 2,-2 4 2,1-6-1,2-2 0,-1-8-5,1-7 4,-2-6-1,0-4 2,4 0 2,4-17 5,-2-10 1,-2-7 15,-2-4 12,-4-2-9,-7 1-5,-3 1-14,0 4-5,-6 6-2,-9 5-21,-1 8-50,1 8-35,6 3-142,7 2-377</inkml:trace>
  <inkml:trace contextRef="#ctx0" brushRef="#br0" timeOffset="173374.153">7809 16543 1106,'0'0'84,"0"0"-16,0 0 33,0 0-39,0 0-48,0 0-14,-16 28 0,16 24 3,0 6 11,-2 4-1,-2-1-4,0-4-4,3-9-3,0-3-1,1-8 0,0-9-1,-2-10 0,2-7-18,0-7-26,0-2-36,0-2-24,8-6-50,11-16-164</inkml:trace>
  <inkml:trace contextRef="#ctx0" brushRef="#br0" timeOffset="173569.8802">7799 16818 900,'0'0'133,"0"0"-79,0 0 43,0 0-23,0 0-61,0 0-6,34-16-14,6 12 0,1-1-65,-1 1-125,-3-4-319</inkml:trace>
  <inkml:trace contextRef="#ctx0" brushRef="#br0" timeOffset="173859.304">8361 16806 899,'0'0'186,"0"0"-166,0 0 38,0 0 33,0 0-45,0 0-45,-10-15 10,46 15-8,13 0 8,3 0-10,-3 0-1,-6 0-1,-14 0-64,-10 0-64,-13 0-54,-6 0-143,0 0-174</inkml:trace>
  <inkml:trace contextRef="#ctx0" brushRef="#br0" timeOffset="174106.081">8549 16710 541,'0'0'275,"0"0"-151,0 0-3,-10-80-14,10 61-28,0 4-20,4 5-10,-1 5 7,-3 5-7,0 0-25,0 11-21,0 18-2,0 13 5,0 11 14,-7-2-11,4 0-9,-2-1 2,1-5-2,4-4-2,0-8-48,0-7-22,0-6-48,0-5-49,0-13-189</inkml:trace>
  <inkml:trace contextRef="#ctx0" brushRef="#br0" timeOffset="175073.9753">9206 16696 697,'0'0'232,"0"0"-155,0 0 14,0 0 10,0 0-49,0 0-45,0 8-3,0 31 12,3 7 13,-2 3-9,-1 2-6,0-2-5,0-6-2,0-6-3,0-9-3,0-10 0,2-8-1,2-7 0,2-3-6,7-7-1,11-24 0,11-15 4,4-14 4,-2-6-1,-6-3 3,-10 1-3,-6 3 1,-15 8 1,0 10 3,-15 10 1,-7 9 0,-8 11 0,0 11 1,-4 6-3,-2 6-3,0 19 2,2 8 2,8 4-1,11 0-2,13-2-2,2-6-1,19-5 1,18-6-3,12-6-27,11-7-35,6-5-49,-1 0-151,-6-18-449</inkml:trace>
  <inkml:trace contextRef="#ctx0" brushRef="#br0" timeOffset="175263.6627">9683 16431 951,'0'0'196,"0"0"-126,0 0-4,0 0-16,0 0-32,0 0 6,82 84-4,-47-36-19,-13 7-1,-14 4-7,-8 7-42,-10 7-28,-24 3-59,-8-1-75,-9-5-310</inkml:trace>
  <inkml:trace contextRef="#ctx0" brushRef="#br0" timeOffset="175906.233">6866 17558 788,'-91'-13'162,"6"7"-162,8 1-9,2 0 9,-1-2 9,-1-1 22,3 4 8,6-1-15,11 2 0,9 1 6,17 1-3,11 1-6,13 0-6,7 0-7,21 0-2,30 0-6,35 0 3,38-4 9,36-1-4,41-2 4,39 3-5,32-2 0,29 1-1,22 2 4,15 0-7,11 2-2,2-2 0,-11 0 4,-21 0-5,-29-2 1,-46-2 1,-47 0-1,-49-3 1,-51-3 7,-40 3 17,-34 3 13,-18-3 15,-5 0-1,0 0-28,-13 1-3,2 3-13,4 3-2,2 3-6,4 0-1,1 0-1,0 0-4,-8 0-20,-4 2-27,-10 6-20,-12 0-23,-7-8-86,-5 0-254</inkml:trace>
  <inkml:trace contextRef="#ctx0" brushRef="#br0" timeOffset="183686.2339">9465 16984 527,'0'0'235,"0"0"-138,0 0-44,0 0 8,0 0 1,0 0-17,0 0-26,0 0-13,0 0 3,0 7-3,3 10 14,3 6 14,0 6-15,-4 3-10,5 1-3,-1 1-2,4-3-4,4-6 1,7-3-1,9-8 1,10-4 1,14-8-1,13-2 7,12-1-7,10-18-2,7-5 1,2-3 0,1 1 0,-10-3 0,-10 5 0,-13 4-1,-12 6-1,-10 2 2,-9 4 5,-11 3 0,-9 1 3,-8 2-3,-3 2-4,-4 0 0,0 0-1,0 0-1,0 0-6,0 0-12,-4 0-12,-11 4-27,-3 4-35,3-1-56,6-6-180,4-1-53</inkml:trace>
  <inkml:trace contextRef="#ctx0" brushRef="#br0" timeOffset="184089.1291">10469 16956 812,'0'0'131,"0"0"-87,0 0 24,0 0 2,0 0-39,0 0-21,-13-2-9,16 4-1,16 9 18,11-4 10,5 2-10,6-5-8,-4 2-4,-1 0-6,-6-1 4,-8-3-3,-8 3-1,-4 1-2,-7 1 0,-3 8 1,0 5 0,0 1 1,0 1 1,0-5-1,-6-1 0,2-2 0,1-3 3,0-3-1,0 1-2,0-2 0,1 1-1,1-2 1,-1-2 0,2 0-1,0 1-25,0 2-36,0-4-78,5-1-113,17-2-150</inkml:trace>
  <inkml:trace contextRef="#ctx0" brushRef="#br0" timeOffset="184742.3477">11390 16954 461,'0'0'281,"0"0"-236,0 0-26,0 0 47,0 0-16,0 0-39,-15-24-6,15 18-2,-1-1-1,-3-2 9,0 0 12,-2-1-6,0 0 7,-4 4-2,-1-2-4,2 4-4,-3-1 4,3 5-6,0 0-7,-1 0 2,-3 0-6,3 12 0,-1 4 1,2 2 5,0 2 0,-2 1-1,5 3 10,2-1 0,4 0-5,0 0-8,0 1-1,0-3-1,6 0 4,9-4-3,0-1 0,1-5-2,5-2 1,-2-5 0,5-4-1,0 0 7,-3 0-7,0-10 2,-2-4-1,-4-2 4,-2-1-2,-5-4 5,0 0 3,-5-2 1,-3 3-3,0 0 4,0-4-7,0 1 4,-13 0 3,0 2-4,0 4 5,-1 2-3,2 2-6,0 3 1,-1 1-2,-2 0-4,-4 5-1,-5 1-2,-2 3-13,-2 0-36,3 10-37,4 9-92,9 3-256</inkml:trace>
  <inkml:trace contextRef="#ctx0" brushRef="#br0" timeOffset="185162.4332">11155 17448 749,'0'0'234,"0"0"-202,0 0 35,0 0 39,0 0-48,0 0-36,-29-15-13,51 15-5,13-4 9,9-1-3,6 4 2,5-4-6,0 4-6,-3 0 0,-7-1 0,-17 0-1,-11 2-16,-10-2-24,-7 2-24,0 0-16,-21 0-34,-12 13-146,-4-2-248</inkml:trace>
  <inkml:trace contextRef="#ctx0" brushRef="#br0" timeOffset="185411.2204">11217 17542 529,'0'0'399,"0"0"-350,0 0-33,0 0 56,0 0 3,0 0-49,7 0-20,40 0 8,11 0 4,3 0-6,0 0-8,-4 0 0,-10 0-4,-10 0 1,-15 0 1,-9 0-2,-10 0-7,-3 0-20,0 0-32,-10 0-37,-20 0-149,-7 0-345</inkml:trace>
  <inkml:trace contextRef="#ctx0" brushRef="#br0" timeOffset="187005.6853">9522 16366 214,'0'0'142,"0"0"-116,0 0 1,0 0 34,0 0 7,0 0 3,-6 0-2,2 0-1,4 0 16,0 0-8,0 0-25,0 0-16,0 0-9,10-10-18,21-3 13,15-5-12,16-2 5,9 1-12,10-1 14,1-2-16,5 2 8,-2 4-11,2 1 6,-6 3-6,-12 1-1,-17-1-1,-15 4 5,-16 2-1,-8 2 2,-8 2 3,-4 2 2,-1-1-6,0 1 1,0 0 1,0 0 6,0 0-8,0 0-12,-4 0-34,-14 0-37,-2 0-124,0 0-89</inkml:trace>
  <inkml:trace contextRef="#ctx0" brushRef="#br0" timeOffset="187477.5886">10353 15996 589,'0'0'206,"0"0"-127,0 0-41,0 0 30,0 0 4,0 0-27,0 0-27,-58-28-10,58 28 0,0 0-1,0 0-1,0 0-4,0 0-1,12 7 5,6 7 13,9 2 5,6 1-8,6 1-7,3-2-1,3 1-5,-2-4-1,-5-1-2,-10-4 0,-9-1 1,-10-4-1,-6-1-1,-3 2-2,0 5 1,0 8 2,-6 5 2,-10 3 2,2 1-4,-2-1 1,3-4 1,-1-4-1,4-3-1,2-3 2,2-1-1,1-2-1,3-2 2,2 0-2,-1-2 0,1 1-4,0 1-26,0 2-41,0 2-64,0-2-122,10-5-151</inkml:trace>
  <inkml:trace contextRef="#ctx0" brushRef="#br0" timeOffset="188999.5542">11315 15979 396,'0'0'183,"0"0"-118,0 0-47,0 0 24,0 0 4,0 0-33,0 0-13,0 0 2,0 0-2,0 0 3,0 0 1,0 0 2,0 0 7,0 0-1,0-6-11,-3 2 12,2 2-8,-1-2-3,2 4-2,0 0 1,0 0-1,0 0-1,0 0 1,-1 0 2,1-1 1,0 0 12,-2-4 4,1 0-13,-1 0 15,-2-1-15,-1-1 1,2 0 9,-3-2 5,1 1-13,-1 1-3,-1-1 0,3 3 0,-2-1 3,-3 3-1,0 0-3,-1 0 1,-5 2 1,1 1 2,1 0-6,-1 0-1,-2 10 7,1 3-5,0 3 4,2 2 0,3 1-6,4-1 0,4-4 1,2 0-1,0-3-1,0-1 0,10-2 0,5-1-4,3-1 2,-2-3 1,2-1-4,-2-2 5,-3 0 11,0-2-11,-1-9 2,2-2 7,-1-3 3,-1 2-4,-1 3 8,-1-1 3,-1 3 0,-2 1-1,1-1-5,1 3 10,-5 2-11,-1 3-3,0-1-3,-1 2 4,-2 0-7,1 0-2,-1 0-1,0 0-4,2 0-1,-1 10 5,2 8 4,-1 9 3,-1 4-2,-1 5-1,0-1-2,0 2 0,0-5-1,0-2-1,0-4 1,0-3 1,-3-6-2,0-7 0,3-2 0,0-6 0,0-1 1,0-1-1,0 0 0,0 0 2,0 0-2,0 0 0,0 0-2,0 0-14,0 0-20,0-5-31,2-6-30,9-4-216,6-6 36</inkml:trace>
  <inkml:trace contextRef="#ctx0" brushRef="#br0" timeOffset="189556.0362">11689 16018 521,'0'0'103,"0"0"-71,0 0 22,0 0 37,0 0-32,0 0-47,0-39 2,-2 33 3,0 1 20,-2 0-16,1 3-1,0-1 13,-3 0-22,0 2-3,0 1-1,-7 0-2,-4 4-5,-3 11 0,1 4 0,4 1 1,1 5 3,3 0 1,3 0-2,4 1 3,2-2-3,2-1 0,0-2-1,0-1 0,5-3-2,6-5 2,3 0-2,3-5 0,4-2-10,2-3 9,2-2-4,0 0 3,0 0 2,-1-8 0,-6-9 1,-2-2-1,-8-6 5,-4-2-5,-4-4 0,0-3 0,0 0 12,-10 2 6,-4 3 0,3 8 0,0 4-3,-1 6-8,5 6-7,-2 0-1,2 4-6,0 1-35,1 0-64,5 6-105,1 3-96</inkml:trace>
  <inkml:trace contextRef="#ctx0" brushRef="#br0" timeOffset="189988.6754">11915 15808 122,'0'0'471,"0"0"-422,0 0-2,0 0 11,0 0 30,0 0-37,-36-63-28,33 61-4,0 2 2,-3 0-7,-1 0-9,-2 5 2,-3 6 1,2 3-1,2 0-2,5 1 2,3-3-5,0-1-2,0 1 0,1-4 0,9-2-6,3-2-3,-3-4 9,4 0 5,-1 0-2,-1-1 8,0-10-6,-2-1 15,-2-4 3,-2-1 23,-2 0-17,-4 2 2,0 1-10,0 3 2,0 5-19,-10 0-4,-4 4-2,-8 2-15,-8 0-49,-1 16-43,0 6-64,7-3-205</inkml:trace>
  <inkml:trace contextRef="#ctx0" brushRef="#br0" timeOffset="192878.7996">11173 16506 478,'0'0'89,"0"0"-19,0 0 3,0 0 22,0 0-36,0 0-39,-43 5-14,43-4-6,15 1 1,16-1-1,17-1 12,12 0-3,13 0 12,6-7-1,3-1-16,-4 1-4,-11 0 3,-5 2-2,-8 1 1,-11 1-1,-7 1 2,-10 1-3,-10 1 1,-6 0 2,-8 0-3,-2 0 1,0 0-1,0 0 18,0 0-5,0 0-9,0 0-2,0 0-2,0 0-1,0 0-9,0 0-13,0 3-11,-6 3-44,-6 0-90,-1-4-93</inkml:trace>
  <inkml:trace contextRef="#ctx0" brushRef="#br0" timeOffset="221533.4998">13069 17870 559,'0'0'213,"0"0"-152,0 0-49,0 0 31,0 0 19,0 0-37,0 0-6,0 0-9,0 0 12,-39-57 11,39 56 7,0 1-5,0 0-6,0 0-5,0 0-16,0 0-8,0 5 0,-5 14-5,-4 13 5,-3 15 2,0 2 1,2 2-1,2-2-1,7-3-1,1-7 1,0-8-1,0-5 0,9-10 0,-2-8 0,-4-2 1,0-6 1,-1 0-2,-1 0 10,5-9 19,6-8-4,0-4-13,3 1-6,-3 0 8,-2 8-1,2 2-7,-3 3-2,2 3-2,-1 2-2,2 2-1,4 0-1,1 13 2,5 5 1,2 6-1,-1 3 0,0-5 2,0 2 0,-4-7-4,-4-1 2,-3-6-4,-3-6-3,-3-2-5,-5-2-1,1 0 12,2-4 1,7-15 2,2-7 2,1-10-3,0-1 2,-1-2 0,0-7 0,-3 3 4,-4 0 6,-1 6-7,-4 7-3,-1 10-3,0 7-1,-7 7-19,-7 6-22,-2 0-66,5 14-89,7 5-275</inkml:trace>
  <inkml:trace contextRef="#ctx0" brushRef="#br0" timeOffset="221835.6912">13705 18080 776,'0'0'214,"0"0"-176,0 0 14,0 0 14,0 0-24,0 0-40,6 0 4,21 0 6,5 0 2,-4 0-9,-4-4-5,-11 2-29,-6 2-56,-7 0-57,0 2-143,-14 12-84</inkml:trace>
  <inkml:trace contextRef="#ctx0" brushRef="#br0" timeOffset="222007.9836">13634 18265 864,'0'0'204,"0"0"-175,0 0 8,0 0 35,0 0-31,0 0-38,43-3 4,0-8-7,2-1-7,4 2-52,-1 4-98,0 0-238</inkml:trace>
  <inkml:trace contextRef="#ctx0" brushRef="#br0" timeOffset="223118.8891">14144 18001 459,'0'0'275,"0"0"-184,0 0-47,0 0 46,0 0-3,0 0-18,-42-21-33,42 15-17,0-2-19,3 0-1,12-1 1,5 2 0,0 2 6,3 3-5,-8 2 1,-2 0-2,-7 4-6,-6 18 1,0 9 5,-3 4 0,-13 2 5,2-1-5,2-6 1,6-11-3,5-1 0,1-8-3,0-4-22,0-3-6,4-3-15,13 0-5,4-3 30,6-11 2,4-6-9,3-3 14,0 1-7,-2-1 23,-5 5 13,-5 6-3,-6 2 23,-8 6 4,-5 2-5,-3 2-9,0 0-15,0 0-6,0 12 2,0 3 18,0 4-13,0 0-2,0 1-6,0-1 1,0-3-2,0-2-3,0-4-7,0-3 8,0-4-2,1-3 3,1 0-2,2 0 3,10-13 1,2-11 16,7-2-12,3-4 5,0 1 2,-2 4 2,-2 7-4,-4 5 26,-8 7-3,-4 5-11,-4 1-9,4 0-10,-2 20 2,4 4 15,-2 5-3,1 4-13,0-2-1,-1-3 0,1-5-3,-2-7 0,2-2 0,0-7-5,-6-5-15,1 0-14,-1-2-49,-1 0-30,0-2-92,0-17-360</inkml:trace>
  <inkml:trace contextRef="#ctx0" brushRef="#br0" timeOffset="223329.8013">14507 17925 982,'0'0'144,"0"0"-133,0 0-10,0 0 4,0 0 10,0 0 4,111-41-15,-63 36-4,-11 2-26,-13 1-87,-8 1-95,-6-2-198</inkml:trace>
  <inkml:trace contextRef="#ctx0" brushRef="#br0" timeOffset="223988.6745">15123 17862 658,'0'0'182,"0"0"-182,0 0-42,0 0 42,0 0 39,65-75-13,-42 59-24,-4 1 4,-5-4-5,-10-1 7,-4-2 8,0-3-12,-6-1 9,-13 2 11,-2 3-7,0 3 18,7 10 9,4 3 2,7 5-4,0 0-30,-6 17-12,-4 24-1,-2 20 1,-5 18 1,2 15 4,2 7-5,2 5 2,6 0 2,3-4-3,1-6-1,-1-17 1,-2-17 0,-2-18-1,-2-11 0,1-13 6,0-6-6,-1-11 5,-1-3-3,2 0-2,-2 0-7,-2-14-27,1-9-50,5-4-45,4-9-204,4-3-164</inkml:trace>
  <inkml:trace contextRef="#ctx0" brushRef="#br0" timeOffset="224252.0015">14894 18110 589,'0'0'258,"0"0"-214,0 0-17,0 0 36,0 0-17,0 0-38,60-18-8,-18 16-2,5 2-5,4 0-51,5 0-122,-7 0-139</inkml:trace>
  <inkml:trace contextRef="#ctx0" brushRef="#br0" timeOffset="224559.1309">15760 18042 589,'0'0'319,"0"0"-276,0 0-36,0 0 15,0 0 8,0 0-30,45 0-5,2-1-44,0-3-68,-10 4-177</inkml:trace>
  <inkml:trace contextRef="#ctx0" brushRef="#br0" timeOffset="224731.3694">15682 18139 827,'0'0'216,"0"0"-200,0 0-16,0 0-5,0 0-5,94 0 9,-15 0-115,5 0-191</inkml:trace>
  <inkml:trace contextRef="#ctx0" brushRef="#br0" timeOffset="225600.4088">16442 17915 420,'0'0'279,"0"0"-213,0 0-15,0 0 40,0 0-26,0 0-44,-26-47-7,38 45-3,-3-2-3,-1 4-1,-7 0-7,-1 0-3,0 17 3,0 2 10,-6 8 1,-2-3-9,5 1-2,3-5 0,0-8-7,16-3-2,6-4-13,6-5 8,0 0 4,1-6 0,-3-13 10,-1 0 6,-1-1-4,-4 1 2,-3 3 1,-2 3 11,-6 4 17,-5 7 5,-2 2 0,-2 0-12,0 2-26,0 18 0,0 7 19,0 1-12,0-1-5,0-7-2,0-4-1,9-6-5,1-6-10,-4-4 9,2 0 7,-2-3 5,2-11 4,3-6 0,0-6-2,2 0 4,0-1-6,5-2 4,-1 7-5,1 6 3,4 4 1,-6 8 8,4 4-3,-4 0 1,5 4-3,1 16 2,-1 2 3,2 5-8,-4 0-8,-6-3-1,-2-2-12,-5-6-21,-3-3-47,-3-3-59,0-10-108,-3 0-216</inkml:trace>
  <inkml:trace contextRef="#ctx0" brushRef="#br0" timeOffset="225765.2466">16837 17740 861,'0'0'122,"0"0"-110,0 0-12,0 0 40,0 0-30,118-70-10,-72 65-18,-3 5-127,-12 0-183</inkml:trace>
  <inkml:trace contextRef="#ctx0" brushRef="#br0" timeOffset="226200.6718">17581 17760 842,'0'0'122,"0"0"-120,0 0 4,0 0 102,0 0-2,0 0-62,0-71-31,0 71 6,0 0 7,0 0-9,0 0-9,0 0-7,0 0-1,0 0 0,0 0 0,-9 10-8,-10 21 7,-8 19 1,-7 12 5,-5 13-1,0 2-3,2 3 1,7-3-2,11-10 5,4-9-5,9-16 1,3-16 2,0-12-2,3-11-1,0-3 1,0 0-1,0 0-6,0-6-27,0-16-23,0-12-118,1-6-171</inkml:trace>
  <inkml:trace contextRef="#ctx0" brushRef="#br0" timeOffset="226591.6324">17895 18042 447,'0'0'401,"0"0"-333,0 0-46,0 0 36,0 0 30,0 0-25,-12-15-37,12 15-5,0 0 2,0 0 4,0 7-14,0 13-2,0 7 24,3 9-4,0 3-15,0 5-5,0 1-8,1 5-2,-2-7-1,-1-2 0,-1-9 0,0-12-16,0-3-20,0-11-6,0-4-27,0-2-55,0 0-25,0-6-170</inkml:trace>
  <inkml:trace contextRef="#ctx0" brushRef="#br0" timeOffset="226951.6026">17646 18048 355,'0'0'291,"0"0"-181,0 0-18,0 0 7,0 0-26,0 0-20,-26-18-39,66 12 8,17-4 3,18 0 3,3 0-8,5-3-7,-3 4-1,-3 1 6,-6 0-8,-7 4-2,-16 3 1,-12 1-1,-14 0 3,-13 0 0,-7 0-7,-2 0-4,0 0-4,0 0-19,-3 4-10,-9 8-65,-1 5-69,3-6-309</inkml:trace>
  <inkml:trace contextRef="#ctx0" brushRef="#br0" timeOffset="227744.2146">17757 18719 344,'0'0'126,"0"0"-91,0 0 12,0 0 49,-86 0-7,79 0-31,2 0-14,1 0-8,2 0 2,1 0-9,1-4-2,0 4-15,0-1-12,20-2-14,19 3 14,19-5 6,14 3 1,13-1-7,5 0 2,5 3-1,1 0 1,-5 0 7,-11 0-2,-16 0-1,-20 0-5,-18 0 1,-15 0 0,-11 0 0,0-4-2,-23 2 0,-14-3-36,-11 5-31,-7 0-7,1 1-11,-1 12-57,0 0-29,3 0-79</inkml:trace>
  <inkml:trace contextRef="#ctx0" brushRef="#br0" timeOffset="228104.71">17740 18837 262,'0'0'217,"0"0"-130,-90 0-42,73-6 36,6 2 33,6 4-31,5 0-34,0-3-39,3 3-5,26-1-4,15-1 17,19 1 1,12 1-5,10 0-5,9 0-4,7 0 6,3 0-6,-4 0 2,-4 3-5,-11 1 1,-12-4 0,-13 3-1,-15-2 4,-13 1 8,-12-2 5,-9 4 4,-6-4 5,-4 0-10,-1 0-7,0 0-6,0 0-4,0 0-1,0 0-10,0 0-34,0-4-34,0-5-32,0-4-238,0 0-69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5:44:51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3204 1233 87,'0'0'315,"0"0"-258,0 0-17,0 0-11,0 0 26,0 0 10,-2-19-26,2 18-17,0 0-13,0 1 4,0 0 10,0 0 7,0 0-3,0 0-11,0 0-4,0-1 0,0 1 1,0 0 6,0-2-6,0 2 0,0 0-6,0 0-4,0 0-2,0 0 0,0 0-1,0 0-1,0 0-1,0 0-1,0 5-1,0 10 4,0 5 6,2 2-3,-1 5 4,1 4-3,-1 3 0,-1 7 1,0 6-2,0 6 3,-1 5 5,-7 4-2,-2 2-3,4 0-1,1 1 1,4-1-2,1-1-2,0-6 3,0-1 1,0 0 0,3-2-5,4 4 2,2 1 0,-1 3-2,1 5 1,-2 5 1,-3 4-3,-2 3 2,-2-2 1,0-2 0,0-1-1,0-5 1,0 0 1,3-4-2,6-1 1,0-1-1,-2 0-2,1 5 4,-4 4-3,-2 5 3,-2 4 0,0 3-2,0-2-1,0-1-1,0-6 2,0-8-1,0-4 2,0-8-3,0-5 1,0-8-1,0-10 2,0-10-2,0-6 2,0-6-1,1-4-1,1-2 0,-2 0 0,0-1 0,0 0-3,0-2-18,0 3-14,0-2-28,-12-2-133,-9 0-137</inkml:trace>
  <inkml:trace contextRef="#ctx0" brushRef="#br0" timeOffset="1313.4726">1855 3045 145,'0'0'138,"0"0"-70,0 0-22,0 0 12,0 0-13,0 0 0,-30-13-2,29 12-3,1 1-4,-2 0-14,2 0-13,0 0-3,0 0-3,0 0 2,0 0 2,0 0-5,0 0 1,0 0-1,0-4-2,0 4 1,12-4-1,9 0 3,4-4-1,8-2-1,7 0-1,5-1 2,9-2-1,4 0 0,6 1 3,5 1 0,-2 3-1,0 4-1,-3-1 0,-1 0-1,0 3-1,2 0 0,-1 1-1,2-2-2,-2 0 3,5-3-2,5-1 2,4-2 0,5-1 0,4 1 0,-5 0 2,0 1-2,-4 4 1,-4 3 1,-5 1-1,-5 0 2,2 0 0,1 4-2,4 3 2,3-1-2,0-2 3,0-3-2,2-1 2,2 0 1,4 0 0,0 0-1,1 0-3,0-5 2,-1 1 0,6 0-2,0-2 3,6 1-3,5 1 1,5 2-2,1 0 1,2 0-1,-3 0-3,5 1 2,0 0-4,3 1-11,2 0 3,-4 0-8,3 0-13,-1 0-5,5 0 0,0 0 37,1 0-1,-2 0 2,-3 0 1,-3 0 0,-4 0 0,-7 0 0,-1 0 1,-6 0 1,-3 0 1,-6 0 2,2 2 2,1 3-7,0-1 1,2-1 6,-1 0 13,-1 0 2,-3 0-5,1-3-15,-1 2 4,-1-2-2,-2 0-3,-2 0 0,-3 0-1,-2 0 2,-9 0-2,-6 0 5,-5 0 15,-3 0 11,-2 0 7,-5 0 12,-4-4-2,-7 2-7,-10 0-3,-4 2-3,-9 0-7,-3 0-6,-3 0-13,-2 0-9,-1 0 0,0 0-9,0 0-16,-3 0-30,-25 0-52,-17 0-176</inkml:trace>
  <inkml:trace contextRef="#ctx0" brushRef="#br0" timeOffset="8034.492">3309 1927 173,'0'0'33,"0"0"-20,0 0 17,0 0 42,0 0-15,0 0-1,0 0-8,-11 0 1,11 0 3,0 0-7,-2 0-7,2 0-4,0 0 0,0 0 4,0 0-4,-1 0-4,1 0-11,0 0-2,0 0-8,0 0-4,0 0-5,9 0-4,9 1 4,10 1 11,6-2-4,5 0-7,10 0-1,3 0 1,2-3 6,4-5-6,2-3 0,0 4 3,-1-2-9,-5 5-6,-11 1-1,-5 1-8,-10 2 11,-3 0 10,-4 0 0,-1 0-1,-3 0-4,1 0 4,-1 0-4,2-1 5,-2 1 0,0 0 3,-3 0-6,-5 0 2,-3 0-2,-5 0-8,-1 0 11,0 0 6,0 0 2,0 0 3,0 0 5,0 0-4,0 0-6,0 0-2,0 0-4,0 0 0,0 0 1,0 0-2,0 0 1,0 3 0,0 4 1,0 3 5,0 4-6,0 2 4,0 3-3,0 6 2,0 4-1,0 2 4,0 3 2,2-1-2,1 3 1,3 2-4,-2 2-1,1 5 3,2 0 1,-1 2-3,-1 1 4,-1-1 1,0 2 2,0-3-2,0-1-3,-1 0-1,-2 0 0,2 0 6,-1 1-2,-1-1 0,1 2-4,1-2 5,0 0-4,0-3-1,2-5-2,2-2 0,0-1 0,-1-2-1,-1 2 3,-1 0 0,-1 0-3,0 1 3,-3-2 1,0 3 1,0-3-4,0 5 1,3-1 2,-3-4-4,3 1 1,0-1-1,0-2 1,2 1 2,-1-3 2,1 0-1,0 0 0,0 0 4,-1-2-4,-1-3-2,-1-4 2,1 0-3,-3-4-2,0-2 0,3-1 0,-3-2 0,0-3 1,0-2-1,0-4 0,0 0 2,0-1-2,0-1 0,0 0 0,0 1 1,0 1 0,0-2-1,0 0 0,0 0-1,0 0 1,0 0 0,0 0 1,0 0-1,0 0 0,0 0 0,0 0 1,0 0-1,0 0 0,0 0 0,0 0 0,0 0 0,0 0-1,0 0 1,0 0 0,0 0 0,0 0-1,0 0-2,0 0-1,0 0-2,0 0 1,3 0 2,-3-2 2,2 1 1,-2 0 2,1-1-2,3 1-5,4-2 2,1-1 3,3-3 0,6 3 0,4 0 0,6 0 0,2 2 7,4 0-1,2 0-6,0 2 2,5 0 2,-3 0-4,4 0 0,1 0 1,3 0 0,1 0 0,0 0-1,-3 0-2,2 0 2,-4-2 4,-1 2-4,-2-3-1,-4 1-3,-4 1 0,-4-2-2,-5 2 2,-7-2 2,0 2-1,-6-1 1,-5 2 2,1 0 1,-5 0 0,3 0-1,0 0-1,-1 0 0,-1 0 1,-1 0 0,0 0 0,0 0 0,0 0 0,0 0 0,0-1 1,3 1-1,-3 0 1,0-2 2,0-2 1,1-7 0,-1-2-2,2-5-1,-1-6-1,-1-4 1,0-6 1,0-6 1,0-3-1,0 0 0,-1-1-1,-5 1 0,0 0 0,0 0 0,1-1 1,1 0 1,-2 2 1,-1-1-2,2 0 0,-1-1 1,3-1 0,-3-3 0,3 1-1,-1-1 2,-2 3-3,-2 3 3,1 2 1,1 2 1,-2 2 1,1-2-5,-1 1 2,1 0-4,-2-2 0,5-1 0,2-1 1,1 1-1,-2 2 0,3 3 0,-5 2 0,2 5 0,0 1 1,0 2 0,0-2-1,3 2 1,-1 0 0,1 2 0,0 2-1,0 3-2,0 2 2,0 2 2,0 2-2,0 1 2,0 3-2,0 1 0,0-2 3,0 2-3,-2-1 0,-1-1 0,2-1 0,-1-1 0,1 3 0,-1-1 0,-1 2 0,2 1 0,-4 1 0,4 1 2,-1-1-2,-1-1-1,-1 3 0,1-1 1,0-2-2,-3-1 2,4 0-1,1-1 1,-2 0 0,1 2-2,1-1 2,-2 1 0,0 2 0,0 0 0,2-1 0,1 4 0,0 1 0,0 0 0,0 0 0,0 0 0,0 0 0,-2 0 0,2-2 0,-1 0-1,-2 0 1,3 0-1,-2 1 1,2 1 0,0 0-1,0 0 1,0 0 0,0 0-1,-1 0 1,1 0 0,0 0 0,0 0 0,0 0-1,0 0 0,0 0-3,0 0-1,0 0-5,7 0-31,17-2 22,16 2 19,8-2 0,10-1-15,2 0-18,5-2 6,9 2 4,8 0 19,1-3-9,5 4-9,-7-2-8,-5 2 4,-9-3-21,-4 1 14,-8 1 11,-10-3-18,-6 2 35,-7-2 10,-5 3-2,-6-2 1,0 2 0,-8 0-4,-5 2 10,-1 1-6,-7 0-4,0 0 2,0 0 22,0 0-1,0 0-10,0 0-4,0 0-8,0 0 0,0 0-1,0 4 2,0 0-1,0 1 1,0 0 1,0-2 7,0 2-1,-4 3 10,2 1-5,1 2-1,-2 2 1,1 1-6,1 2-3,1 5-1,-2 4 10,-1 4-5,0 5-4,0 4 3,0 5 4,0 2-4,-1 1-1,3 4 1,-2-2-3,-3 1-2,6 2-1,-2-1 0,-1 6 9,1-3-8,1-1 3,-2-7 0,1-1-1,1-4-2,-2 0-2,1-3 2,0 0-1,0 1-1,2-3 1,-1-1 4,1-3-4,0-2 0,0-2 1,0-2-1,0 0 1,0 1 3,0 0-2,0 4-1,0 0 3,0-1-1,0 1-2,0 0-2,1-1 2,1-1-1,0 1 0,0-3-2,-1-3 2,1 1 1,-1 0-2,1 0-1,-2 0 4,0 0-3,1-1 1,-1 0-1,0 0 3,0-1 4,0 1-7,0-3 1,0 0-1,2-3-1,-1-1 1,-1-5 1,0-2-1,2 0 0,-2-1-1,0 0 1,0 0-1,3 2 1,-3 0-1,0 0 1,0-3-1,0-2-1,0-2 1,0 0 1,0-2 1,0-1-1,0 0 0,0 0 3,0 0 0,0 0 3,0 0-3,0 0-3,0 0 1,0 0 2,0 0-3,0 0 1,0 0 0,0 0-1,0 0-1,0 0-4,0 0 4,0 0-9,0 0-2,2 0-5,2 0 5,2-1 11,4-3 1,1-1 0,5 2-2,4 0 1,5 0 0,8 3 0,6 0 1,5 0-2,4 0 2,3 0-2,1 0-7,-3 0 4,2 0-8,-2 0 6,-7 3 4,0 0 0,-8-1 1,-1-2-4,-9 0 5,0 0 0,-4 0-4,-1 0 2,-3 0-7,-1-2 9,0-3 2,-3 1 0,-2 1-1,-2 0-1,-1 2 2,-4 0-2,3-1 1,0 2-1,-3-1 0,1-1 0,-1 0 0,0 2 0,-1-1 0,1 1 0,0-1 0,0 1-1,-2 0 1,1 0-1,-1 0 1,2-2 1,-3 0 1,3-3 0,3-2 2,-3 2 1,0-4-1,-1 1 1,-1-2-3,-1 0 4,2-3-1,-1-1-2,-1-5-1,2-3 0,-1-4-1,2-3 0,-2-5 1,2-5-1,0-4-2,0-1-2,0-8 2,-1 2 1,-1-1-2,1-1 1,1 0 0,0-1 0,-1 0 1,1-1 0,-3 0 0,1-1 2,1-1-2,2-1 0,-1 3 0,1 1 0,1-3 0,-2 3-1,-2 1 0,0 4-2,-1 5 3,0 5 1,0 4 1,0 5 0,0 6 1,-2-1 1,0 1-2,2 0-2,-1 1 0,-1-2 0,-1 2 0,2 0 0,-2-3-1,-2 2 1,1 2-3,1-2 3,0 2 0,0 1-1,0 1 1,1 1 1,-1 0 1,0 6-2,0-1 1,2 5 0,-1 0 0,2 4-1,0-2 0,0 6 0,0-4-1,0 3 0,0 0 1,0-3-1,0 0 1,0 0 1,0 0 1,0 0-1,0 0 1,0 3-2,0-1 1,0 0-1,0 1 0,0 1-1,0 0 1,0 0 1,0 0 0,0 0 1,0 0 0,0 0-1,0 0 0,0 0-1,0 0-3,0 0 0,0 0-1,0 0-4,0 0-4,11 0 11,8 0 0,7 0 2,5 0-2,8 0-3,0 0-8,6 0-6,2 1-7,5 1 3,-1 0-19,4-2 14,0 0-7,-1 0 6,-1 0 7,0 0 1,-2 0 6,-5-4 14,-1 3-4,-8-2 2,-4 3 1,-6-1-6,-4 1 7,-4 0-1,-6 0 1,-4 0 0,-3 0 0,-1 0 0,-2 0-2,-2 0 5,1 3 6,-2 1-2,1 1-2,0 2 2,2 2-1,-1 1 8,-2 0-7,0 0 1,0 3 6,0-1-1,0 5 1,0 2-5,0 6 4,0 0-1,-2 4-3,-2 6-4,1 4 0,2 6 0,-1 3 6,1 5 3,1 0-2,0 2 0,0 3-2,0-1-7,0 2 2,0-3-2,0-6-3,0 2 3,1-3-2,1-2-1,-2 0 3,0 0-3,0-5 1,0-1-1,0-1 1,0-2-1,0-4 2,0-2-2,-2-1 1,-1-3-1,0-1 0,0 0 1,-2 1-1,1-2 1,-2-1-1,0 1 0,2-3 1,-2 2-1,1-1 0,2-2 2,0 0-2,1 1 2,-2-1-2,3 0 2,-2 0-1,1 1-1,1-1 1,-1-1-1,1-1 1,1-1-1,-2 0 0,2-4 0,0-1 0,-1 0 2,1-3-2,0-1 0,0-3-1,0-2 1,0-3 1,0 0-1,0 0 0,0-2 2,0 2-2,0 1 1,0 0 1,0 1 3,0 2 1,0-3 0,0 2-2,0-1 2,0 1-2,0-4 2,0 0 4,0-1 0,0 0-2,-2 0-2,2 2 2,-2-1-7,1 0-1,0 1 2,-1-1 0,1 1 0,1-2-1,-2 1 0,2-1 2,-1 2-2,1-2 0,0 2-1,0-2 0,0 0 0,0 0 0,0 0 0,0 0 1,0 0-1,0 0 0,0 0-2,0 0 0,3 0-13,13 2 15,10 0 4,5 4-1,8-3-1,8 2 0,1 2-2,3-3 0,3 0-5,1 2-5,-3-3 4,2 0-2,-4 2 3,-2-4 4,-3 1 0,-5-2-10,-4 0 7,-3 0 1,-2 0 2,1 0-2,-2 0 3,-2-2 1,-3-2-1,-1 0 0,-4 4 0,0-4 0,-5 4 0,-3 0 1,-4 0-1,-5 0 2,-2 0-1,-1 0 3,2 0 0,-2 0-2,0 0 3,1 0-5,-1 0 1,0 0 4,0 0-1,0 0-2,0 0-2,0 0 0,0-2-12,0-2-36,-4-4-75,-8-5-193,-2-6-390</inkml:trace>
  <inkml:trace contextRef="#ctx0" brushRef="#br0" timeOffset="8977.4358">8961 2035 198,'0'0'107,"0"0"-59,0 0 15,0 0 16,0 0 5,0 0-20,0 0-14,0-34-3,0 32 14,0 1 2,0-3-15,0-1-15,0-1-12,0 0-2,0 5-7,0-1 8,0 2 3,0 0-6,0 0-13,0 0-4,0 17 3,0 5 1,0 7 9,0 2-6,0 4 0,0 3-5,0 5 2,0 5-1,5 3 2,-4 5-5,2 2 4,3 9-2,-3-1 0,3-2 0,-2-3 0,-2-5-2,-1 1 0,-1-1 7,0 0-5,0 0 5,0-3-1,0-5-4,-4 0 3,1 0-2,1-1-1,2-4-1,0 0 0,0-5 0,0-2-1,0 0 0,-1-4 0,-2 1 2,0 0-1,-4 1-1,-1 1 1,5-1-1,-3 0 1,3-4-1,-2-3 1,1-6-1,1-6 0,2-4 1,-1-4-1,1-2 0,1 0 0,0-3 0,0 0 0,0 0 0,0 1 0,0 0 0,0 1 1,0 0-1,0 1 0,0-1 0,0-1 0,0-1 0,0-2-1,0 0-16,0 0-45,0-1-54,0-18-282</inkml:trace>
  <inkml:trace contextRef="#ctx0" brushRef="#br0" timeOffset="9908.6115">9003 2921 344,'0'0'148,"0"0"-120,0 0 0,0 0 55,0 0-6,0 0-27,-42-23-5,39 21-2,3 2-7,-2-1-7,2 0-15,0 1-9,0-2 1,0-1-6,0-1-4,10 1-1,3-3 5,11 1-7,7 3 4,11 0-1,6-1 1,11 1-1,10-3-1,7 0 2,10-2 2,10 0 1,6-1 0,9-1-1,4 1-2,3-2-11,5-1-19,-4 2 3,-6 0 15,-7 1 15,-13 2 4,-10 0 9,-10 1 6,-6 2 14,-11-1-12,-4 0-1,-5 0-6,-5 2-3,-4 0 3,-7 2 5,-3 0-4,-7 0 9,-7 0 5,-3 0 3,-6 0-11,-5 0-5,0 0 1,0 0 0,0 0-15,0 0-2,0 0 0,0 0-41,0-1-26,0-4-11,-6-2-89,0-1-77,2-3 24,1-2-87</inkml:trace>
  <inkml:trace contextRef="#ctx0" brushRef="#br0" timeOffset="10185.1932">11009 2607 328,'0'0'121,"0"0"-25,0 0 46,0 0-1,0 0-50,0 0-26,-43-24-15,43 24-12,0 0-17,0 5-12,2 11 6,18 7 15,9 4-7,8 0-3,4 1-6,-1 1-7,-5-3-4,-6-3-1,-10-3-2,-7-6-1,-9 0 1,-3-1 1,0 1 4,-18 1 3,-8 3-3,-9 2-3,-4 3-4,-3 2-18,-4 3-34,1 4-96,-4-4-152</inkml:trace>
  <inkml:trace contextRef="#ctx0" brushRef="#br0" timeOffset="11647.2099">3326 4538 377,'0'0'158,"0"0"-103,0 0-25,0 0 29,0 0 17,0 0-18,0 1-32,0-1-4,0 0 1,0 0 11,0 0-1,0 0-7,0 0-8,0 0-3,13 0 5,4 0-2,8 0 0,6 0-11,7 0-2,2 0-2,5 0-2,-3 0 0,4 0-1,-3 0-2,2 2 2,0-1-2,-3 4 1,-1-3 1,1 2 0,-6 0 0,0-2-2,1 0 2,-3 0 0,5-1-1,7-1 1,-1 0 0,4 0-3,-1 0 3,1 0 1,-4 0-1,-2 0 1,-4-1-1,-2-1 0,-4 1 1,-3-2-1,3 0-1,0 2 1,-2 1 1,2-2 0,-2 0-1,1 2 2,-4 0-2,0 0 0,-4 0 0,1 0 0,-5 0 0,1 0 2,-2 0-2,-1 0 0,3-1 0,1 0 1,1-1-1,3 2 0,0 0-1,0 0 0,0 0 1,2 0 0,2 0 0,-3 0 0,-6 0 0,0 0 2,-8 0-2,-1 0-2,-3 0 1,-3 0 1,0 0-2,3 0 2,0 0 0,3 0 4,4 3-3,2 0 1,-1 0-2,-1 0 4,-4-3-4,-6 2 0,0-2 2,-4 0-2,-2 0 2,0 0 2,0 0 2,-5 0-6,-9-2-22,-2-1-40,3 0-93,2-3-214</inkml:trace>
  <inkml:trace contextRef="#ctx0" brushRef="#br0" timeOffset="12008.6807">5283 4428 833,'0'0'100,"0"0"-60,0 0 25,0 0 10,0 0-41,0 0-25,-16-3-8,34 6 15,0 5 15,3 3-15,-1-4-4,0 0-6,-2 2-1,-3-1-4,-2 0 0,-4 3-1,-3-1-1,-6 0-1,0 5-3,-1 6 5,-19-1 4,-5 3-3,-4-2 4,0-2-2,0-2-2,4-1 0,4-3-1,5-3-4,-1-2-17,7-2-41,2-1-65,-7-3-106,-3-2-207</inkml:trace>
  <inkml:trace contextRef="#ctx0" brushRef="#br0" timeOffset="12629.5926">3354 4434 362,'0'0'270,"0"0"-170,0 0-30,0 0 45,0 0-22,0 0-13,0 0-30,36-30-16,-36 30-2,-1 0 6,-19 0-29,-8 0-8,-8 11-2,-3 10 2,2 6-1,7 1 1,6 1-1,9-4 3,5-1 1,7-4-3,3-2 2,0-2-1,5-3-2,9-1-2,7 0 1,0 1 1,6 0 2,0 1-2,1 2-12,2 3-27,1 3-45,4 2-43,-1-4-142,5-4-125</inkml:trace>
  <inkml:trace contextRef="#ctx0" brushRef="#br0" timeOffset="13327.0565">4287 4986 476,'0'0'158,"0"0"-122,0 0 49,0 0 48,0 0-58,0 0-30,-6-18-16,6 17 10,0 0 12,0 1-3,0 0-4,0 0-9,0 0-9,0 0-5,0 0-6,0 2-15,0 21 0,0 11 0,0 13 3,0 4 6,0 4-3,0-1-6,3-2 1,1-8-1,-1-7 3,3-7-3,-3-9 0,0-8 0,0-6 0,-3-4-7,0-1-13,0-2-13,0 0-11,0-2-45,-6-12-58,-4-4-135,-1-5-159</inkml:trace>
  <inkml:trace contextRef="#ctx0" brushRef="#br0" timeOffset="13651.033">4005 5076 776,'0'0'184,"0"0"-172,0 0 3,0 0 38,0 0 5,0 0-31,107-38-7,-40 30-7,5 0-1,-2-3-8,-3 3 2,-7-2-1,-17 3 0,-16 3-1,-12 1 0,-12 2 6,-3 0 10,0 1 10,-12 0-20,-3 0-10,-1 0-16,5 1-30,5 10-48,6-1-82,6-3-330</inkml:trace>
  <inkml:trace contextRef="#ctx0" brushRef="#br0" timeOffset="14849.8664">5862 4594 191,'0'0'90,"0"0"-33,0 0 7,0 0 1,0 0-25,0 0-3,-22-5-6,22 5 5,-2 0 10,1 0 0,-1-3-1,-2 3 3,-5 0 0,1 0-11,-4 0-26,-2 0 6,0 0 3,2 0 0,3 0-8,5 0-1,2 0-1,1 0-1,1 0-7,0 0-1,0 0-1,0-2 0,0 2-2,0 0-6,6 0 8,9 0 2,9 0 8,7 0 0,6 0-1,9 0-8,2 0 4,6 0-2,0 0-2,1 0-1,-3 0 1,0 0 1,-1-2 0,-3-2-1,-1 2 0,0 0-1,-3 1 0,1 1-1,-2 0 3,1 0-1,-2 0-1,2 0 4,0 0-3,0 0-1,0 0-1,-5 0 1,-5 0 1,0-3-1,-6 0 0,-5 0 2,-1 0-2,-3-1-1,-2 1 1,1 2 2,-5-3-1,-4 3 0,0 0 5,-4-1-3,-4 0-1,1 2 2,-2 0-1,0 0 1,0 0 2,0 0-2,0 0-1,0 0-3,0 0-5,0 0-19,0 0-25,0 0-47,0-5-203,0-2-276</inkml:trace>
  <inkml:trace contextRef="#ctx0" brushRef="#br0" timeOffset="15233.022">7087 4409 736,'0'0'106,"0"0"-93,0 0 53,0 0 18,0 0-41,0 0-30,-31-14-8,31 14 3,0 0 12,0 0-1,4 4 2,10 8 12,2 5-8,3 0-12,4 2-4,-1 1-8,4 2 1,-1-3-2,-3 1 2,-8-4-2,-4-1-2,-10-2-3,0 0 5,-6-2 1,-12-1 2,-4 1 0,1-3 2,2-1-1,-4-1-2,1-1-2,-1 2-1,-5 1-51,1-4-80,-2 1-146,-1-5-322</inkml:trace>
  <inkml:trace contextRef="#ctx0" brushRef="#br0" timeOffset="15742.8967">5974 4443 569,'0'0'115,"0"0"-99,0 0 31,0 0 60,0 0-28,0 0-34,33-34-15,-33 34 3,-8 19-2,-17 10-21,-8 11 22,-7 2-13,0-3-9,1-6-5,5-5 1,5-4 4,9-7-2,9-5-3,8-6 2,3-1-4,0-1-3,6 2 1,18 3 7,3 1-6,4-1 2,2 7-4,-2-1-7,-1 8-34,-5 4-52,-4 2-41,-4 2-157,-5-4-62</inkml:trace>
  <inkml:trace contextRef="#ctx0" brushRef="#br0" timeOffset="16658.1119">6376 5095 596,'0'0'220,"0"0"-158,0 0-5,0 0 23,0 0 23,0 0-33,20-59-30,-20 59-18,0 0-3,0 3-1,0 19-9,2 14 7,4 12 9,-3 7-9,0 2-8,-2-1-2,-1-8-3,2-3-2,-1-9-1,1-6 0,0-9 0,-2-7-2,0-5-21,0-5-20,0-4-8,0 0-19,-2-3-33,-10-16-61,-3-8-256</inkml:trace>
  <inkml:trace contextRef="#ctx0" brushRef="#br0" timeOffset="16899.3202">6177 5135 891,'0'0'94,"0"0"-73,0 0-5,0 0 20,0 0-3,0 0 8,127-24-16,-55 14-8,3-2-3,-9 1-6,-16 1-8,-18 2-1,-11 4-3,-16 1-43,-5 0-43,-5 3-29,-25 0-156,-10 0-193</inkml:trace>
  <inkml:trace contextRef="#ctx0" brushRef="#br0" timeOffset="19734.6705">4379 2427 280,'0'0'120,"0"0"-85,0 0 6,0 0 30,0 0-10,0 0-31,-1 1-13,1-1-7,0 0 12,0 0 14,0 0 12,0 0-6,0 0-3,0 0-7,0 0-4,0 0-5,0 0-10,0 0-4,0 0-5,0 0 1,0 0-5,0 0 0,0 1 1,4 2 2,5 2-3,6-3 0,0 0 5,3 1-5,4-2 2,2-1-4,3 0 4,-1 0-1,0 0 3,1 0-1,0 0-3,1 0-1,2 0 1,0 0 2,0 0-2,0 0 0,-1 0-1,0 0 1,-1 0 0,0 0 0,-2 0-2,-1 0 0,-1 0-2,-2 1 2,-2 1-1,-1-1 1,-1 1-2,-1-2-1,0 0 3,0 0 2,7 0-2,-2 1 2,1 0-4,2-1 0,-3 0-8,-1 0 6,2 0 0,-1 0 6,-1 0-3,1 0 7,-2 0-8,-3 0 6,1 0-4,-1 0 4,-2 0-6,1 0 4,1 0-1,0 0 1,1 0 1,-1 0-1,2 0 0,1 0 0,2 0 0,-1 0-3,0 0 2,4 0 2,-3 0-1,1 0 0,-5 0-2,1 0 2,0 0 2,-2 0-2,1 0 3,-3 0-4,1 0 2,-2 0-1,-1 0 4,-3-2-4,-2 0 1,1 2-1,-2 0 1,-2 0 0,-1 0 1,1 0-1,-2 0 0,1 0 1,2 0 1,-3 0-3,5 0 0,-2 0 2,0 0-2,-2 0 1,2 0-1,-5 0-1,1 0 1,-2 0 0,0 0 0,0 0 0,0 0 2,0 0-1,0 0-1,3 0 0,1 0-3,1 0 3,4 0 0,1 0-2,-1 0-5,-1 0 3,-1 0-18,-1 0-1,-3 0 13,-3 0 3,0-1 6,0-1 1,0 1-52,-3 0-10,-9 1-50,0 0-55,2-2-117</inkml:trace>
  <inkml:trace contextRef="#ctx0" brushRef="#br0" timeOffset="20176.221">5865 2353 662,'0'0'135,"0"0"-87,0 0 23,0 0-4,0 0-29,0 0-24,-9-4-5,9 4 1,0 0 7,3 0 2,9 4 7,0 2-11,3 1-6,0 0-2,1 2-6,-1-2 1,-3 0-2,2-1 1,-8 4 0,1-3-1,-1 2-3,-5 4 3,1 1 1,-2 2 2,0 3-1,0-2-1,0 0 1,0-3 0,0-4-1,-2-1 0,-3-2 0,-4-2 1,-2 3 1,-4 2-2,-4-3-1,-2-2-29,2-1-45,4 0-21,1-4-152,4 0-113</inkml:trace>
  <inkml:trace contextRef="#ctx0" brushRef="#br0" timeOffset="20835.0323">4496 2310 104,'0'0'335,"0"0"-235,0 0-3,0 0 28,0 0 10,0 0-60,9-19-24,-9 19-12,0-1 1,0 1-7,0 0-6,0 0-16,0 0-3,-2 1 15,-11 14-18,-5 3 0,-3 4 1,0-1 0,6-2-2,5-1-3,2-2 3,5 2-3,0-1 3,3 1-4,0 3 3,8-2-3,7 2-2,4-1 2,6-3-3,2 0-27,6-4-17,4-1-46,1-4-45,-4 1-177,-10-5-287</inkml:trace>
  <inkml:trace contextRef="#ctx0" brushRef="#br0" timeOffset="23017.2138">3204 1224 321,'0'0'425,"0"0"-347,0 0-34,0 0 38,0 0-22,0 0-29,0 0-30,-71 47 1,45-2 6,-7 3 6,1 3-4,6-4-1,3-7 2,5-10-1,5-10 7,7-8 2,1-7-4,5-4-3,0-1 0,0 0 2,0-8 11,8-17 5,11-17-19,5-7-10,3-3 3,-1 0 7,2 11 3,-6 7 0,-3 13 11,-7 9-3,-4 8 0,0 4-10,3 0-12,4 4 1,6 13-1,6 6 0,0 1-1,-2-1 0,-4 0-5,-5-5-38,-5-2-25,-5-2-32,-6-1-73,0-4-171</inkml:trace>
  <inkml:trace contextRef="#ctx0" brushRef="#br0" timeOffset="23963.0352">2328 1074 968,'0'0'45,"0"0"-42,0 0 6,0 0 67,45-84-16,-17 73-35,6 3-18,-5 8-7,-6 0-2,-9 0-2,-4 12-14,-10 5 11,0 4 1,-4 2 4,-13-2 1,4-5 0,1-5 1,3-7 0,9-2 0,0-2 1,0 0 2,0 0 3,0 0 0,0-15 2,3-7 4,6-5-9,4-5 9,-2 5 12,4 0-7,-5 5 0,-2 6 4,-2 7 6,-3 7-14,-3 2 2,1 0-15,2 0-4,6 12-6,0 7 10,2 2 2,-3-1-2,0-1-8,-2-4-45,6-3-13,0-2-38,1-5-24,7-5-96,0 0 43,-1-12 78,7-10 59,-8-5 44,-3 0 77,-3-3 34,-5 0-7,1 4 28,-2 5-53,-3 5 2,1 6-4,-4 3-15,0 4-11,0 3-14,0 0-9,0 0-17,0 0-11,0 9-2,0 12-1,0 9 3,0 1 5,0 1-2,0-4 2,0-3-4,9-3 1,2-8-2,-2-4-1,4-5 1,-4-5-1,4 0-14,1 0 13,2-8 2,-1-10 4,0-2 0,-3-1 0,-4-1 5,2 0-2,-3 1 11,-1 5-5,-1 6 7,-2 4 4,-3 5-13,0 1-2,0 0-9,0 0-1,3 1-8,6 11 1,4 6 8,1-2 3,4 2-3,-2-2-2,-1-3-30,3-1-37,-2-6-30,2-2-57,0-4-133,-5 0-2,-7-10-84</inkml:trace>
  <inkml:trace contextRef="#ctx0" brushRef="#br0" timeOffset="24233.4588">3117 900 211,'0'0'349,"0"0"-185,0 0-75,0 0-2,0 0-28,0 0-26,-30-65-32,50 55 2,8-2-1,0-5-2,-2-1 0,-2-2 3,-8-3 3,-1 1 32,-6 1 30,-5 3 12,-2 8-14,-2 6-11,0 4-16,0 0-37,3 6-2,3 17-12,4 12 12,1 7 5,-1-1-5,0 3 0,-2-1 0,-3-4-34,2-2-38,-4-2-56,-3-4-27,0-9-223</inkml:trace>
  <inkml:trace contextRef="#ctx0" brushRef="#br0" timeOffset="25343.9969">11815 2948 26,'0'0'712,"0"0"-593,0 0-54,0 0 18,0 0 8,0 0-24,0-29-37,0 29-21,-3 13-9,-6 22 0,-1 15 0,-2 10 18,3 5-10,7-1-1,2-6-7,7-5 1,12-6 1,4-10 1,1-8-3,-4-13 0,-4-3-1,-4-11-8,-6-2-26,0 0-26,-3-2-23,-3-17 8,0-7-196,0-1-43</inkml:trace>
  <inkml:trace contextRef="#ctx0" brushRef="#br0" timeOffset="25566.4274">11848 3212 639,'0'0'170,"0"0"-82,0 0-22,0 0-20,0 0-12,0 0-11,62-18 1,-8 12-1,6 0-5,-3 0-11,-4 0-3,-10 1 2,-14 3-2,-13-2-3,-11 3-1,-5 0-9,0-1-13,-24 2-13,-13 0-60,-5 5-104,-7 8-73,1-1-155</inkml:trace>
  <inkml:trace contextRef="#ctx0" brushRef="#br0" timeOffset="28478.8405">2055 8813 185,'0'0'148,"0"0"-122,0 0-20,0 0-5,0 0 33,0 0 34,-21 0-4,21 0-9,0 0-13,0 0-6,-3 0-1,0 0 3,1 0 1,-5 0-21,2 0 6,1 0-4,1-1 2,3 0-11,0 1-4,0 0-7,0 0 0,0-2-8,7 2 8,10-2 2,7 2-2,4 0 1,11 0-1,10-2-2,7 1 2,9-2 0,5-1-2,5 0 1,10-1 2,3 2-2,3 2 4,0-2-5,-3 0 2,-1 1 0,-1 1 0,-2 1 0,5 0 2,-4 0-1,2 0 1,1 0 3,-3 0-2,-2 1 0,-7 5 0,0 1-1,-4-2-3,1 0 2,-3-3-2,-3 1 2,-1-2 0,3 1-1,5-2 0,4 0 0,2 0 0,5 0 2,-1 0 1,4 0 1,-3 0-2,-3-3 0,-4 0-2,2 1 8,1 2-4,2 0 0,4 0-4,-4 0 0,-2 0 0,5 0 0,1 0 0,-2 0 1,-1 0-1,1 0 0,-2 2 2,-1 1-2,2-2 0,-1-1 0,5 0 0,3 0 0,3 0 0,0 0-2,-3 0 2,-1-4-3,-2-2 3,-3 2 0,-5 0 0,-6 1 0,-4 1-1,0 1 1,-3-1 2,-4 2-2,1-1 4,0-1-1,8 1-3,4-2 0,1 2 3,2-2-1,-3 3 1,0-4-3,1 3 4,-1 1 0,0 0 0,-2 0 2,-2 0-1,0 0-4,1 0 1,-2 0-1,1 0 1,1 0 3,-3 0 0,6 1 1,0 3-5,3-3 2,-1 1 6,-6-1-5,-4-1-4,-4 0 0,-1 0 5,0 0-3,-1 0 4,-1 0 3,4 0-2,-3 0-4,0 0-2,5 3 4,-2 3 0,1 0 2,-5 1-4,-2 0 2,2-1-4,0-2-1,1 0 0,3 0-1,-3-2 2,-3 1-2,-1-2 1,-3 3 0,1-1 1,1 2-1,1-4 0,-1-1 1,1 3 1,-5-3 0,-2 0 6,-4 0-6,0 0 0,1 0 6,0 0-2,-3 0 6,1 1-9,-1 1 2,1 0 2,-3 1-3,3-2 4,1 2-4,3 0 1,-2 1-2,-2-1-1,-5 0-2,-4 1 0,-5 0 0,-4 2-3,-3-2 3,-1-1 2,-2 0-1,-2-2 1,-4-1-2,-1 2 1,-3-2 0,-6 0 0,-3 1 0,-2-1 2,-1 0 0,0 0 1,0 0-4,0 0-6,0 0 2,0 0-19,0 1-31,0 1-22,0-2-66,-9 0-174</inkml:trace>
  <inkml:trace contextRef="#ctx0" brushRef="#br0" timeOffset="28823.9336">11691 8643 566,'0'0'144,"0"0"-78,0 0 29,0 0 8,0 0-20,0 0-28,-44-40-33,44 40-13,0 0-2,3 7-4,17 9 2,7 4 15,4 0-6,1-1-10,-5 2-3,-5 3-1,-9 3 0,-6 4-1,-7 3 1,0 4 0,-10-3 3,-10 2-2,-6-5 1,2-3-1,-3-5-1,-2-6 0,-6-7-3,-9-4-34,-19-7-72,-22 0-90,-20-21-453</inkml:trace>
  <inkml:trace contextRef="#ctx0" brushRef="#br0" timeOffset="30234.5192">3633 7597 260,'0'0'121,"0"0"-66,0 0 23,0 0 54,0 0-41,18-72 1,-18 63-31,0 1-21,0 3 7,0 2-10,0 2-5,0 1-5,0 0-15,0 0-10,0 0-2,0 2-4,0 16 4,0 8 2,6 9 6,3 10-3,3 12-3,-2 10 2,4 8-1,-1 7 8,-1 3-6,0 5-3,-3 3-1,-6 8 2,-3 2-1,0 0-1,0 1 0,-6-2-1,-4-4 0,2 1 0,-1-1 2,2 0-2,0 1 0,2-2 0,5-2 0,0-3 0,0-2 0,0-4 1,0 1 0,0 1-1,0-2 0,9 1 1,-5-3-1,1 1 0,-1-4 0,-4 1 0,0-1 0,0-5 1,0-6 0,-7-8 1,-3-8-2,2-8 0,3-4 1,4-8-1,1 0 0,0-6 2,0-3-2,0-3 0,0-1 2,1-7 0,4-2 2,-2-5-1,0-1 2,-3-3-5,0-2 0,2-1-5,-2 0-25,0-10-28,0-15-18,0-14-139,0-10-101</inkml:trace>
  <inkml:trace contextRef="#ctx0" brushRef="#br0" timeOffset="31349.1936">3762 8797 300,'0'0'100,"0"0"-93,0 0 5,0 0 37,0 0 12,0 0 9,3-8-27,-3 8 9,0 0-15,0 0-4,0 0-13,0 0-9,0 0 5,0 0 3,0 0-5,0 0-1,0 0-1,0 0 7,0 0-1,0 0-6,3 0 1,7 0-4,2 0 4,12 0 13,4 0-11,6 0-11,8 0 1,6 0-1,0 0-3,1 0 0,0 0-1,-1 0 1,-2 0-1,2 0 3,-2 0-2,-1 0-1,1 0 2,-9 0-2,-3 0 0,-5 0 0,-5 0 5,-6 0-2,-3 0-1,0 0 0,-2 0 0,2 0 0,1 0-1,-2 2 0,7 0 3,-5-1-3,3-1 1,-1 1 2,-4-1-1,5 2-1,-2-2-1,-1 0 2,2 0 1,0 0-4,-3 0 4,1 0 2,-5 0-2,-1 0-3,-4 0 9,-3 0-4,-1 0-5,-1 0 3,-1 0-1,0 0 0,0 0 1,0 0 7,1 0-6,1 0-4,3 0 1,-4 0 3,2 0-1,-1 0-4,-2 0 0,0 0 0,0 0-4,0 0-30,0 0-51,-3 0-23,-11 7-233,-2-4-131</inkml:trace>
  <inkml:trace contextRef="#ctx0" brushRef="#br0" timeOffset="32146.4864">4767 8841 529,'0'0'105,"0"0"-96,0 0 21,0 0 42,0 0-16,0 0-29,0 0-11,-1 0 23,1 0 2,0 0-11,0 0-13,0 0-2,0 0-3,0 0-2,0 0-3,0 0-1,7 0-2,8-3 3,0-3-5,3-2 2,1-3 1,2-1-4,1-1 0,0-1 0,1-2 1,1 1-2,1-3 2,1-2-1,-1 0-1,2-2 3,0-4-2,3 2 5,1-1 7,2 0-6,1-1 2,1 1-6,-1 4-3,-3-1-3,-1 2 3,1 1 0,-2-1 0,1 1 1,-2 0 1,0 2-2,1-1 0,-4 0 1,3 2-1,-4-2 1,0 1-1,2-4 0,-1 3 2,2-1-4,-2 0 2,0 2 0,-1 0 2,-1 2-2,0 1 0,-6 3 1,1-1-2,-6 4 3,3-3-2,-3 5 0,2-2 0,-3 0 2,4 1-2,-3 1 0,-2-1 0,2 1 4,0 0-4,-3 3 2,3-1 3,-6 0 1,0 1-6,-1 1 3,-2 1 1,-2 1 2,-1 0-2,0 0-3,0 0 2,0 0-3,0 0-6,0 0 3,0 0 0,0 0-3,-6 0-46,-3 0-35,6 0-69,-2 0-96,4 0-42</inkml:trace>
  <inkml:trace contextRef="#ctx0" brushRef="#br0" timeOffset="32698.7666">5996 8011 420,'0'0'115,"0"0"-44,0 0 15,0 0-1,0 0-31,0 0-24,5-12-7,-2 12 8,-3 0 8,0 0-3,0 0-13,0 0-1,0 0 0,0 0-7,0 12-8,0 5 7,0 5-4,0 4 3,0 5-6,0 9-1,0-3-2,-3 3-2,-2-2 7,1-3-4,1-1-2,-3-2 6,6-1-4,0-1-1,0 0 4,0 1-1,0 2-5,0-2 5,0-1-5,0-2 1,0 1 1,0-2-1,0-2-3,0 0 4,0-2-2,0-2 0,0 0 1,0-2-3,0-3 2,4 2-2,-2-6 2,1-2 1,0-3 1,0-1-3,0-4 1,-3 1 1,3-3 0,-3 3-3,3-3 3,-3 0 4,0 0 0,0 0 5,0 0-1,0 0-3,0 0-7,0-11-1,0-2-31,0-2-52,0-3-96,0-5-338</inkml:trace>
  <inkml:trace contextRef="#ctx0" brushRef="#br0" timeOffset="33834.5451">6035 8837 308,'0'0'45,"0"0"-35,0 0 4,0 0 25,0 0 3,0 0-18,-22 0-5,19 0 9,0 0 12,3 0 2,-3 0 2,3 0-6,0 0 3,0 0-6,0 0-6,0 0-9,0 0-5,0 0-2,0 0 5,0 0-3,11 0 3,12 0 5,6 0-7,2-2-13,8-1 0,2 2 0,4-2-3,6 0 0,-1 0-2,2-1-1,0-1 0,-4 1-12,-2 0-6,-9-2 4,0 1 10,-4-1-25,-3 0 25,-3 0 7,-3 1 0,-1 2-4,-1-2 4,-1 2 5,1 1-2,-4 1-2,-1 1 0,3 0 0,-2 0-1,3-1 2,1 1-1,-2 0-1,-1 0 0,-1 0 5,0 0-5,-2 0 2,-1 0-1,1 0 3,1 0 1,-1 0-1,1 0 4,0 0-7,-1 0 4,0 0-5,-3 0 0,2 0 5,-1 0-4,2 0-1,-1 0-1,0 0 1,0 0 1,-2 0 0,4 0-1,-1 0-1,-1 0 1,3 0 1,-4 0 0,5 0 1,-4 0 3,-1 0-1,-3 0 1,1 0-3,-2 0-1,-5 0 7,-2 0-6,-2 0 4,1 0 4,-2 0 6,0 0 7,0 0-6,0 0-11,0 0 0,0 0-1,0 0-1,1 0-2,-1 0 1,0 0-2,0 0 1,0 0-2,0 0-16,0 0-64,0 0-81,0 0-289</inkml:trace>
  <inkml:trace contextRef="#ctx0" brushRef="#br0" timeOffset="34747.8808">7350 8768 143,'0'0'304,"0"0"-266,0 0-12,0 0 44,0 0-15,0 0-40,-11 0-7,11 0-5,-1 0 1,1 0-1,0 0 9,0 0 23,-2 0 11,2 0 1,0 0-12,0 0-10,0 0-3,0 0-17,0 0 1,0 0 8,6-6 0,2-3-6,1 2-3,1-3 2,3 0 6,0 0 3,1-3-9,1 1 3,3-5 3,0-3-8,3-2 3,3-3-2,-2-1-2,1-4-1,-1-3-1,4-2 0,-3 3-2,-2 3 7,1 1 2,1 3-2,-5 1-1,4 1-5,-1 4 2,-1-2 6,0 2-9,3-1 4,-1-2-4,2 0 3,-2-1-2,-1-2 0,0 3 2,0 0-3,1 0 1,-1 1 0,2-1-1,0 1 1,-2-1 1,2 4 0,-1 0-2,-1 2 0,-3 1 0,-2 5 0,-2-2 1,-1 1 0,-4 3-1,0-1-1,-3 2 1,0 1 1,-2 3 0,-1 0-1,0 0-2,-1 0 2,3 2 2,-4-1-1,2-1-1,-1 2 0,-2 0 5,0 1 6,0 0-11,0 0 0,0-2-13,0 1-15,-11 1-19,2 0-65,-3 0-144,5 0-75</inkml:trace>
  <inkml:trace contextRef="#ctx0" brushRef="#br0" timeOffset="35279.08">8216 7895 624,'0'0'105,"0"0"-53,0 0 32,0 0-14,0 0-37,0 0-20,0 2-3,0 4 4,0 1 6,0 5 15,-3 2-9,-3 4-1,-1 3-10,1 3 1,0 3-8,0 1-5,0 4-1,4 4 1,-2 0 0,0 5-1,1-2-1,0-1 0,-2 2-1,1-3 0,-1 2 4,0-5-3,3 2-1,1-1 2,-1-4-2,1-2 1,-1 3-1,-1-7 0,3 3 0,0-4-2,-3-2 2,3-1 2,-2-4-1,2-1-1,0-4 0,0-2-1,0-2 1,0-4 0,0-1-2,0 0 3,0-3-1,0 2 1,0-2 2,2 0-3,-2 1 1,0-1-1,0 0 0,0 0 6,0 0-3,0 0-3,0 0 0,0-6-10,0-5-77,0-6-56,0-2-312</inkml:trace>
  <inkml:trace contextRef="#ctx0" brushRef="#br0" timeOffset="36329.9532">8136 8833 326,'0'0'36,"0"0"-28,0 0 35,0 0 10,0 0-27,0 0-16,-15-26 7,15 26 31,0 0 5,-2 0-13,2 0-11,0 0-12,0 0-7,0 0 6,0 0 12,0 0 5,0 0-5,0 0-3,0 0-7,0 0-7,0 0-6,0 0 7,2 0-3,4 0 7,8 0-2,2 0 5,6 0-3,1 0-5,4 0-8,2 0-3,4 0 0,4 0 1,3 0-2,1 0 1,2 0-18,2 0 1,-2 0 0,2 0 4,-5 0 9,-5 0 4,2 0 2,-9 0 1,2-3 1,0 0 7,1 1-2,1-2-4,2 2-1,2-2 0,-2 2-1,0-1 0,-1 0-3,-3 1 0,-3-1 8,-2 1-1,-2-1 0,-1 0 2,6-1 2,1 0-5,0 0-3,3-2 1,-1 3 1,-3-1-4,-2 3 1,-5-1 1,-3 0 0,-2 2-3,0 0 4,1 0 1,-2 0-4,1 0 1,-2-2-1,3-2 1,-4 4 0,2-2 4,-2 2-1,-3-1 14,2 0-3,-3 1-8,-1 0-4,-1 0-1,3 0 5,-4-2-4,2 1 3,-3 1-4,-2 0 1,-2 0 6,-1 0-9,0 0 1,0 0-1,0 0 0,0 0-1,0 0 0,0 0-3,0 0-4,0 0-49,-4 0-38,-4 0-271</inkml:trace>
  <inkml:trace contextRef="#ctx0" brushRef="#br0" timeOffset="37345.0533">9556 8753 213,'0'0'137,"0"0"-124,0 0 14,0 0 44,0 0-24,0 0-4,-1 4 7,1-4 2,0 0-1,0 0-7,0 0-5,0 0-6,0 0 2,0 0-8,0 0 1,0 0-11,3-1 14,9-8-16,1-2-5,2-3 1,2-2 2,0-1-6,4-3 1,-1-2-1,2-3-5,0-4 0,-2-3-1,2-3 7,-1 0-5,-1-1 5,0 3-5,3 4 7,-5 2-3,1 2 1,-1 1-3,-2 1 2,-1 1-3,3 0 2,0-2 6,-1 2-2,-1-2-4,-3 1 5,2 2 1,-3 3-3,0 1-7,0 1 4,0 3-5,-2 2 4,-1 0-4,-3 4 7,-1-1-1,-1 1-5,-1 1 3,3 0 2,-3 1-2,2 0-2,-1 0 1,2-1-2,0 0-2,1 1 1,-1 0-1,0 3 2,-1-1-2,-2 1 0,0 2 0,0-4 0,1 3 0,1-2 0,-1-1 0,2 1 0,1-2 0,3 0 0,-1 1 0,-2-3 1,1 3-1,0 0 1,-3 1-1,-2-2 0,0 4 1,-3 1 0,0-1-1,0 1 0,0-3-12,0-1-36,0 0-33,-5 2-95,2 0-232</inkml:trace>
  <inkml:trace contextRef="#ctx0" brushRef="#br0" timeOffset="38003.0806">10281 7905 391,'0'0'134,"0"0"-73,0 0 17,0 0 22,0 0-14,0 0-53,0-12-10,0 10 9,0 2 5,0-2-4,0 2-9,0 0-3,0 0-9,0 0-12,0 0-1,0 8 1,0 6 20,0 5 8,0 0-13,0 4-4,0 2-1,-1 3-2,-2 7 1,0 4 1,1 1-1,-1 1-5,3 0 1,-1-3-1,-2-3-1,2-1 0,1-3-3,0-2 1,0 1 0,0 1-1,0-2 0,0 0 1,0-4-2,1 0 3,3-6-2,-2-1 0,-1 1 0,-1-3 0,0-1 0,0 3 0,2-2 1,-2 1-1,1 1 2,1-1-1,-1-1 2,1-4 0,0 1 0,2 0 1,0-2-1,-1-1-1,0 0 0,0-3 1,-3-1 3,5-3-3,-5-2 0,1-1 3,-1 0-3,0 0 2,2 0-4,-2 0 1,0 0-2,0 0-4,0 0-22,0-7-44,0-5-53,-8 0-187,-10-2-227</inkml:trace>
  <inkml:trace contextRef="#ctx0" brushRef="#br0" timeOffset="39946.1986">3924 9395 200,'0'0'138,"0"0"-107,0 0-13,0 0 18,0 0 13,0 0-20,0 0-11,-6 0-6,5 0 6,1 0 15,0 0 9,0 0 4,0 0-10,0 0-5,0 0-12,0 0-8,0 0-1,0 0-4,0 0-6,0 0-3,0 0 3,0 0 1,0 0 4,0 0 1,7 0 6,2-2-7,2 2 2,3 0-7,0 0 1,8-3-1,2 3 2,3-1-2,3 0 0,1 1 0,5 0 1,1-1 0,2 1-1,2-2 0,0 0-3,-4 0 3,1-1 1,-4 1-1,-1 1 0,-3 0 0,0-1 0,1 1-1,2 1 1,0-2 0,1 2-1,-3 0 1,5 0-1,-5 0-7,-1 0 6,-2 0-3,-5 0 4,1 3-1,1-1 2,0-2 0,2 0 5,0 0-3,2 0-1,5 0-2,-3 0 1,-1 0 0,-4 0-1,0 0 1,1 0-1,-3 0 1,1 0 3,-4 0-1,3 0 0,0 0 1,3 0 5,-2 0-1,2 0-6,-2 0-1,-1 0 0,-6-2 0,0 2 0,-3-1 1,-3-1 0,3 2-1,-3 0 2,1-1-1,2 0 2,-1-3-3,0 4 1,-3-2 0,7 1 0,-5 1 2,2-3-1,-1 2-2,0-1 1,-2 1 0,1-2-1,-2 3 1,-2-1 1,-1 1-2,-1 0 0,-4 0 0,0 0 0,-1 0-2,-1 0 1,-1 0-2,2 0 1,-2 0 2,1 0 0,1 0 0,2 0 1,1 0 0,2 0 0,-3 0 1,-1 0-2,2 0 1,-4 0-1,-1 0 0,0 0-2,0 0-24,0 0-29,0 0-108,-9-2-200</inkml:trace>
  <inkml:trace contextRef="#ctx0" brushRef="#br0" timeOffset="40424.9572">5634 9215 498,'0'0'177,"0"0"-145,0 0 30,0 0 39,0 0-32,0 0-33,-12-19-9,12 19-2,0 0 12,0-2 8,0 2-17,0 0-4,0 0-9,0 0-1,0 3-12,6 14 6,9 4 11,6 5-2,3 1-10,2-1-3,-1 0-3,3-5-1,-6-3 0,-4-4-1,-8-7 1,-5-2 0,-5-3-2,0-2 1,0 2-6,0-1 7,0 2 4,-5 3-1,-8 0 1,0-1 4,2 0-8,1-2 2,2-1-1,1 0-1,1-1-2,-4 2-14,2 0-31,0 1-50,-2 0-34,-5-3-178,0-1-162</inkml:trace>
  <inkml:trace contextRef="#ctx0" brushRef="#br0" timeOffset="41159.636">4079 9244 390,'0'0'146,"0"0"-64,0 0-16,0 0 23,0 0 0,0 0-32,-1-18-23,1 18-5,0 0-3,0 0 3,-6 0-13,-6 9 10,-10 10-17,-8 6 6,-6 0-1,5-3-8,2-2-4,6-5 11,6-2-1,2-4 4,8-4-7,4-3-2,1-2-3,2 0 1,0 3-1,0 5-2,0 7-2,0 7 13,5 4 8,9 1-12,6 0-1,3-3 1,6-2-3,-1-4-6,1-3-1,-4-5 1,-4-4-18,-2-1-21,-5-2-45,-2-2-45,-9-1-225</inkml:trace>
  <inkml:trace contextRef="#ctx0" brushRef="#br0" timeOffset="42744.0511">4618 10001 577,'0'0'212,"0"0"-128,0 0-14,0 0 24,0 0 3,0 0-34,0 0-20,0-46-9,0 46-7,0 0-2,0 0-18,0 8-7,0 19-2,0 14 2,0 9 5,0 1 0,0 0-5,0-2 1,3-7 0,0-7 0,2-7-1,-1-5 0,-1-9 2,-2-10-2,-1-2-2,0-2 1,2 0-2,-2 0-18,0-6-15,0-10-12,0-5-83,0-5-32,-5-3-150,-8 0-104</inkml:trace>
  <inkml:trace contextRef="#ctx0" brushRef="#br0" timeOffset="43095.865">4439 9961 800,'0'0'107,"0"0"-75,0 0 25,0 0 32,0 0-16,0 0-36,-30-26-26,30 23-3,0 1-8,16-3 7,14 1 7,12-3-7,9 1-5,4 2-1,0 0 1,-4 1-2,-2 2 3,-16-1-3,-14 2 0,-10 0 0,-7 0-3,-2 0 3,0 0-3,0 0 2,0 0 1,0 0-14,0 6-44,0 8-47,9-3-121,10-6-338</inkml:trace>
  <inkml:trace contextRef="#ctx0" brushRef="#br0" timeOffset="44558.5875">6217 9447 293,'0'0'137,"0"0"-104,0 0-13,0 0 23,0 0 45,0 0-21,0-9-12,0 7 14,0 2-9,0-1-24,-3-2-12,0 3-9,-1 0-7,1 0-3,-1 0 2,4 0 1,0 0-6,0 0-1,0 0-1,0 0 0,0 0 0,0 0 0,0 0-1,0 0-6,0 0 3,8 0 4,7-2 5,12 1 4,3 1-4,12-1-3,7 1-1,6-2 0,2 2-2,0 0 1,-4 0 0,-4 0-8,-2 0 6,-1 0-2,-1 0-9,1 0 12,0 2 1,2-2 0,-2 0 0,3 0 3,-4 0-7,0 0 8,-5 0-3,-5 0 1,-4 0-2,-1 0 2,-2 0-2,-1 0-2,4 1 2,-1 2 0,-2 0 0,-1-2 1,0 1-1,-3-2 2,2 0-2,-6 0 0,1 0-1,-3 0 1,3 2 1,1-2-1,-1 2 2,2-1-2,0-1 0,1 1 0,-1 1-1,1-1-1,-1 1 2,1-1 1,0-1-1,0 0 0,-2 0 0,-1 0 0,-6 0 2,-3 0-2,-1 0 0,-5 0 2,-3 0 3,-1 0 6,-2 0 2,4 0 1,-4 0-7,1 0-3,2 0 1,0 0-1,-2 0 5,-1 0-3,0 0 1,0 0-6,0 0 0,0 0-1,0 0-1,0 0-32,0 0-45,0-4-225</inkml:trace>
  <inkml:trace contextRef="#ctx0" brushRef="#br0" timeOffset="44926.1555">7958 9296 199,'0'0'656,"0"0"-599,0 0-26,0 0 30,0 0 8,0 0-38,0-17-20,20 17-7,4 9 3,1 0 1,2 6-5,-3 2-3,-2 0 1,-1 0-1,-7 2-1,-4-1-1,-4 1-3,-5 0 5,-1-4 5,0 0-5,0-1 1,-6-2-1,-4-1 2,1-3-1,1 0 3,-2-3-3,0 1-1,-4-1-1,-7 1-33,-7 0-48,1-4-118,-6-2-204</inkml:trace>
  <inkml:trace contextRef="#ctx0" brushRef="#br0" timeOffset="45449.0436">6580 9300 575,'0'0'202,"0"0"-139,0 0 18,0 0 14,0 0-18,0 0-48,25-22-14,-50 44-8,-10 4 5,-5 2-2,6-4-7,1-3 0,8-4 1,5-1-3,3-5 5,10-4-2,1-1-1,3 0-3,3-1 0,0 2 0,0 4 0,3 3-3,10 5 2,15 3-3,2 6-24,4 4-32,6 5-31,2 0-118,3-3-163</inkml:trace>
  <inkml:trace contextRef="#ctx0" brushRef="#br0" timeOffset="45790.0408">7205 10169 549,'0'0'478,"0"0"-440,0 0-30,0 0 39,0 0 30,0 0-36,-37-43-41,37 59 0,0 13 0,3 12 21,1 9 1,1 5-7,-4-1-6,1-1 3,-2-7-7,0-9 1,0-9-5,0-8-2,0-9 0,-3-2-31,-3-6-33,0-3-86,3 0-167</inkml:trace>
  <inkml:trace contextRef="#ctx0" brushRef="#br0" timeOffset="46014.2728">6968 10187 868,'0'0'251,"0"0"-222,0 0-25,0 0-1,0 0 27,0 0 20,134-40-45,-70 36-1,-9-1 2,-14 4-6,-18 0-11,-12-1-46,-11 2-75,0 0 7,-22-2-142,-14 0-325</inkml:trace>
  <inkml:trace contextRef="#ctx0" brushRef="#br0" timeOffset="47392.32">1652 8760 414,'0'0'56,"0"0"-51,0 0-5,0 0 41,0 0 30,0 0-42,-10 0-22,8 0 0,1 0 13,-4 0 14,1 2-17,-4-1-2,5 0 15,0 1 10,3-2-15,-4 2-3,4-2 4,0 0-2,0 0-4,0 0-10,0 0-3,0 0-5,0 0-2,10 1 2,11 4 9,13-4 3,10-1-4,9 0-8,4 0 17,1 0-13,-1 0-6,-2 0 1,-4 1 3,-6 1-4,-11-1 1,-1 1 0,-11-1 0,-4 1-1,-9-1 1,0 2 0,0-2-1,-2 1 0,4 0 0,2-1 2,5 0-2,1-1 0,-2 0 0,-2 0 3,-5 0-2,-2 0 3,-4 0-1,-4 0 2,0 0-2,0 0-2,0 0-1,0 0-8,0 0-11,-7 4-27,-11 4-145,-3-3-199</inkml:trace>
  <inkml:trace contextRef="#ctx0" brushRef="#br0" timeOffset="47977.2047">1710 8850 275,'0'0'71,"0"0"-40,0 0 42,0 0 25,0 0 9,0 0-44,-24 0-20,24 0-16,3 0-5,18 0 14,7 0 4,10 0-4,2 0-22,6 0-7,2 0-3,3-3-1,0-1 3,-2-1-4,-3-1-2,-10 0 0,-11 4 2,-10-1-1,-9 3 1,-6 0-2,0 0-13,0 0 11,0 0-6,0 0-31,0 3-115,0 4-42,0-3-76</inkml:trace>
  <inkml:trace contextRef="#ctx0" brushRef="#br0" timeOffset="48360.5707">2398 8821 247,'0'0'97,"0"0"-49,0 0 22,0 0-4,0 0-8,0 0-27,-16 0-13,16 0-2,0 0-2,0 0-2,0 0 0,0 0 5,0 0-13,0 0-2,-3 3-2,1 2-4,-1 1-63,3-3-61,0 1 17,0-3-24,2 2 3</inkml:trace>
  <inkml:trace contextRef="#ctx0" brushRef="#br0" timeOffset="48435.2859">2398 8821 87,'-18'25'24,"18"-25"-3,0 0 6,0 0-27,0 0-23</inkml:trace>
  <inkml:trace contextRef="#ctx0" brushRef="#br0" timeOffset="49245.1363">2426 8846 296,'0'0'110,"0"0"-33,0 0 15,0 0-4,0 0-24,0 0-5,0 0-1,2 0-19,-2 0-5,0 0-10,1 0 1,-1 0-5,0 0 6,2 0-8,-1-2 0,4 0-2,1 1-10,4-3 0,2 0-1,3 0-2,3-3 0,4 0-2,2-1 1,3-4-1,-1-1 1,2 0 0,0 1 2,-1 1-4,1 0-1,-4 1 1,4 0 0,-2 1 1,-2 2 0,1-3-1,2 3 0,-2-1-3,5 0 3,-2 0-2,4 0-2,-5 1-2,5 0 0,-3 1 1,-4 0 3,-2 1 2,-3-1-1,-3 0 2,1 2-2,1-3 2,-1 2 0,4-3 0,2 1-1,0 0 0,3-2 0,-3 0 0,4 1-1,-4-1 1,-2 1 0,-5 0 1,4 0-1,-4-1 0,2 1 0,0 0 1,-1-1 0,1 1-1,-1-1 0,0 1 0,-1 4 0,-1-4 0,-1 3 0,0 1 0,-4-2-1,3 0 1,-2 2 1,0-2-1,-3 1 0,-4 1 2,7-2-2,-4 1 1,1-1-1,0 3-4,-3-1 4,0 0 1,0-1-1,2 1 2,-1-1-1,3-1-1,-2 4 0,1-4-3,3 4 3,-3-1 0,0 0 2,-4 0 1,-3 0-6,0 3 1,-2 0 1,0 0-48,-12 0-40,-9 0-94,-1 0-152</inkml:trace>
  <inkml:trace contextRef="#ctx0" brushRef="#br0" timeOffset="49726.5849">3715 8259 499,'0'0'215,"0"0"-154,0 0-22,0 0 53,0 0-21,0 0-38,-4 0-10,4 3 18,0 7 14,0 5-15,0 4-16,0 3 0,0 3-6,0 4-6,1 1 2,1 3-6,1 3-6,-2 1 4,2 1-5,-1-5 3,-2-2-2,1-4-1,-1-5-1,2-2 0,-2-3 1,3-2-1,-2-4 0,1-1 0,1-2 0,1-2-1,-4 0 1,3-2 0,-3-2 1,3-1-1,-3-1-2,0 0 1,0 0-7,0 0-3,0 0-12,0 0-19,0 0-64,0-5-93,-12-5-256</inkml:trace>
  <inkml:trace contextRef="#ctx0" brushRef="#br0" timeOffset="50106.5031">3745 8459 673,'0'0'197,"0"0"-135,0 0 3,0 0 35,0 0-41,0 0-32,-3-10-14,3 10 5,0 0 1,0 18-11,0 7 19,0 9-6,0 11-7,0 2-2,0 3 1,0-2-4,0-2 0,0-7-4,0-7-4,3-5 2,0-6-3,-3-5 0,5-6 1,-4-4-1,-1-4 0,0-2-2,0 0-6,0 0-16,0 0-10,0 0 3,-6-2-17,-12-7-70,-1-4-32,-2-3-167,2 1-121</inkml:trace>
  <inkml:trace contextRef="#ctx0" brushRef="#br0" timeOffset="51165.1427">1581 8818 193,'0'0'80,"0"0"-49,0 0 2,0 0 32,0 0 3,0 0-14,0 1-1,0-1 2,0 0 2,0 0 9,8 0 5,12 0-13,10 0-14,13 0-23,8 0-3,11 0 2,10 0-12,-2 0-2,3 0-6,-6 2 2,-10-1-2,-11 1 0,-15-2 0,-14 0 0,-8 0 1,-8 0 1,-1 0 1,0 0 13,0 0 11,0 0-3,0 0-13,0 0-9,0 0-2,2 0-3,2 0-3,2 0-7,6 0-13,0 0-38,6 0-91,-3 0-111,7 0-71</inkml:trace>
  <inkml:trace contextRef="#ctx0" brushRef="#br0" timeOffset="52606.3406">2726 8743 159,'0'0'49,"0"0"-49,0 0-19,0 0 19,0 0 6,0 0-6,-16 41-2,16-36-7,0 1 5,0-2 4,0-2 1,0-2 13,0 0 22,0 0 65,0 0-26,0 0-10,0 0-15,0 0 13,1-6-14,5-1 3,3 0-27,2 0 2,2-3-4,3 2 2,4-4-14,1 0 4,4 1 0,5-5 1,4 0-13,5-2 5,6-2-6,1-1 1,3 0 0,-4 0-2,0 0 0,-5 3 1,-5-1 4,0 2-4,-6 1 8,-4 4 6,0 1 2,-5 0-4,6 2-1,-6 0-8,1 2 5,-3 1-6,-2 0-2,-2 2 0,0 0-2,-3 0 1,1 0 1,-5 2-2,1 0 0,-2-1 0,1 1 3,-4 0 0,-1 0-1,2-1 0,2 1-1,0-2 0,0-2 0,1 3 0,-1 2-1,-1-1 0,1 2 0,2 0-3,-1 0 2,2 0 1,0 0-1,1 0 1,-4 0 1,0 0-1,-3 0 1,-1-1 0,-2 1 3,1-3 13,1 0 4,2-1-3,2-4-7,0 2-5,1 0 1,1-1-3,2 0 0,-1 0 0,0 0-3,-1 2 2,-4 1 2,-1 2 10,0 2 1,-3 0-1,0 0-5,0 0-8,0 0-2,0 0-3,6 7 3,-1 4 3,1-3-2,-2-1 2,0-1-1,-2-2-1,-1-4 2,0 2 1,-1-2 4,0 0-2,0 2-2,0 1 0,4 3-4,-1 0 0,-2 5 0,1 7-4,-2 10 4,0 9 10,0 5-4,0 0-2,0-3 0,0-4-3,0-5 3,0-2-4,0-5 1,3-3 0,-3-3 0,0-5 0,3-2-1,-3-4 0,0-1 0,3-1 0,-3 0 0,0-1 0,0 2 1,0-1-2,0-1 2,0 0-2,0-1 1,0 0-11,0 1-3,0 0-28,0 2-38,0 2-6,-9-1-132,-7-2-107</inkml:trace>
  <inkml:trace contextRef="#ctx0" brushRef="#br0" timeOffset="53467.4709">3496 7628 413,'0'0'69,"0"0"-33,0 0 76,0 0-9,0 0-41,0 0 5,31-50-20,-22 41 14,-3 0-12,-1 4-3,-5 3 6,0-2-17,0 4-13,0 0 4,0 0-17,-15 7-9,-11 13 1,-5 7 1,0 2-1,1 0 0,5-2 2,5-5-3,1-2 2,4-5 0,2-3-1,8-6 1,2-2-2,3-4 0,0 0 0,0 0 0,4 0 2,17-14-1,5-8 5,5-5 0,2-1-2,-2-3 5,-1 0-7,-3 2 4,-3 3-1,-8 3 14,-1 5-9,-7 6 6,0 5 2,-3 5-3,1 2-11,3 0-4,7 16-5,4 6 3,2 4 2,3 5 1,2-1-1,0-3-3,1-4-32,-3-3-18,0-4-50,-6-2-64,-5-8-274</inkml:trace>
  <inkml:trace contextRef="#ctx0" brushRef="#br0" timeOffset="57307.8868">2883 7059 677,'0'0'115,"0"0"-94,0 0-3,0 0 54,0 0-6,0 0-40,0 0-17,-29-37-4,49 33-2,8 4 0,5 0 1,-1 7-3,-1 15 0,-3 3 0,-7 2-1,-5 0-1,-10-2-1,-6-2 1,0-4 1,-16-2 0,-2-3 2,0-8-1,5-1 3,11-5-1,2 0 8,0 0 1,0-13-7,15-10 12,10-10-17,7-7 2,1-4-1,1 0 2,-3 0-3,-4 4 8,-3 4 2,-9 8 13,-3 8 2,-8 9 13,-4 5 1,0 3 1,0 3-8,0 0-16,0 3-12,0 14-1,-3 10-3,0 4 3,3 2-2,0-1-1,0-3-1,0-2 1,9-2-9,0-5-29,3 0-28,5-5-39,6-8-28,7-7-157,6 0-11</inkml:trace>
  <inkml:trace contextRef="#ctx0" brushRef="#br0" timeOffset="57758.1143">3668 6735 395,'0'0'304,"0"-74"-198,0 49-20,-5 10 9,1 5-3,-1 8-9,5 2-39,0 0-21,0 0-22,-3 18 0,0 8-1,-1 9 11,0 6 1,4 0-9,0 0 0,0-2-3,8-4 0,7-6-8,7-5-37,7-5-30,5-9-32,5-6-49,3-4-87,1-6 42,-8-15-6,-6-5 153,-14-4 54,-9-5 124,-6-1 25,0-1-30,-7 4 16,-2 5 3,-2 9-29,2 5-28,5 6-9,4 6-13,0 2-17,0 0-37,7 5-4,8 15 9,7 7 16,-2 5-7,1 4-10,-5-1-6,-2-5-3,-2-3-8,-2-4-44,-3-5-51,-2-5-52,-5-7-159,0-6-55</inkml:trace>
  <inkml:trace contextRef="#ctx0" brushRef="#br0" timeOffset="58049.121">4032 6842 270,'0'0'394,"0"0"-322,0 0-16,-27-81 25,30 73-43,24 2-23,10 1-15,9-1-6,4 1 6,0-5-15,-5-1-4,-8-2 4,-12-4 15,-11-2 3,-8-1 33,-3-4 29,-3 2 21,0 1-5,0 3-20,-3 6-11,3 9-3,0 3-8,0 0-34,0 12-5,0 16-4,12 13 4,0 7 1,-3 5-1,-3 4-25,-2 2-46,-1-1-68,-3-4-43,0-5-132</inkml:trace>
  <inkml:trace contextRef="#ctx0" brushRef="#br0" timeOffset="58367.5085">4010 7291 953,'0'0'184,"0"0"-164,0 0 13,0 0 43,0 0-32,0 0-35,64-41 2,14 20-4,10 1 5,2-1-11,-6 1 2,-7 1-3,-8 0 0,-11 2-1,-9 1 1,-15 5 1,-14 3 1,-10 5-1,-10 2-1,0 1-7,0 0-30,-10 0-3,-4 0-75,5 7-80,9 4-242</inkml:trace>
  <inkml:trace contextRef="#ctx0" brushRef="#br0" timeOffset="58517.9133">4913 7150 825,'0'0'280,"0"0"-228,0 0-16,0 0 24,0 0-26,0 0-34,-13-1-18,13 1-45,0 0-87,-3 0-148,-3 0-400</inkml:trace>
  <inkml:trace contextRef="#ctx0" brushRef="#br0" timeOffset="67380.2089">17392 1646 203,'0'0'131,"0"0"-83,0 0-4,0 0 6,0 0 5,0 0 4,0 0-14,0-7-10,0 7-1,0 0 11,0 0 17,0 0-9,0 0-9,0 0-12,0 0-14,0 0-8,0 0-6,0 0-4,0 2 3,3 14 1,1 7 7,1 9 1,0 7-10,-4 6 4,-1 11 2,0 8-7,0 2 5,0 2 3,0 1-5,0-3 0,0 6 7,0 2-6,-3 8-4,-6 9 4,0 4-5,-4-2 2,2-6-2,-1-3 3,0-3-1,0-2-1,-1-2-1,5-6 1,4-4 0,4-3 1,0-2 0,0-3 4,6 0 1,6 1-1,-3-1-5,-2 2 6,2-6-5,-2-1 2,-1-5 2,-1-3-5,-2 0 3,-1 1 2,-2 4-5,0 2 7,0 0-5,0 1 2,0-1-3,3 1 3,1-3-1,2-3-2,-2-5 1,2-3 0,-3-7-2,2-5 1,-2-9-2,-2-7-2,1-6 2,-2-6 1,0 2-1,0-2 0,0 0-12,-2-2-27,-16-16-48,-7-6-117,-6-13-153</inkml:trace>
  <inkml:trace contextRef="#ctx0" brushRef="#br0" timeOffset="68481.7913">16474 3261 456,'0'0'80,"0"0"-80,0 0-14,0 0 14,0 0 12,0 0 49,-65-6-14,50 6-14,1 0-11,4 0-2,1 0 3,6 0 4,2 0-7,-1 0-5,2 0-7,0 0-5,0 0 1,0 0-1,0 0-2,0 0 0,16 0 3,7 0 6,14 0 5,8 0-5,12-1-6,8-4 3,7 0-5,11-2 4,6-1-5,7 0 6,5 0-2,1 1 0,4-1 0,-2 4-5,1-2 6,1-2 0,1 3-1,3-1 3,3 2-5,-2-2 1,1 4-3,2-2 4,-4 4-5,-2 0 2,-1 0 1,-2 0-2,-2 0-1,4 0 4,-3 2 9,2 0 1,-3-2-9,-3 0-1,3 0-4,-1 0 2,1 0 1,4 1-3,-1 0 1,3 3-1,0-1 2,7 1-1,-1 3-1,6 0-1,1-1 1,0 2-1,8 0 0,2 0 1,2 2 0,-3 1-6,-4 2 1,-6 0 5,-8-3-7,-8 1 5,-8-2 2,-11-4-1,-7 0 0,-4-3 1,-8-1 0,-8-1 2,-3 0-2,-5 0 6,1 0 0,-2 0 5,-2 0 5,1 0-2,-5 0-6,-1 2-4,-6-2-3,-2 3 5,-3-2-1,0 1 0,-4-1 2,-4-1 2,-4 1 1,-7-1 2,-9 0-2,-1 0 0,-3 0 3,0 0-4,-7 0-1,-17-5-8,-9-3-16,-3-1-37,2 2-4,1 1-19,8 0-94,6-1-122</inkml:trace>
  <inkml:trace contextRef="#ctx0" brushRef="#br0" timeOffset="68834.9009">22478 3113 13,'0'0'763,"0"0"-680,0 0-60,0 0 30,0 0 21,0 0-8,-70-46-34,70 46-20,0 0-8,0 0-4,7 9 3,14 5 8,9 4 6,6 0-2,3 0-8,0 1-1,-4 3-4,-6 2-2,-7 2 0,-11 8 2,-11 3-1,0 3 3,-16 2 0,-15-4 1,-6-4 2,-3-3 3,1-5-3,1-1-4,4-3-3,0-1-2,1-4-28,-3 0-68,4-5-71,-4-11-283</inkml:trace>
  <inkml:trace contextRef="#ctx0" brushRef="#br0" timeOffset="70305.6672">17511 2096 101,'0'0'207,"0"0"-145,0 0-34,0 0 35,0 0 29,0 0 8,-22-7-49,12 5-38,1 0 11,1-1 22,4 3 2,1-2-5,3 2-8,-2 0-11,2 0-2,0 0-2,0 0-2,0 0 3,0 0-4,0 0-2,0 0-4,0 0-1,0 0-6,12 0-1,19-2 9,20 1-3,18-2 1,16 0-1,11 1-6,6-1-2,1 1-1,-8 2-2,-11-1 2,-16 1-2,-24-1-16,-19-1 9,-16 0 9,-7 1 3,-2 1 5,0-1 3,0-1-5,0 2-6,0 0 1,0 0 0,0 0-2,0 0-1,0 0 0,0 0-2,0 0-1,0 0 2,0 0 0,0 0 3,0 0 1,0 0-1,0 0 1,0 0 0,0 0 1,0 0-1,0 0 1,0 2 3,0 8-2,3 2-1,3 9 2,0 5-1,1 9-2,-2 10 7,5 7-4,-1 7 5,-2 5-2,1 5-2,1-1 1,-5 2-2,1-7-2,-2-9-1,-2-2 0,-1-7 0,0-4-1,0-1 1,0-3 3,0 0-1,-1-5-2,-4 0 1,2-7 0,0-1-2,2-4 2,1-3-1,0-2 0,0 1-1,0-4 0,0-1 0,0 0 2,0 0-2,1-4 0,1-1 0,-2-3 0,0-1 0,0 0 0,0-2 0,0 0 1,0 0-1,0 0 1,0 0 1,0 0 0,0 0 1,0 0-1,0 0 1,0 0 0,0 0-1,0 0-1,0 0-1,0-7-25,-6 0-71,-6-5-70,-2-4-305</inkml:trace>
  <inkml:trace contextRef="#ctx0" brushRef="#br0" timeOffset="71654.8463">18432 3128 43,'0'0'165,"0"0"-142,0 0-19,0 0 32,0 0 50,0 0-42,-39 0-22,39 0-6,0 0 7,0 0 8,0 0-4,0 0 0,0 0 0,0 0 16,0 0 0,0 0-2,0 0-2,0 0 1,0 0 0,0 0-5,0 0-7,0 0-8,0 0-5,0 0-2,0 0-4,0 0 1,2 0 2,8 0 3,2 1-5,4 1-4,2-1 2,3 2-5,3-1 0,6-1-1,2 0-2,9 1 1,2-1 1,3 1-1,5-1-1,0 0 0,3 1 0,-1-1 1,0 1 1,-4-1-3,-3 0 3,-3 1-4,-2-2 3,-4 0-1,1 0 1,-2 0 0,2 0-1,-1 0-2,2 0 2,-5 0 1,0 2-1,-4-2 1,-2 1-1,-3 0 0,0 0 1,-3 2-1,-1-3 0,-1 2 1,2-1-2,2-1 2,1 3 1,1-3-2,2 0 0,2 0 2,-2 0-1,2 0-1,-2 0 1,1 0 0,-1 0-1,-1 0 1,-1 0 1,-4 0-2,0 0 0,0 0 0,-3 0 0,4 0 0,-2 0 0,0 0 1,-2 0-1,4 0 0,0 0 0,0 0 0,4 0 1,0 1-1,-2 0 0,-1 1 0,-3 0 0,0 0 0,-4 1 1,-2-1-1,0 1 0,-3-3 0,0 0 0,0 1 1,-3-1 0,0 0 2,0 2 0,-3-2 1,-2 0 1,-2 0-1,-1 0-1,-1 0 0,0 0-2,0 0 0,0 0-1,0 0-19,-3 0-30,-19 0-135,-12-9-164</inkml:trace>
  <inkml:trace contextRef="#ctx0" brushRef="#br0" timeOffset="73760.0211">17322 1673 446,'0'0'136,"0"0"-58,0 0-20,0 0 21,0 0 22,0 0-49,0 0-29,3-34-12,-3 34 0,0 0-2,0 0 4,0 0-12,0 2 0,-9 10 1,-8 5 3,0 1-3,0 0-1,1-3 2,5-3-2,2-3 4,5-3-2,3-3-3,1-2 1,0-1-1,0 0 3,0 0 0,0 0 3,0 0 10,4-7 21,8-6-9,1-5-12,4 0 0,-2-2 3,1 2-8,-1-1 2,1 3-2,-4 1 3,0 3 3,-1 4-5,-2-1-7,-1 4-2,0 4-2,1 1-1,0 0-3,4 0 0,5 10 0,3 9-7,6 6-29,3 5-38,0-2-71,-2-8-270</inkml:trace>
  <inkml:trace contextRef="#ctx0" brushRef="#br0" timeOffset="75397.4147">17422 2103 193,'0'0'81,"0"0"-53,0 0 6,0 0 28,0 0-4,0 0-27,-6-4-17,6 4-1,0 0 9,0 0 3,0 0-4,0 0-2,0 0 4,0 0 4,0 0 0,0 0-6,0 0-3,0 0-4,0 0-4,0 0-3,0 0 5,10 0 7,1 0-10,3 0-4,2 0-4,3 0 0,5 0 0,4 0 1,5 0 2,0 0-3,1 0 2,-3 0 0,-4 0 0,-4 0 2,-5 0-2,-6 0 6,-2 0-1,-1 0 0,0 0 1,1 0 0,0 0-2,1-1-2,6 1-3,-2 0 1,5 0-1,3 0 0,-2 0 3,4 0-4,0 0 2,2-2-3,-3 2 1,0 0 2,-3-1-3,-3 1 1,-2 0 0,-1 0 0,-1-1 1,-3 1-1,0 0-1,-2 0 2,-3 0-2,4 0 0,-1 0 1,0 0 0,3 0 0,-1-2-1,-2 2 0,1 0 0,-1 0 1,0 0-1,2 0 1,3 0-1,1 0 0,2 0 1,2 0-1,-1 0 0,4-1 1,-1-1-1,-3 1 0,-3 1 3,-2-1-3,-4 1 1,-5 0 0,0 0 6,-4 0 1,0 0 5,0 0-4,0 0 0,0 0-6,0 0-1,0 0 0,0 0-4,0 0 4,0 0-2,0 0 0,0 0 0,0 0 0,0 0 1,0 0 1,0 0 3,0 0 4,0 0-4,0 0-2,0 0-2,0 0 0,0 0-1,0 0 0,0 0-20,-12 0-46,-9 2-97,-9 3-103</inkml:trace>
  <inkml:trace contextRef="#ctx0" brushRef="#br0" timeOffset="76155.8293">16603 2015 645,'0'0'169,"0"0"-118,0 0 5,0 0 19,0 0 1,0 0-22,0-57-29,0 56-9,0 1 3,0 0-6,0 0-13,1 19-5,9 12 5,1 8 3,-2 10 2,1 1-3,-1-1 0,-3-5-2,0-6 1,1-8 1,-3-10-2,-3-9 0,1-6 1,-2-3 0,0-2-1,0 0 3,0 0-3,0 0 0,0 0-21,0 0-26,0 0-46,0-9-45,1 1-182,7-3-141</inkml:trace>
  <inkml:trace contextRef="#ctx0" brushRef="#br0" timeOffset="78067.67">18674 3173 295,'0'0'100,"0"0"-93,0 0 0,0 0 13,0 0 30,0 0-7,-83-10-30,80 10-10,0 0-3,2 0 1,1 0-1,0 0 3,0 0-1,0 0 0,0 0 3,0 0-1,0 0 8,0 0 2,7 0 5,9 0 3,3 0-6,4 0-8,6 0 2,2 0 3,3 0-5,4 0-1,7 0-4,5 0-1,4 0 1,3 6-1,-2-4 0,-3 3 1,-1-2-2,-6-2-1,1 3 0,-1-3 0,2 2 1,-2-1-1,1 0 0,-4 0 5,0 0-3,0 0 0,-2 0 4,-1 0 0,-1 0-2,-2 1-3,-1 0 1,-5 0-2,1 0 0,-3-2 1,0 2 0,-3 0-1,0 0 1,0-2-1,1 0 0,-1 0 1,2-1-1,-1 3 0,5-1 0,-1-1 0,-2 1 0,0 0 0,0 0 0,1 1 0,-2-1 0,-1-2 1,0 2-1,-5-2 0,4 0 0,-3 0 3,1 0-2,1 0 1,0 0-2,-1 0 0,0 0 0,-2 0 0,1 0 0,-1 0 0,0 1 1,3 1 0,1-1-1,2 2 3,1-1-3,4 0 2,0-2-1,4 0 1,0 0 1,-1 0-2,0 0-1,-4 0 1,-2 0-1,-1 0 0,-2 0 0,-3 0 0,0 0 1,-4 0-1,2 0 0,-2 0 4,0 0-4,-1 0 1,3 0 1,1 0-1,0 0 0,0 0 3,-2 0-1,1 0-2,-2 0 1,-1 0-1,0 0-1,0 0 0,1 0 1,2 0 0,-1 0-1,0 0 0,-1 0 2,-1 0 1,5 0 0,1 0 0,-2 0 0,4 0-1,-4 0-2,0 0 2,-2 0 0,2 0 3,0 0 0,-2 0-4,-2 0 7,1 2-6,-2-2 5,2 2-5,-1-1 4,1 0-4,-1 0 1,-3-1 0,-3 3 0,0-3-2,-6 0 0,-3 0 0,-2 0 2,1 0-3,-2 0 4,0 0 0,0 0 0,0 0 3,0 0-7,-3 0-23,-12 0-106,-7 0-127</inkml:trace>
  <inkml:trace contextRef="#ctx0" brushRef="#br0" timeOffset="98765.9436">2541 12533 819,'0'0'110,"0"0"-80,0 0-16,0 0 0,0 0 16,0 0-12,0 0-18,9 81 11,5-25 1,-3 2-9,0-2 1,-8-1-2,-3-8-2,0-5 0,-3-4-15,-9-5-25,-6-5-27,6-7-102,6-11-147</inkml:trace>
  <inkml:trace contextRef="#ctx0" brushRef="#br0" timeOffset="99096.6093">2435 12556 900,'0'0'89,"0"0"-77,0 0-3,0 0-7,109-33 18,-31 33 1,8 0-16,-1 14-5,-13 15 0,-9 12-1,-19 5-2,-20 7-4,-18-3-7,-6-4 7,-24-7 7,-19-5 0,-6-6 6,-6-4 2,1-4 7,6-3-3,4-4-9,14-6-1,13-2-2,7-5-6,10 0-34,10-11-100,18-14-224</inkml:trace>
  <inkml:trace contextRef="#ctx0" brushRef="#br0" timeOffset="99618.361">3293 12522 831,'0'0'167,"0"0"-106,0 0-33,0 0 28,0 0-6,0 0-35,-9 14-14,30 36 15,0 9 0,-2 3-2,-4 0-10,-3-4-2,0-10 0,-6-9 0,-3-9-1,-3-10-1,0-6-3,0-8-9,0-4-34,-3-2-34,-3-11-37,0-20-210</inkml:trace>
  <inkml:trace contextRef="#ctx0" brushRef="#br0" timeOffset="99857.9221">3113 12422 926,'0'0'111,"0"0"-89,0 0-16,0 0 0,0 0 25,0 0 18,119-14-28,-53 7-16,-2-3-4,-9 2 4,-12 2-5,-13 1 0,-15 4-39,-13 1-27,-2 0 6,-8 2 10,-25 16-91,-13 9-172,-5 1-109</inkml:trace>
  <inkml:trace contextRef="#ctx0" brushRef="#br0" timeOffset="100112.0527">3028 12893 902,'0'0'80,"0"0"-80,0 0 3,0 0-2,0 0-1,0 0-25,82-20-130,-72 28-106,-10 7-155</inkml:trace>
  <inkml:trace contextRef="#ctx0" brushRef="#br0" timeOffset="100568.3439">2310 13468 680,'0'0'227,"0"0"-182,-99 15-19,85-14 26,9 1 29,5-2-27,0 0-41,19 0-13,32-2 2,33-14 8,38-7 9,27-4-14,23 0 0,10 0-5,1-3 0,2 4 0,-17 2-2,-15 4 2,-29 4 3,-30 7-1,-31 3-2,-29 3-2,-19 1-3,-12 2 2,-3 0-1,-3 0 3,-23 0 0,-14 12 0,-9 6-31,-5 2-47,-2 2-33,-1 0-117,-6 0-148</inkml:trace>
  <inkml:trace contextRef="#ctx0" brushRef="#br0" timeOffset="100910.9929">2413 13649 696,'0'0'226,"-133"9"-175,97-5-38,17-1 6,13-3 41,6 0-2,28 0-39,32 0-12,40-8 5,37-12-1,30-7-3,23-3-4,5 1-4,-1-1 0,-15 5-1,-18 4 1,-26 1 0,-36 5-9,-36 4-1,-31 5 0,-25 1 10,-7 1 11,-18 1 2,-12 0-9,-7 2-4,4 1 0,2 0-1,4 1-14,7 12-62,1-1-80,1-5-306</inkml:trace>
  <inkml:trace contextRef="#ctx0" brushRef="#br0" timeOffset="103665.0881">4664 12721 574,'0'0'204,"0"0"-135,0 0-26,0 0 23,0 0 5,0 0-12,-74-25-31,74 25-14,17 0-11,18 0 6,14 0 14,15 1-6,6 4-11,2-4-3,0-1-1,-7 0-1,-5 0 0,-18 0-1,-17 0-11,-13 0-13,-12 0-13,-3 5 5,-27 3 4,-19 7-40,-10 3-96,-6-1-149,7 0-148</inkml:trace>
  <inkml:trace contextRef="#ctx0" brushRef="#br0" timeOffset="103956.6226">4591 12937 731,'0'0'214,"0"0"-157,0 0-43,0 0 22,0 0 32,0 0-16,15 0-21,54-6-9,14-1-9,11-1-9,0 0 0,0 2 1,-9-3-5,-7 0 0,-17 3-1,-15 1 1,-23 3 1,-12 0-1,-9 2 0,-2 0 0,0 0 4,0 0-4,-9 0-10,-3 0-28,-3 0-35,5 0-49,4 0-96,6 0-180</inkml:trace>
  <inkml:trace contextRef="#ctx0" brushRef="#br0" timeOffset="104347.3563">5283 12553 886,'0'0'106,"0"0"-74,0 0 10,0 0 45,0 0-18,0 0-34,-56-25-26,56 25-9,0 0 0,19 13 3,10 6 12,6 4 2,5 0-11,2 2-2,0 0-2,-5 1-2,-4-1 0,-8-1 0,-8-3-1,-5-1 1,-12 1-1,0 1 0,-20 4 1,-17 5 5,-12 0 2,-3 5 6,4-4 11,0-1-7,14-5-7,10-4-6,12-4-4,10-1-4,2 0-3,10 0-42,18-4-42,15-8-62,8-5-116,4-9-373</inkml:trace>
  <inkml:trace contextRef="#ctx0" brushRef="#br0" timeOffset="105720.7206">7393 12633 862,'0'0'86,"0"0"-64,0 0 12,0 0 1,51-79 0,8 69-2,10 10-15,7 0-9,-1 16-3,-11 15-6,-15 9-2,-18 5 1,-19 1 0,-12 1-1,-4-4-5,-28-4 6,-11-7 1,-6-7 0,0-5 2,4-5-1,14-8 2,13-4-3,10-3 1,8 0 4,0-10-4,21-17-1,13-8-6,13-11 3,5 0 3,0-4-1,-4 5 1,-2 5 0,-4 7 2,-5 6 10,-8 4 7,-13 6 6,-4 6 1,-7 4 2,-4 4-5,-1 2-4,0 1-18,0 0-1,0 7-6,0 20 2,-6 13 4,0 7 1,0 3 1,6-4 0,0-2-1,0-9-1,0-2-1,7-8 0,3-3-24,-2-3-48,7-6-72,3-10-129,5-3-207</inkml:trace>
  <inkml:trace contextRef="#ctx0" brushRef="#br0" timeOffset="107841.9522">8642 12371 716,'0'0'178,"0"0"-154,0 0-3,0 0 33,0 0-9,0 0-26,0 0-18,-9-39 0,0 35-1,-3 1 0,-3 0 0,0 0 3,-4 3 3,-5 0 4,-6 0-2,-4 0 0,1 6-1,5 2-4,6 2 6,8 0 1,8 1 1,2 6-9,4 5 1,0 7 5,0 7 10,8 5 2,5 6-9,-2 5 4,-5 4-5,3 1-4,-4 0-1,-3-2-3,-2-6-2,0-5 3,0-8-3,5-5 2,1-8-1,3-3 0,1-8-1,7-3 0,0-5 0,3-3 0,1-1-21,3 0-42,2-5-59,3-11-125,-4-6-175</inkml:trace>
  <inkml:trace contextRef="#ctx0" brushRef="#br0" timeOffset="108346.1016">8840 12640 912,'0'0'118,"0"0"-90,0 0 5,0 0 22,0 0-19,0 0-29,-9 34-2,9-5 1,0 1 0,2-4-2,-2-2-2,0-4-1,0-2-1,0-4 1,0-4 0,-3-3 0,-2-2 3,2-4-3,3-1-1,0 0 8,0 0-3,0-14 7,0-12-6,12-8-5,2-1-1,2 0 0,3 5 0,2 2 1,2 5 4,-1 6 0,-4 7 8,-2 4 0,-1 6-7,2 0-4,-2 11-1,2 15-1,-1 9 2,0 2-1,-4 0 0,-2-1-1,-4-7 3,-1-6-6,-2-6 6,-2-4-6,1-4 2,-2-1-19,0-3-33,0-4-51,0-1-70,0 0-262</inkml:trace>
  <inkml:trace contextRef="#ctx0" brushRef="#br0" timeOffset="108832.0119">9231 12343 670,'0'0'166,"0"0"-120,0 0-7,0 0 19,0 0-7,0 0-13,73-64-18,-46 58 1,-5 5 5,-4 1-1,-4 0-4,-4 0-6,-1 0 3,0 3-5,-2 9 7,3 3-3,-3 3-8,-4 9 5,0 3-4,-2 2 0,2 3-3,0 1 0,2 3-5,1 3 1,1 5-1,-1 3-2,0 0 1,-1-2 0,-1-2-1,-1-7 0,0-5 1,0-5-2,-3-5 2,0-5-1,0-1 0,-3-5 0,-12-1 0,-6 0 2,-1-4-1,-2 1-1,5-6 0,7 1-1,5-4-5,7 0-34,0 0-26,8-20-109,20-5-243</inkml:trace>
  <inkml:trace contextRef="#ctx0" brushRef="#br0" timeOffset="109140.705">9983 12558 909,'0'0'147,"0"0"-134,0 0 11,0 0 32,0 0-36,0 0-20,73-6-29,-22 4-76,-5 0-119,-13 2-300</inkml:trace>
  <inkml:trace contextRef="#ctx0" brushRef="#br0" timeOffset="109296.4981">9977 12747 862,'0'0'120,"0"0"-85,0 0 8,0 0 18,0 0-32,0 0-21,42 24-8,2-24-19,-2 0-80,-7-3-64,-11 0-213</inkml:trace>
  <inkml:trace contextRef="#ctx0" brushRef="#br0" timeOffset="113858.0979">10748 12440 681,'0'0'174,"0"0"-141,0 0-6,0 0 21,0 0-6,0 0-26,0 0-11,91-67-2,-55 67 6,-4 2-1,-7 16-1,-6 7 0,-10 5-2,-7 3 2,-2 4-5,-11 1 0,-16-1 2,-1-3-3,1-8-1,5-5 3,8-8-2,8-6-1,3-4 0,3-3 2,0 0-2,0-3 2,12-17-1,12-9 5,6-7-2,4-2 15,-1 1 11,-2 5-13,-2 5 4,-5 6 2,-9 6 9,-5 4-3,-4 8-5,-5 3-5,-1 0-10,0 0-9,0 8-8,0 17-5,-3 11 13,-1 3 2,1 4-2,3-3 3,0 0-1,0-3-2,0-7 0,0-4-12,9-6-35,0-5-27,5-3-68,3-10-154</inkml:trace>
  <inkml:trace contextRef="#ctx0" brushRef="#br0" timeOffset="114351.0889">11681 12359 706,'0'0'118,"0"0"-113,0 0-5,0 0 0,0 0 19,0 0-7,0 0-4,19-51-2,-19 33 41,0-1 2,0-2-21,-6 1-2,-12 2 0,2 2 4,-2 4-8,3 6 10,3 1-11,3 4 10,3 1-10,-2 0-15,-3 11-5,3 15-1,-2 11 1,1 7 8,3 9-9,3 5 2,0 2 5,0 1-3,0 4 0,-6 2-2,5 2 1,-2-3-3,1-8 0,4-9 4,1-6-4,0-4 0,0-8 1,4-4 1,7-8-2,6-6 0,4-4 0,5-7-2,8-2-14,5 0-28,4-13-35,3-6-38,-4-2-132,-9-3-166</inkml:trace>
  <inkml:trace contextRef="#ctx0" brushRef="#br0" timeOffset="116189.772">11957 12481 937,'0'0'109,"0"0"-62,0 0-17,0 0 10,0 0-15,0 0-25,0 27 2,0 11-1,0 7 0,0 0 3,0 1-3,-3-7-1,0-8-1,-2-11 1,1-6 0,1-6 0,1-6 0,2-2 3,-1 0 5,-1-12 4,1-13-5,1-13-5,0-5 0,1-2 4,14 2 2,6 6 0,0 6 0,5 9 10,-3 5-4,0 6-4,-1 7-3,-4 4-4,3 4-2,-3 19-2,0 10 2,-3 7-1,-2 7 0,-4 2-1,-3-5 1,3-3 0,-5-12 2,-2-4-2,2-10-1,-1-5-10,-1-4-20,-1-3-13,2-1-33,6 0-67,2-2-93,5-2-143</inkml:trace>
  <inkml:trace contextRef="#ctx0" brushRef="#br0" timeOffset="116470.708">12481 12594 891,'0'0'173,"0"0"-153,0 0-6,0 0 32,0 0 4,89-18-25,-31 12-17,-1 2-4,-5-2-3,-12 2-1,-11 1-21,-10 0-38,-13 1-61,-6 2 4,0 0-35,-12 0-44,-10-2-73</inkml:trace>
  <inkml:trace contextRef="#ctx0" brushRef="#br0" timeOffset="116707.5317">12699 12519 225,'0'0'212,"0"0"-94,0 0 12,0 0 30,0 0-45,0 0-29,-5-59-16,5 53-11,0 4 0,0 0-18,0 2-14,1 0-15,1 8-12,5 15 1,-2 8 15,-1 1-9,1 5-2,-4 0-5,1-1 1,-1-1-1,1-5-5,-1-3-42,2-2-28,3-5-67,-3-3-86,1-11-374</inkml:trace>
  <inkml:trace contextRef="#ctx0" brushRef="#br0" timeOffset="118470.9573">13434 12371 607,'0'0'151,"0"0"-62,0 0-3,0 0-12,0 0-25,0 0-36,-15 43-12,-4 3 30,0 6-3,0 2-15,3 3 0,2-2-2,2-5 4,2-10-8,1-11-3,3-11-1,3-6-1,1-8-1,2-2 0,0-2-1,0 0-2,0 0-34,0-11-25,6-9-32,10-13-117,4-7-10,3-6-8</inkml:trace>
  <inkml:trace contextRef="#ctx0" brushRef="#br0" timeOffset="118720.687">13475 12408 527,'0'0'221,"0"0"-107,0 0-8,0 0-7,0 0-31,0 0-35,0-17-27,2 27-4,9 8 13,6 6 27,4 1-14,5 1-15,-1 1 2,3-2-8,-4 1-4,-3-4-3,-3-1 0,-7-5 0,-3-2-8,-3-1-26,-1-5-26,1 2-42,0-8-42,3-2-162,3-2-56</inkml:trace>
  <inkml:trace contextRef="#ctx0" brushRef="#br0" timeOffset="118979.5094">13825 12405 377,'0'0'300,"0"0"-171,0 0-27,-2-72-3,1 66 11,1 5-38,0 1-45,0 0-26,0 14 1,0 11-2,0 7 16,0 4-3,0-1-6,0-1-3,0 0 1,0-2-4,0-3 2,-8-4-3,1-4 0,1-4-4,1-5-34,5-4-28,0-4-57,2-4-40,20-2-152,6-21-71</inkml:trace>
  <inkml:trace contextRef="#ctx0" brushRef="#br0" timeOffset="119452.6273">14099 12141 699,'0'0'183,"0"0"-141,0 0 2,0 0 34,0 0-9,0 0-46,25-31-12,1 25 5,-2 4 9,1-2-2,-4 3 5,-3 1-7,-2 0-9,-5 0-7,1 9 5,-2 5-8,-2 3 4,2 4 0,-4 3 4,0 4 3,-1 3-4,-2 5-1,0 2 0,-3 5 0,0 5-5,0 4 1,0 5 0,0 2-3,0 2-1,0-6 1,0-6-1,0-10 1,0-9-1,0-9 0,0-5 0,0-6 0,-2-1 0,-8-5 1,-7 0 1,1-1 1,-8 0-3,-1-3-13,-1 0-43,2 0-38,-2 0-83,8-3-270</inkml:trace>
  <inkml:trace contextRef="#ctx0" brushRef="#br0" timeOffset="121379.4949">17149 9137 387,'0'0'92,"0"0"-16,0 0-15,0 0 24,0 0 17,0 0-33,0 0-25,-5-52-17,5 52 2,0 0-9,-1 0-5,1 0-5,0 0-9,0 0 2,0 0-3,0 9-1,0 13 1,0 11 5,0 10-2,0 6 3,-2 7 0,-2 4-2,-4 3-3,4 8 6,1 0-7,1 2 1,2-1 2,0-3-1,0 4-2,0-1 0,0 4 1,0 6 1,0 3-2,0 4 0,0 1 1,0 0-1,0-4 2,0-2-1,0-3 3,0 0 6,3 1-5,3-5 2,5-4 1,-2 0 0,0 0 2,1-1 2,-1 2-2,0-2-5,0 1 5,-2-3-4,-1-3-2,-4-6 2,-1-9-2,-1-8-3,0-8 0,0-9-1,0-3 6,-1-8-4,-4-6-1,4-4-1,-1-3 1,1-2-2,-5-1-1,0 0-44,-3-7-51,0-14-75,0-8-233</inkml:trace>
  <inkml:trace contextRef="#ctx0" brushRef="#br0" timeOffset="122857.0414">14827 10912 255,'0'0'101,"0"0"-82,0 0 8,0 0 26,0 0 14,0 0-15,-84-19-20,79 19-22,-1-4 5,1 4-7,2 0-5,0 0-1,3 0 2,0 0-2,0 0-1,0 0-1,10 0 4,15 0 3,12-4-3,14 0 4,11-5 0,19-1 7,17-1 17,20-3 15,11 1-2,0 1-10,-5 3-18,-11 5-17,-11 2-12,-11 1-33,-4 1 45,-4-2 4,-1 1-2,3 1 3,5 0-3,8 0 2,6-3-3,6 0 4,6 3-4,2-4 6,7 4 6,2 0 0,0 0-2,-5 0 1,-8 0-12,-4 0 4,-4 0-3,-5 6-1,-5-2-17,-4-1-13,-2-2 3,-4-1 3,-3 0 6,-2 0 14,0 0 3,-3-3 2,2-1 5,-2 1 7,2-2-7,4 4 2,5-1 2,5 2-8,2 0 8,1 0 0,-2 0-4,-1 0-1,0 0-3,0 0 2,2 0 3,2 0-6,5 0 9,0 0-5,3 0-5,-3 0 3,-1 0-2,-4 0 0,-3 0 2,-9 0 11,-3 0 3,-3 0-7,-3 0-7,-2 0 6,-1 0-3,-1-4-1,1 3-3,-5-2-1,-5 1 1,-4 1 1,-2 0-2,-3 1-1,-2 0 2,2 0-2,-2 0 0,3 0 0,-2 0 0,2 0 0,2 4 0,3 1-1,2 2 2,-2 3-3,-1-3 2,-2 0 0,-4 0-3,-3-1-1,-2-2 4,-4 0 0,1 0 0,-4 0-1,-2-1 1,-4-2 1,-2 1-1,-3 0 0,1-2 0,0 2 1,1-2 0,2 0-1,2 0 5,3 0-2,-1 0-1,-2 0 3,-2 0 0,-4 0 6,-4 0 1,-3 0 2,-4 1-2,-1-1 3,-3 2-2,-3-1 1,0-1-4,-3 0-3,-7 1-3,3-1-3,-6 0 4,0 0-3,0 0-2,0 0-4,-8 0-69,-8-2-42,-4-5-88,3-3-133</inkml:trace>
  <inkml:trace contextRef="#ctx0" brushRef="#br0" timeOffset="123240.1721">22752 10610 577,'0'0'200,"0"0"-127,0 0-41,0 0 43,0 0-5,0 0-26,-62-28-31,62 28-12,22 12 9,9 4 28,10 0-10,2 1-14,0-1-4,-4 0-3,-6 1-5,-5-1 2,-5 2-2,-8-1 2,-8 3-3,-7 7 0,0 7 6,-4 0 10,-14 4-7,-5-2 0,-5 0 4,0-5 0,-2-2-6,3-4-7,3-5 4,2-4-5,-1-5 0,3-4 0,0 0-24,-4-4-49,-6-3-78,-6 0-193</inkml:trace>
  <inkml:trace contextRef="#ctx0" brushRef="#br0" timeOffset="124296.6092">16995 9085 527,'0'0'166,"0"0"-62,0 0-24,0 0-11,0 0-21,0 0-27,-27 5-21,-1 21 2,-3 7 3,1 3 4,0 0-3,3 0 0,4-5 5,4-6-4,7-7-6,4-3 1,4-8-1,4-4-2,0-2 4,0-1-2,0 0 10,3-8 14,15-15 14,3-6-24,2-5 13,2-5-11,6-2 4,5 1-6,3 1-2,3 9 1,-2 5 5,-3 2-6,-1 10-1,-9 4 1,-6 6-11,-5 3-2,-2 0-3,0 16 0,1 6 0,3 11-1,0 7-49,3 7-45,-2 1-65,-1-6-234</inkml:trace>
  <inkml:trace contextRef="#ctx0" brushRef="#br0" timeOffset="125557.5323">17194 10140 156,'0'0'82,"0"0"-1,0 0-4,0 0 15,0 0-19,0 0-11,-9-62-15,4 56-3,4 3 15,-1 1-12,2 0-7,0 0 1,0 1-7,0 1-2,0 0-6,0 0-4,0 0-6,0 0-3,0 0-5,0 0-2,-2 0-5,-1 12-1,-1 9 5,-4 6 3,4 4 0,1 4 5,2 2-5,1 6-2,0 2 4,0 5-5,0 0 1,0-1-3,0-5 2,4-5-3,-1-6 0,0-5 0,-1-6 1,-2-5-3,0-3 0,0-4 5,0-1-4,0-5 4,0-3-5,0 0 5,0-1-4,0 0 0,0 0 2,0 0-1,0 0 0,0 3-2,0-3 1,0 0 0,0 0 0,0 0-1,0 0 1,0 0 1,0 0 2,0 0-2,0 0-2,0 0-2,0 0-31,0 0-53,0-4-46,0-7-238</inkml:trace>
  <inkml:trace contextRef="#ctx0" brushRef="#br0" timeOffset="126636.8905">17207 10151 321,'0'0'92,"0"0"-53,0 0 33,0 0 45,0 0-42,0 0-23,-13-29-16,13 23 19,0 2 3,0 1-6,0 1-11,0 2 7,0 0-13,0 0-19,0 2-13,-3 15-2,-2 14 2,2 8 2,3 8-4,0 7 4,0 3 3,0 0 1,0 0-4,3-8-2,2-5-1,-1-6-1,2-8 0,-2-2-1,-1-9 1,-1-5 0,-2-5-1,0-5 0,0-3 2,0 1 1,0-2 0,0 0-2,1 0 6,-1 0-1,0 0-6,0 0 0,0-6-23,0-4-51,0-2-27,1-4-108,-1-3-78</inkml:trace>
  <inkml:trace contextRef="#ctx0" brushRef="#br0" timeOffset="127214.5853">17179 10087 482,'0'0'121,"0"0"-67,0 0-26,0 0 81,0 0-9,0 0-68,-59-24-22,50 30-7,-1 4 5,3 0 1,1 0-7,1-3 0,3-1-1,0-2 1,2-1-2,0-2 0,0-1-4,6 0 4,6-2 2,4-13 0,-4-3 2,-3-2-3,-3-2 1,-6-1 9,0 3 5,0 3 7,-7 6-1,-6 8 6,-2 3-14,-4 6-14,0 16-2,4 10 1,9 0 1,6-3-1,4-4-3,20-8 0,-1-7 0,0-10-3,-2 0-2,-6-8 9,-3-10 1,-6-5 4,-6-2 6,0 1 10,0 1 3,-6 3-7,-7 3 3,2 5-10,0 5-6,4 1-4,3 6-1,1 0-7,1 0-41,2 8-38,0 7-27,5 2-215,23-4-194</inkml:trace>
  <inkml:trace contextRef="#ctx0" brushRef="#br0" timeOffset="128437.2683">17828 9875 401,'0'0'105,"0"0"-36,0 0 19,0 0 20,0 0-8,0 0-54,-8-38-11,6 35-7,1 3 16,-1 0-11,2-2-8,-4 2-5,3 0-4,1-1-3,-2 1-2,2-3-4,0 1-2,-1 1 5,-1 0 1,2-1-2,-1-1 1,1 1-4,-2 0 0,2 1 2,0 1-5,0-2 4,0 2-2,-1 0-2,1 0 0,0 0 1,0-2-4,0-1 3,0-1 2,0 0-5,0-2-1,0-1 1,0 1 0,0 0 1,0-2 2,-2 2-6,2 1 6,0 1-3,-2 2 0,2 0 0,-1 2 2,1-2-1,0 0-1,0-2 0,0 0 0,0 0 0,0-2 0,0 0 0,0 0 0,0 3 1,-1 1 2,1 1 0,-2-2 0,2 3-1,0-1 3,0 1-4,0 0 1,0 0 0,0 0-2,0 0 2,-1 0-2,1 0-5,0 4 1,0 13 0,0 5 4,0 7 1,0 3-1,0 6 0,0 4 0,0 6 0,1 4 0,2 4 2,2-3-2,-2 1 0,0-3 1,-2-1 0,-1 0-1,2 0 0,-2-1 1,5-4 0,-2-2-1,0-5 1,2-1-3,-2-4 2,0-4 0,0-3 2,-1-1-2,1-4 0,-3 0-1,1-2 0,2-3 1,-3 0 1,0-2-1,0-1 2,0 0-2,0-2-1,0 1 1,0-4 1,0 2 0,0-4-2,0 0 2,0-4-2,0-1 1,0-1 0,0 0 1,1 0-1,1 0 0,-1 0-1,2-8-24,0-10-43,-1-9-58,-1-11-111,1-10-279</inkml:trace>
  <inkml:trace contextRef="#ctx0" brushRef="#br0" timeOffset="129015.1862">17750 9821 360,'0'0'107,"0"0"-34,0 0 37,0 0 21,0 0-28,0 0-46,-31-29-34,28 29-15,-2 0-7,2 4 1,3 6 0,0-4 1,0 1-3,3-4-2,9-3 2,2 0 0,3-1 5,-2-13-5,0-6 2,-7-2 3,-5-3-4,-3 2 6,0 0 13,-9 5 3,-6 4-5,-2 6 2,-2 8-8,-2 0-9,2 9-3,1 10 0,9 6-1,9-3-2,0-1 0,13-2-3,13-6 3,1-7-8,-1-6-1,-7 0 10,-6-1 2,-9-12 6,-4-6 16,0 1 3,0-1 7,-12 5-6,-3 3-9,5 5-12,4 3-5,2 3-3,4 0-41,1 6-81,20 7-24,10-5-201</inkml:trace>
  <inkml:trace contextRef="#ctx0" brushRef="#br0" timeOffset="130419.0314">18414 9285 178,'0'0'180,"0"0"-128,0 0-6,0 0 43,0 0 2,0 0-34,-28-64-26,26 53 2,0 2 12,1 4 18,1 1-17,0 3-5,-1 1-11,1 0-4,-2 0-14,1-3-4,1 3-2,0 0-2,0 0-1,0 0-1,0 0 3,-2 4-3,2 12 3,-2 8 12,-1 5-2,2 3 1,-2 6-4,3 2 6,0-1-8,0 5-4,0 3-6,0 1 5,0 4-5,0 0 6,-4-1-6,-4 0 2,2-5-1,0-1 1,2-3-1,1 0 2,2-4-3,-1 0 1,2-3-1,0 0 2,0-4 0,0-1-2,0-3 0,0-2 1,0-1-1,0 0 1,0-1 0,0-1-1,0 0 0,0-2 1,0-2 2,0 0-1,0-2 0,0 1 1,0-3-1,0 3-2,0 2 7,0-3-2,0 1-1,-2 0-4,2-3 7,-1 1-1,1-2-3,0-2-3,0-2 6,0-2-6,0-1 0,0 0 4,0-2-2,0 4-1,0 2 1,5 1 2,2 3-3,-3-1 3,2 2-4,-1-3 0,-1-1 1,-1-1 3,0-5-4,1 1 0,-4-2 1,2-2-1,-2-1 1,0 2-1,0-2 0,0 2 0,1-2 0,-1-1 0,0 2 0,0-2 0,0 0 1,0 0 0,0 0 0,0 0 0,0 0-1,0 0-14,0 0-43,0-4-81,-3-10-60,3-9-263</inkml:trace>
  <inkml:trace contextRef="#ctx0" brushRef="#br0" timeOffset="131145.1232">18362 9137 406,'0'0'171,"0"0"-103,0 0 21,0 0 31,0 0-54,0 0-40,-33-21-20,33 21-6,0 0-4,0 0 1,0 0 3,0 0 0,6 2 1,4-1 0,-1-1 2,-3 0 0,0 0 1,-2-9 0,-1-2 2,-3-3 5,0 1-4,0 1 11,0 2-1,-14 5 2,-3 5-3,-7 0-14,-4 5 0,0 15-1,4 3 0,9-2 0,10-1-1,5-5 0,5-5 0,23-6 2,7-4 2,5 0-2,3-16-1,-4-7 0,-2-1 0,-8-2 1,-7-2-2,-10 1 6,-8 0 27,-4-3 6,-7 3-8,-18 5-3,-10 10-10,1 8-7,0 4-9,2 7-2,5 18-1,7 14 0,4 6-1,9 10-12,7 8-57,0 3-63,11-3-144,11-11-277</inkml:trace>
  <inkml:trace contextRef="#ctx0" brushRef="#br0" timeOffset="132201.1032">18991 9726 282,'0'0'148,"0"0"-106,0 0 33,0 0 34,0 0-27,0 0-19,2 0-22,-2 0-3,0 0-8,0 0-5,0 0 0,0 0-1,0 0-2,0 0-1,0 0 2,0 0-1,0 0 2,0 0-7,0 2-7,0 8-5,0 8-3,6 11 8,-3 8 10,-2 6-16,1 4 6,-1 3-8,2 1 4,0 1-3,0 2-2,-3 2 1,0 1 0,0 4-1,0-3 1,0-2-2,0-8 0,0-7 1,0-8-1,0-1 1,-6-7 0,3-4-1,0-4 2,2 2-4,-2 0 4,0 1-3,0 2 1,1 0 0,1-4 0,1-3 3,0-5-3,0-4 0,0-5 2,0 2-2,0-3 3,0 0 4,0 0 0,0 0-5,0 0 4,0-3-6,0-10-40,-6-3-60,-1-10-45,3-7-257</inkml:trace>
  <inkml:trace contextRef="#ctx0" brushRef="#br0" timeOffset="132616.974">19051 9918 752,'0'0'100,"0"0"-81,0 0-10,0 0 57,0 0-2,0 0-53,-67-39-11,67 39-8,0 0 8,1 0-1,10 0 2,1 0-1,4-10 2,-2-3 0,-1 0 5,-1-6-2,-4 1-3,-5 0 0,-3 2 4,0 3 0,0 4 21,-11 4-15,-7 3-7,-3 2 0,-3 0-4,-6 13-1,1 11-2,0 6 2,10 1-3,8 0 3,11-4-4,5-8 0,28-6-26,13-10-35,6-3-5,1-9-94,-9-13-26,-11-5-20</inkml:trace>
  <inkml:trace contextRef="#ctx0" brushRef="#br0" timeOffset="133799.748">19715 10137 222,'0'0'219,"0"0"-181,0 0-29,0 0 49,0 0 42,0 0-34,-5-5-25,5 5 15,0 0 12,0 0-15,0 0-15,0 0-11,-1 0-2,1 0-5,0 0-4,0 0-10,0 0 2,0 0-8,0 21 4,-2 7 10,1 13-7,-2 12 10,0 9-8,0 4-7,3-1 6,0-9-7,0-6 0,0-10-1,0-7 0,0-8 0,0-7 1,0-5-1,0-6 5,0-1-4,0 2 5,0-2-1,-2 2-1,2 1 4,-1-3-6,1-2 1,0-4-2,0 0 0,0 0 2,0 0 4,0 0-4,0 0-3,0 0-2,0 0-30,0 0-44,0-7-22,0-5-166,0-5-241</inkml:trace>
  <inkml:trace contextRef="#ctx0" brushRef="#br0" timeOffset="134302.2958">19704 10164 540,'0'0'200,"0"0"-140,0 0-54,0 0 57,0 0 10,0 0-63,-40-27-10,40 33 0,0 4-2,0-1 2,9 1 0,3-4-1,4-2-5,0-4-5,1 0-3,-2-1 12,-1-12 2,-5-1 5,-5-3-2,-4-2 1,0-3 5,-6 4 3,-12 2 6,-1 10 4,-5 6-6,-4 1-5,1 24-6,3 9-2,10 3 0,14-1-1,5-3-2,28-9 0,10-8 0,2-13 1,-2-3-1,-9-8 2,-9-13 5,-9-3 1,-12-3 28,-4 0 17,-6 1-23,-18 4-12,-1 2-6,-2 6-12,3 9 0,3 5-3,4 0-45,3 16-55,6 7-34,8 1-236</inkml:trace>
  <inkml:trace contextRef="#ctx0" brushRef="#br0" timeOffset="136807.8259">20559 9755 139,'0'0'0</inkml:trace>
  <inkml:trace contextRef="#ctx0" brushRef="#br0" timeOffset="137256.8865">20559 9755 81,'5'-16'39,"-5"16"-25,0 0 12,0 0 1,0 0-19,0 0-8,0 0 0,0-1 3,0 0 5,0 1 14,0 0-8,0 0-9,0 0-4,0 0 2,0 0 9,0 0 21,0 0-5,0 0-18,-2 0-10,-4 6-16,-2 1-151</inkml:trace>
  <inkml:trace contextRef="#ctx0" brushRef="#br0" timeOffset="137956.1319">20427 10093 182,'0'0'212,"0"0"-147,0 0-9,0 0 60,0 0-10,0 0-21,0-8-32,0 5-6,0 0 2,0 2 0,0 1-9,0-2-10,0 2-11,0 0-10,0 2-9,0 17 0,0 14 3,0 11 8,0 13 2,0 11 0,0 3 9,1 2-12,3-4-6,-2-7 0,-2-5-3,0-6 0,0-7 2,0-7-3,0-7 0,0-9 1,0-7-1,1-3 0,-1-7-1,0-3 1,0-1 1,0 0 4,0 0-5,0 0 6,2 0-4,-2 0 5,0-4-7,0-10-43,0-2-43,0-7-26,3-7-110,3-7-97</inkml:trace>
  <inkml:trace contextRef="#ctx0" brushRef="#br0" timeOffset="138332.5183">20455 10150 519,'0'0'92,"0"0"-59,0 0 41,0 0 59,0 0-71,0 0-45,-88-24-12,80 38 6,4 2 1,2-3-10,2 3 4,0-2-6,0-6 1,8 0-1,4-4 0,0-4 1,1 0-1,4-4 0,-1-10 1,-6-5 0,-2 1 4,-7 0 3,-1 1 2,0 3 11,0 2 5,0 8-5,-7 2-12,-4 2-9,0 2-5,2 11-7,2 4-32,7-2-36,4-2-126,22-5-68</inkml:trace>
  <inkml:trace contextRef="#ctx0" brushRef="#br0" timeOffset="138959.0033">20983 9796 304,'0'0'86,"0"0"-48,0 0 15,0 0 45,0 0 3,0 0-50,12-11 7,-12 8 15,0 3-8,0 0-20,0 0-16,0 0 4,0 0-8,0 0-2,0 0-11,0 0-6,0 0-3,0 5 8,1 8 4,2 2-4,2 5 4,0 4-2,-1 4-3,2 7-3,-3 4-1,-2 3 2,2 4 0,-1 0-6,1 1 2,0-1-4,3 4 0,2 3 1,2 0 0,-3 3 3,-1-6-3,-1-3-1,-3-3 0,-2-4-3,2-3 3,-2-4 0,3 0 0,0-3 3,0-4-3,0-7 0,0-3 0,0-4 0,-1-5 0,-1 0 1,-1-4-1,0 0 1,0-1-1,0-1 0,0-1 0,0 0 0,0 0 0,2 0 5,-2 0-5,0 0-2,1-4-30,1-13-52,-1-9-43,3-6-168,-4-11-200</inkml:trace>
  <inkml:trace contextRef="#ctx0" brushRef="#br0" timeOffset="139507.0728">21104 9782 480,'0'0'82,"0"0"-9,0 0 23,0 0 17,0 0-50,-88-33-38,70 33-10,3 0 5,5 4-8,4 5-9,3 1-1,3 3-2,0 1 0,6-1 0,9-4 0,1-2 0,0-4-1,-4-3 0,-1 0 1,-1-2 2,2-13-1,-1-5 5,-1-2-3,-4-3-1,-5 0 5,-1 0 10,-1 2 4,-17 2-4,-2 7-4,-3 7 6,-6 7-10,-2 0-6,1 8-2,3 9-1,7 0 2,6-1-2,8-2-2,6-1-3,0-5 2,0-1-10,9-2-15,9-5-5,5 0-22,2 0-71,0 0-89,0-8-159</inkml:trace>
  <inkml:trace contextRef="#ctx0" brushRef="#br0" timeOffset="145306.0497">22467 10862 164,'0'0'343,"0"0"-282,0 0 6,0 0 55,0 0-32,0 0-57,-20 0-19,20 2-5,0-1 3,20 2 1,9 3-1,11-2 6,17 1-5,18 1-4,14 0-2,13 0 0,12 0 0,4 3 8,0-1-10,3-2-4,-6 0 2,-5-3 0,-7-2-3,-10-1 1,-7 0 0,-5 0-1,-2-3 0,1 0 0,-6 1 0,-9 2 0,-7 0 0,-6 0-1,-7 0 1,-3 0 3,-3 4 6,-6-1 6,-5-2 2,-4 2 0,-6-2-2,-2 1-2,-7-1-3,-3-1-2,-2 0-1,-4 0-7,0 0 3,0 0 0,0 0-3,0 0-6,0 0-36,0 0-34,0 0-23,-7-5-125,-2-3 20,-1 2-21,-4-3 30,2 2 195,-1-2 19,1 1 73,0 0 30,0-1-6,5 3 2,-1 1 19,4 0-63,-2 5 1,6 0-20,-2 0-12,2 0-19,0 0-4,0 0-7,0 0-6,8 0-2,10 7 15,2 2 0,0-2-7,-8-1-6,-6-2 1,-2 2-6,-4-1 0,0 4 2,0 1 5,-13 2-4,-11 0 4,-4 1-7,-5 0-2,-3 1-21,-4-4-71,-3-2-169</inkml:trace>
  <inkml:trace contextRef="#ctx0" brushRef="#br0" timeOffset="150652.4831">17225 11153 315,'0'0'133,"0"0"-108,0 0-22,0 0-3,0 0 7,0 0 8,3 1 0,-3-1-8,0 2 11,0-2 25,0 0 6,1 0-13,-1 0-8,0 0-3,0 0 1,0 0-2,0 0-1,2 0-7,-2 0-7,0 0 2,3 0-1,-2 0-1,5 0 5,2 0-4,2 0-4,4 0 7,1 1-3,4 2-9,3-1 4,0 0 1,0 0-5,-2 1 3,0 0-3,-4 1 0,0 0-1,-2-2 0,4 2 1,0-3 0,3 1-1,4-1 1,-1-1-1,3 0 0,0 0 2,-2 0 0,-5 0-2,-3 0 0,-2 0 0,-4 0 0,-1 0 0,0 0 1,3 0-1,1 0 0,0 0 0,4 0-1,-3 0 1,4 0 0,-1 0 0,3 0 0,-1 0 0,3 0 0,3 0-1,2 0 1,3 0 0,2 0 0,0 0 0,1 0 0,0 0 1,-5 0-1,-4-1 0,1-1 1,-4 1-1,-2-1 0,2 2 0,-1 0 0,1 0 1,0 0-1,4 0 0,0 0 1,0 0-1,-1 0 0,-2 0 0,2 0 1,-3 0-1,1 0 1,-2 0 1,-1 2-2,3-2-1,-2 3 1,1-2 0,2 1 3,0-1-3,-3 0-2,1 1 1,2-1 1,1 0 1,1-1-1,-1 0 0,2 0 2,-3 0-2,-2 2 0,-1-1 0,0-1 2,1 2-2,-2 1 0,1-2 1,0-1 0,-2 0 0,3 1 1,-1-1-1,-1 1 1,1-1 1,-5 0 0,-1 0-2,-2 0 3,-2 0-3,-4 0-1,1 0 0,0 0 0,0 0 2,1 0-2,1 2 3,2-2-2,2 0 0,1 1 2,0-1-2,1 2 2,-1-2-1,0 0-2,-1 0 1,0 0-1,1 0 5,2 0-1,-1 0-2,2 0 3,-1 0 1,2 0-6,0 0 2,-2 0 1,-1 0-1,-1 0 2,-2 0 2,-2 0-5,-1 0 3,0 0 2,0 0-3,-3 0-3,2 0 4,-2 0-4,1 0 1,0 0-1,2 0 0,-3 1 1,2 1-1,0-1 0,2-1 1,-5 1-1,1-1 1,-1 0 1,3 2-2,0-2 1,0 1 0,3 0 0,-2 1 0,1-1 0,-1-1-1,-5 2 1,-2-2-1,-3 0 7,0 0 23,0 0 6,0 0-8,0 0-12,0 0-5,0 0-5,0 0-2,0 0-2,0 0-1,0 0 0,0 0-1,0 0-3,0 0-22,-8 0-77,-4-3-41,5-3-197,1 1-176</inkml:trace>
  <inkml:trace contextRef="#ctx0" brushRef="#br0" timeOffset="151108.4767">19657 11119 353,'0'0'208,"0"0"-144,0 0-4,0 0 36,0 0-12,0 0-41,-9-19-18,9 17 13,0 1 16,-2-1 2,2 2-12,-1 0-9,-1 0-2,2-1-6,-1 0-4,1 1-11,0 0-1,0 0 0,0 0-9,0 0 4,0 0-6,3 2 1,13 10 2,4 4 1,2 4-1,0-6-3,-2 1 0,-2 2 0,-2-3 2,-4 0-2,-5 0-1,-2 0-3,-2-2 4,-1 3-1,-2-5 1,0 1-2,-7 0 1,-8-1-2,-5-2 6,-3-1-7,-2 3-6,-3-4-39,-5 2-72,-6 0-42,-5-7-260</inkml:trace>
  <inkml:trace contextRef="#ctx0" brushRef="#br0" timeOffset="151918.9255">17523 11093 561,'0'0'94,"0"0"-62,0 0 38,0 0 48,0 0-33,0 0-50,0-19-17,0 19-7,-4 0-2,-10 7-1,-12 12-3,-9 6 1,-10 3 0,-1 1 0,-3 0 3,4-3 12,5-6-3,9-5-5,11-5-1,8-5 4,6-3-1,5-2-1,1 0-3,0 0 1,0 0 3,0 0-4,0 0 6,0 0-1,0 0-1,1 0-7,9 3-7,9 5 0,7 4 3,6 2 0,2 5 0,0-2-3,1 3-1,-2-4 0,1 1-33,-3-1-48,2 0-63,-3-5-105,-2-4-250</inkml:trace>
  <inkml:trace contextRef="#ctx0" brushRef="#br0" timeOffset="152766.9215">18386 11654 707,'0'0'208,"0"0"-178,0 0 6,0 0 36,0 0-7,0 0-32,-4-28-18,4 28-6,-2 0-3,-6 4-6,-4 17 1,-4 9 3,-2 5 9,4 2-2,-2 4 0,4-1 4,0-2-8,2-2-2,1-7 0,1-4-2,-1-7 2,3-4-4,3-4 0,-1-5-1,4 0 0,0-4-8,0-1-33,0 0-28,0 0-30,4-15-10,14-9-220,0-6 108,0-2 75,-4-2 3,-5-2 81,-2 4 62,-7 4 188,0 6-11,0 2-70,0 6 24,0 4 1,0 3-9,0 2-37,0 2-21,0 1 12,0 2-24,0 0-14,1 0-16,7 0-8,7 0-3,9 14 9,6 3-1,6 2 2,3 5-11,2 2 3,-1 2-5,-5 2-3,-4-3-5,-9-4-1,-7-1-1,-4-6-4,-4 1-10,-2-6-26,-4-2-11,1-2-32,-2-2-39,0-5-8,7 0-150,0-10 4</inkml:trace>
  <inkml:trace contextRef="#ctx0" brushRef="#br0" timeOffset="153076.9846">18772 11746 536,'0'0'196,"0"0"-73,0 0-32,0 0-9,0 0-3,0 0-30,-13-52-8,13 52-7,0 0-13,0 0-8,0 7-13,-2 17 2,1 11 10,-2 6 12,1 4 3,1-1-15,-1-1 1,1-6-1,-1-4-3,2-7-7,0-8 0,0-4-1,0-7 2,0-4-3,0-2-6,0-1-25,0 0-25,0 0-9,0 0-29,3 0-35,3-7-118,-3-3-109</inkml:trace>
  <inkml:trace contextRef="#ctx0" brushRef="#br0" timeOffset="175050.5454">22365 9141 333,'0'0'37,"0"0"-37,0 0 0,0 0 14,0 0 83,0 0-39,-51-27-52,51 27-3,0 0 19,0 0 35,0 0-11,0 4 2,0-3 17,0 6-14,0 4-7,0 3-6,-2 3-6,-2 3-9,1 0-6,2 4-1,1 1 3,0 5-4,0 2 3,0 3-2,0 4-6,0 4 0,3 5-3,1 3 3,-1 2-6,3-4 1,-5 0-1,1-4-2,-2-2-1,0-5 1,0-1-2,0-3 1,0-2 0,-2 0 0,1 0-1,-1-2 1,1-2 0,-2 0-1,3-3 0,0 0 0,0-3 1,0 0-1,0 0 0,0 0 0,-2 3 1,1 1 0,-2 1-1,3 3 0,0-3 0,0 1 1,0-1-1,0-3 4,0-4-4,0 2 1,4-3-1,1 0 1,-1-1 4,1 0-1,-2-2-2,0 0 6,0-3-8,-2-3 2,2 1-2,0-2 0,-2 1 1,1-4-1,-2-1 0,2 1 1,-2-2 1,0 1-1,0 0-1,1-1 0,-1 2-1,2 0 0,-1 0 2,-1-2 0,0-1-1,2 3 2,-2-2-1,1 4-1,-1-3 0,0 2-1,0 1 1,0-4 0,0 0 0,0-4 1,0 0-1,2 0 4,-2 0 0,0 0-4,0 0 4,0 0 1,0 0-5,0 0-1,0 0-53,1-8-86,4-9-264</inkml:trace>
  <inkml:trace contextRef="#ctx0" brushRef="#br0" timeOffset="175860.0358">22411 8922 193,'0'0'120,"0"0"-56,0 0-11,0 0 11,-35-73 21,28 62 0,3 2-33,-2 2 29,1 4-16,-1 2-17,-4 1-16,-4 0-18,-5 4-4,-2 11 5,-1-1 0,4 3-2,4-1-6,5-1-2,6-3-1,3 1-3,0 0-1,9-1 2,15-2-1,6-3 0,6-4-1,1-3-2,4 0-1,-6-3 3,-3-13 2,-8-3-1,-7-5 1,-8 1 1,-6 1 5,-3-2 15,0 7-2,-10 1-5,-9 6 2,-5 6-12,-8 4-6,-2 2-3,-3 17 1,5 7 0,9 10-17,12 3-32,11 4-20,5 2-85,24-3-129</inkml:trace>
  <inkml:trace contextRef="#ctx0" brushRef="#br0" timeOffset="177068.0925">23090 9831 103,'0'0'108,"0"0"-10,0 0-20,0 0 13,0 0 32,0 0-28,1-55-12,1 53-16,-2-3-12,1 2-15,1 0-6,-1 2-6,-1-1-7,2 2 1,-2-1 2,0 1-7,0 0-4,0 0-6,0 0 0,0 0-3,0 0-3,0 0-1,0 6-3,0 11 3,0 2 4,0 4 1,0 4-3,0 3 1,0 3-1,0 7 0,0 3 0,1 3 1,2 0 1,0-3-1,1 0-3,-2-2 5,-1-1-2,1 1-2,-2-1 2,0-1 0,0-2-1,0-1 0,0-5 1,0 1-2,0-6 3,0 1-1,0-4 3,0 1-2,0-2-4,0 1 3,0 2 0,-2-1 1,2-2 3,-1 0-2,1-4-2,0-2-2,0 1 0,0 0 0,0-3-1,0 0 1,0-1 0,0 2-1,0-2 1,0-1-1,1-5 2,1 1-2,-2-4 0,0-3 1,0-1-1,0 0 1,0 0 0,0 0-1,0 0-9,0-1-38,0-14-80,0-7-104,0-9-160</inkml:trace>
  <inkml:trace contextRef="#ctx0" brushRef="#br0" timeOffset="177538.9405">23080 9928 342,'0'0'41,"0"0"3,-16-82 27,15 67 31,-1 5-14,2 3-12,-1 3-13,-1 2-15,1 1-5,-1 1-14,-2 0-17,-5 5-9,-1 8 3,3 3-2,6 0-2,1-1-2,0-4-1,14-2 0,6-7 1,4-2-6,-3 0 6,0-10 0,0-8 0,-8-5 1,-4-6 0,-6 0 0,-3-3 4,0 3 18,-13 4 9,-5 2 7,0 9-4,-1 5-9,-1 7-16,1 2-9,5 3-1,3 13-2,4 4 1,7 3-1,0 4-18,8 2-30,14-1-11,5 0-47,4-4-122,5-5-51</inkml:trace>
  <inkml:trace contextRef="#ctx0" brushRef="#br0" timeOffset="178889.5767">23722 10307 535,'0'0'131,"0"0"-86,0 0 48,0 0 12,0 0-37,0 0-24,12-60-6,-12 60-6,0 0-5,2 0-22,-1 15-5,1 22 0,1 13 15,-3 10 3,0 5-8,0 2-3,0-1-3,0-1 1,0-3-3,0-7-1,0-10 0,0-8-1,1-9 0,2-9 1,-1-7-1,1-5 0,0-2-2,-2-4-11,3-1-25,-1 0-41,3 0-15,1-15-142,-3-6-140</inkml:trace>
  <inkml:trace contextRef="#ctx0" brushRef="#br0" timeOffset="179257.3308">23731 10176 722,'0'0'121,"0"0"-90,0 0 2,0 0 18,0 0-19,0 0-32,-13-18-3,31 19 3,-2 2 3,2-3-1,-3 0 3,-2 0-4,-4 0 2,-1-4 3,-7-5 1,-1-4-2,0 1 5,0-5 1,-1 5 3,-10 0 1,-2 1-1,-7 4 2,-2 3-11,-7 4-4,3 0 3,3 4-4,4 13-4,10 2 3,9 6-1,0 2-7,18-1-49,15 2-75,9-4-175</inkml:trace>
  <inkml:trace contextRef="#ctx0" brushRef="#br0" timeOffset="179799.9233">24456 10407 594,'0'0'195,"0"0"-104,0 0-8,0 0 2,0 0-6,0 0-41,-1-33-30,1 66-8,6 13 18,-3 9 18,4 5-16,-7-3-3,2 1-10,-1-4-3,1-8 1,1-9-5,-2-8 1,-1-13-1,0-6-4,0-6-40,0-4-40,0 0-55,0-20-114,-3-13-419</inkml:trace>
  <inkml:trace contextRef="#ctx0" brushRef="#br0" timeOffset="180072.9809">24389 10260 28,'0'0'761,"0"0"-679,0 0-71,0 0-5,0 0 4,0 0-5,-15 8 1,48-5-5,-2-3 4,-8-1-3,-7-16 3,-11-5 4,-5-4 27,-5-1 14,-17 2-9,-5 6-2,-3 5-14,2 7-17,1 7-8,1 2-2,6 19-3,0 10-29,5 9-59,3 7-126,-1 3-179</inkml:trace>
  <inkml:trace contextRef="#ctx0" brushRef="#br0" timeOffset="181602.401">20416 11259 101,'0'0'375,"0"0"-315,0 0-57,0 0 10,0 0 64,0 0 18,-16 0-23,16 0-38,0 0-9,0 0-3,0 0 3,0 0 0,5 0-6,0 0-8,0 0-11,-2 0 5,3 0-4,4 0-1,5 0 0,7 0 3,8 0-3,6 0 0,4 0 0,5-2 0,-2 2 0,3 0 0,-4 0 1,-1 0-1,-1 0 1,-1 0-2,-1 3 2,4 1-1,6-3 0,6 2 0,4-1 1,6 3 0,3 0 0,5 1-1,1 0 0,4 0 2,-1 0-2,-2-1 0,-6 1 0,-3 0-1,-4 1-1,-2-1 4,-1 1-4,-2-1 2,0 0 0,1 0 1,1 0-1,5 1 0,-1-1 0,1 2 2,-2-1-1,-2 0 0,2 1-1,0-1 0,2 0 0,2-1 2,1 3-2,-2-2 0,-1 2-3,-4-1 4,-1-1-1,0 0 0,-3-1-1,0-3 1,-6 2 0,-3-1 0,-1-3 0,-2 1 3,2-1 2,-2 2-3,1 1 0,3 2 2,4 0-2,0 0-1,2 0 1,1 0-1,-2-1-1,4-3 1,0 3-1,2-1 0,-2-1 1,-3 3-1,-4-3 0,-5 2 3,-3-3-2,0 1 2,2 1 0,3 1-2,-1-1 3,1 0-1,-4 0-1,1-4-1,-5 2 0,-1 0 0,-4-2 4,-2 2-1,-2-2 3,-4 0 3,-4 0-1,-5 0 3,-3 0 1,-5 0 7,-4 0-6,-2 0 0,-2 0 2,2 0-4,-2 0-3,0 0-3,0 0-3,0 0-3,0 0 0,0 0-4,-5 0-29,-11 0-83,-4-9-97,-1-3-272</inkml:trace>
  <inkml:trace contextRef="#ctx0" brushRef="#br0" timeOffset="181978.263">24606 11334 599,'0'0'204,"0"0"-151,0 0 9,0 0 28,0 0-5,0 0-39,0 0-20,-14-13-10,14 13 2,0 0-1,0 0-5,1 4-7,13 14 5,5 4 1,1 6-4,2 5-3,0 3-4,1 2 2,-2-1-1,-2-2-1,-4-2 0,-3-6-1,-6-6 1,-5-6 0,-1-2 0,0-3 1,-7-4 0,-16 3 2,-6-1-3,-9 0-7,-5 2-54,-6 1-88,-9-3-135</inkml:trace>
  <inkml:trace contextRef="#ctx0" brushRef="#br0" timeOffset="182849.4652">20626 11168 526,'0'0'175,"0"0"-118,0 0 12,0 0 16,0 0-3,0 0-25,-1-56-13,1 56-17,0 0-4,-15 5-21,-9 15 4,-11 3 3,-6 3 1,1-3-5,-2-1 1,3-7 9,3-2-1,5-4-2,7-7-4,9 0 5,7-2-2,6 0 3,2 0-3,0 0-6,0 0-3,7 6-2,17 6 0,15 5 1,6 5-1,5 2-3,5 1 2,-2 4-27,2 1-30,-4 1-70,-9-5-96,-6-2-284</inkml:trace>
  <inkml:trace contextRef="#ctx0" brushRef="#br0" timeOffset="183441.572">22232 11750 503,'0'0'229,"0"0"-153,0 0-12,0 0 30,0 0-3,0 0-26,-2-45-21,1 41-10,-1 4 1,-1 0-9,-8 11-26,-5 20 1,-7 13 5,-1 6 10,1 3-11,4-3 1,3-3-3,4-8-3,3-4 1,-2-7-1,2-9 1,2-6-1,1-4-38,4-5-30,2-4-73,0 0-38,0-14-222</inkml:trace>
  <inkml:trace contextRef="#ctx0" brushRef="#br0" timeOffset="183698.183">22194 11789 677,'0'0'235,"0"0"-161,0 0 6,0 0 11,0 0-31,0 0-38,-19-22-16,38 42 3,7 7 17,3 2-8,3 4-2,-1 2-9,0-3 0,-2 0-2,-5-4-5,-2-3 0,-4-7-1,-7 0-15,-4-6-38,1-4-18,0-3-56,6-5-23,4 0-173,3-11-145</inkml:trace>
  <inkml:trace contextRef="#ctx0" brushRef="#br0" timeOffset="183943.3261">22660 11814 456,'0'0'271,"0"0"-142,0 0-35,0-77 6,0 68-4,0 3-36,0 6-7,0 0-26,0 11-25,-5 20 0,-3 8 22,-3 9 10,2 1-22,0 0-3,0-4-7,3-4-1,2-5 0,-1-9-1,4-7-9,-1-7-24,2-5-27,0-7-26,0-1-62,0-3-51,0-16-172</inkml:trace>
  <inkml:trace contextRef="#ctx0" brushRef="#br0" timeOffset="192852.7816">12033 13218 276,'0'0'87,"0"0"-71,0 0-8,0 0 21,0 0 14,0 0-19,0 0-15,-2 0-8,2 0 1,0 0 6,0 0 24,-1 0 13,-1 0 3,-2 1-7,-2 1 1,2-1-16,2 0-5,-1-1 5,3 2-2,0-2-11,0 0-8,0 0 2,0 0-2,0 0 3,0 0 3,0 0 5,0 0 7,0 0-1,0 0-7,0 0-2,2 0-7,17 0-4,10-6 6,12 1-3,7-1-4,4 1 2,3 1-3,-3 2 0,-8-1 1,-7-2-1,-10 3 1,-11-1 0,-7 2 0,-6-1-1,-3 2 3,0 0 3,0 0 1,0 0-1,0-2-1,0 0-5,0-1-1,-4-2-6,-4 4-9,-2-1-14,1 1-16,-3 1-53,-3 0-47,0 0-29,-4 0-32</inkml:trace>
  <inkml:trace contextRef="#ctx0" brushRef="#br0" timeOffset="193401.5529">12055 13352 634,'0'0'167,"0"0"-97,0 0-63,0 0 5,0 0 33,0 0 4,-16 0-24,28 0-19,16 0-2,14 0 1,9 0 8,8 0-4,7 0-5,2 0 3,-3 0-5,-10 0 1,-12 0-1,-10 0 0,-15 0-2,-11 0-2,-5 0 2,-2 0 0,0 0 0,0 0 5,0 0-3,0 0-1,0 0 1,0 0-1,0 0-1,0 0 1,0 0-1,0 0 2,0 0-2,0 0 1,0 0 0,0 0 1,0 0 0,0 0-2,0 0 0,0 0-3,0 0 1,0 0-19,0 0 1,-3 0-16,-9 0-15,0 2-18,1 3-48,0 0-5,3-3-26,2-2-13,-1 0-153</inkml:trace>
  <inkml:trace contextRef="#ctx0" brushRef="#br0" timeOffset="195072.6507">10833 14677 908,'0'0'145,"0"0"-87,0 0-43,0 0 12,0 0 18,0 0-13,-10-17-24,52 22-4,6 21-4,-1 10 0,-12 5 0,-16 7-7,-18 4-17,-1-2-7,-25-2 7,-6-10 8,2-9 9,9-13 6,9-8 1,8-6 2,3-2-2,0-7-1,0-16-3,14-12-6,6-4 6,4-3 4,3 1-2,0 5 2,-3 5 0,-4 6 9,-6 6 3,-5 8 9,-8 5 7,-1 3 2,0 3-1,0 0-15,0 0-14,0 13 0,-1 13 0,-4 6 5,4 3 1,1 4-2,0 2-4,13-2 0,5-1 0,-1-3-5,4-6-46,0-7-49,4-8-77,2-12-172</inkml:trace>
  <inkml:trace contextRef="#ctx0" brushRef="#br0" timeOffset="195442.1465">11599 14670 788,'0'0'196,"0"0"-168,0 0-26,0 0 15,0 0 34,0 0-26,-23-59-20,20 57-3,0 1 0,-1-1 0,-5 1-2,0 0 0,0 1-2,-1 0 2,7 0 0,0 0 6,-2 4-5,-4 17 7,-3 11-8,0 8 13,2 6 0,0 4 8,5 2-4,2 1-10,3-3-1,0-5-3,0-5-2,3-9 0,9-9 1,-3-4-2,3-6-2,1-2-7,5-5-32,6-3-38,3-2-52,5 0-163,2-16-187</inkml:trace>
  <inkml:trace contextRef="#ctx0" brushRef="#br0" timeOffset="195951.1663">11885 14802 721,'0'0'227,"0"0"-185,0 0-1,0 0 18,0 0-37,0 0-4,-37 52-1,37-23-13,0 0 1,-2 2 2,-2-2 3,-5-3-1,0-3 1,1-9 1,4-6-3,2-4-2,2-4-3,0 0 2,0 0 2,0-8 7,0-12 17,3-8-19,8-7-10,1 0 5,3 4 4,0 3-3,3 3 12,1 7-2,-2 4 0,0 6 1,-3 8-10,1 0-8,-2 4-1,2 18-2,0 9 1,0 5 2,0-3-1,-2-4 0,1-10-1,-4-8-1,-4-7 2,1-4 1,-1 0 0,4-18 6,-1-9-1,7-6-3,-6-3-1,1-3-1,-5-1-1,-2-1-9,-1 3-40,-1 4-46,2 4-54,-1 7-133,3 5-197</inkml:trace>
  <inkml:trace contextRef="#ctx0" brushRef="#br0" timeOffset="196138.1002">12251 14557 463,'0'0'434,"0"0"-315,0 0-55,0 0 7,91-27 8,-52 27-22,-1 19-21,-5 15-12,-12 9-14,-15 10-6,-6 8-4,-18 7-1,-16 1-15,-3-3-61,-2-5-24,4-10-24,-2-12-11,-9-8-256</inkml:trace>
  <inkml:trace contextRef="#ctx0" brushRef="#br0" timeOffset="196575.6106">10296 14962 880,'0'0'142,"0"0"-120,0 0-9,0 0 28,0 0-16,0 0-21,0 0-2,79-17-2,-41 17-100,-16 6-74,-22 8-173</inkml:trace>
  <inkml:trace contextRef="#ctx0" brushRef="#br0" timeOffset="196701.203">10198 15147 688,'0'0'232,"0"0"-224,0 0-8,136 0 1,-66-4-2,-3-2-5,-9 0-140,-24 4-135</inkml:trace>
  <inkml:trace contextRef="#ctx0" brushRef="#br0" timeOffset="197322.8064">7973 15218 35,'0'0'849,"0"0"-739,0 0-30,0 0-21,0 0-24,0 0-19,0-60-15,18 60-2,-9 0-2,-6 19-3,-3 10 5,-9 8 1,-17 3-2,0-5-5,5-5-4,8-13 7,5-5 2,2-8 1,6-4 0,0 0-1,0-2-5,18-19-23,9-10 28,6-5 4,0 2 3,-4 3-4,-5 4 0,-7 5 4,-7 7 12,-2 7 13,-7 6-4,-1 2-8,2 0-17,3 9-1,6 14 0,2 11 1,1 3 3,1 4 0,0-3-3,3-1-1,1-4-32,4-8-55,2-8-64,3-13-205</inkml:trace>
  <inkml:trace contextRef="#ctx0" brushRef="#br0" timeOffset="197751.0866">8564 15116 926,'0'0'78,"0"0"-72,0 0 24,0 0 24,0 0-16,0 0-28,0-12-1,0 12 8,0 0 13,0 0-7,-1 0-10,-10 0-12,-10 0-1,-7 7-1,-5 4 1,2 1-2,6-3 2,9-5 0,10-4 1,5 0-1,1 0 0,0 0-2,0 2-1,0 7-8,10 7 1,4 10 10,4 7 9,1 5-4,-2 3 1,-1 1 5,-6 1-6,-2-3 0,-3-2-5,-5-4 4,1-4-4,-1-7 0,4-5 0,-1-5 0,3-5-4,5-4-36,5-4-26,7 0-34,5-3-29,3-18-115,2-6-44</inkml:trace>
  <inkml:trace contextRef="#ctx0" brushRef="#br0" timeOffset="198066.4832">8927 15273 494,'0'0'192,"0"0"-132,0 0 34,0 0 7,0 0-16,0 0-15,25-44-14,-25 44-16,0 0-19,0 9-14,0 11-3,0 5 11,0 4-1,3-3-11,9-3-3,6-5 0,4-4 0,4-6 0,-1-8 0,-3 0 0,-1-6 0,-7-12 3,-7-7 6,-4-3 5,-3-3 20,0 1-15,-15 5-12,-4 7-7,1 2-5,2 6-38,9 5-23,7-1-100,0 0-91,10-2-269</inkml:trace>
  <inkml:trace contextRef="#ctx0" brushRef="#br0" timeOffset="198351.7686">9207 15027 445,'0'0'271,"0"0"-191,46-76-25,-16 52 24,0 6 0,-4 6-27,-4 8-19,-6 4-8,-4 0 0,-1 19-4,-1 12 5,-3 12 3,3 6 5,0 7-10,0 2-2,4 2-9,4-1-7,-2-1-6,1-3 4,3-4-4,-6-6 4,-4-7-4,-2-3-6,-8-5-9,0-5-13,-4-1-16,-19-3-46,-7-3-63,-13-6-189</inkml:trace>
  <inkml:trace contextRef="#ctx0" brushRef="#br0" timeOffset="198756.0952">8276 15963 30,'0'0'726,"-133"14"-594,81-10-95,10 0 12,11-2 10,10 0 9,8-1-5,8-1-23,4 0-12,1 2-2,3-1-13,31 1-4,26-2 0,34 0 24,21-3-12,23-10-15,19-7-4,12 2-2,2 1 0,-13 3-4,-20 4-18,-28 4-7,-31 2 1,-27 1 7,-26 3 12,-17-1 9,-9 1 2,0-2 14,-11 2 12,-7-1-24,3 1-4,8-2-1,7 1-11,3-2-44,30-6-139,10-7-154</inkml:trace>
  <inkml:trace contextRef="#ctx0" brushRef="#br0" timeOffset="201141.7149">17133 9949 235,'0'0'111,"0"0"-49,0 0 12,0 0 2,0 0-12,0 0-5,-65-46-14,59 43-13,-1-1-14,1 0 11,1 0 1,0 2 0,0-1 5,0 1-10,-4-1-2,-2 0-20,-4 3 2,-5-1-1,-1 1-2,-1 0 0,1 0 0,1 0 0,3 0-1,1 0-1,-1 0-1,-1 7 1,0 2 1,-4 4 0,-1-1 3,2 3 0,2-1 3,1 3-3,0 4 3,0 1-5,0 6 6,1 5 0,0 3-1,2 5 4,3 0 4,1 2 3,6 2-10,0 1 2,4-3-5,1 1 3,0-2-4,0-1 5,0 0-2,6-3 0,3-1 1,3 1-2,0-3 2,2-1-3,2-4-4,3-3 2,1-1 0,3-3 1,1-2-2,3 0 1,3-3 1,-2 1 1,2-4 0,-3 0-2,-3-1-3,1-3 1,0-3 0,1 2 1,-1-6 0,-2 0-1,2-2-1,0 1 2,-1-3-1,0 0-1,-3 0 2,3 0 1,3 0 1,-1-2 3,3-6-3,0-1 7,-2 0-5,-2-2-4,-2 1 1,-1-2-2,-5-1 5,1-1 0,-4 0 0,-1-1-2,0-2-1,0-2-1,0 0 0,1-3 0,0-3 0,-2 3 0,3-2 1,-5 0 0,2 1-3,-1 1 4,-2-1-1,1 0 0,-4 0 0,3-2-2,-3 1 2,0-2-2,1-1 0,-4 1-1,0-2 2,-1 0-1,-2-3 0,0-1 0,0 2-1,0 0 0,0 2-1,0 1 1,-8-1 0,-2 2 1,-1 1-1,-1 1-1,-1 1 1,1 2 0,-2 2 1,3 1 0,-3 2-1,-1 0 0,-2-1 0,0 3 0,-5 0-1,-2 2 1,0 0-1,-2 1 1,1 3 0,1-3 0,-1 3 0,1 1 0,-1 0 0,-1 2 0,3 0 0,-1-1 0,1 2 0,-4 1 0,1-2 0,-1 3 0,3-1 0,3 0 1,3-1-1,6 0 0,-1 1 1,4 0-1,-2 0 0,1 2 0,-2 0 0,-3-1 2,2 2-4,-4 0 1,-1 0 1,-1 0-1,-1 0 0,0 2 0,-4 6 0,-1 4 0,0 0-40,-5 7-28,-3 3-44,-5 2-55,-1 0-296</inkml:trace>
  <inkml:trace contextRef="#ctx0" brushRef="#br0" timeOffset="202042.5172">17128 10857 139,'0'0'71,"0"0"-11,0 0 25,0 0 8,0 0-25,0 0 18,0 0-11,0 0-10,0-1 3,0 1-19,0 0-14,0 0-9,0 0-17,0 0-2,0 0-7,0 0-14,0 0-40,0 0-75,5 0-94,9 0-90</inkml:trace>
  <inkml:trace contextRef="#ctx0" brushRef="#br0" timeOffset="203602.1593">20454 10195 238,'0'0'96,"0"0"-39,0 0 6,0 0-8,0 0 13,0 0-8,0-13-12,0 10-7,0 2 8,0-2-5,0 2-3,0-1-9,0 2-8,0 0-2,0 0-1,0 0-5,0 0-6,0 0-1,0 0-6,0 0-2,0 0-1,0 9 3,0 15-2,0 11 3,0 12 15,0 6-6,0 3 0,0-2-2,0-1-4,0-5 0,0 2-7,3-2 0,0-5 4,4-4-4,-3-5 2,1-9-3,-2-6 3,-1-8-3,-2-5 3,0-4-2,0 0 1,0-2 5,0 0-4,0 0 4,0 0 4,0 0-5,0 0-3,0-8-2,0-2-14,-4-5-48,-6 1-47,-3-4-160,5-7-114</inkml:trace>
  <inkml:trace contextRef="#ctx0" brushRef="#br0" timeOffset="204105.3795">20504 10132 235,'0'0'134,"0"0"-58,0 0-19,0 0 28,0 0 1,0 0-25,-94-33-15,81 33-13,4 0-11,1 0-5,2 7-16,2 3 2,1 0-2,3 2 2,0-1-2,0-2-2,9 0 3,1-4-3,2-2 2,5-2 2,-1-1 2,-1 0 0,-1-4 3,-1-6 8,-6-3 12,-4-4 11,-3 1-3,0-3-12,-10 3 2,-9 2-8,-1 3 2,-1 4-6,2 4-9,4 3-5,-1 0-2,1 7-1,3 14-55,1 8-15,5 4-94,6-4-138</inkml:trace>
  <inkml:trace contextRef="#ctx0" brushRef="#br0" timeOffset="206047.3562">8406 16299 302,'0'0'108,"0"0"-49,0 0-50,0 0-5,0 0 7,-82-15 25,73 14 22,3-1 3,1 1-22,2 0-12,2 1 1,-1 0-3,2 0-12,-4 0-4,0 0 2,1-2 7,-2 2-7,2-1 4,3 1 5,0-2-7,5 1-13,35-4 3,34-2 1,39 0 8,40-7-6,36 1-2,26 1-4,21-1 1,10 1-1,7-1-2,0 3 2,-4-2 1,-9 3 1,-13-1 16,-21-2 8,-23 4 3,-26 1-8,-32 2-7,-25 0-3,-26 1-8,-25 0 7,-19-1 10,-17 4 22,-10 0-11,-3 1-9,0 0-1,0 0-1,0 0-1,0 0-4,0 0-7,0 0-5,0 0-3,0 0 1,0 0-1,0 0 1,0 0-1,0 0-26,-3 0-70,-7 0-106,-2 0-295</inkml:trace>
  <inkml:trace contextRef="#ctx0" brushRef="#br0" timeOffset="223813.4432">14857 14816 134,'0'0'199,"0"0"-161,0 0-38,0 0 4,0 0 18,0 0 30,0 0-27,0 0-20,-28-2-5,28 2 0,0 0 0,0 0 3,0 0 0,-2 0-2,-4 0-1,3 0 3,-1 0-1,-1 0 0,2 0 6,0 0 13,2 0 4,1 0 1,-2 0-9,2 0-5,0 0 4,0 0 4,0 0-2,0 0-11,0 0-6,0 0 5,0 0-1,2-2 6,13-1 10,12-1-2,9 0-8,12 0-8,12 0 1,17-2 0,14 0-2,10 2 0,2-2 4,1 1-2,-6 3-2,-4-1 1,-3 3-3,-5 0 0,-3 0-2,-1 0 4,1 0-4,0 5 4,3-1-2,5-3 1,3-1-1,5 0 4,1 0-4,-3-3 1,1-1 3,-2-2 16,-1 0 5,-1 0-2,0 1-9,3 1-5,2 1-4,7 2-5,4 1 0,5 0 5,0 0-5,0 0-1,-2 0 1,-1 0-3,2 0 3,-1 0 0,0 0 0,-4 0 4,0 0-3,-1 0 0,-1-1-1,1-1 1,-1-1-1,-1-1-1,-1 3 1,-1-3 0,-1 4 0,1 0 0,-1-2 6,3 2 6,-3 0 1,1 0-3,4 0-6,-4 0-1,3 0-3,-4 0-2,2 0 1,-1 0 1,-2 0-3,-2 2 3,-2 1 0,-4-2 0,-3 0 2,-1-1-1,-2 0-1,1 0 2,-7 0-1,-7 0-1,-2 0 1,-7 0 0,-2 0 12,-2 0-3,0 0-2,-3 0-3,4 0-4,-2 0-1,5 0 0,0 0 0,1 1 2,-2 2-1,2 0-2,0-1 1,4 0 0,0 1 0,4 0-3,-8 0-4,-3-3 0,-4 0 2,-1 0 0,1 0 5,-2 0-2,0 0 2,-1 0 1,-3 0 0,0-2-1,-1 2 0,-3 0 4,-3 0 3,-3 0 4,0 0 0,-3 0 5,-4 0 2,-1 2-3,-1 2-6,-3 1 1,-4 1 4,-5-4-5,-3 2-1,-6-2 3,-4 0-1,-5 0-5,-4-2-3,-1 0-1,0 0-1,0 0-2,-1 0-41,-12-10-31,2-2-30,2 0-47,1-2-59,3-1-120</inkml:trace>
  <inkml:trace contextRef="#ctx0" brushRef="#br0" timeOffset="224142.877">23819 14516 439,'0'0'147,"0"0"-63,0 0-20,0 0 40,0 0-20,0 0-25,-58-44-15,58 44-23,0 0-10,0 8-3,15 9 23,13 6 7,11 0-18,6 3-11,3 0-6,-1-3 0,-6 0-1,-10-3-1,-10-2-1,-11-2-1,-8 1 1,-2 3 0,-6 0 4,-15 0 1,-6 1-3,-6 1 1,-1-3-2,-2 3 1,-4-2-2,-6 1-32,-5-2-51,-7-2-41,-7 1-153,-7-7-345</inkml:trace>
  <inkml:trace contextRef="#ctx0" brushRef="#br0" timeOffset="225785.7345">17188 13187 114,'0'0'134,"0"0"-56,0 0-46,0 0-2,0 0 11,0 0 11,3-19-5,-2 17 11,1 0-9,-1-1 8,-1 3 9,0-2-10,0 2-14,0 0-12,0 0-7,0 0-11,0 0-7,0 0-5,0 0-1,0 0-2,0 15 3,0 2 2,0 8-1,0 5 9,0 2-6,-4 6 0,-1 8 10,-2 6-9,0 10 5,3 9-4,0 16 3,2 7-1,2 5-1,0 0-1,0-2-4,2-4 0,5 0 0,-3-4-2,-2-4 2,-2-2-1,0-1 0,-8-4-1,-3-5 1,0-1-1,5-2 1,5 4-1,1 2 2,0 1 5,0 2-5,0 3-1,0-3 2,0 0-1,0-2-1,-3-4 1,-11-1-2,-1-1 0,-1-2 1,1 0 0,-3 0 2,6-2 7,0-6-7,6-5-2,3-5 1,0-8 7,2-4 3,-2-7-3,1-2-2,2-5-3,0 2 1,0 1 1,0 2 0,0-4-3,0 1-2,0-2 1,0-5-2,0-1 1,-1-4 0,-5 0-1,0-3 0,-1 2 1,-3 0 0,0-3 0,1 1-1,2-5 0,2-2 0,2-2 0,2 0 0,-2-3 3,3 0-3,-1 0-1,-6 0-17,0-6-50,-4-16-77,1-12-241</inkml:trace>
  <inkml:trace contextRef="#ctx0" brushRef="#br0" timeOffset="226843.9515">17140 13244 84,'0'0'66,"0"0"22,0 0 16,0 0-14,0 0-16,0 0-1,20-78-15,-16 67 5,0 2 6,-1 0-9,-3 4-5,1 1-11,-1 4-10,0 0-9,0 0-10,0 4-15,-14 18-1,-11 11 1,-7 5 4,1-3-2,1-2-1,4-7 3,2-6-4,5-5 1,7-5 0,6-5 1,2-2 0,4-3 0,0 0 4,0 0 1,3-20 16,15-10-15,9-7-8,5-4 2,3 2 1,2 2 0,-1 8 8,-4 10 3,-3 8 5,-7 11-9,-2 0-7,-1 7-2,-1 17-2,4 5 1,7 5-3,3 3-1,9 1-64,5 3-14,5-4-136,1-7-120</inkml:trace>
  <inkml:trace contextRef="#ctx0" brushRef="#br0" timeOffset="228373.2496">17247 14766 173,'0'0'195,"0"0"-155,0 0-19,0 0 20,0 0-8,0 0-24,-3 6-5,3-1-1,3-3-2,2-1 0,-1-1 2,2 0-3,-3 0 0,0 0 2,-1-8 1,-2 0 4,0 2 6,0 0 39,0 0-3,-2 3 9,-4 3-6,-1 0-19,1 0-29,-2 0-3,1 0 1,-3 0 3,0 3 7,0 3 15,-3 0 1,1 2-7,1-2-8,1 1 3,2-3-9,5-3-3,2 1-2,1-2-1,0 0-1,0 0 1,0 0-1,0 0 0,3-3 1,7-8 3,3 0-4,0-3 0,-3 0-6,-1-3 0,-5-2 4,-4 3 2,0-1 0,0 3 3,-3 4 12,-8 6 3,-1 2 2,-2 2-9,-2 2-8,-2 10 0,4 5-1,2 1-1,4 0-1,5-3-1,3-1 1,0-3-2,0-2-1,0-1 2,8-5-3,0-3-3,1 0 1,2 0 3,2-5 3,0-10 0,0-2 1,-5 0 3,-2-1 1,-4 0 5,-2 5 10,0 2 2,0 4 8,-5 3-12,-1 4-7,0 0-11,-3 0-4,3 7-1,3 8-17,3 1-25,0-1-27,15 0-130,9-7-85</inkml:trace>
  <inkml:trace contextRef="#ctx0" brushRef="#br0" timeOffset="229016.4527">17814 14097 355,'0'0'111,"0"0"-2,0 0 16,0 0-14,0 0-40,0 0-34,-12-10-8,12 10 4,0 0 6,0 0 5,-1 0-6,-1 0-12,2 0-7,0 0-12,0 0-3,-2 6-4,0 15 3,-1 10 2,1 8 2,2 8 0,0 2-4,-1 5 2,-1-2-2,-2 2-3,0-4 2,-1-1-1,2-7-1,1-7 1,1-8-1,-2-8 0,0-7 0,1-5 0,1-4-1,1-3 1,0 0 0,0 0-6,-2 0-19,-5-3-18,1-12-63,0-5-119,6-5-122</inkml:trace>
  <inkml:trace contextRef="#ctx0" brushRef="#br0" timeOffset="229416.0263">17756 14107 566,'0'0'145,"0"0"-109,0 0-7,0 0 57,0 0-28,0 0-40,-78-31-17,78 31-1,0 0-3,0 0-4,0-2-5,0 0-7,15-4-6,0-4 2,6-6 20,-5-8 1,-4-3 2,-6-9 8,-6-1 1,0 5 10,-6 6 17,-6 11 0,1 8-6,-7 7-16,-3 10-4,-6 16-10,2 7 3,7-2-3,15-5-1,3-3 0,11-6-3,19-4 2,12-9-33,6-4-63,0 0-130,-4-20-56</inkml:trace>
  <inkml:trace contextRef="#ctx0" brushRef="#br0" timeOffset="230028.6401">18489 13618 546,'0'0'100,"0"0"-62,0 0 36,0 0 28,0 0-41,0 0-25,10-71-6,-7 65 11,-3 0 2,1 2-11,1-2-14,-2 2 4,0 1 2,0 1-15,0 2 3,0 0-9,0 0-3,0 18-7,0 13 7,0 15 2,-3 15 1,-3 14-2,-3 5 0,2 7 0,2-2 0,4 2 0,1-7 0,0 0-1,4-8 0,7-10 0,3-9 0,0-11 1,-2-12-1,-5-11 0,-2-7 1,-2-8-1,-3-4 0,0 0 3,0 0-3,0-3-17,-3-16-64,-6-8-51,0-9-105,0-11-132</inkml:trace>
  <inkml:trace contextRef="#ctx0" brushRef="#br0" timeOffset="230396.7084">18426 13427 719,'0'0'126,"0"0"-93,0 0 0,0 0 22,0 0-28,0 0-27,-37-40-24,53 36 0,5-7 24,6-2 0,-2-9 5,-1-3-5,-6-4 6,-3-6-5,-9 2 4,-3 2 12,-3 5 2,0 8 1,-15 6 9,-9 6-11,-4 6-17,-2 0-2,3 15 0,7 10-1,7 4-1,8 10 0,5 5-6,4 5-29,21 6-46,6 0-154,7-4-64</inkml:trace>
  <inkml:trace contextRef="#ctx0" brushRef="#br0" timeOffset="230894.961">19024 14187 555,'0'0'199,"0"0"-137,0 0-1,0 0 13,0 0-16,0 0-26,9-69 6,-4 58-8,-2 2 3,1 5-1,-4 4-3,0 0-29,0 25 0,0 20-3,0 13 3,0 7 10,0 1-5,0-1-4,0-6 0,0-6 1,0-6 0,-3-9-2,0-7-1,-3-9 1,-1-6 0,2-9-3,-1-1-33,0-6-32,3 0-41,3-12-107,0-15-274</inkml:trace>
  <inkml:trace contextRef="#ctx0" brushRef="#br0" timeOffset="231236.9042">18980 14209 469,'0'0'190,"0"0"-128,0 0 4,0 0 0,0 0-40,0 0-16,23-91-9,1 63 0,0-4 2,-3-4-1,-5-2-2,-5 1 7,-8 2 2,-3 6 30,0 8 13,-12 7-18,-14 14 5,-8 0-22,-9 26-11,-3 14-1,10 4 6,16 1-6,19-5-5,4-3 1,37-8-2,18-5-12,15-8-68,8-15-162,-5-1-408</inkml:trace>
  <inkml:trace contextRef="#ctx0" brushRef="#br0" timeOffset="232261.0508">19879 14665 113,'0'0'98,"0"0"-11,0 0 0,0 0 1,0 0-21,0 0-3,0 0 1,21 1-7,-16-1 8,-1 0-26,-1-4-11,-2 0 14,-1-2-6,0 4-2,0-1-10,0 3 2,-7 0-10,-7 0-10,1 0-7,-3 8 3,5 2-3,2 0 1,3 2-1,5-2 0,1-2-2,0-1 2,0-1-1,7 0-2,8-3-8,0-3-7,3 0 16,1 0 1,-4-9 1,1-2 1,-3-5 4,-4 0-1,-5 3 6,-1 3 5,-3 2 12,0 3-6,0 2-9,-7 1-12,-8 2-3,0 0-3,1 12-45,4 3-17,4 5-72,6-4-141</inkml:trace>
  <inkml:trace contextRef="#ctx0" brushRef="#br0" timeOffset="233856.233">20419 14804 124,'0'0'61,"0"0"-48,0 0 6,0 0 6,0 0-25,0 0-5,-1 0-16,-1 0 0,-2 3-20,-1-2-8,0-1 44,3 0 5,-1 0 49,1 0 14,1 0 14,-1 0-2,2 0-10,0 0-8,0 0-11,0 0-5,0 0-5,0 0 4,0 0-7,0 0 1,0 0 4,0 0 13,0 0-1,0 0-23,0 0-6,0 0-4,0 0-9,0 0 1,0 0 0,0 0 1,-1 11-5,1 14 8,0 14 17,0 11-4,0 4-9,0 6 3,0 3-11,6-2 1,1-3-6,-1-7-1,-1-4-2,-2-10 0,-3-10-1,0-10 2,0-9-2,0-3 1,0-5 0,0 0 4,0 0 0,0 0-2,0 0-3,3 0-9,0-8-33,-2 0-33,2-2-27,0 4-52,-3 1-63,0 2-29</inkml:trace>
  <inkml:trace contextRef="#ctx0" brushRef="#br0" timeOffset="234388.0305">20421 15415 455,'0'0'118,"0"0"-102,0 0 10,0 0 21,0 0-21,0 0-10,0 0 6,0-4 5,-2-5 18,-4 2 1,-3-1-19,-1 5-5,-4 0 1,-2 3-3,-4 0-9,-3 6-6,-4 11-1,2 1 4,3 1-4,5 0-4,7-4 1,4 0-1,6-6 0,0 0-1,6-5 0,7-3-2,3-1 3,1 0 0,2 0 0,-1-4 4,0-6-1,-3-2 1,-1 2 1,-3-1 1,-5 5 9,0 1-1,-6 4 3,0 1 3,0 0-15,0 0-5,0 0-3,0 0-3,0 0 1,-3 0 3,-6 0 1,1 1-6,2 2-8,0-1-16,1-1-17,2 0-90,1-1-62,2 0-61</inkml:trace>
  <inkml:trace contextRef="#ctx0" brushRef="#br0" timeOffset="235347.4682">21343 14876 308,'0'0'157,"0"0"-83,0 0 16,0 0 6,0 0 12,0 0-42,-2-18-15,2 18-15,0 0-12,0 0 0,0 0-3,0 0-5,0 0 0,0 0-6,0 0 2,0 0 1,0 0-3,0 1-7,0 17-3,0 13 1,0 16 6,-3 9 1,-1 12 2,-3 8 4,0 7-4,1 1-5,3-2-2,2-9-3,1-10 2,0-10-2,0-7 0,0-9 0,0-8 1,3-5-1,0-7 1,1-4-1,-2-1 1,2-4-1,-3-1 0,1 0 0,1 0-17,0-1-25,-1 3-38,-1 0 3,-1 0-77,2 1-56,-1-2 11,1-1-50</inkml:trace>
  <inkml:trace contextRef="#ctx0" brushRef="#br0" timeOffset="235729.6083">21350 15894 201,'0'0'281,"0"0"-136,0 0-45,0 0 15,0 0-32,0 0-28,0 0-7,0-4-5,-6-2-2,-1 1-7,-6 3-9,-1 2-2,-3 0-11,-5 4-3,0 17 2,1 4-3,4 2-6,7 2 2,1-3-1,6-2-3,3-2 0,0-4 0,6-2 1,9-3-1,3-4 0,3-4-2,1-3-6,0-2 2,-2 0 4,-2-12 1,-8-3 1,-2-3 2,-4-3-1,-1 2 3,-3-2 2,0 5 3,-9 0-3,-4 4-5,-4 3-1,3 2 0,6 4-13,2 3-64,6 0-109,0-6-375</inkml:trace>
  <inkml:trace contextRef="#ctx0" brushRef="#br0" timeOffset="236472.9512">21856 14999 170,'0'0'0,"0"0"-28,0 0-39,0 0 36,0 0 31,0 0-24,65-40 24,-52 37 43,-3 1 75,-4 0 31,-2-1-31,-1-1-31,2 0 23,1-2-7,1-2-21,2-1-13,0-4-10,3 1-16,-2 2-17,0-1 8,-4 5 14,-1 4-4,-3 1-14,-1 1-6,-1 0-17,0 0-4,0 0-3,0 3-2,0 14 1,0 8 1,2 10 10,1 5-6,-2 6 2,1 4-4,-2 2 4,0 1-4,0 1-1,0-7 0,0-6-1,0-9 0,0-11 0,0-7 2,0-8-2,0-3 0,0-3 0,0 0 3,0 0-2,0 0-1,0 0-5,0 0-13,0 0-33,0 0-59,0 0-41,-5 6-173,-6 1 13</inkml:trace>
  <inkml:trace contextRef="#ctx0" brushRef="#br0" timeOffset="236883.7495">21969 15465 242,'0'0'179,"0"0"-97,0 0 30,0 0-2,0 0-10,0 0-45,-9 3-8,9-3-4,0 0-1,0 0 4,-1 0-5,-1 0-18,-1 3-10,-1 1-12,-1 5-1,1 0 0,1 5 6,3-3-6,0 0-5,7-1 0,8-5-12,3-1-5,-1-4 17,-1 0 5,-7-9 3,-3-6 6,-4-1 8,-2 1 4,0 3 4,-5 2 1,-6 4-7,-3 6-5,-4 0-11,0 0-1,0 6-2,3 7 1,7 0-2,5-1-2,3 0-6,0-4-24,9-3-17,8-3-23,-1-2 8,5 0-14,0-12-55,0-3-46,0-4-78</inkml:trace>
  <inkml:trace contextRef="#ctx0" brushRef="#br0" timeOffset="237651.2027">22760 14743 270,'0'0'86,"0"0"-44,0 0 21,0 0-9,0 0-6,0 0-14,0 4 6,0-4 17,0 0 7,0 0 5,0 0-15,0 0-10,0-1-9,0-2-13,0 1 3,0 1-12,0 1-3,0 0 2,-9 0-12,-6 0 0,-4 0 0,-4 12-1,1 6 1,7 2 0,2-1 0,8-3-1,4-7 0,1-3 0,0-5 1,0-1 3,0 0 11,4-5 32,6-9-15,-1 0-16,-2 2-8,-4 0 2,-2 2-2,-1 2-6,0 6 2,0-1 0,0 3-3,0 0-1,0 0-3,0 0-3,0 0-32,0 3-42,0 5-62,0 1-204,18-3-208</inkml:trace>
  <inkml:trace contextRef="#ctx0" brushRef="#br0" timeOffset="238627.1358">23155 14236 287,'0'0'167,"0"0"-107,0 0 46,0 0-33,0 0 27,0 0-45,0-53-7,0 44 3,0 4-2,0 1 6,0 3-6,0-1-10,0 2-14,0 0-11,0 0-4,0 0-6,0 0-4,0 4-1,0 14-2,0 10 3,0 6 6,0 6-1,-3 2 1,3 3-1,0 2-2,0-2 0,0 0-3,3-6 5,5-3-4,2-6-1,-4-11 2,-1-3-5,-2-8 6,-2-4-2,1-1-1,-2-3 0,0 0 1,0 0-3,0 0-9,0 0-10,0-5-26,0-7-84,0-6-87,-3-1-109</inkml:trace>
  <inkml:trace contextRef="#ctx0" brushRef="#br0" timeOffset="239205.8967">23148 14076 401,'0'0'86,"0"0"-57,0 0 41,0 0 9,0 0-34,0 0-26,-45-42-17,42 42-2,0 0 0,0 0 0,0 0 0,2 0 2,-2 0 1,0-2 6,-1-3 0,0-3-2,1 0-3,0 0 11,0 2 2,0 3 30,2 0-8,-4 3-10,-1 0-17,-5 0-10,-2 0-2,-1 8 1,2 7 0,4 0 1,3 0 0,5 0-2,0-3-1,10-3-6,10-6 7,2-3-3,1 0 3,-3-5 5,-4-9 0,-6-6 5,-7 0 26,-3-1 1,0 2 14,-10 1-5,-5 6-13,-1 4-22,-1 5-4,1 3-6,4 0-1,3 0-1,3 12-5,6 4-33,0 2-45,7-2-20,15-2-180,9-4-9</inkml:trace>
  <inkml:trace contextRef="#ctx0" brushRef="#br0" timeOffset="239869.2229">23682 13469 394,'0'0'118,"0"0"-19,0 0 20,0 0 13,2-73-55,-2 66-20,0 2-12,0 2 4,0 3-5,0 0-18,0 0-11,0 0-9,0 0-1,0 0-1,0 0 4,0 0 0,1 0 0,2 13-2,0 11 4,0 10 2,0 7 0,-3 7-5,0 7-1,0 10 0,0 5-6,0 5 5,1 2-5,4 0 1,-2-1-1,1-1 1,1-3-1,-4-8 1,-1-7-1,0-8 0,0-5-1,-3-7 1,-7-3 0,-2-6-1,3-2 1,1-7 0,3-5 1,3-4-1,2-6 0,0-1 2,0-3-3,0 0 2,0 0-1,0 0 0,0 0 0,0 0 0,0 0-12,0 0-20,0 0-23,0-4-23,0-12-57,0-8-193,0-5-308</inkml:trace>
  <inkml:trace contextRef="#ctx0" brushRef="#br0" timeOffset="240274.5887">23749 13336 508,'0'0'91,"0"0"-3,-39-78-17,23 60 23,-2 3-37,-1 4-12,2 6-19,-2 5-14,1 0-9,1 6-1,7 11-1,7 1-2,3 0 1,13-3-1,20-5 1,5-6 0,2-4-2,-4-3 2,-8-16 2,-10-4 7,-5-2 12,-10 0 15,-3 4 15,0 4-35,-1 6 8,-15 8-20,-7 3-4,-6 3-2,-3 21 0,5 8 2,5 9-18,7 6-58,12 10 3,3 4-80,3 0-113,18-1-87</inkml:trace>
  <inkml:trace contextRef="#ctx0" brushRef="#br0" timeOffset="240987.5192">23443 14683 315,'0'0'111,"0"0"-101,0 0 2,0 0 42,0 0 31,0 0-21,-13 0-11,13 0 21,1 0-6,22 8-3,14 2-20,20 1-17,17 1-2,20 3-8,21-2-1,7-1-11,4-2-1,-1-3-5,-9-4 1,-11-3-3,-11 0 2,-15 0-3,-10 0 3,-13 0 2,-8 0 1,-6 0 1,-5 0 16,-1 0 5,0 0-2,-6 0-9,-5 0-8,-6 0-2,-8 3-1,-5 0-2,-3-2-1,-3 1-1,0-2 1,0 0-1,0 0-2,-3 0-18,-14 0-64,-2-6-39,4-2-191,0-3-120</inkml:trace>
  <inkml:trace contextRef="#ctx0" brushRef="#br0" timeOffset="241244.2026">24868 14683 374,'0'0'187,"0"0"-77,0 0 31,0 0-25,0 0-47,0 0-27,-46-46-16,46 46-17,7 0-1,19 10 13,7 1 9,1-3-16,-3 3-11,-7-4-2,-9-2 0,-6-3 1,-8 0-1,-1 2 0,0-2 9,0 6-3,-12 3 13,-6 1-4,-1 2-14,-5 3-2,-1 5-22,-5 0-74,-3 2-72,-3-7-257</inkml:trace>
  <inkml:trace contextRef="#ctx0" brushRef="#br0" timeOffset="242538.9041">15855 12928 387,'0'0'401,"0"0"-298,0 0-63,0 0-12,6-71 6,35 61-5,9 10-11,2 2-16,-5 24-1,-11 9-1,-14 5-2,-18 0 0,-4 2-6,-15-8 1,-13-4 3,-3-7 4,2-10 0,7-8 1,8-3 0,8-2 3,6-5 5,0-11-7,8-11-2,16-2 0,4-1 6,5-5 11,0 4 12,1 2 2,-3 2 2,-2 4 4,-12 9-1,-3 6-12,-8 5-8,-4 3-16,-1 3-1,1 18 0,-2 9 0,0 7 2,0 0 1,0-1-1,0-5-2,6-7 0,4-3-28,-2-5-34,1-4-40,1-2-77,2-9-158</inkml:trace>
  <inkml:trace contextRef="#ctx0" brushRef="#br0" timeOffset="242898.256">16546 12818 552,'0'0'118,"0"0"-69,0 0 26,0 0 11,0 0-14,0 0-38,-10-63-15,-2 55-10,-3 0 3,-3 2 3,-3 0-6,2 2-3,3 4-3,5 0 0,6 0 7,5 10-10,0 10 0,0 10 0,0 3 0,3 6 4,0 2-4,-3 0 2,0-1-2,0-3 1,0-4 0,0-8 0,0-2-1,6-8 2,11-3 0,2-6-2,1-1 0,2-5-45,0 0-47,2 0-142,-1-3-91</inkml:trace>
  <inkml:trace contextRef="#ctx0" brushRef="#br0" timeOffset="243268.0621">16689 12972 719,'0'0'211,"0"0"-166,0 0 14,0 0 9,0 0-32,0 0-36,-12 6-2,12 18 2,0 2 1,0 1 2,2-3-1,-2-6-2,1-5 0,-1-5-4,2-6 4,-2-2 2,0 0 4,0 0 8,0 0 14,0-8 1,4-9-24,5-5 1,4-3-4,4-3-3,5-1 2,1 6-1,-2 5 1,-3 5 6,-5 7 3,-1 5-8,-5 1-2,1 6-5,0 11 3,-1 8 2,-1-1-1,-2-2-22,-1 1-42,-1-2-62,-1-4-60,-1-7-185</inkml:trace>
  <inkml:trace contextRef="#ctx0" brushRef="#br0" timeOffset="243560.2747">16904 12928 370,'0'0'181,"11"-87"-124,2 50-8,0 4 58,4 3 18,-2 12-50,-1 4-26,-1 7-11,0 3 12,-4 3-9,3 1-16,1 0-11,1 14-4,-1 8 2,-1 9-2,0 2-2,1 3 0,2 0-6,5 1 0,-1-2 0,1-3-1,-4-3 0,-9-5-1,-7-4-1,0-2-5,-16-1-20,-14-2-28,-3 3-49,-2-6-58,-1-6-244</inkml:trace>
  <inkml:trace contextRef="#ctx0" brushRef="#br0" timeOffset="244715.3828">15822 8301 848,'0'0'73,"0"0"-72,0 0 2,85-77 4,-32 72 27,2 5-16,-2 24-15,-6 12-3,-12 4-2,-15 2-3,-14 1-5,-6-2 3,-1-3-3,-16-5 3,-1-8-1,2-5 6,7-9 2,4-5 0,5-2 1,0-4 2,0 0 6,0-8 0,0-13-9,0-6 9,7-5 9,4-3 1,0-2 9,2 1 24,-2 1-4,-4 8 3,-1 7 3,-4 10-8,-2 6-1,0 4-26,0 0-19,0 17-13,1 13 10,5 7 3,3 1 0,0-1 1,3-5-1,-2-6-37,-1-3-24,1-6-46,-4-8-81,-1-9-227</inkml:trace>
  <inkml:trace contextRef="#ctx0" brushRef="#br0" timeOffset="245089.6588">16507 8122 617,'0'0'133,"0"0"-79,0 0 16,0 0-9,0 0-12,-65-73-13,52 66-26,-4 3-6,-2 1-1,-3 3 0,2 0-2,2 0 1,9 0 1,4 9 1,5 7-4,0 5 1,6 5 1,13 8 2,5 3-3,-3 3 3,-1 2-2,-7-1-1,-7-1 6,-6-3 7,0-3 4,0-3-1,-10-5-4,7-3-3,3-8-9,0-2 0,4-5-2,19 0 1,5-4-52,9-4-61,4 0-143,2 0-193</inkml:trace>
  <inkml:trace contextRef="#ctx0" brushRef="#br0" timeOffset="245445.494">16773 8343 420,'0'0'426,"0"0"-350,0 0-16,0 0 24,0 0 4,0 0-43,0-67-45,0 88-4,9 6 3,4 4 2,2-1-1,-3-5 0,-2-3-1,-5-5-2,-4-5-3,-1-4-2,0-5 7,-1-3 1,-7 0 5,-2-1-1,6-19 9,2-1 0,2-8-8,0-1 5,16-8 8,9 4-7,3 0-3,0 7-1,-1 8 3,-5 11 4,-6 8-13,1 0-1,-3 17-5,-3 11 1,-1 4-9,-2 2-51,3 0-47,1-4-54,-2-10-256</inkml:trace>
  <inkml:trace contextRef="#ctx0" brushRef="#br0" timeOffset="245743.9522">17146 8104 648,'0'0'136,"0"0"-90,26-86 22,-9 74 13,-1 9-12,-2 3-20,-2 0-30,0 16-4,0 9 3,-1 9 11,3 7 0,0 4-5,3 4-8,3-2-4,-2 0-5,1-5 1,-3 0-3,-5-5-5,-8-2 0,-3 1-1,-5-4-3,-15 0-28,-6-4-39,1-1-55,-9-7-97,-2-4-433</inkml:trace>
  <inkml:trace contextRef="#ctx0" brushRef="#br0" timeOffset="248203.8054">13528 13264 357,'0'0'102,"0"0"-85,0 0-6,0 0 63,0 0 3,-96 0-41,71 0-20,-1 4 1,1-1 17,0-2 18,0-1-8,2 0-11,5 0-9,3 0 1,8 0 7,4 0-1,1 0-7,2 0-11,11-1-8,27-2 11,21-4-6,17 1-3,10 1-4,2-1 2,-2 3-3,-8-1-2,-4 3 1,-9-1-1,-6 2 1,-12 0 0,-14-1-1,-14 1 0,-10 0-1,-9 0 1,0 0 2,0 0-1,-9 0-1,-19 0-1,-15 1-28,-10 9-28,-2 4-53,2-4-143,4 2-58</inkml:trace>
  <inkml:trace contextRef="#ctx0" brushRef="#br0" timeOffset="248614.9475">13202 13527 455,'0'0'186,"0"0"-132,0 0-1,0 0 49,0 0-17,0 0-35,-4-8-26,40 0-16,17-1 3,13-2 9,9 3-7,8 1 0,4 1-3,-6 2-4,-3 3-1,-9 1-3,-9 0 0,-10 0 0,-9 0-2,-10 0 0,-12 0 0,-6 0 2,-7 0 0,-5 0 10,-1 0 1,0 0 1,0 0-2,0 0-7,0 0-5,0 0 0,0 0-3,0 0 3,0 3-16,-4 5-39,-7 2-11,-5 4-67,-1-6-241</inkml:trace>
  <inkml:trace contextRef="#ctx0" brushRef="#br0" timeOffset="250249.3221">13838 12152 306,'0'0'71,"0"0"11,0 0-5,0 0-2,0 0-1,-4-76-27,-2 66-6,-3-1 32,0-3-49,-5-2-4,1-2-5,-3 0-4,-3-2-3,0 1 1,0 2-2,-1 2 1,-2 0-2,-2 5-3,-1 0-1,1 1 3,-3 1 2,-1 6-5,-2 0 0,0 2 0,-3 0 0,-1 0-2,-6 0 0,-4 10 1,1 2 1,0 0-2,3 0 0,7-1 0,0 3 0,3-1 0,6 0 1,6-2 2,8 1-3,4-1 0,-2 5-1,-3 8 1,-2 4 1,-3 5 18,3 4-12,-4 4 1,2 5 2,2 4 1,4 2-2,0 0 2,3 2-1,0 3-5,3 1 8,2 4-1,-1-1 0,2-3-9,0 1 4,0-1 2,0-1-3,6 2 0,4-2-2,1-4 4,0-2-7,3-5 2,3 0-1,1-6 0,2-1 0,-1-5-1,0-5 1,-3-1 0,-1-5 0,-3-2 0,3-2 0,0 0 1,4-2 2,4-1 1,2-1 5,9-2-5,2-1 0,5-1-1,0-3-3,3 1 3,-3-2-4,-2-2 0,-2-1-1,-4 2 1,-2-3 0,2-3-1,0 0 2,0 0-2,0 0 1,0-4 2,1-6-3,0-1 1,2-4 1,0-2-1,0-3-1,-1-3 0,3-4 1,-1-2-1,-1-3 1,-5 0-1,-4-1 0,0-3 1,-6 3 0,-3-3-1,-5-1 1,-2-1 6,-3-1-5,1-3 0,1 0 1,-2-2-1,6-1-2,-4 1 0,5 0 1,-3 0-2,-3 4 1,1 0 0,-5 2 1,-2 0 0,-3 0 1,0 0-1,0 2 1,0 4-1,-6 1-1,-2 3 0,-2 0 1,0-3-1,-1 4 0,-2-3 0,-2-2 0,-1-1 0,-4-2-1,1 0 1,-4 1 1,1 3-1,1 1 0,0 4 0,-1 3-1,7 2 3,-3 2-4,1 4 2,-3 1-1,-3 0 1,-2 2-1,-2 1 1,-4 1-1,-2 0-1,-3 2 1,3-2 0,1 2 1,0-1 0,0 2-1,0 0 1,-4-1-1,-6 0 1,-7 3 0,-3 2-5,-8 1-38,-8 2-14,-12 4-57,-15 9-66,-8 2-273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5:49:45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2768 1267 243,'0'0'566,"0"0"-496,0 0-25,0 0 3,0 0 7,0 0-6,0 0-10,-22-80-19,30 64-3,1 5 1,2-3-1,-1 6 3,-5 2-3,-2 2-3,-2 4-5,-1 2-9,0 28-3,-4 22 3,-19 25 7,-14 18 3,-12 5-3,1-4-4,2-10-3,7-15 0,12-10 1,5-11 0,5-10-1,1-12 1,7-10-1,3-8 0,3-6 3,3-4-1,-4 0 4,2-10 5,1-14-4,-1-9-5,2-3-1,0-1 3,3 5 2,12 9 1,-1 11-2,6 12 1,3 4-6,2 26 0,4 9 2,2 5 0,-3 0-1,-1-6-1,-5-7-1,-4-7 0,-6-9-2,-3-6-11,-3-7-3,-3-2-7,0 0-1,3-16-2,-1-12-30,2-11-35,-2-7 5,0-8-101,0-8-130</inkml:trace>
  <inkml:trace contextRef="#ctx0" brushRef="#br0" timeOffset="234.6925">2677 1244 760,'0'0'105,"0"0"-46,0 0 8,0 0-2,0 0-37,0 0-22,36-45-6,10 31 3,0 0 2,-3 0-2,-7 1 5,-6 2-3,-12 4-3,-5 2-2,-7 3-23,-6 2-61,0 0-91,-6 0-207</inkml:trace>
  <inkml:trace contextRef="#ctx0" brushRef="#br0" timeOffset="401.5419">2683 1508 826,'0'0'98,"0"0"-91,0 0 9,0 0 41,0 0-22,88-1-35,-49-6-11,1 2-140,-9 1-247</inkml:trace>
  <inkml:trace contextRef="#ctx0" brushRef="#br0" timeOffset="797.5857">3025 1564 585,'0'0'363,"0"0"-353,0 0-1,-5 84 33,21-55 6,1 6-15,-1-3-21,-2-1-7,-4-4-1,-7-5-2,-3-4-2,0-3 3,0-7-3,0-2 0,-3-3 4,-4-3 3,-1 0 2,1-5 10,1-13 4,4-10-10,2-7-4,0-7-3,21 2 0,9 0 1,6 7 5,3 8 3,4 11 5,-4 9 4,-5 5-8,-7 7-10,-5 17 2,-7 4-6,-10 7-1,-5 5-1,0 0-11,0-2-48,-5-5-46,-7-6-77,2-8-221</inkml:trace>
  <inkml:trace contextRef="#ctx0" brushRef="#br0" timeOffset="1432.6523">3484 1663 792,'0'0'206,"0"0"-185,0 0-9,0 0 31,0 0-23,0 0-18,22-6-1,-4 6-1,-4-2 0,-4-1-12,-1-3-2,-3-2 13,2-3 1,-7 0 1,-1-4 1,0 4 4,0 1 10,-1 4 5,-7 5 2,-1 1-6,0 1-9,-1 16-3,-1 8-3,1 0 2,7 0 1,3-1-5,0-1 1,9-3-1,13-5-11,7-4-31,-1-7-40,5-4-6,-5 0-64,-6-4 21,-5-11 90,-5-6 41,-5 0 31,-2-2 65,-2 1 22,1 4-34,1 3-14,-4 7-3,5 5-21,0 3-19,6 0-18,6 7-4,2 12-4,0 5 1,1 5-2,-4-2 1,-4-2-2,-4-4 1,-3-5 0,-6-5-3,0-4 2,0-4 1,0-3 3,0 0 3,0 0 21,0-1 5,0-17-13,6-8-14,10-8-4,5-6 1,3-2-2,0 2 0,1 5-3,-1 4-13,1 10-42,1 8-75,1 8-85,-5 5-221</inkml:trace>
  <inkml:trace contextRef="#ctx0" brushRef="#br0" timeOffset="1930.2709">4428 1646 621,'0'0'184,"0"0"-176,0 0 27,0 0 18,0 0-29,0 0-22,2-25-1,-2 18 2,0-1-1,0-2-2,0 2 9,0-1 5,-9 0 3,-10 3-5,-8 6-10,-6 0 20,-4 3-12,-1 14 3,7 5-1,7 2-6,9-1-5,11 0 0,4-3-1,0-3 0,13-6-8,6-7-6,1-4 5,-2 0 9,-4-7 3,-1-4 2,-6 3 21,-1 2 20,-1 6-5,-1 9-29,1 24-11,-5 21 9,0 12 2,0 3-7,0-4-2,0-7-3,0-10 0,-2-5 0,-2-8 1,-4-9-1,-1-4-2,3-8-34,3-7-44,3-7-37,0-1-175,12-24-193</inkml:trace>
  <inkml:trace contextRef="#ctx0" brushRef="#br0" timeOffset="2391.9151">4594 1683 527,'0'0'233,"0"0"-181,0 0 17,0 0 12,0 0-29,0 0-18,10-46-10,-10 46 4,0 0 3,0 0-18,0 0-11,0 4-1,5 7 0,1 4 3,3 1-3,6-3 0,0-1-1,1-4-22,1-3-24,-3-5 8,0 0 27,-4-2 11,-1-17 3,-1-4 23,-2-1 22,1 1-2,-1-1-3,0 6 6,-3 4-9,0 9-11,3 5-9,3 25-20,-2 32 0,-2 26 0,-5 18 5,0 5-5,0-5-5,0-12-24,0-15 3,0-12 21,0-10-4,-8-14-3,-6-12-5,3-10 0,2-11-31,3-5-65,6-10-43,0-21-394</inkml:trace>
  <inkml:trace contextRef="#ctx0" brushRef="#br0" timeOffset="3114.2991">5944 1119 563,'0'0'254,"0"0"-173,0 0-16,0 0 15,0 0-14,-95-55-41,73 55-15,6 18-9,9 12-1,7 8 1,0 4 3,13 4-4,13-1-3,-4-2 1,-4-2-20,-12-3-18,-6-4 9,-9-6 18,-16-7 0,-8-7 4,6-6 9,6-8 9,5 0 15,7 0 5,6-6-10,3-10-6,0-8-8,18-9-4,13-3-1,9 3-1,5 6-1,3 11 0,-3 10 2,-5 6 0,-3 4 0,-4 19 1,-9 6 5,-2 1 2,-7 2 2,-6-5-1,-6-5-5,-3-4-3,0-5-1,-1-3-24,-13-1-79,-1-8-236</inkml:trace>
  <inkml:trace contextRef="#ctx0" brushRef="#br0" timeOffset="3265.7888">6158 1224 974,'0'0'119,"0"0"-119,0 0 7,0 0-7,0 0-19,0 0-185,-3-29-213</inkml:trace>
  <inkml:trace contextRef="#ctx0" brushRef="#br0" timeOffset="3798.2176">6587 1274 758,'0'0'76,"0"0"-39,0 0 11,0 0-20,0 0-19,0 0-7,0-36-2,2 32 0,-2 2 1,0 0-1,0-1 0,0 0-1,0 0-4,0-1 1,-6 3 4,-2-1-1,-2 1 1,-1 1 0,-1 0 4,-4 0-3,-5 1 4,-3 17 5,-7 10-1,-6 8 4,0 12 9,14 0-9,11 1-5,12-8-3,0-10-4,22-13 0,10-10 3,4-6-4,1-2 6,2-9-6,-2-9 1,-6-2 3,-7 3-1,-3 7 0,-6 10 14,-5 6-1,-5 31-11,-5 19 0,-2 16 14,-21 7-4,-7-2 0,0-7-8,2-13-2,5-9 0,4-14-2,7-5-3,3-9-8,6-8-71,3-9-51,6-3-250</inkml:trace>
  <inkml:trace contextRef="#ctx0" brushRef="#br0" timeOffset="4531.9255">6814 1458 685,'0'0'235,"0"0"-163,0 0 19,0 0-21,0 0-41,0 0-27,40-10-1,-29 33-1,-5 0 0,-5-4-3,-1-5-5,0-2-4,0-3 6,-3-6 5,-3-2 1,2-1 0,-1 0 8,5-6 1,0-13 2,0-7-7,6-8-3,11-6 1,4 4 0,1 3 1,0 13-3,-4 12 0,0 8 0,-3 16 0,1 21 2,-2 7-3,2 3 1,-1-4-2,0-11-24,5-11-13,-1-8-8,2-12 31,-4-1 8,5-1 4,-2-15 2,0-3 2,-1-2 0,-4-5 0,5-4 0,-5-3 1,2-1 4,-3 3 12,-4 7-1,-2 8 5,-5 8 3,-2 4 3,-1 4-4,1 0-10,4 15-13,1 15-5,5 9 5,-1 1 0,5-5-25,0-8-13,3-13 12,0-8-5,4-6 19,2-6 12,0-21 5,-2-14 7,2-7 28,-3-5 9,-3-4 3,1 2 2,2 3 0,-3 2-26,1 14 7,-5 11 5,-4 14-3,-5 11 2,-5 19-36,0 29 4,-2 26-4,-20 20 2,-6 10-5,-5 4-13,0-5-41,5-11-37,5-9-26,7-13-35,3-15-84,2-14-308</inkml:trace>
  <inkml:trace contextRef="#ctx0" brushRef="#br0" timeOffset="6112.0199">9656 1453 506,'0'0'154,"0"0"-89,0 0 8,0 0 9,0 0-31,0 0-26,3 0-11,-1 0-3,-1 0 11,1-12-3,-2-5-14,0-5-4,0 2 0,0 0 0,-5 2 2,-8 0-3,-4 7 2,-5 4 0,1 6 0,-3 1 3,0 1 5,-2 17 0,6 8-9,2 4 2,3 4-2,6 1-1,8-3 0,1-4-2,0-8 0,12-5-1,4-4 0,-1-7-10,1-4 8,-2 0 5,-1-6 2,1-11 2,1-4 9,-2-5 23,2 1 7,-3-3-6,-4 4-3,-2 8-3,-5 7 2,-1 8-7,0 1-13,0 0-13,0 0-3,0 17-7,0 10 2,0 2-10,6-2-24,4-4-28,11-9-5,2-4 7,5-7 5,0-3-1,-2 0 35,-7-17 29,-4-2 12,-3-3 33,-3-3 9,-2 2-6,-1 2 8,-3 6-15,0 10-5,0 3-14,-3 2-19,3 2-3,0 15-8,0 7 6,0 2 1,0 0-1,-3-6-9,2-7-7,-1-6 11,-1-4 3,0-3 4,0 0 3,0 0 6,2-17 20,2-7-14,8-7 4,5-3 5,3 2-10,3 3-2,1 13 4,-2 8-4,-3 8-12,-3 10-2,0 22-2,-7 9-1,-5 2-27,2-4-41,4-5-59,3-12-27,6-12-192</inkml:trace>
  <inkml:trace contextRef="#ctx0" brushRef="#br0" timeOffset="6511.0333">10325 1167 623,'0'0'140,"25"-119"-52,-9 77 7,-2 13-7,1 15-10,-5 10-26,1 4-32,5 12-12,1 19 5,3 18 2,0 8 2,-7 6-9,-1 6 5,-8-2-7,-4-4-2,0-4-4,0-10 2,0-10 0,-8-12-1,0-12 0,2-10-1,3-5 0,-1 0 3,-1-2-3,-4-16-7,-3-7-1,-5-8 0,-3-5 4,-5 4 0,-1 8 4,6 11-2,4 15 2,-1 0 4,-1 29-2,-4 14-2,9 3 1,13-2-1,2-10 0,34-9-6,17-13-9,19-12-65,13 0-90,6-22-345</inkml:trace>
  <inkml:trace contextRef="#ctx0" brushRef="#br0" timeOffset="7050.2151">11976 1099 313,'0'0'323,"-30"-91"-251,20 52 63,3 3-19,2 3-30,5 3-13,0 5-17,0 4-11,0 7-10,0 5 5,0 9-11,3 4-27,6 39-2,-3 30 0,-2 34 5,-4 30 16,0 25-12,-13 9-1,-8-2-7,5-12-1,7-21 1,7-22-1,2-17 0,0-16 0,0-14 2,0-17-4,0-17 1,0-14-9,0-11-14,0-8-25,0-2-7,0-23-18,2-14-100,2-13-215</inkml:trace>
  <inkml:trace contextRef="#ctx0" brushRef="#br0" timeOffset="8423.1756">12033 1586 544,'0'0'120,"0"0"-119,0 0 6,0 0 25,0 0 37,0 0-24,-43-31-27,40 27 9,-3-1 10,-3-3-13,-5-3-9,-1 1 4,-2-5-3,-2 1-1,3-4 15,4-4 1,5-5-2,7 1-3,0-5-8,9 5-8,19 1 4,8 7-10,3 6 0,-3 10 2,-5 2-4,-6 2-2,-9 17 0,-10 5 0,-6 5-1,0 2-5,-1-1-17,-5-4-50,6-7-13,0-9-18,11-8-62,11-2 13,3-10 48,-2-14 34,-6-6 71,-4 3 66,-6 1 56,-4 5 33,-2 6-10,-1 6-44,0 5-30,0 4-18,0 0-27,0 10-26,0 19-3,0 14 3,3 4 2,9-5-2,8-5-32,6-13 1,9-10 9,-1-10 4,-1-4 13,-3-8 5,-6-16 1,-8-3 9,-6-7 27,-7-4 14,-3-1-6,0 2-4,-17 6-9,-4 10-10,-2 6-9,-1 6-12,7 5-1,6 4-2,7 0-11,4 3-44,0 12-28,12 4-2,18-3-19,8-6-95,10-5 15,1-5 73,-2 0 10,-7-11 36,-5 0 67,-9 0 96,-10 2 46,-7 7 44,-6 2-26,-3 0-61,0 1-48,0 15-14,0 5 16,0 2-29,0 0-19,9 0 0,-1 0-5,-1-5 2,-2-4-2,-5-6 0,1-3-2,-1-5 1,2 0 1,-1 0 1,1 0-1,-2 0-1,2 0-4,3 1-4,2 2-12,6 1 12,6-1 0,3-3 6,1 0 3,1 0 1,-2-10 1,-5-7 2,0-7 16,-5-4 10,-3-2 7,-3 1-7,-5 3-3,-1 6-7,0 7-2,0 6-12,0 5-6,-7 2-6,-2 2-47,5 13-40,4 2-8,10-2-66,23-3-39,6-7 50,1-5 47,-4 0 109,-8 0 4,-7-10 103,-10 0 32,-4 3 39,-4 3-27,-3 4-57,0 0-44,0 7-34,0 19-13,0 5 11,1 7-4,10-3-5,5-5-5,5-11 0,5-9-5,0-10-4,1 0 9,-3-13 1,-4-9 4,-4-10 12,-5-1 20,-1-1 9,2 2-11,3 8-8,0 4-5,1 8-11,2 10 3,0 2-1,3 24-13,4 16 0,2 10 1,0 3-1,2-9-2,3-9-21,2-16-20,2-13-9,-1-6-29,-3-7-34,-5-17-100,-11-3-130</inkml:trace>
  <inkml:trace contextRef="#ctx0" brushRef="#br0" timeOffset="9278.6997">15239 835 853,'0'0'165,"-110"-2"-141,77 14-12,16 16 13,17 10-13,0 10-1,30 9-1,12 3-7,7 2-3,-5-5-14,-13-3-39,-13-7-23,-18-5 3,-2-11 9,-26-12 50,-11-11 14,0-8 27,5 0 26,9-13 2,11-13-6,10-4-14,4-3-14,15-1-14,24 1 3,11 4-3,7 6-2,-1 8 0,-4 9 12,-7 6-2,-4 0-5,-7 13 1,-2 7-4,-10 1 0,-7 3-6,-9-2-1,-6 1-3,0-4-41,0-2-70,-3-9-92,-4-8-239</inkml:trace>
  <inkml:trace contextRef="#ctx0" brushRef="#br0" timeOffset="9421.6117">15663 1059 554,'0'0'201,"0"0"-201,0 0-17,0 0-7,0 0-80,0 0-11,59 2-10,-9 16-106</inkml:trace>
  <inkml:trace contextRef="#ctx0" brushRef="#br0" timeOffset="10577.5089">15993 1123 123,'0'0'237,"0"0"-117,0 0 21,0 0-10,0 0-31,0 0-31,23-48-17,-23 37-17,0 1-6,-4 1-5,-1 2-4,1 3-8,2 2-8,1 2-3,-1 0-1,2 0 0,0 0-3,-1 0-1,1 0 0,0 0 4,0 0-1,-3 0 1,2 0 0,-4 0 0,1 0 0,-6 0 1,-1 0-1,-3 0 0,-3 1 1,1 2 2,0-3-3,1 2 3,0 1-2,0 2 5,5 6-1,1 1-4,6 7-1,3 1 0,3 2 2,16 0 1,8 3-1,3 3-1,-3 5-1,1 6 1,-10 4-1,-6 3 0,-9-1 0,-3-5 0,0-9 2,-13-8-1,-3-8-1,2-8 1,5-2 1,6-5-1,3 0-1,0-5-12,16-14-40,11-7 1,6-15 4,4-8-4,-1-4-8,-3 0 26,-4 7 33,-6 13 8,-4 7 25,-4 10 28,-6 9 6,-3 3-4,-1 4-18,-1 0-19,6 4-19,0 15-1,2 3-1,-1 5-2,-3 1-3,-1-4-3,-2-6-10,-1-5-9,-1-7 3,-1-6 12,-2 0 7,3 0 9,1-16 16,2-6-2,7-6 2,4-2 4,5 2-10,5 1-10,3 7 3,0 9-6,0 8-6,-1 3 0,-3 6-3,2 13 2,2 3 0,0 0-1,0-5-15,0-4-11,-3-6 6,-1-4-10,1-3-2,-2 0-2,-2 0 18,-1-10 9,-2-5 4,-4 3 4,0-3 1,0-2 1,-2-1 6,-3 2 1,-4 1 9,-2 5 2,-2 2 5,-3 3 6,0 3-4,0 2 1,0 0-18,-11 20-9,5 9-1,6 3 1,2-1 0,29-10-17,14-10-17,9-10-5,5-1 7,0-12 14,-7-14 10,-10-6 8,-10-5 8,-8-3 37,-6-6 19,-7 0-13,-4-3 0,-4 6-9,-3 7-2,2 13 3,-2 10 4,0 10-7,0 3-16,0 20-24,0 21-12,1 21 12,-1 13 5,0 4-5,0 3-14,-4 2-51,-15 1-42,-3-3-57,-2-14-170</inkml:trace>
  <inkml:trace contextRef="#ctx0" brushRef="#br0" timeOffset="10850.8962">17975 871 843,'0'0'282,"0"0"-261,0 0-18,0 0 28,0 0 4,0 0-35,-11 13-3,11 11-43,0 6-67,0 2-127,0 4-374</inkml:trace>
  <inkml:trace contextRef="#ctx0" brushRef="#br0" timeOffset="10986.1058">17972 1371 64,'0'0'839,"0"0"-755,0 0-45,0 0 42,0 0-17,0 0-60,-8-5-4,26-9-137,8-9-202</inkml:trace>
  <inkml:trace contextRef="#ctx0" brushRef="#br0" timeOffset="11201.1164">18263 1151 994,'0'0'174,"0"0"-168,0 0 9,119-5 52,-41 3-22,1-4-31,-3-2-9,-12-1-3,-14 0-1,-14-2-1,-14-2-12,-13 0-28,-9 2-15,-3 1-50,-28 2-98,-14 4-298</inkml:trace>
  <inkml:trace contextRef="#ctx0" brushRef="#br0" timeOffset="16374.2377">4379 3395 585,'0'0'125,"0"0"-29,0 0-24,0 0-12,0 0 3,0 0-14,-12-78-11,12 71-5,-1 1-5,1 3-2,0 0 3,0 3-4,-2 0-14,1 0-11,-4 16-1,-3 16 1,-5 14 4,0 8 4,-3 5-4,2 2-1,4 0 0,1 2-2,-2-5-1,-2-2 0,2-3 0,-2-7 1,6-7-1,2-6 0,5-10 0,0-3 0,8-6 0,23-4 2,21-6 1,18-4 2,16-1-3,10-14 1,4-3-2,-3 1 0,-7 1 0,-8 3 1,-12 2-1,-13 4 0,-14 1 0,-19 3-1,-11 2 0,-8 1 0,-5 0 0,0 0 1,0 0 2,0 0 1,0 0-2,0 0-2,0 0 0,0 0 0,0 0-2,0 0-1,0 0-10,0 0-22,0 0-22,0 0-38,0 0-37,0-3-145,-2-5-131</inkml:trace>
  <inkml:trace contextRef="#ctx0" brushRef="#br0" timeOffset="16943.1266">5047 3749 650,'0'0'200,"0"0"-150,0 0-4,0 0 27,0 0-1,0 0-23,-47-26-22,47 26-6,0 0 3,-1 0 2,-1 0-5,0 0-7,2 0 2,-1 0-4,-2 0-2,3 0-1,0 0-4,0 0-2,0 0-3,0 6 0,0 4 2,16 5 2,1 1 4,6 4-6,9 1 1,5-1 1,6 0-3,-1-1-1,-4-1 0,-7-2 0,-7-2-1,-11 0 1,-7-5-4,-3 1-2,-3 0 4,0 5 0,-19 4 2,-11 2 1,-7 1 0,-9 3 0,-1-3-1,0 0 3,2 1-2,6-2-1,7-1 4,7-3 0,6-2 0,7-1-3,4-1-1,1-3 0,4-2 0,3-2-3,0 0 3,0-3-2,0 0-7,0-3-19,0 0-19,0 0-6,3 0-25,6-12-53,0-6-138,0 1-103</inkml:trace>
  <inkml:trace contextRef="#ctx0" brushRef="#br0" timeOffset="18292.9084">6402 3596 447,'0'0'183,"0"0"-103,0 0 21,0 0-11,0 0-17,0 0-17,-7-58-11,7 55-7,0 0-4,0 1-5,0 2-8,0-1-7,0 1-9,0 0-2,0 3-3,0 25-6,0 17 6,0 14 9,0 8-3,-9-2-3,3-6-1,6-5-1,0-10 0,3-11-1,16-7 2,7-12 0,5-6 0,5-8 2,6 0-3,4-6-2,-4-9-2,-5-2-27,-7 0-12,-8-1-19,-9-1-22,-10 0-30,-3-4-178,-8-1-187</inkml:trace>
  <inkml:trace contextRef="#ctx0" brushRef="#br0" timeOffset="18499.5285">6350 3576 727,'0'0'250,"0"0"-214,0 0-23,0 0 3,0 0 21,0 0-15,104-50-19,-44 41-3,-6 2-5,-8 4-60,-10 1-39,-11 2-144,-17 0-85</inkml:trace>
  <inkml:trace contextRef="#ctx0" brushRef="#br0" timeOffset="18679.1898">6283 3841 738,'0'0'154,"0"0"-148,0 0-2,0 0 29,0 0-12,0 0-21,91 0-41,-24-10-125,1 2-77,4-2-137</inkml:trace>
  <inkml:trace contextRef="#ctx0" brushRef="#br0" timeOffset="19441.3305">6828 3814 486,'0'0'264,"0"0"-209,0 0-16,0 0 39,0 0-27,0 0-27,13 96-18,-13-71-2,0-1-2,0-1 2,0-7-1,0-2-2,0-6 0,0-4-1,0-2 2,0-2 13,0 0 36,0 0 2,0-17-7,2-4-34,6-4-7,6-3 7,5 5-5,2 3 5,3 4-3,-2 7 1,-2 8-3,1 1-3,-1 7-3,0 15-2,1 3 1,1 1 0,0-1 2,-2-5-2,1-9-6,-3-6-5,4-5-10,-2 0 3,-1-3 7,-1-13 5,-2-5 4,-2-1 2,-2-2 3,-1-1-3,-3 0 1,1 2 0,-2 2 1,-4 5 1,-3 5-1,0 2-2,0 6 3,0 3 0,0-2-1,0 0 0,0 2 5,0 0-4,0 0 8,0-2-4,0 2 4,-1-2-4,-5 1-3,0-2-1,-2-2 3,2 4 0,0 0-3,1-1 0,2 2-3,1 0 2,1 0-1,-1 6-2,-1 17-1,0 15 1,2 13 1,1 9 0,0 8 2,0 1-1,0-1-2,4-7 2,-2-8-1,-2-10 0,0-11 0,-17-4 0,-8-7 0,-7-2-3,-2-7-7,12-4-2,6-6-6,8-2 11,5 0-16,3-8-22,0-15-58,18-7-63,7-7-138,7-8-41</inkml:trace>
  <inkml:trace contextRef="#ctx0" brushRef="#br0" timeOffset="19623.818">7476 3924 366,'0'0'479,"0"0"-370,0 0-56,0 0 19,0 0-2,0 0-36,5-6-29,6 6-5,3 0 0,1 0-3,0 0-85,-6 0-109,-8 0-360</inkml:trace>
  <inkml:trace contextRef="#ctx0" brushRef="#br0" timeOffset="21197.71">4267 5611 551,'0'0'228,"0"0"-155,0 0-17,0 0 13,0 0 6,0 0-23,0 0-27,-24-8-14,24 8-2,0 17-2,5 19 8,4 15 28,0 16-18,-9 12-8,0 4-6,-12 2-3,-3-4-3,0-8-2,6-10 0,3-7-1,6-9 0,0-10-1,0-11-1,0-7 0,14-6 0,3-7 2,12-4 1,13-2-2,16 0 2,15-15-1,12-4-1,6-2-1,6 1 1,-3-1 1,-6 1-2,-3 2-2,-16 5 1,-16 1-2,-17 6 2,-18 2 0,-12 2-1,-6 2 2,0-1 0,0 1 0,0 0-1,0 0-1,0 0-9,0-3-29,0-1-37,0-2-47,0-6-78,4-3-139,7-3-129</inkml:trace>
  <inkml:trace contextRef="#ctx0" brushRef="#br0" timeOffset="21511.8485">5180 6104 349,'0'0'243,"0"0"-78,0 0-31,-79-55-45,68 49-7,0 4-10,9 2-33,1 0-13,1 0-14,0 0-8,1 6-3,20 7 2,9 7 5,10 0 1,1 2-5,-1-1-1,-3 5-3,-7 2-2,-6 0 2,-9 6 0,-6-4-1,-9 1 0,0 0 1,-15-4 0,-12-1 1,-3-2 2,-1-2 0,1-3 3,5-2 1,3 0-6,5-5-1,8-1 0,2-1-27,7-2-55,11-5-61,22-3-121,12-6-230</inkml:trace>
  <inkml:trace contextRef="#ctx0" brushRef="#br0" timeOffset="21946.7811">6243 5981 892,'0'0'102,"0"0"-88,-42-74 26,39 57 46,0 5-7,-1 6-25,4 4-19,0 2-19,0 16-9,0 30-6,10 22 30,2 18 24,-3 13-22,-3 4-11,-2 0-6,2-3-9,-3-9-3,-1-7-4,2-8 0,-4-12 1,0-15-1,0-14-19,0-14-27,-1-10-23,1-8-23,0-3-17,4-19-46,15-17-155,7-15-199</inkml:trace>
  <inkml:trace contextRef="#ctx0" brushRef="#br0" timeOffset="22480.0238">6249 6214 596,'0'0'274,"0"0"-209,-48-82-34,48 63 1,22-2 2,21 7-19,13 3-7,8 10 1,-3 1-7,-12 7 0,-16 12 10,-20 8-9,-13 5 2,-4 2-4,-20-1-1,3-3-18,8-9-11,6-8 2,7-7-6,0-6-7,22 0 1,6-15 28,2-8 3,-3-3 8,-8-1 6,-4 2 11,-4 6 16,-4 4-1,-1 8 8,-3 7-2,-2 0-12,2 18-24,2 12 9,6 7 3,5 0-10,1-5-4,15-7-3,-1-7-8,2-12-13,4-6 8,-4 0 14,-3-21 2,-6-1 1,-9-8 2,-4-1 27,-9-3 19,-2-3 2,-10 1-7,-17 5-11,-7 2-18,-7 8-11,1 6-2,10 8-2,9 7-2,11 0-21,10 0-40,0 16-54,28 1 6,17-1-98,12-6-47,1-5-84</inkml:trace>
  <inkml:trace contextRef="#ctx0" brushRef="#br0" timeOffset="22870.015">7144 6069 79,'0'0'544,"0"0"-381,0 0-60,0 0-26,0 0 1,0 0-18,2 94-39,-3-66-11,0-5-7,1-5 2,0-2-4,0-5 0,0-6 0,0-2-1,0-3 1,0 0 0,0 0 5,1-6-3,14-2-3,8-3-3,-1 5 0,2 6 3,-2 0-3,1 5 1,2 9 1,3 0-10,-2-4-5,-4-7 11,-2-3 5,-4 0 2,-1-15 5,-5-7 23,-2-3 20,-8-3-6,0-1-1,-5 1-11,-10 0-4,-1 7-24,1 5-4,6 6 0,6 7-1,3 3-41,0 0-47,0 15-84,21 3 15,16-5-177</inkml:trace>
  <inkml:trace contextRef="#ctx0" brushRef="#br0" timeOffset="23358.5933">7776 6082 220,'0'0'613,"0"0"-505,0 0-74,0 0-6,0 0 17,0 0-3,-5 87-35,9-64-7,14-6 0,7-8-2,0-7-10,-1-2 0,-3-2 11,-1-14 1,-1-7 5,-1-3 14,5-5 6,3-5 10,4-1-6,4 1-14,4 7-7,-7 9 2,-1 15 7,-6 5-4,-8 17-11,2 16 1,2 5 3,5 1-6,3-6 3,5-4-2,1-10-1,2-7 2,0-6-1,1-6 1,-1 0-1,4-6-1,0-7 0,-1 2 0,-3-1-5,-5 3-9,-1 3 0,-7 1-3,-5 4 8,-7 1 7,-6 0 1,-4 0 1,-1 0 7,0 0 14,0 0 5,0 0-6,0 0-2,0-3-11,0 3-7,0 0-38,-7 0-103,-6 0-230</inkml:trace>
  <inkml:trace contextRef="#ctx0" brushRef="#br0" timeOffset="25240.1231">4312 8630 541,'0'0'81,"0"0"-9,0 0 17,0 0 3,0 0-18,0 0-31,-15-36-15,15 36-19,0 16-4,0 20-4,0 19 36,0 15 4,-3 8-25,-3 1-5,5-4-4,1-8-5,0-8-1,18-10 0,8-9-1,13-8 1,16-13 3,20-10 3,20-9 1,17 0-3,8-13 2,-1-1-6,-1 1 0,-15-1 0,-14 2-1,-18-3-2,-21 1 2,-17 2 0,-16 3 1,-10 4-1,-6 3 4,-1 1-1,0-2 2,0 3-5,0-2-3,-11-2-19,-6 3-52,2 1-50,3-1-92,8-7-145</inkml:trace>
  <inkml:trace contextRef="#ctx0" brushRef="#br0" timeOffset="25530.8361">5388 9013 930,'0'0'80,"0"0"-56,0 0 16,0 0 15,0 0-31,0 0-24,0 25 7,42-4-2,4 2-5,-4 1 1,-8 1-1,-10 1 0,-15 2-1,-9 0-1,0 2 1,-12 1-1,-18 1 2,0-2 1,-1-3 2,4-7-2,10-7 0,6-3-1,8-7 0,3 1-26,0-2-63,3-2-21,19 0-165,8-16-267</inkml:trace>
  <inkml:trace contextRef="#ctx0" brushRef="#br0" timeOffset="26611.8028">6390 8794 925,'0'0'71,"0"0"-33,0 0 32,0 0-10,0 0-31,0 0-26,15 49 9,3-10 1,3 1-3,-3 0-8,-4-8-1,-1-5-1,-6-9 1,-2-7-1,-2-5 2,-3-5-1,0-1 1,0 0 1,0 0 7,0-4 21,0-12-9,0-9-15,0-8-1,10-7 0,8-2-6,9-1 4,3 6-1,3 4 2,-2 11 7,0 10 0,-1 12 2,0 1-10,1 26-3,2 10 4,-3 4-3,3 0 2,-5-3-2,-1-4-2,-3-9 0,-3-6-10,0-8-16,0-9-14,5-2 4,-2-1 5,5-17 12,-4-7 10,-3-4 7,-1-3 2,-1-1 5,0 1 0,0 4 11,-1 7 2,-1 11 3,-3 7-4,1 3-1,1 1-13,4 16 4,1 2 0,-1 0-4,0 1-3,-3-3 0,-6-4-10,-2 0-40,-7-4-42,-3-2-108,0-5-232</inkml:trace>
  <inkml:trace contextRef="#ctx0" brushRef="#br0" timeOffset="26763.5419">7304 8610 897,'0'0'123,"0"0"-102,0 0-9,0 0 6,0 0-18,0 0-40,-41-47-197,65 67-167</inkml:trace>
  <inkml:trace contextRef="#ctx0" brushRef="#br0" timeOffset="28088.9489">7561 8726 765,'0'0'173,"0"0"-165,0 0 0,0 0 45,0 0-8,0 0-30,-11 3-15,11-3-1,0 0-6,0 0-10,0 0-1,0 1 4,0 1 12,0-2 2,0 0 1,0 0-1,0 0 3,0 0-2,0 0-1,0 0 0,0 0-1,0 0-16,0 0-11,3 0-6,4 3 12,-3-2 4,-1 1 6,0-2 11,-3 0 1,0 0 6,0 0 10,0 0 21,0 0 6,0 0-9,0 0-8,0-3 3,-3 0-5,0-1-13,2 1 3,-2 2-6,-1-1-1,2 1 3,1 1-3,1 0 1,0 0-4,0 0-1,0 0-3,0 0-1,0 0-2,0 0 0,0 7 3,0 1 1,0 0 0,0-2-2,0 0 1,0-2 0,0-1 1,0-2 0,0-1-1,0 0-2,0 0-28,0 0-21,0 0 2,5 0 10,1 0 15,2 0 1,-2-1 11,-3-2 11,-3-1 1,0-1 3,0 0 0,0 2 5,0-2-3,0 2 3,-1-2 2,-1 1-5,-1 3 0,0 0 6,3 1 5,-2 0-2,-2 0-5,-4 11-7,-2 10 2,0 5 19,2-1-15,5 1-5,3-2 0,0-6-2,14-3 1,8-8 1,9-7-3,5 0-7,6-7-12,-2-13-2,-3-4 5,-5-5 8,-11-3 8,-3-3 2,-6-3 11,-1-2 10,-3 0 5,0-1 1,0 3-1,-2 11-5,-1 9-2,-4 11 14,-1 7 0,0 11-19,0 23-14,0 14 4,-1 14 15,1-5-12,0-2-7,3-11-2,16-9 0,8-8 0,-1-11-1,5-11-6,2-5-2,5-4 5,-3-17 0,-4-6 4,-3-3 0,-7-1 2,-1 0-2,-3 4 3,-3 2-1,-2 9 6,-3 9 1,-5 7 4,2 0-13,2 13-2,5 13 2,4 3 0,2-2 0,2-4 0,-3-6-11,0-7-11,-3-5 3,-2-3 6,-1-2 7,-3 0 4,4-3 2,1-9 1,2 0 3,1 4-3,5 3 11,3 5-1,4 0-9,2 9 4,2 6-2,-3-1-1,-4-2-2,-3-1-1,-7-7 2,-4-4-2,-3 0-1,-4-3-25,-5-14-39,0-5-85,-12-4-127,-12-2-130</inkml:trace>
  <inkml:trace contextRef="#ctx0" brushRef="#br0" timeOffset="28234.8915">8368 8501 737,'0'0'151,"0"0"-101,0 0 34,0 0-7,0 0-50,0 0-24,38-47-3,8 42-15,2 1-73,-2-2-105,-13-1-259</inkml:trace>
  <inkml:trace contextRef="#ctx0" brushRef="#br0" timeOffset="29183.1043">9419 8084 481,'0'0'91,"0"0"-39,-22-85 16,20 58 58,2 4-38,0 0-17,0 2-16,0 2 6,0 5-11,0 3-15,0 4 16,0 3-17,0 3-13,0 1-6,0 0-7,0 0-8,0 14-2,0 33-5,-6 37 7,-6 35 11,-3 25-7,0 23-2,-4 12-2,-2 6 0,3-5 4,3-14-4,9-24-1,6-25-4,0-28 4,0-21 2,0-17-1,0-15 0,0-16 0,0-8 0,0-7 0,0-5-2,0 0-17,0-4-13,0-16-29,0-8-34,0-7-5,5-5-61,1-6-127,1-2-214</inkml:trace>
  <inkml:trace contextRef="#ctx0" brushRef="#br0" timeOffset="32941.1172">9972 8557 825,'0'0'105,"0"0"-63,0 0-22,-26-70 16,26 64 52,0 3-12,0 3-30,0 0-27,-2 0-13,-1 10-3,-4 20 0,-4 9 8,-4 10 9,-2 5-13,-2-5-7,-1-1 4,3-4-4,7-7-17,5-5-26,5-7-31,0-9-47,14-9-49,11-7-149,5-5-98</inkml:trace>
  <inkml:trace contextRef="#ctx0" brushRef="#br0" timeOffset="33773.6064">10013 8644 527,'0'0'240,"0"0"-119,0-93-45,0 80 26,0 7-15,0 6-24,10 0-40,13 24-17,11 7 14,5 8 3,-2 2-9,-3 3-11,-5-4-3,-6-3-1,-7-3-3,-3-10-32,-3-6-21,-2-8-41,5-10-29,1 0-80,4-8-19,3-16 48,-5-7 93,-4-6 85,-6-2 84,1-1 2,-2-1 6,-2 1 10,1 7 9,-1 5-13,-1 5-25,-1 7-11,1 6-18,-2 5 9,0 5-9,0 0-13,0 0-26,0 19-5,0 12 5,-12 5 15,-5 5-9,1 0-5,0-3-5,3-5 0,7-3-1,4-5 0,2-5-17,0-5-13,16-5-31,6-2-12,7-7-12,6-1-111,6 0-28,-1-6 69,-3-9 95,-7 0 60,-6-3 58,-7-1 45,-3 1 25,-5 0 13,-1 4-8,-2 3-62,-3 5-14,1 5-17,-1 1-16,-1 0-23,-1 13 0,2 6 1,0-1-1,-1-3 1,-1-4 0,2-5-2,-1-3 1,1-3-1,1 0 0,6-2 7,3-13 3,4-5 10,4 1 8,6 0-11,5 4-15,-1 7 2,0 8-3,-2 0-2,-6 8 1,-2 13-2,-3 4 0,-2-1 1,-3-6 0,-7-6 1,-2-6 0,-3-6 1,-1 0 2,0 0 26,0-8 37,0-13-36,0-3-18,0-1 4,0-1-13,9 1-3,8 4-9,7 4-59,7 7-106,3 6-300</inkml:trace>
  <inkml:trace contextRef="#ctx0" brushRef="#br0" timeOffset="34129.018">12079 8233 1167,'0'0'36,"-22"-97"-33,17 72-3,5 8 5,0 7 41,0 10 3,0 17-49,0 31-10,0 25 10,-3 24 4,-3 19 10,0 12-7,2 8 0,2-4-4,2-10 1,0-9 3,0-13 1,0-16-4,0-16-3,0-15-1,0-15 0,0-9-9,-4-11-32,-3-5-21,4-7-48,3-6-83,0-1-212</inkml:trace>
  <inkml:trace contextRef="#ctx0" brushRef="#br0" timeOffset="34642.4028">12102 8832 811,'0'0'136,"0"0"-110,0 0-16,32-75 26,6 72 17,2 3-16,-4 3-21,-5 14-10,-11 4-5,-9 1 1,-9-1-1,-2 3-1,0-2-4,-9-2-20,0-6-5,6-6-9,3-3-4,0-5 2,0 0 15,12 0 20,7-14 5,4-3 0,-4 1 2,-7 3 4,-4 8 1,-5 2 7,-2 3 7,2 0-16,1 7-2,2 14-3,3 6 6,6-2-6,3-2-1,9-10-3,4-6-3,4-7 0,1 0 3,2-12 4,-4-6 1,-5-3 1,-8-4 15,-9-1 24,-8-2 22,-4 0-17,-6 1-12,-16 4-8,-7 5-6,3 2-9,0 7-11,7 2-2,7 4 1,6 3-34,5 0-37,1 11-53,6 4 0,19 2-110,8-7-18</inkml:trace>
  <inkml:trace contextRef="#ctx0" brushRef="#br0" timeOffset="35032.5722">12780 8793 124,'0'0'410,"0"0"-310,0 0 19,0 0 9,2 83-63,-2-60-38,3-5-14,3-3-8,1-4-2,-2-7 0,-2-2-2,-2-2 3,1 0-1,-2 0 4,3 0-1,3-2-4,7-7-2,5-1-3,3 3 0,1 3-2,-1 4 4,0 0 0,0 0-1,-2 4-14,1 6-3,3-4-6,1-5 9,0-1 16,3 0 3,-5-16 10,1-5 16,-7-6 21,-2-1 26,-10 1-7,-4-1-17,0 5-20,-1 2-13,-11 6-5,1 5-8,4 6-6,-1 4-11,1 0-54,6 12-64,1 7-17,4-2-203</inkml:trace>
  <inkml:trace contextRef="#ctx0" brushRef="#br0" timeOffset="35402.7264">13326 8779 481,'0'0'381,"0"0"-335,0 0-42,0 0 50,-11 79-24,11-55-21,20-3-9,6-9 0,1-8-3,-1-4 3,-3 0 0,-4-12 2,-1-4 3,-6-4 12,2-2 26,0-2 4,3-2-20,5-2-4,4 6-7,0 3-6,0 8-7,-5 11 5,-5 0 13,-5 24-13,-3 12 6,-5 7 3,-1 3-11,2-4-4,5-6-1,9-8 0,2-9-1,7-8-1,1-11-12,0 0-3,-1-7-18,-8-11-27,-4-2-62,-11 4-156,-4 5-414</inkml:trace>
  <inkml:trace contextRef="#ctx0" brushRef="#br0" timeOffset="35532.4004">13925 9100 831,'0'0'219,"0"0"-209,0 0 9,0 0-19,0 0-23,0 0-190</inkml:trace>
  <inkml:trace contextRef="#ctx0" brushRef="#br0" timeOffset="38058.0299">8452 3879 443,'0'0'132,"0"0"-85,0 0-6,0 0 32,0 0 39,-80 0-51,69 0-28,5 0-4,3 0-6,3 0 3,0 0-4,0 0-3,5 0 2,32 0-8,21-6 12,23-8-2,17-2-9,16-1-6,8 0 0,2-1-4,-6 4-3,-17 4 2,-19 2-3,-21 3 0,-22 3 0,-18-1 2,-14 2 0,-7-1 1,0 1 5,0-1 4,0 2-3,0 0 0,0 0-8,-4 0-2,-1 0 0,1 0 1,-2 0-37,3 0-25,2 0-54,-1 0-57,2 0-137,0-14-94</inkml:trace>
  <inkml:trace contextRef="#ctx0" brushRef="#br0" timeOffset="38370.9122">9408 3577 264,'0'0'399,"0"0"-283,0 0-41,0 0-4,0 0-1,-85-68 11,82 66-30,2 2-23,1 0-19,0 0-9,0 6-1,9 16 1,13 9 4,5 7 1,6 3-1,4-1-4,2 2 1,-1-7-1,-7-1 0,-7-10 0,-13-7 0,-9-6 1,-2-4 1,-16 1 9,-19-1 37,-8 2-19,-3 1-11,4-3-9,9 3-8,8 1-1,9 6-3,3 8-43,7 5-51,5 9-39,1-2-156</inkml:trace>
  <inkml:trace contextRef="#ctx0" brushRef="#br0" timeOffset="39241.6804">9306 6049 594,'0'0'233,"0"0"-181,0 0-7,-80-21 24,67 15 8,6 4-24,1-1-15,1 2-10,5 1-3,0-2-3,0 2-8,0-3-7,20-1-2,21-5 1,17 1-3,13-1 0,8 1-3,7 2 1,2 2 1,0 4-2,-6 0 0,-13 0 0,-12 0 0,-20-2 2,-13 1-2,-14 1 2,-7 0-1,-1 0 0,-2 0 2,0 0 9,0 0 1,0 0-2,0 0-10,0 0 2,0 0-6,0 0 2,0 0 1,0 0-26,0 0-24,0 0-31,0 0-62,0-1-98,0-5-189</inkml:trace>
  <inkml:trace contextRef="#ctx0" brushRef="#br0" timeOffset="39811.903">9871 5815 488,'0'0'130,"0"0"-60,0 0 10,0 0 26,0 0-33,0 0-29,-10-6-8,8 3 2,2 3 6,-1-1 4,1 1-8,-2-1-4,1 0-8,-1 1-3,2-2 1,-1 0-9,1 2 4,-2 0-4,1-1 0,1 1-1,-2-1-4,2 1 5,0 0-9,0 0 2,0 0-4,0 0-6,2 0-4,17 4-3,11 11 7,6 5 3,2 3-3,-2 0 0,-3 0-6,-7 1-4,0-4-3,-9-1 0,-7-1 0,-7 0 3,-3 1 7,-6 3 1,-16 2 2,-7-3 1,1 0-1,3-3 1,4-4 3,3-1 1,7-4-4,0-1 1,5 0-2,1-3-2,2 1 0,2-2-1,1-2-29,0 2-36,-3 0-6,3 1-66,-2-3-35,2-2-239</inkml:trace>
  <inkml:trace contextRef="#ctx0" brushRef="#br0" timeOffset="42890.6266">17040 2945 714,'0'0'148,"0"0"-129,0 0-14,0 0 12,0 0 18,0 0-16,0 0-13,0 0 1,135-10 2,-73 10 1,-5 7 3,-10 8-6,-12 4-4,-13 1-2,-16 4-1,-6-2 1,-15 0 1,-23 0 1,-5-4 3,5-3 0,8-6 4,10-6 7,14-1 0,6-2-8,0 0-5,0 0-2,18-10 3,5-9-5,4-5 1,-1-4 2,-2-1 16,0 0 7,-3-2 2,0 4-4,-3 5 8,-5 2-9,-4 8-2,-3 6 0,-3 3-9,-3 3-8,0 0-4,0 9-6,1 18 3,-1 12 3,0 4 4,0 4-3,0-3-1,0-3 0,0-5 0,11-5 0,5-7-24,4-4-30,7-8-72,9-7-84,5-5-168</inkml:trace>
  <inkml:trace contextRef="#ctx0" brushRef="#br0" timeOffset="43213.3583">18075 2833 421,'0'0'407,"0"0"-362,0 0-16,0 0 48,0 0-14,0 0-24,-39-57-20,38 57-2,-2 0-5,-4 0 6,-2 0-10,-5 16 5,-4 11 3,-1 6 6,2 7-2,4 4 2,6 0-5,5-1-7,2-2 2,0-1-4,3-6-7,12-3 1,2-6 0,0-7-2,0-6-27,5-4-43,5-8-69,6 0-41,4-12-201</inkml:trace>
  <inkml:trace contextRef="#ctx0" brushRef="#br0" timeOffset="43555.8398">18324 2836 596,'0'0'185,"0"0"-94,0 0 4,0-76-15,0 70-14,0 2-24,-1 3-16,1 1-1,-2 0-15,2 0-4,-1 5 0,1 11 0,-2 6 11,-1 5 1,-1 4-3,-1 4-7,-2 3 2,3 2-7,1-1 3,0-2-5,3-3-1,0-5 2,0-3-2,0-6 0,0-5-1,7-3 1,3-8 0,-2-1-2,-2-3-15,4 0-7,2 0-15,2-3-26,0-7-60,-3-2-19,-3-4-184,-2-2-125</inkml:trace>
  <inkml:trace contextRef="#ctx0" brushRef="#br0" timeOffset="43976.7805">18329 2929 745,'0'0'151,"0"0"-118,0 0 11,0 0-4,0 0-33,0 0-7,76-8-8,-21 8-38,-6-7-58,-6-2-95,-17-1 2,-11-3 23,-12 0 174,-3-4 58,0 0 54,-9 1 7,0-2 19,5 2-10,4 2-39,0 0-31,1 1-8,14 2-1,5 2-2,2 5-5,0 4-10,2 0-9,-2 9-5,-2 18-2,-8 8-5,-4 10 4,-8 3 0,0 1-8,-16 0-3,-9-4-1,-2-2-3,0-5-1,0-4-19,2-5-27,7-4-30,1-7-58,4-4-85,3-5-286</inkml:trace>
  <inkml:trace contextRef="#ctx0" brushRef="#br0" timeOffset="44614.8636">17199 3621 452,'0'0'187,"0"0"-117,-111-6 12,76 6 17,7 0-28,6 0-29,9 0-1,7 0 2,5 0-4,1 0-17,0 0-8,0 0 4,24-1-5,28-4 14,27-2 3,21-1-12,19-1-7,16 2-4,9 3-3,0-2-3,-1 0-1,-11 0-1,-16-4-3,-15 3-3,-19-2 7,-19 2-1,-17 0 2,-12 0-1,-8 1 2,-8 4 1,-1-3-2,-6 4 5,-3 1-5,-7 0-1,1 0 0,-2 0-1,0 0 0,0 0-2,-8 0-6,-20 3-15,-10 9-21,-11 3-26,0 0-29,-3 4-3,4 1-87,-4 3-50,0 1-11</inkml:trace>
  <inkml:trace contextRef="#ctx0" brushRef="#br0" timeOffset="45043.6548">17294 3876 489,'0'0'133,"-108"20"-74,56-12 25,9-2 10,7-2-17,8-2-15,11-1-27,8-1-6,6 0-3,3 0 3,0 0-17,28 0-8,23 0-2,24-7 1,19-3-2,11 0-1,14 4 0,19 1-4,13-1 4,12 3 2,-1-1 5,-13 1-7,-16-1-2,-22 0 2,-19 0 2,-23-1 1,-20 1-3,-21 0 9,-14 0 21,-10 1 13,-4 0 5,0 1-11,0-3-10,0 1-14,0 4-5,-3-1-7,-1-1-1,-2 1-3,0-1-6,-2 2-31,-1 0-23,5-2-38,4-1-77,0-7-211</inkml:trace>
  <inkml:trace contextRef="#ctx0" brushRef="#br0" timeOffset="47255.4341">19143 2952 677,'0'0'193,"0"0"-154,0 0-6,0 0 20,0 0 2,0 0-7,106 4-14,-40-2-16,4 2-6,-1-2-4,-7 1-5,-5 0-3,-9-2 2,-11-1-2,-14 0-9,-10 0-51,-12 0-22,-1-1-2,-1-7-84,-18-6-75,-7 2 76,0-1 18,3-1 149,4 1 18,5 1 111,5-1-7,3 4 39,2-1-21,1 4-37,1 2-26,2 1-20,3 0-18,17 3-25,10 0-5,7 0 6,0 0-5,-1 6-4,-5 6-3,-5 4-3,-4-1 0,-7 5 1,-4 1-1,-4 1 1,-4 0 2,-3-1-1,0-1 5,0-4 10,-13-1 3,-4-4-2,-1-1-11,-3-2-3,3 1-4,1-3-1,6 2-57,9-1-61,2-2-131,23-5-274</inkml:trace>
  <inkml:trace contextRef="#ctx0" brushRef="#br0" timeOffset="47602.2788">20694 2757 829,'0'0'65,"0"0"-51,0 0 23,0 0 31,0 0-22,0 0-16,-16-53-19,0 53 4,-9 0 5,-12 13 1,-11 16-2,0 7 2,2 7-5,12-1 4,10-4-8,16-2-1,8-6-8,17-6 4,21-4 1,21-8-4,8-6-4,9-4-17,1-2-62,-4 0-77,-1-12-142,-6-3-234</inkml:trace>
  <inkml:trace contextRef="#ctx0" brushRef="#br0" timeOffset="47827.5662">21253 2788 28,'0'0'770,"0"0"-643,0 0-58,0 0 32,0 0-8,0 0-34,6-59-48,-6 76-11,-1 14 7,-7 5 22,2 3-10,-2 1-6,1-3-5,1-6 1,3-3-8,2-9 2,1-5-6,0-4-4,0-4-42,0-2-31,6-4-80,7 0-177</inkml:trace>
  <inkml:trace contextRef="#ctx0" brushRef="#br0" timeOffset="48084.8835">21007 2628 423,'0'0'438,"0"0"-378,0 0-34,0 0 4,113-21 44,-47 18-9,-2 0-28,-3-2-17,-6 1 5,-11 0 9,-4-2-11,-12 1-11,-8-1-10,-9 6-2,-6 0-3,-5 0-51,0 0-92,-13 14-159</inkml:trace>
  <inkml:trace contextRef="#ctx0" brushRef="#br0" timeOffset="52624.4628">16309 5327 723,'0'0'173,"0"0"-145,0 0 11,0 0 26,0 0-2,-7-82-27,7 72-12,0 0-10,0 2 4,0 2 4,0 0 2,0 2-7,0 1-3,0 3 5,0-1-6,0 1-2,0 0-4,0 0-5,0 0-2,0 6-2,-7 22-6,-9 13 8,-6 14 4,-4 4-3,-2 6 2,3 0-3,0-2 1,3-1 0,1-6-1,3-7 0,1-6 1,0-6-1,-2-4 1,1-8 0,3-8-1,6-8 2,2-8-1,7-1 0,0 0 1,0 0 2,0-6 2,0-9-3,0-9-3,0-3 0,0-1 0,4-2-1,8 3 2,-2 3 0,2 4 1,0 7 0,-3 2 8,0 7-1,-3 4-7,2 0-2,5 0 0,6 16-1,5 5 1,1 5 0,4 1 0,2-1 0,3 2 1,1-2-1,1-4-2,0-4-3,-5-3-5,-4-7-1,-7-2 6,-6-4-4,-8-2 0,-3 0 1,-3 0 0,0 0 5,0-12-12,0-4-17,-1-1-25,-14-2-59,-3-1-55,-2-2-245</inkml:trace>
  <inkml:trace contextRef="#ctx0" brushRef="#br0" timeOffset="52945.5311">16325 5376 275,'0'0'464,"0"0"-387,0 0-32,0 0 13,0 0 1,0 0-20,49-76-19,-11 66-9,8 0 6,2 2-1,-1 0-4,-3 1-7,-8 2-1,-12 1-2,-9 3 0,-8-1-2,-7 2-1,0 0-5,-14 4-24,-17 16-34,-9 3-50,-2 3-215,0-3-158</inkml:trace>
  <inkml:trace contextRef="#ctx0" brushRef="#br0" timeOffset="53159.6803">16295 5555 771,'0'0'150,"0"0"-97,0 0 7,0 0 8,0 0-24,0 0-21,-1 2-9,22-2 7,5 0 2,4 0-14,2 0-7,2 0-2,3 0-27,4 0-65,0 0-94,-2 0-246</inkml:trace>
  <inkml:trace contextRef="#ctx0" brushRef="#br0" timeOffset="53602.1455">17332 5518 727,'0'0'150,"0"0"-109,0 0 24,0 0 14,0 0-29,0 0-39,-31-7-5,46 7-1,7 0 11,4 0-1,-1-1-9,-4 0-6,-2-1-14,-7 2-75,-8 0-29,-4 0-152,-10 9-29</inkml:trace>
  <inkml:trace contextRef="#ctx0" brushRef="#br0" timeOffset="53767.6612">17210 5657 699,'0'0'178,"0"0"-154,0 0 8,0 0 24,0 0-20,0 0-24,39 10-4,-2-10-8,8 0-18,3 0-63,0-4-187,-2-6-255</inkml:trace>
  <inkml:trace contextRef="#ctx0" brushRef="#br0" timeOffset="55255.8721">18941 4757 577,'0'0'110,"0"0"-93,0 0 9,0 0 50,55-73 7,-42 59-39,-1 4-23,-4 1-7,-7-1 13,-1 1 16,0 0 0,0 0-17,-4 2-5,-11 0 9,-3 4 2,-2 3-17,-2 0 2,-2 31-10,-7 20-1,-2 21-2,-3 19 11,2 21-7,1 13 0,-1 13 0,5 10-8,3-6 1,3-8-1,2-5 3,-3-14-3,-2-12 1,-7-12-1,-8-19 0,1-14 0,-2-14 1,5-12-1,6-11 1,5-10 1,7-8-1,4-3-1,4 0-7,7-14-19,4-7-31,0-5-53,8-3-61,10-3-273</inkml:trace>
  <inkml:trace contextRef="#ctx0" brushRef="#br0" timeOffset="56014.7817">17826 6884 816,'0'0'223,"0"0"-162,0 0-31,0 0 47,0 0-4,0 0-27,0 0-30,-24-25-15,63 14 3,12 1-2,5-1-2,9 1-5,3 0-32,5 3-32,-1 1-63,-5 2-114,-10 0-390</inkml:trace>
  <inkml:trace contextRef="#ctx0" brushRef="#br0" timeOffset="56713.4796">19276 6631 890,'0'0'178,"0"0"-165,0 0-10,0 0 34,-94-30 19,74 50-31,-7 13-21,-9 11 0,-9 7 1,-7 0 8,-5-3 4,1-4 1,1-4-9,8-5 0,8-8 3,6-5-2,9-10 2,7-5-2,8-6-4,4-1-3,4 0 3,1-8 2,0-10-8,0-6-1,0-3 1,9-1 0,4 0 0,2-2 3,3 0 1,-2 0 8,4 1-7,-1 2 9,-4 6-3,-3 8 1,-3 7-3,-6 2 6,1 4 0,1 0-14,1 12 0,7 13 0,2 11 0,4 3 5,4-1-3,1-3-3,3-4 0,-1-5 0,1-3 0,-1-9-3,-4-4-1,0-6-3,-4-3-6,-3-1 1,0 0 1,-4-7 6,3-9 3,-2-7 0,-1 0 1,1-2 1,-2-2 1,1 0 0,-1-1-1,-2 4 2,-1 3-1,-2 5-1,-4 0 0,-1 5-1,0 2-45,0-2-55,-3 1-72,-4-3-222</inkml:trace>
  <inkml:trace contextRef="#ctx0" brushRef="#br0" timeOffset="57678.6562">19770 4319 669,'0'0'223,"0"0"-169,0 0-14,0 0 28,0 0-7,0 0-36,-25-3-22,1 35-2,-9 9 9,-9 6 3,-4 3-7,-3-2-2,1-4-1,6-8 0,8-8 1,9-9 4,9-7 2,8-7 1,6-4-3,1-1-4,1 0 1,0 0 6,0-6 12,0-14 8,3-7-24,10-7 9,4-1-7,3-1 0,3 3 5,-2 6-1,0 8 0,-4 4 6,-3 5-6,-2 4-3,0 6-5,1 0-5,4 6 0,2 19-2,-1 7 2,-3 5-1,1 3 0,-1-5 0,-1-3 0,-1-7-2,0-5-4,-3-8 2,-1-5 3,-1-5-2,-3-2 4,1 0 2,3-15 0,2-7 5,0-5-4,-2-4-1,-2-4 5,-4 1 0,0 0 6,-3 1 4,2 7-8,-1 6-3,1 7-4,-1 5-2,-1 6-8,2 2-38,-2 0-54,0 8-47,0 11-99,0 4-311</inkml:trace>
  <inkml:trace contextRef="#ctx0" brushRef="#br0" timeOffset="59382.8778">19840 5544 724,'0'0'222,"0"0"-178,0 0 6,-18-72 27,39 55-22,16 3-7,7 8-32,6 6-4,1 0-2,-2 16-4,-8 6-5,-11 5-1,-13 3 0,-16 1-5,-1-1-2,-23 1-4,-11-5 7,-1-4 0,3-7 1,8-7 0,12-3 3,6-5 0,6 0 0,0-1 0,6-19-7,13-7-7,10-4 1,5-3 11,0 0 2,2 0 4,-3 2 5,-8 3 13,-2 7 1,-9 6 8,-6 8 5,-5 5-3,-3 3-12,0 0-21,0 18-2,-3 16-1,-8 7 3,-2 6 3,4-1-2,1-3 1,3-1-2,5-9-1,0-4-2,0-6-36,16-7-26,8-6-28,9-7-64,4-3-126,4-11-105</inkml:trace>
  <inkml:trace contextRef="#ctx0" brushRef="#br0" timeOffset="59675.5736">20683 5406 560,'0'0'218,"0"0"-157,0 0 27,0 0-10,0 0-8,0 0-24,-5-63-20,4 63 9,-2-1 0,0 1-6,-4 0-18,-4 11-5,-8 15 4,-1 8 8,6 2 12,3 4-11,5-1-9,6-2-3,0-2-2,0-4-3,11-3-2,1-6 0,5-8-26,5-6-29,7-8-14,5 0-46,2-5-48,0-16-172</inkml:trace>
  <inkml:trace contextRef="#ctx0" brushRef="#br0" timeOffset="60026.7564">21081 5347 772,'0'0'122,"0"0"-62,0 0 32,0 0-3,0 0-41,0 0-19,-15-19-4,15 19 5,-1 0-2,0 0-10,-1 0-13,-4 10-5,-6 17 0,-3 11 2,-5 8 11,1 1-7,5-1-1,5-3-3,6-6 0,3-8-1,0-5-1,9-8 0,8-7-3,5-3-6,1-6-14,3 0-14,-3 0-18,-3 0-23,-2-7-41,-5-3-61,-1 0-131</inkml:trace>
  <inkml:trace contextRef="#ctx0" brushRef="#br0" timeOffset="60203.4509">21074 5542 356,'0'0'608,"0"0"-546,0 0-48,0 0 21,0 0-20,0 0-15,60-17-34,-11 12-42,-3-4-101,-4-2-114</inkml:trace>
  <inkml:trace contextRef="#ctx0" brushRef="#br0" timeOffset="60476.8864">21380 5280 856,'0'0'231,"0"0"-186,0 0 5,0 0 0,0 0-27,0 0-10,45 86 7,-29-41-11,-6 0-4,-10 3-5,-7 3 0,-24 1-21,-13 1-44,-6-7-62,-1-6-47,0-9-185</inkml:trace>
  <inkml:trace contextRef="#ctx0" brushRef="#br0" timeOffset="61137.2124">19634 5213 682,'0'0'114,"0"0"-75,0 0 12,0 0 15,0 0-6,0 0-16,15-29-10,-15 19-4,0 3-2,0-3-12,-7 1-9,-9 2-1,-4 2 1,-4 4-1,0 1 1,2 0 2,2 13-5,3 12-2,5 6 1,2 7 4,3 9-1,1 7-6,-1 7 5,-6 11 1,0 5 1,-2 1-3,-1 1 2,4-5-4,3-8 1,8-6 1,1-10 2,0-12 0,11-9-5,6-11 1,2-4-4,7-6-13,8-2-74,9-6-100,13-1-285</inkml:trace>
  <inkml:trace contextRef="#ctx0" brushRef="#br0" timeOffset="61796.6591">21625 5101 813,'0'0'80,"0"0"-65,0 0 29,0 0 35,0 0-3,0 0-41,44-56-21,-21 51 10,-1 5 8,0 0-5,-3 0-11,-6 8-9,-3 12-4,-1 13 1,-4 9 2,-2 10 7,-3 7-4,0 8 1,0 4-2,0 3-5,-2 4 0,-1-2-3,1-4 0,-2-5 0,0-10-6,-2-6-11,-5-8 3,-3-12 3,-3-9 6,-7-9 4,0-8 1,-2-5-1,0 0-9,4-7-27,5-18-35,11-10-43,6-11-168,0-7-313</inkml:trace>
  <inkml:trace contextRef="#ctx0" brushRef="#br0" timeOffset="62323.9851">21901 4795 489,'0'0'205,"0"0"-115,-27-77 9,27 57-18,0 1-13,13 1-19,12 8-31,7-2-2,2 8 0,-1 4 3,-8 0-5,-7 14-10,-9 13-2,-9 8-2,0 8 3,-21 0 1,-6-6 2,4-8-1,6-8 1,8-6-3,8-5 6,1-3-4,0-3-2,21-4 3,8 0 1,9 0 0,5-4-5,-3-6-1,-2 2 1,-6-1-2,-2 4 0,-6-1-4,-7 3-23,-9 1-39,-5 2-61,-3 0-112,-1 11-104</inkml:trace>
  <inkml:trace contextRef="#ctx0" brushRef="#br0" timeOffset="63656.8434">23372 4749 378,'0'0'355,"0"0"-271,0 0-28,0 0 27,0 0-2,-14-74 2,14 68-36,0 0-15,0 3 0,0 2 1,0 1 0,0 0-23,0 17-10,-3 23-4,2 19 4,-1 13 13,-1 5 0,2 5-9,1 0 0,0-3-4,0-5 1,0-11-3,1-8 2,2-12 0,-1-10 0,-2-7 0,0-11 0,0-6 0,0-5 0,0-2 0,0-1 0,0-1 0,0 0-1,-2 0-6,-2 0-1,1-6-1,-2-11 0,1-4-2,-2-2 6,-4-4 4,-3 5 1,-3 1 0,-6 2 1,-4 6-1,-5 7 0,-7 5 2,-1 1-2,6 2 2,3 16-2,7 2-2,6 4 2,10 0-1,6-1 0,1-3-1,0-3 0,20-5-5,8-3-14,15-6-30,9-3-35,17-2-36,7-17-73,9-6-64,2-7-77</inkml:trace>
  <inkml:trace contextRef="#ctx0" brushRef="#br0" timeOffset="63966.29">23846 5030 483,'0'0'225,"0"-91"-112,-3 56 17,-10 10-12,2 10-23,2 6-28,5 8-24,0 1-15,-4 11-19,-5 22-9,-4 11 7,-2 12 7,4 3-2,-2 6-4,5-1-4,2 3 0,4-4-3,6-9 1,0-6-1,0-7-2,6-11 2,7-9-2,-1-7 0,0-7-1,0-6-4,2-1-4,0 0-12,7-8-4,-1-7-16,1-2-26,-1 0-53,-6-3-12,-2 1-171,-2-1-151</inkml:trace>
  <inkml:trace contextRef="#ctx0" brushRef="#br0" timeOffset="64228.5056">23748 5252 890,'0'0'156,"0"0"-126,0 0 28,0 0 23,0 0-46,0 0-33,23-20-2,28 15 5,3-1 8,0-1 10,-5-2-5,-9 2 1,-9 0 0,-10 2-4,-12 3-10,-4 2-1,-5 0-4,0 0-3,0 0-41,-12 0-37,-18 7-77,-15 7-138</inkml:trace>
  <inkml:trace contextRef="#ctx0" brushRef="#br0" timeOffset="71299.9237">15985 8019 106,'0'0'61,"0"0"-48,0 0-8,0 0 10,0 0 37,0 0 11,0 0-20,-3-12-7,3 10 3,0 0-7,-1 0-9,1 2-3,-2 0-2,2-2-4,-1 0-1,1 0 2,-2 1-4,2 1 4,0 0 1,0 0 3,0 0-9,0 0 1,0 0 2,0 0-2,0 0-3,0 0-5,0 0-1,0 0 1,0 0 0,0 0 0,9 0 5,7-1 2,1-1 0,5-1-1,2 0 3,6 0 5,3-2 15,3 0-10,4 0-12,6 1-8,5-2 0,4-1-1,3 3 4,0 1-5,-7 3-3,-8 0 3,-5 0-3,-5 0 0,-2 0 3,2 0 0,2 0-1,7 0 0,5-1 1,3-5-1,2 5 1,1-4 0,2 1 0,0 0 1,3 1-1,-3 0 1,-2 3 0,-6 0-1,-4 0 1,-1 0-2,-3 0 1,0 0 0,1 0 6,1-3-4,-1-1 10,0 0-2,5 2 4,-5-1 4,2 2-1,-5 1-3,-2-2-1,2 0 2,-1 0-1,4 0-5,2 0-5,3 1 0,5-2 0,2 1-2,1 1 0,0 0-2,3-2 3,-1 0-3,3 2 0,1-1 0,-1-1 1,3 2 0,-2-1-1,-1-1 4,-1 0-4,-3 0 0,-2 2 0,5-2 1,-1 0 3,1 2-2,-2-2 2,-4 3-2,-3-2-2,2 2 0,3-1 0,2-2 0,3 1 3,2 0-2,1 2 2,0-2-3,3-1 0,0 0 3,5-1 0,1-1 2,-1 2 1,-2-2-1,2 1-2,7 0 2,4 1-1,5 0 6,2-1-5,-5 2-2,-3-1-3,-3 1 1,-6 1-1,-3-1 1,-3 2-1,-1 0 0,0 0 1,0 0 0,2 0-1,0 0 1,-2 0-1,1 0 1,-1-1-1,1 1 0,2-1 4,0-1-4,-2 1-2,-3 0 1,-1 1 1,-2 0 1,3 0-1,2 0 0,2 0 3,-1 0-3,-2 0 3,-3 0-2,-5 0 0,-2 2 1,-7-2 0,-2 0-1,0 0 1,-2 0 2,-2 0-3,1 0 2,-1 2-3,3-1 1,2 0-1,4 1 1,3-1 1,-1 1-2,-2-1-2,3-1 2,-3 2 0,2-1 1,2 0-2,1 0 1,2 2-1,2-3 2,-1 2 0,-1-2 1,-3 0-2,0 0 7,-5 0-4,-5 0 2,-5 0-3,-2 0 2,-2 0-1,1 0 2,-3 0 2,-1 0-2,-2 0 0,1 0-2,-4 0-1,-3 0 1,-4 0 0,0 0 0,-4 0-1,-1 0 3,-1 1 1,0-1-2,-2 0-4,1 0 1,1 0 0,-2 0-1,1 0 0,0 0 0,-2 0 0,1 0 0,0 0 1,0 0-1,2 0 1,5 0-1,-2 0-1,-1 0 1,-1 0 2,-7 0 1,-1-3 2,0-2 7,-1-1-2,1-3-2,-2-1-3,0-4-1,1-1 5,-2-1-1,4 0-4,-5-2-3,1-1 2,1 1-2,-2-4 1,1 0-1,-1 1-1,-1-4 2,0-1 0,2-1-2,-2-3 4,0-4-2,0 0 3,0-6-1,0-1-1,0 1 3,0 1 2,0 2-6,4-1 2,2 1 4,3-1-2,-2-2-4,3 0-2,-3 1 3,0-1 2,1 3-3,-2-1 2,1 0-4,2-2 0,-1 2 1,-2 1-1,0 2 0,-2 0 1,2 3-1,-2-1 0,2 1-1,2 1 2,0 1-2,2 1 2,-3-1-2,4 1 2,-1-1-1,1-3 0,-3-1 0,3-1 0,-4-2 0,3 1 0,0 3 0,0-1 1,2 1-1,2 0 0,1-4-1,1 1-2,-2-1 2,-1-1 1,-3 1-1,-1 1 1,-1-3 0,1 6 0,0 1-2,-1-3-4,1 4-3,-1-1-2,-2-1 3,0 1 4,-3-1 2,0 2 0,1-3 1,-1-3-1,0 3 0,-1-7-3,1 3-4,-3 1-1,1 3 2,2 2 5,-1-2 2,4 2 1,1 0 0,-2-1 0,1 1 0,0 3 0,0-1 0,2 3-1,-2 2 1,-1-2 1,0 1-1,-4-2 0,-1-2 0,0-3-2,0-8 2,0-2-1,-1-3 0,-10-3-2,-7 0 2,0 2-1,-3 2 1,1 1 0,3 5 1,4 8 0,4 8 0,3 6 0,3 5 1,-3 5-1,6 5 0,0 2 0,0 0 0,0 0-1,0-2 0,0 2-1,0 0-3,-5-2-1,1 2 0,-2 0 2,-6 0 2,-6-4 2,-7 0-5,-10-3-14,-7 1 3,-7-5 5,-3 1 6,0 1 3,-5-3-1,-6 2-4,-5 0-1,-7 1 3,4 1 0,6 1 4,7 2 0,8 0 1,3 3 1,-2-4-1,3 1 0,-5-1 0,5 0 1,-2 1-1,2 2 0,-2-2 0,-4 3 1,-6-2-1,-6 2 0,-4-1 0,-6 0 0,-11-3 2,-9-1-2,-5 0 1,4 0-1,7-2-1,9 4-1,7-1 1,5 0 1,0 0-1,1-2 0,-2 5-7,-4-1-23,2 3 28,0 1 1,-3 0 1,-5 0-2,-1 0-24,0 0 19,7 0 6,7 0 2,5 0 0,5 0-2,6 0 0,5 0 0,0 0 2,2 0-1,0 0 1,-1 2-1,-2 1 2,-6 0-2,-5 1 1,3 2-5,1-2 3,6-1 2,0-2 0,2 1-1,1-2-5,4 0 6,3 0 0,4 0 0,-6 1-1,-6 2 1,-4-1 0,-6 0 0,0 1 1,-4-3-1,-3 3-1,-2-2 1,7 0 0,5-1 0,0 0 0,4 4 0,-4-2 0,0-1 1,5 2-1,0-3 6,-1 1-1,-5 2-3,-6-3-2,0 1 1,0-1 1,5 0 1,0 0-1,0 0 2,0 0-2,-3 0 0,-2 0-2,-1 0 1,0 0 4,-2 0-2,0 0 0,-2 0-3,-4 0-2,-4 0 1,-3 6 1,1-2 1,0 2-1,3-4 1,0 2-1,-1-2 1,0 2-1,4-2 0,0 3 1,-3-2 0,-2 1-1,-4 0 0,0-2 0,3-1 1,4 3-1,3-2-4,1 3 3,-2-1 1,0 2 1,-2-2-1,2-1 0,-1-2 0,0 1 0,6-2 0,1 0 0,-2 0 0,3 0 0,1 0 0,-3 3 1,1-1 0,-3 2-1,-2-2 1,4 0 0,4 3-1,6-4-1,7 3 0,9 1 0,1-1 1,2 2 0,1 0 0,2 0 1,1 2-1,4-1 0,4-2 0,5 0 2,4 0-1,6-1 0,2-1 2,2 0-3,-3 2 2,1 3-2,-5 2 0,2 0 1,-2 5 0,0 1-1,1 2 3,-1 6 1,-3 10-4,-5 5 2,-4 9 11,-3 7 16,0 7-19,2 8-4,1 0 3,4 3 0,1-5 1,5-3 4,4-1 0,0-1-3,4 4-4,0-3 0,3 1 0,-2 0-3,2 1 3,0 4-7,0 1 2,0 6 1,0 1 2,0 5-3,0-2-1,0-1 1,2-3-2,-1-7 1,4 2 1,0-4-2,3 1 0,-1-4 1,3-2 0,0-3-1,-3-4 0,1-1 0,-2-4 0,1-1 0,-1-4 0,-1-2 1,-1 1-1,1-1 0,-2 4 1,1 3-1,-4 3 0,0 0 1,0-1 0,0-4 0,0-1 0,0-3 0,0 0 1,0 1-1,0-3 1,0 0-2,0 0 3,0-2-3,0-3 0,0-1 0,0-3 2,3 0-1,0-3-1,-2-3-2,2-3 2,-1-3 1,1-5 0,-2-2-2,1-3 1,-1 0 0,-1 1 1,2-1-1,-2 4 0,0-2 2,0-2-2,0-1 0,0-6 0,0 1 1,0-4-3,0-2 4,0 0-2,0 0 1,0 0 2,0 0-2,0 0 2,0 0-3,0 0-3,0 0-20,-3 0-22,-9 0-78,-3 0-99,5-8-176</inkml:trace>
  <inkml:trace contextRef="#ctx0" brushRef="#br0" timeOffset="95800.2713">2219 12857 189,'0'0'29,"0"0"-4,0 0-4,0 0 49,0 0-8,0 0-10,0 0-7,0 0 15,-8 1 22,8-1-7,0 0-12,0 0-12,0 0-14,0 1-5,0-1-1,0 0-2,0 0 3,0 0 7,0 2 4,0-2 2,0 0-10,0 1-7,0-1-9,0 0-6,0 0-12,11 0-1,22 0 0,17-1 1,18-9 0,12-2 5,14 1-3,2-1-3,-2 5 0,-11 6-3,-7-1 2,-13 2-3,-8 0-11,-19 0 3,-11 0 3,-14 0-3,-7 0 6,-4 0 6,0 0 5,0 0-1,0 0 0,0 2 0,0-2-1,0 0 2,0-4-3,0-11-2,0-6 0,0-2 0,0-4 0,0-1 0,-3 0 0,-1-1 0,2 4 1,1 0 1,1 2-1,0 3-1,0 2 1,0 4 6,0 7 1,0 3-2,0 4 0,0 0-6,0 0-3,13 18-10,5 8 13,7 11 3,4 4-2,-1-1 0,0 1-1,-2-8 1,-5-4-1,-5-5 0,-2-10 2,-8-6-2,-2-4 0,-3-2 0,-1-2 4,0 0-3,0 0 8,0-11 0,2-17-4,-1-8-1,4-6-3,-1 3 1,1 3 3,6 5-2,-3 6 4,0 6-5,-1 6 5,-1 7-1,0 5-1,6 1-5,2 1-6,2 17 6,8 7 1,-3 7 1,3 2 0,0 3-2,4 0 3,-6-7-1,-2-5-1,-4-9-1,-7-7 0,-3-4 0,0-3 0,-6-2 0,0 0 4,0 0-1,0 0 7,0-9 0,3-5 7,0-3-15,4-2-4,5 2 0,11 1-1,14-1 3,17 5-2,14 1 2,14 5 0,8-1-2,4 0 0,4 0 0,2 1 2,-1-4 0,-1 1 0,-13 1 0,-7-1-1,-11 2 1,-6-2 2,-7 2-2,-8-1-1,-5 0 1,-1 0 0,-3 2 0,-3 1 0,-1 0 1,-3 3-1,-6 1 0,-8 1 0,-2-3-2,-7 3 2,-2 0-1,-5 0 1,0 0 0,0 0 0,0 0 0,0 0 0,-3 0-8,-20 0-21,-11 0-38,-14 0-95,-7 9-129,-8-2-215</inkml:trace>
  <inkml:trace contextRef="#ctx0" brushRef="#br0" timeOffset="97239.9141">1992 13699 884,'0'0'110,"0"0"-62,0 0-36,0 0-8,0 0 25,0 0-9,33-13 4,15 10-4,-1 2-15,-6 1-4,-11 0-2,-10 0-36,-9 0-12,-2 0-4,-8 0 7,-1 0 46,-4-8 2,-16-9 4,-6-5-3,-4 1 6,3-3 33,6 7 15,6 5-2,6 6-5,9 4-3,0 2-10,0 0-23,0 0-14,0 19-1,3 9 1,9 12 2,1 4-2,-2 9-2,4 3-59,6 3-64,1-8-118,2-15-439</inkml:trace>
  <inkml:trace contextRef="#ctx0" brushRef="#br0" timeOffset="97640.5903">4687 13508 973,'0'0'155,"0"0"-155,0 0-6,0 0 6,108-17 24,-57 8-5,6-3-19,3 2 0,-5 2-7,-8 5-78,-15 0-77,-26 2-267</inkml:trace>
  <inkml:trace contextRef="#ctx0" brushRef="#br0" timeOffset="98291.1446">2905 13634 721,'0'0'162,"0"0"-96,0 0-10,0 0 24,0 0 16,0 0-29,-32-41-33,32 41-20,0 0-7,5 0-5,13 15 5,8 5 2,3 9-5,-2 1-1,-1 3-3,3-1 2,-7-4-2,1-6 0,-5-5 1,-7-8-1,-2-4-1,-5-2-6,0-3 5,-2 0 2,1-10 1,0-16 9,2-8-2,2-6-4,-1-6 6,3 1-4,-3 0-2,-2 6-2,1 6-2,-4 12 0,-1 10-5,0 7-22,0 4-28,0 0-38,0 18-108,0 10-139,0 2-20</inkml:trace>
  <inkml:trace contextRef="#ctx0" brushRef="#br0" timeOffset="98814.5786">3432 13596 843,'0'0'85,"0"0"-74,0 0 9,0 0 36,0 0 11,0 0-45,-15-77-9,10 73-4,2 1 9,0 3 11,0 0-15,0 0-8,-5 2-5,-6 17 7,2 6-4,0 4 1,3 2-2,6 0-1,3-3 1,0-1-3,5-5-2,14-7 1,10-4-10,5-8-32,9-3-19,2-2-14,1-15-27,-4-8-23,-7-4 52,-6-6 49,-7-1 25,-5-4 30,-7 2 39,-2 1 17,-2 6-20,-2 5 4,-1 6 0,0 9-15,-3 5-7,0 5-11,0 1-17,0 0-20,0 15-5,0 10 5,0 11 14,0-1-2,0-1-6,0-3-6,11-3 0,-2-2 0,3-2 0,4-6-27,11-2-65,4-6-37,2-10-81,3 0-169</inkml:trace>
  <inkml:trace contextRef="#ctx0" brushRef="#br0" timeOffset="99144.9188">3912 13497 749,'0'0'124,"0"0"-88,0 0-19,0 0-10,0 0 6,0 0 4,97-10-8,-52 1-7,-7-3 1,-3-2-2,-5-3-1,-8-2 11,-5 1 16,-7 1 13,-7 2 16,0 5-10,-3 6-1,0 2-1,0 2-20,0 9-24,0 21 3,0 10 15,0 9 2,5 0-13,8-5-4,0-5-3,1-6 0,-4-7 0,-4-5 0,-3-2-21,-2-6-44,-1-2-42,0-7-26,0-4-157,0-7-160</inkml:trace>
  <inkml:trace contextRef="#ctx0" brushRef="#br0" timeOffset="100194.9957">2271 12546 315,'0'0'538,"0"0"-452,0 0-41,0 0 28,0 0 32,0 0-41,-16-6-30,16 6-21,0 0-7,0 1-3,7 14 3,14 5 11,6 7-5,3 3-4,1 3 0,-1 4-8,3 1 0,-5-1 0,-3-4-2,-2-3-15,-8-3-12,-6-5 6,-5-2 8,-4-3 4,-3-1 6,-18-1 2,-7 0 3,-5 1 1,-1-2 10,1-3 1,3 1 2,5-4-11,4-1 0,9-2-3,3-3-15,5 0-47,4-2-59,0 0-32,0-3-122,-2-17-109</inkml:trace>
  <inkml:trace contextRef="#ctx0" brushRef="#br0" timeOffset="100698.1733">1652 11860 694,'0'0'141,"0"0"-77,0 0-4,0 0 12,0 0 1,0 0-19,0 0-29,-22-41-21,20 41-1,2 0-3,-3 0-1,3 15-8,0 15 9,0 6 4,0 5 3,0 5-4,3 0 0,6-7-3,3-7 1,3-5-1,3-11 4,-2-5-4,2-5 0,3-6 1,0 0-1,3 0 0,1-14-17,-4-6-52,-6-2-55,-9-3-116,-6-5-150</inkml:trace>
  <inkml:trace contextRef="#ctx0" brushRef="#br0" timeOffset="100872.7153">1515 11691 794,'0'0'107,"0"0"-48,0 0-27,0 0 26,0 0-23,0 0-35,-64-34-23,86 34-103,14 1-84,4 6-154</inkml:trace>
  <inkml:trace contextRef="#ctx0" brushRef="#br0" timeOffset="101320.408">1867 11699 778,'0'0'101,"0"0"-71,0 0 10,0 0 39,0 0 8,0 0-40,0-49-35,0 53-12,0 18 3,1 14 27,2 6-4,-3 5-17,0 2-4,2-3 0,5-5-5,8-8-1,2-9-9,8-9-20,8-10-26,4-5-24,8-11-11,-2-16-36,-7-10-30,-6-1 56,-11-1 85,-11-2 16,-8 1 58,0 3 28,-2 7 7,-7 9 6,3 7-22,0 10 1,5 4-10,1 0-35,0 14-28,0 11-4,0 9 28,7 2-8,4 1-15,-2-5 0,1-4-6,0-2 0,1-5-13,-1-8-83,2-7-57,-4-6-163,-2-14-206</inkml:trace>
  <inkml:trace contextRef="#ctx0" brushRef="#br0" timeOffset="101627.2116">2201 11662 553,'0'0'161,"0"0"-106,0 0 22,0 0 2,0 0-34,0 0-38,1-34-6,35 38 1,5-3 1,-1-1 1,-3 0-2,-7-13 0,-12-4-1,-3 1 11,-11-4 24,-4 0 39,0-1-17,0 5-9,0 5-11,-1 6 12,1 4-4,0 1-41,0 7-5,0 19 0,9 13 0,3 8 5,4 5-3,-5 0-2,2-1 0,-4 0-37,-3-3-74,3-2-65,-5-9-120,-1-10-249</inkml:trace>
  <inkml:trace contextRef="#ctx0" brushRef="#br0" timeOffset="102185.6618">3554 11775 921,'0'0'94,"0"0"-43,0 0 17,0 0 13,0 0-14,0 0-48,-30-4-14,36 40-4,6 10 25,-3 9-16,-3 3-6,-4 1-3,-2-6-2,0-9-28,4-8-41,4-12-22,-4-10-37,4-13-86,-2-1-62,-2-20-39</inkml:trace>
  <inkml:trace contextRef="#ctx0" brushRef="#br0" timeOffset="102611.4377">3494 11970 374,'0'0'180,"-71"-106"-61,51 54-32,10 5-13,10 7 7,7 4-28,31 9-1,13 5-29,14 10-6,5 9 8,2 3-8,-2 7-8,-9 15-4,-13 5-5,-18 1-1,-23 2-1,-7 1-6,-39 0 8,-20 5 8,-10-7-8,-1 2 6,12-10 0,9-4 5,17-7 13,15-5 0,9-4-14,8-1 2,0 4-12,21 3 4,10 1-1,11 4 16,1-1 3,1 2-11,3-3-6,1 2 3,-2-1-2,-1-1-1,-3-1-2,-7-3-3,-7-2 5,-8-1 3,-5-2-2,-9-1-1,-1 0 1,-4 0-3,-1 0-1,2 0 2,-2 0-4,0 0-11,0 0-59,1 0-65,-1 0-167</inkml:trace>
  <inkml:trace contextRef="#ctx0" brushRef="#br0" timeOffset="106099.1496">2717 15354 391,'0'0'74,"0"0"-36,0 0 0,0 0 43,0 0 3,0 0-17,-32-79-24,32 70-16,0-2 9,0-1 6,-2 2-2,2-3-7,-3 2 12,0 1-12,0 0-3,-2 4 3,4 2-6,-1 4-4,2 0-12,0 0-11,0 23-6,0 24 6,0 26 4,8 18 5,1 8-7,3 1-1,-3-6 3,3-9-3,1-14 0,-5-12 0,-1-12-1,-4-6 0,-3-8 1,0-13-2,0-7-2,0-7-14,0-6-43,0 0-26,6-2-28,3-25-86,3-7-339</inkml:trace>
  <inkml:trace contextRef="#ctx0" brushRef="#br0" timeOffset="106374.9442">2729 15554 778,'0'0'94,"0"0"-53,0 0-35,0 0 14,0 0 9,0 0-18,88-61-5,-35 61-6,-6 0 4,-14 0-8,-16 15-1,-13 4-5,-4 8-1,-24 5 11,-9-2 1,-3 0 5,2-4-6,7-5 4,6-5-3,7-4-1,9-4-1,5-6-96,9-2-77,16-2-99</inkml:trace>
  <inkml:trace contextRef="#ctx0" brushRef="#br0" timeOffset="106810.6559">3221 15340 740,'0'0'144,"0"0"-93,0 0 11,0 0 41,-34-74-39,30 73-21,2 1-26,2 6-17,-1 19 0,1 11 3,-2 9 16,2 0-19,0 1 5,0-2-2,0-4-2,0-8-1,0-10 0,9-7-18,6-9-20,7-6 8,7-6 5,2-19-16,-1-11 4,-2-5 21,-5-4 16,-5-3 3,-5-1-2,-4 1 0,-3 6 8,-3 12 0,-3 11 39,0 10-7,0 6-5,0 3-5,0 7-25,0 18 0,6 13-1,0 6 8,1 1-5,-1-1-7,0-3 1,0-6-2,3-6-4,5-6-49,5-6-51,2-10-43,3-7-249</inkml:trace>
  <inkml:trace contextRef="#ctx0" brushRef="#br0" timeOffset="107111.7637">3502 15377 397,'0'0'425,"0"0"-356,0 0-63,0 0 38,0 0 7,0 0-48,-18-18-2,63 11 4,4-8-8,0-2 3,-4-1-12,-8-1-7,-14-2 19,-10 2 3,-7 2 8,-6 3 14,0 2 17,-3 6 17,0 5 9,-3 1-23,-1 9-27,-1 19-13,-2 10-1,0 6 5,2-1-5,4 0-4,4-7 0,0-5-18,12-5-80,13-13-67,6-13-259</inkml:trace>
  <inkml:trace contextRef="#ctx0" brushRef="#br0" timeOffset="107307.5878">4048 15222 590,'0'0'438,"0"0"-379,0 0-58,0 0 4,0 0 3,0 0-8,79-25-34,-40 25-124,-8 5-128,-10 11-60</inkml:trace>
  <inkml:trace contextRef="#ctx0" brushRef="#br0" timeOffset="107441.0172">4154 15352 358,'0'0'335,"0"0"-191,0 0-48,-79 49-22,79-48-11,0-1-18,4 0-27,20 0-16,13-5 16,8-7-18,4 0-68,-2-2-99,-7 1-209</inkml:trace>
  <inkml:trace contextRef="#ctx0" brushRef="#br0" timeOffset="109098.4419">5040 14658 281,'0'0'483,"0"0"-375,0 0-48,0 0 9,0 0 17,0 0-37,-19-40-14,19 34-13,0-1-6,0-1 8,0 2 6,6 1-9,1 2-7,-4 1 1,6 2-5,6 0-6,9 8-2,10 17-2,1 7 2,-1 6-1,-3 1-1,-1-1 0,-3-3 2,-3-6-2,-8-5 1,-2-7-2,-4-3 1,-4-6 0,-2-5 0,-1-1 1,-1-2-1,-2 0 4,0 0 6,3-16-1,3-12 2,1-12-11,4-5 5,2-7 0,2 0-3,2 0-1,0 3-1,-1 12 0,-3 8 0,-4 13-1,-5 5-4,-1 9-51,0 2-33,3 0-108,2 5-223,8 5-157</inkml:trace>
  <inkml:trace contextRef="#ctx0" brushRef="#br0" timeOffset="109382.6368">5868 14516 784,'0'0'118,"0"0"-78,0 0 27,0 0 25,0 0-30,0 0-18,-51-54-17,45 54-20,-5 4 6,-3 19-9,-5 10 2,4 10-2,0 8 2,3 4 2,7-2 0,4-6-7,1-7 0,4-11-1,16-7 0,2-8-1,10-10-32,8-4-43,3-8-49,1-17-54,2-6-132,-6-4 6</inkml:trace>
  <inkml:trace contextRef="#ctx0" brushRef="#br0" timeOffset="109581.6912">6098 14589 339,'0'0'241,"0"0"-54,0 0-41,0 0-42,0 0 0,0 0-38,-25-62-37,25 65-29,0 16 3,13 13 7,-1 5 11,4 3-9,-2-1-1,-4-3-5,2-3-5,-1-2-2,3-9-8,2-7-56,7-8-85,1-7-111,-1-2-319</inkml:trace>
  <inkml:trace contextRef="#ctx0" brushRef="#br0" timeOffset="109871.2694">6205 14629 706,'0'0'139,"0"0"-106,0 0 24,0 0 1,0 0-44,0 0-13,26-7 5,18 7-6,1 0-13,0-10-14,-9-6 4,-11-3 23,-10-3 5,-6 0 8,-6 1 22,-2 5-1,-1 5 37,0 9 6,0 2-24,0 0-36,3 23-13,3 14-4,4 9 31,-2 1-19,-3 0-8,-4-8-4,-1-7-11,0-7-56,0-11-78,-3-11-147</inkml:trace>
  <inkml:trace contextRef="#ctx0" brushRef="#br0" timeOffset="110283.5289">5827 14123 821,'0'0'107,"0"0"-71,0 0 21,0 0 29,14-76-20,10 66-29,7 7-23,-5 3-6,-7 0-3,-11 5-5,-8 12-1,0 7 1,-25 5 0,0 1 5,2-3-5,6-3-2,13-6-1,4-2-5,10-1 4,17-5 0,15-7-1,6-3 5,4 0 0,0-6-1,-4-7-1,-8-1-6,-9 3 7,-11 5-13,-10 3-30,-10 3-40,0 12-16,-22 16-135,-10 7-51</inkml:trace>
  <inkml:trace contextRef="#ctx0" brushRef="#br0" timeOffset="110620.8445">5037 15454 801,'0'0'176,"0"0"-136,0 0-40,0 0 50,154-25 35,-42-3-10,23-5-36,10-2-22,8 1-8,-9 3 2,-17 6-5,-24 6-2,-29 7-4,-29 4-18,-24 8-53,-21 0-51,-12 8-8,-37 20-65,-20 3-172</inkml:trace>
  <inkml:trace contextRef="#ctx0" brushRef="#br0" timeOffset="111153.9199">5646 15636 1,'0'0'938,"0"0"-861,0 0-31,0 0 45,0 0 1,0 0-40,-23-32-34,23 55-13,0 12 1,5 15 16,1 4-7,-3-2-11,9-3-4,-6-10 0,0-4 1,0-9-1,-3-10-10,0-9-14,-2-4-6,-1-3 11,0-6 19,0-18-2,-4-9 2,-11-10-4,0-3 2,6-4 2,7 0-2,2-1 2,24 6-6,15 5 2,12 11 1,-3 7 2,1 9 1,-13 11 0,-16 2-1,-11 0-2,-9 15-1,-3 5 4,-20 5 2,-9 5 4,2-7-5,4-1 10,9-2 7,7 0-7,7 0-6,3 0-3,3 0 2,19 0 1,6-2 2,10 0-6,6-5 2,7 0-3,1-1-4,-1 1-55,-6-1-88,-5-7-235</inkml:trace>
  <inkml:trace contextRef="#ctx0" brushRef="#br0" timeOffset="113141.124">6437 13948 487,'0'0'67,"0"0"-40,0 0-20,0 0 44,0 0 56,0 0-23,-33-69-36,28 62-19,-1-1-6,-2-1 3,-3 0 0,0-3-11,-3 0-4,0-2-5,-4-3 7,2 1 3,-5-1-4,2 2 3,-4 0 0,1 1-6,-5 2 6,5 0-2,-4 2-3,1 1-6,-2 2-1,0 1 6,0 1-6,2 4-2,2 1 2,-2 0-3,1 0 0,-1 0 0,-3 0 5,-4 7-4,-2 2 2,-2 0-3,2 1 0,1 0 5,0 2 2,3-1 1,-1 2-1,-2 0 0,0 2-1,-4 1 1,1 0-2,-1 3 3,-5-1 0,-1 0 0,6 0-3,-4 1 1,1-1-3,3 1-1,-2-2 2,3-1 0,0 3-1,2-2 0,3 4 1,-2 1-4,2 4 8,1 4-6,0 2 0,3 2-2,0 1 0,2-1 1,1 2 2,5-4-3,2 3 0,1 2 0,1 1 2,-1 2 1,-1 0-2,5-1 4,2-4-5,4-1 1,1 4 0,2-1 2,3 5 2,0 4 2,0 2 0,0 4-3,0 6 5,0 1-4,0-1 3,3 1-6,6-2 4,2 0 1,2 0-5,-1 2-2,6 2 4,-5-3-4,2 0 4,0-3-3,1-4-1,-2 0 4,4-5-4,-3-3 0,1 0 1,-2-4-1,2-6 2,-4 3-2,5-4 1,-1 0 5,-3 2-6,4 0 1,-1 1 1,-1 2 0,6-2-1,-1-2-1,6-2 0,4-3 3,4 0-2,3 0 0,1-3-1,-3-2 0,0 0 0,1 0-2,-2 0-1,3-4 3,-1-1 0,1-2 0,2-3 0,0-2 1,4-1 0,1-3-1,0-1 0,3-4 3,0-2-3,1 0 0,-3 0 1,3 0 0,-4 0-1,-3 0 1,2-2-1,-6-6 0,0 1 0,-1-1-1,-1-3 2,-1 3 1,0-4-1,2-1-1,1 1 0,1-3-1,1 1 1,-1-2 1,4-1 1,-3-3-2,-2-2 0,-1 2-1,-2 0 1,-3 1 0,-1-2 0,0 1 0,0-2 0,-2-4 3,-1 1-2,-1-4 0,-1-3-1,2-4 0,-2-1 0,3-2 1,-1-2 0,-3-1 2,2 1-5,-5-4 2,1 2 0,-6-1 0,-1 1 0,-6 0 0,0-1-1,-4-1 3,-1 2-1,2-2-1,-3-1 0,0 2 0,-2-2 2,-1-1-2,0 0-2,0 0 2,0-2 0,0-2 0,-1-4 1,-5 0-1,-1-2-3,-2 3 3,-2 5 1,-1 2-1,-1 2 2,-3 0-2,-2 2 1,-3-3-1,-3 4-2,-4-1 2,0 2 0,-4 0 0,-1-3-1,-1 1 1,1 4-1,2 1 1,1 3-1,1 3 1,-2 2-3,-2 2 3,-3 6-1,0-1 1,-4 2 0,3 0 0,-3 0 1,1 1-1,-4 1-2,1 5 1,-6 4-1,-7 6-6,-11 4 0,-8 0-44,-4 11-31,2 6-56,12-6-43,12-11-214</inkml:trace>
  <inkml:trace contextRef="#ctx0" brushRef="#br0" timeOffset="114057.2476">4179 11681 757,'0'0'149,"0"0"-125,0 0-24,0 0 0,0 0 24,85-31-24,-49 28-18,-2 3-251,-10 0-68</inkml:trace>
  <inkml:trace contextRef="#ctx0" brushRef="#br0" timeOffset="114214.822">4166 11762 762,'0'0'85,"0"0"-72,0 0 36,0 0 25,0 0-56,0 0-6,74-2-12,-17-10-7,-1 0-60,0-3-124,-5-5-91</inkml:trace>
  <inkml:trace contextRef="#ctx0" brushRef="#br0" timeOffset="114505.1388">4516 11481 637,'0'0'119,"0"0"-38,0 0 13,0 0-1,-54-73-13,54 71-24,0 2-23,0 0-19,0 20-13,10 25 1,3 15 30,-4 12-12,-3 6-11,-1-3 4,0-6-5,1-8-5,0-10-1,-1-12-1,1-9-1,-1-11 0,-1-9 2,-3-6 0,0-2 1,-1-2-1,0 0-2,0 0-23,0 0-27,0 0-80,0-4-88,-2 1-194</inkml:trace>
  <inkml:trace contextRef="#ctx0" brushRef="#br0" timeOffset="115776.3217">7490 14591 847,'0'0'157,"0"0"-145,0 0-7,0 0 13,0 0 17,0 0-31,24 0-4,8 0-40,5 0-68,-8 0-191,-11 2-227</inkml:trace>
  <inkml:trace contextRef="#ctx0" brushRef="#br0" timeOffset="115924.3873">7463 14783 754,'0'0'194,"0"0"-167,0 0-7,0 0 70,0 0-22,0 0-60,-10 10 3,46-14-22,16-4 1,7-2-120,-1-1-278</inkml:trace>
  <inkml:trace contextRef="#ctx0" brushRef="#br0" timeOffset="116425.8458">8060 14235 776,'0'0'187,"0"0"-124,0 0 8,0 0 23,0 0-7,0 0-12,-5-42-28,5 42-1,0 0-11,0 0-11,0 0-22,0 0 2,0 18-4,14 12 1,11 15 1,2 3 0,-2 2-2,-1-1 1,-1-9-3,-1-7 0,-5-11-8,-4-7 1,-3-6-6,-5-8 3,-2-1 1,1 0 11,1-10 8,2-15 3,2-10-9,3-11 2,-2-5-3,3-5 2,0-2-3,-4 0-2,-3 6-6,-2 6-31,-2 13-11,2 10-11,1 12-31,2 9-98,5 2-218</inkml:trace>
  <inkml:trace contextRef="#ctx0" brushRef="#br0" timeOffset="116950.707">8822 14125 838,'0'0'147,"0"0"-126,0 0 10,0 0 57,0 0-21,-79-41-27,78 41-17,1 0-15,-3 0 0,0 0 6,-9 0-9,-3 15-2,-4 11-2,0 8 0,2 6 3,3 7 1,4 1 3,4 1-4,6-3-1,0-7-2,4-6-1,19-11-4,11-12-14,17-8-24,11-2-26,10-9-53,4-15-14,-7-5-81,-11-7 2,-16-3 122,-16-4 92,-10 0 22,-9 0 40,-7 5 61,0 9 36,0 6-29,-3 9-32,-3 5-5,3 8-12,3 1-17,0 0-43,0 14-21,0 16 0,2 13 42,6 1-19,0 3-16,-2-3 2,0-2-5,-2-5-4,2-6-4,0-6-42,0-8-48,5-11-100,2-6-226</inkml:trace>
  <inkml:trace contextRef="#ctx0" brushRef="#br0" timeOffset="117265.7085">9237 14246 649,'0'0'215,"0"0"-161,0 0-46,0 0-5,0 0 21,0 0-8,109 1-8,-64-4-5,-6-14-1,-7-5 6,-5-3 22,-5-5 1,-4 1 35,-4-2-8,-5 5-1,-3 6-16,-2 8 13,-4 7 1,0 5-15,0 0-33,0 22-5,0 18-2,0 11 37,0 6-26,0-1-10,0-5 3,0-6-4,0-7 0,-4-5-40,-2-7-55,-5-11-52,-3-12-137</inkml:trace>
  <inkml:trace contextRef="#ctx0" brushRef="#br0" timeOffset="117851.8121">8494 13644 699,'0'0'128,"0"0"-84,0 0 22,0 0 5,0 0-13,0 0-36,46-78-13,-9 78 7,-2 0 1,-7 6 1,-8 13-16,-10 5 0,-10 6-1,0 2 8,-18 2-5,-12-1 2,2-5 3,8-9-5,7-7 3,13-5-4,0-1-3,19-6 1,19 0 1,11 0 13,6-1-9,4-14 6,0 1-10,-4 0 1,-3 0 3,-8 3 2,-11 1 5,-13 3 5,-7 4-2,-10 2-8,-3 1-4,0 0-4,0 0-7,0 17-45,-13 11-63,-12 10-58,-3-3-420</inkml:trace>
  <inkml:trace contextRef="#ctx0" brushRef="#br0" timeOffset="120227.4218">9577 13468 686,'0'0'85,"0"0"-47,0 0-25,0 0 38,0 0-7,-65-82-18,54 68-3,-5-2-6,-1 0-7,-2-1 4,0-1-1,0 2-6,-1-3 6,-1-1-1,-2 0-2,-4-1-5,-1 1 3,-2-4 3,0 2-1,2-2 12,0 2-7,1 2 5,-1 0-17,-1 2 4,1 1-1,2 3 5,-2 0-4,0 4-1,-4 4-2,-5-1-3,-3 2 3,-5 4-4,-4 1 0,1 0 0,-3 0 1,-1 0 0,-2 0 4,-1 8-3,0 2 7,3 1-4,4 3-4,4-2 3,5 2-3,3 0 2,4-1 0,2 1-1,4 1-2,-1 3 1,6 0-1,0 3 0,-1-3 1,1 2 0,-2 2-1,-1-1 1,-2 1 1,-1 2-1,0-1 4,2 2-2,2 0-2,2 0 4,4 1-1,2 1-1,-2-2-1,4 2 2,1 0-3,0 3 2,3 2-3,0 5 4,-1 0 0,2 0-1,2 2-1,0 2 3,6-3-4,0-1-1,0-4 0,0 1 2,0-3-1,0-1-2,0 0 2,0-4-1,0 4 1,0 0 1,0 2-2,3 3 0,3 0 1,0 2 1,0-1-2,3 0 1,-2 1-1,1-3 3,-2-1-1,3-2-2,-3-1 0,1-2 0,2 0 1,0-2-1,3-1 0,-1 2 0,2 2 3,-1-4-2,3 1 3,0-1-1,1 0 2,0-1-1,2 0 4,1 1-8,0-2 2,0 1-1,-1 0-1,1 0 0,-2-1 1,-1-1 1,-2-2-2,-1-1 1,0 1-1,4 0 1,-2 1-1,3-3-1,0 3 1,4-1 2,0 0-1,2-1-1,-1-3 1,2-1-1,2-2 0,3-1 0,3-1 3,1 3-3,2-4 0,1-1 0,-1-2 1,-1-1-1,1-3 0,2-3 2,-1 3 0,2-3 0,-2 0-2,-1 0 0,6 0 3,-1 0-1,0 0-2,-2-3 0,-6 1 0,-2 1-1,-4-2 0,3 0 1,1-1 0,-1-2 0,3 0 0,1 0 0,4 0 0,1-3 0,-1 2 0,-2 0 0,-4-2 0,-2 0 0,-1 1 1,-4-2-1,0-2 0,-3 2 1,-2 1-1,1-3 0,0-5 1,1 2 1,4-5-2,-1 2 0,0-2 1,-1-1-1,-1 0 0,-4 0 0,2 1 0,-5 0 0,0 0 0,1-1 4,-1-2-4,-1-1 0,3 0 0,-1 2 0,-1-1 0,-1 2-1,-2 3 1,-1 0-1,2 2 1,-7 0 1,2 1-1,-1-1 0,0-2-1,-2-1 1,2 0 0,0-2 1,0 0 0,0-1-1,-1-5 2,1 1-2,-1-5-2,-1-2 1,-1 0 2,-4-3-2,-1 1 2,0 0-1,0-1 0,0 4 0,0 0 0,0 1 0,-1 1 2,-2 2-1,-2-1 0,-1 1-1,3-1 1,-3 0 0,0-1-1,0-3 1,0 1 0,-1 0-1,0 1 0,-1 3 0,2 3 1,-2-2 5,0 7-6,0-3 2,1 2 2,-4 3 0,2-1-2,-1 1 0,-3-2 0,-4 1-1,-1 0-1,0-1 1,-3 1 0,-2-1 2,-4-1-2,-2 1-1,2 2 2,-1-1 1,1 3 0,0 0-3,2 0 1,4 1 3,-1 1-2,2 0 0,0 0 0,-2 0 0,2-1-2,-4 1 2,0 0-2,1-1 1,-3 1-1,-1 0 1,-3 1 0,2-3-1,1 2 3,-1 0 0,1-1-3,-3 0 1,4 1-2,-2 1 1,0-1 0,-1 0 0,-1-1 0,-1-1 3,-2 0-3,-1-2-1,3 3 0,4-1 1,3 2-4,2 0-25,8-1-21,-1 1-25,5-5-29,2-2-101,2-6-388</inkml:trace>
  <inkml:trace contextRef="#ctx0" brushRef="#br0" timeOffset="124330.8798">3441 12243 185,'0'0'128,"0"0"-64,0 0-14,0 0 4,0 0-17,0 0 33,-27-17-29,27 17-22,0-2-10,-2 2-1,1-2-3,-1 0 0,-1 0-1,-3 0 3,-4 0 2,-2 0-4,-4 0-3,-1 1 4,1 0 0,1-1 4,2 0-1,1 1 0,1 0 2,4-1 1,1 1-10,1-1 6,1 2-3,-2 0 1,-6 0-3,3 0 1,-3 0-3,-7 0-1,-2 0 2,-4 2-2,-3 3 0,0 1 1,1-2-1,5 0 0,3-1 0,4 0 1,0 1-2,6 2 1,-3 1-1,-3 2 0,0 0-1,-6 3 2,3 0 0,-3-2 1,2 2-1,4-3 0,0-1 1,3 0-1,-1 1 0,4-1 0,-2 1 0,0 0 0,-3 3 0,0 0 0,-3 5 0,-3-1 0,-2 5-1,-2-2 3,2 0-3,1-3 2,7-2-1,4 0 0,4-2-2,3 4 1,0-1 0,3 7 2,0 0-1,0 7 1,5 6 0,6 0 15,1 5 4,0-5-1,2-2-3,-2-1 1,1-6-12,-1-5 4,0 1-4,-2-3 3,2-1-6,0-3 1,3 0 0,1 0 1,-2-3 2,5 0-4,-2 1 3,1-4-2,2 2 2,0 1 2,2-2 1,-1 0-5,3-1 0,0 1-1,6-2 1,-2-1-3,2-2 4,3 1-2,1-2 0,2 2 0,1-4 0,0 3-1,-4 0 0,0-1 2,-3 0-2,0 1 3,-6-1-3,0-1 0,-5 0 0,0 0-1,-2-2 0,2 1 0,-1 0 0,3-2 3,4 0 3,-4 0-1,5 0 1,2 0 2,5-4-4,4-2 10,2 1-10,1-3 3,3 3-4,-1-2 0,-3 1 1,-2 1-4,-3-2 1,-2-1-1,-5 2 2,1-1-1,-4-2-1,1 0 0,-4 1 4,2-4-3,2 0-1,-1-1 2,-2-2 0,2 0 2,-6-4-2,1 0 2,-4 0 3,-3-3 4,-3-1 2,0 0-7,-1-2 0,0-2-4,-2 0 2,-1 0-4,-2 0 0,0 2 1,-3 0 1,0 1 2,0 0 3,0-1-5,-3 2 2,-6-1-3,-3-2 0,-1 1 1,-1-2-2,-5 2 1,-2-2 1,0 0-1,-6 2 2,2 2-2,-7 0 1,4 4 6,-2 4 1,2-1-1,3 5-2,-1 1-4,2 0 0,0 3-1,1 0 1,-3 1-2,1 0 0,-1 3 0,1-2 1,0 1-1,-2 3 0,0-2-1,-3 1 1,-4 0-1,-2-3-1,-4 1 4,-2 0-2,2-2 0,-1 0 0,-1-2 1,-1-2 1,-3 1-2,0 0 0,1 2 1,2 1-1,0 3-20,1 3-72,-3 0-37,-4 0-248</inkml:trace>
  <inkml:trace contextRef="#ctx0" brushRef="#br0" timeOffset="128680.0605">15968 6430 327,'0'0'105,"0"0"-77,0 0 0,0 0 43,0 0 35,0 0-37,0 0-46,0 0-9,-36 0 16,36 0 14,0 0-9,0 0-7,0 0-9,0 0-5,0 0 1,0 0 3,0 0 1,0-1-8,22-2 2,9 0 7,14-3-6,4 2-4,8-2-1,5-1-7,9 2 5,8-2-5,4 3 1,-1-1-2,-6 1-2,-13 2 1,-14 0 0,-15 0 0,-14 0-2,-11 1 1,-6-1 2,-3 1-1,0 1 4,0-2 0,0 2 2,0 0 2,0 0 2,0 0-5,0 0-2,0 0-3,0 0 0,0 0 3,0 0-6,0 0-1,0 0-9,0 0-20,0 0-8,-3 0-23,-11 0-59,-6 0-83,-7 6 43,-4 6-45</inkml:trace>
  <inkml:trace contextRef="#ctx0" brushRef="#br0" timeOffset="129181.3262">16078 6531 389,'0'0'160,"0"0"-113,0 0-41,0 0-2,0 0 54,0 0 14,34 1-22,-1-1-15,8 0-17,7 0-1,9 0 5,7 0-8,6-6-6,3-1-1,-7-1-1,-8 3-6,-11 2 3,-13-1-1,-12 2-2,-9 0 1,-10 2-1,-3 0 1,0 0 4,0 0 5,0-2 1,0 2-1,0 0-9,0 0-1,0-1 3,0 1-4,0 0 1,0 0-2,0 0 2,0 0-3,0 0 1,0 0 2,0 0-11,0 0-51,0 0-45,-6 1-26,-4 3-129</inkml:trace>
  <inkml:trace contextRef="#ctx0" brushRef="#br0" timeOffset="139031.3141">20028 6475 406,'0'0'82,"0"0"-32,0 0-40,0 0 31,0 0 15,0 0-21,0 0-23,-7-2-4,7 2 0,0 0 16,-2 0 7,2 0 1,-3 0-7,2 0-9,-2 0-2,0 0-5,0-1-4,0-2 10,0 2 7,-3 0-7,0-2-12,-2 2 0,2-1-1,-2 1-2,2 0 1,1 1 5,1-2-4,1 2 5,3 0-4,0-1 7,0 1 3,0 0-6,0 0 1,0 0 0,0 0-5,0 0-2,0 0-1,0 0-2,6 0 1,20 0 1,19 0 6,17-2 2,16-4 5,10 0-1,7-2-10,7 0 6,3-2-2,-1 0-5,-1 1-1,-7 0 1,-8 2 2,-6-1-2,-9 2 0,-7 0-1,-5 2 4,-4 0-4,-1-1 0,2 3 2,-1-2-1,-1 2-1,-4-2 0,-6 4 0,-6 0-3,-4 0 3,-5 0 0,1 0 0,-4 0 0,-1 0-1,-2 0 1,-3 0 0,-4-2 0,1 2 1,-3 0 0,-3-3 0,-4 3-1,-1-1 1,-5 1-1,-3-2 0,0 2 0,0 0-1,0 0 1,0 0 10,0 0 0,0 0 3,0 0-6,0 0-4,0 0 0,0-2-1,0 2 4,0 0-6,0-2 1,0 2-3,0-1-22,0-4-38,0 1-47,-3-3-212,-8-2-110</inkml:trace>
  <inkml:trace contextRef="#ctx0" brushRef="#br0" timeOffset="139489.5563">21871 6175 680,'0'0'87,"0"0"-56,0 0 8,0 0 37,0 0-9,0 0-13,-41-16-12,40 16-13,-1 0 2,2 0 0,-1 0-6,1 0-10,0 0-5,0 0-1,0 0-4,0 0-4,0 0-1,0 0-3,3 10 1,12 7 2,3 4 4,2 0-3,-1-5-1,-2-1 0,-6-1-1,-2 1 1,-5-5 0,-4 2 0,0 1 0,0 0 1,0 5 1,-11 0-2,-2 3 1,0-1 1,1 1 0,1-7 0,1-1-1,6-2-1,-2-4 0,3 2-1,-3-2-1,-1 3-20,-1 0-52,-4 1-47,-4-1-128,-4-5-48</inkml:trace>
  <inkml:trace contextRef="#ctx0" brushRef="#br0" timeOffset="140380.1795">19870 6330 200,'0'0'281,"0"0"-130,0 0-45,0 0-6,0 0-12,0 0-33,0-24-22,0 24-14,0 0-8,0 0 0,0 0-5,0 0 4,0 0-7,0 0 1,0 7-2,-12 6 12,-6 2 10,2 0-11,-4-4 0,7-1-6,1-2 3,5-4 1,4-1-2,3-2-4,-2 1 2,2-2-1,0 2 0,0 4-6,0 4 1,0 7-1,6 6 3,12-1-1,6 2 0,3-2 1,4-1-2,-1-4 8,-3-2-3,-9-4-6,-9-2 0,-5-4 0,-4-1 0,0-2 0,2 0 0,-2 0 0,0-2 1,0 0-1,0 0 0,0 0-19,0 0-31,0 0-75,0 5-54,0-4-94,0-1-152</inkml:trace>
  <inkml:trace contextRef="#ctx0" brushRef="#br0" timeOffset="162148.76">17027 9372 45,'0'0'571,"0"0"-490,0 0-63,-90 0 46,79 0 18,3 0-19,5 0-15,3 0-16,0 0-7,0 0 5,0-1 7,0-7-10,17-6-3,15-9 0,14-4-14,6 6 5,3 6 2,-4 13 0,-9 2-8,-8 13-4,-10 9-5,-10 6 0,-10 5 0,-4 3 2,-7 3-2,-20-2-1,-5-1-6,1-5-2,6-4-7,8-8 10,8-6-5,8-4-12,1-6-10,0-3 16,0 0 13,0 0 4,9-20 13,5-7-3,5-5-5,-3-5 16,3-1-6,2 1-3,-4 6 4,1 7 2,-6 7 6,-6 9-4,-2 3-4,-4 5-5,1 0-7,2 0-4,5 9 1,3 9 5,3 5-4,-2 6 0,0 4-1,-3 3 0,0 0 0,0-1-2,4-1-10,1-1-34,5-6-30,5-3-52,7-12-129,2-12-123</inkml:trace>
  <inkml:trace contextRef="#ctx0" brushRef="#br0" timeOffset="162435.9362">17823 9207 725,'0'0'134,"0"0"-80,0 0 7,0 0 33,0 0-17,0 0-48,-34-32-19,28 36-7,-8 20-3,-2 8 7,-2 8 7,2-2-6,7 0 0,4-6 3,4 1-6,1-3-3,0-5-2,13 3-3,13-6-44,6-3-57,10-5-38,1-11-170,1-3-203</inkml:trace>
  <inkml:trace contextRef="#ctx0" brushRef="#br0" timeOffset="162674.6951">18139 9196 95,'0'0'752,"0"0"-675,-26-82-4,18 69 41,5 6-23,2 6-32,1 1-34,0 0-25,0 14-1,0 16 1,6 11 15,4 6-2,-1 0-6,1 0-4,0-5 0,3-4 0,-1-7-3,4-4-11,1-5-28,0-2-38,2-8-56,-2-7-64,-2-5-205</inkml:trace>
  <inkml:trace contextRef="#ctx0" brushRef="#br0" timeOffset="162988.6338">18247 9303 586,'0'0'189,"0"0"-125,0 0-2,0 0-4,0 0-16,0 0-40,-11-40-2,54 44-1,4-4-23,0 0-12,-5 0 0,-7-13 16,-11-6 20,-11-3 3,-4-3 28,-9-1 33,0 3 12,0 8 27,0 5-24,0 8-9,0 2-20,0 0-38,0 10-12,0 22 1,0 14 13,1 7 8,2 3-14,2-2-4,-4-4-4,1 1-1,-2 1-41,0 3-52,0-4-88,0-10-276</inkml:trace>
  <inkml:trace contextRef="#ctx0" brushRef="#br0" timeOffset="163747.3481">19218 9487 539,'0'0'228,"0"0"-143,0 0 3,0 0 22,0 0 1,0 0-47,-49-22-43,56 22-11,28-1-6,17-3-3,15 0 3,5-2-4,2-1 1,-7 0 0,-9-3 0,-11 2 0,-14 0-2,-13 3-13,-11 1-5,-6 2-9,-1-4-13,-2 0-35,0-3-20,-2 0-27,-8 1-40,-3-2 15,1-3 46,3-1 10,1-7 58,-1 0 34,3-4 57,-3 3 46,-1 2 43,-2 2 0,0 4-10,-3 3-43,5 0-22,2 5 3,2 2-21,5 4-7,1 0-14,0 0-11,0 0-10,0 0-7,13 6-2,11 13 5,6 6 0,2 6 4,4 8-5,2-1-5,-1 2 0,-2-6 0,-4-1-1,-7-6 3,-10-5-3,-9-3-2,-5-2 1,-9 1 1,-20 1 0,-9 5 3,-7-2-3,-3 1-3,8 5-31,7 0-35,14 0-67,13-2-95,6-10-292</inkml:trace>
  <inkml:trace contextRef="#ctx0" brushRef="#br0" timeOffset="164979.0104">20543 9263 646,'0'0'103,"0"0"-81,0 0 32,-15-77 34,2 63-19,1 5-24,-6 5-18,-5 4 4,-5 7-7,-8 20 12,4 6-12,3 9-7,11 0-8,9-1-7,9-3-1,5-2 1,23-7-2,11-4-3,10-8-14,3-7-26,6-5-33,-1-5-2,-3 0-15,-9-4-22,-8-9 22,-10-5 59,-9-2 34,-9-6 8,-6 2 33,-3 1 18,0 7 20,-3 3 4,-6 6-17,-3 4-26,0 3-12,0 0-7,-3 17-12,3 5-1,2 4 0,5 1-8,4 0 0,1-2 4,0-2-4,4-6-2,6-8-3,-4-3 0,-1-3-2,0-3 7,-1 0 3,5-6 10,0-12 5,3-3-10,4-5 18,-1 2-4,3 3-13,-4 4-1,-3 7 4,-3 6 3,-1 4-10,2 1-5,3 17-1,3 2 0,3 2 0,-3-1-3,0-3-15,-5-8-1,-5-3 9,-1-4-4,-4-1 9,0-2 6,0 0 0,0-3 11,-3-10-5,-1-1 3,4-2 6,0-2-3,0-1-7,8-1 3,8 3-4,4 9-1,4 8-3,-1 0 0,1 8-2,-1 15 1,0 2-2,-4-2-1,1 0-29,-7-6-12,-1-7-3,-6-4 14,-5-5 21,-1-1 13,2-1 8,-2-16 8,3-5 1,2-3 35,1-3-13,5-3-7,0-3-10,3 0 11,0 6-2,0 6-3,-3 10 1,-6 8 6,4 4-13,1 23-17,1 20 1,-1 19 30,-1 3-13,-6 6-11,0-1-6,2-1-2,1-6-4,0-8 0,-2-6 0,2-8-26,-3-9-18,0-6-11,0-9-24,3-3-16,3-9-62,6-5-106,0-2-120</inkml:trace>
  <inkml:trace contextRef="#ctx0" brushRef="#br0" timeOffset="165213.7751">21362 9429 560,'0'0'117,"1"-73"-56,19 51 13,7 12 19,7 10-31,6 0-39,-4 17-12,-5 9-7,-10 3 0,-13 1-3,-8-2 3,-2-3-3,-22-3 2,-7-7 1,-3-2 1,2-6-5,7-1-3,13-5-47,10 2-82,2-3-138,22 0-129</inkml:trace>
  <inkml:trace contextRef="#ctx0" brushRef="#br0" timeOffset="166005.1612">21757 9049 725,'0'0'70,"2"-89"-6,-1 50 13,1 5 12,-1 9-10,-1 10-14,0 9-12,0 3-3,0 3-9,0 8-23,0 27-16,0 22 13,0 17 18,0 6-9,0 7-10,0-3-4,0-4-6,8-8-4,8-16 0,1-11-1,3-11-20,-1-10-13,3-8-8,0-12-4,3-4-4,1-6-2,2-17-19,-1-5 9,-5-8 30,-1-5 15,-7-4 7,-4-3 10,-2 5 6,-5 9-5,-2 11 14,-1 10 8,0 12 12,0 1-12,0 19-23,-12 13 0,5 7 17,1 0-11,6-2-6,6-9-7,16-6-20,6-6-14,2-7 4,2-9-5,-3 0 3,-3-1 24,-7-16 15,-1-1 5,-6-5 28,0-5 13,-3-1 4,2 1 2,0 4-2,1 5-13,-1 11-8,2 8-1,-1 5-7,1 23-10,-4 12-1,2 4-4,1-2-6,0-4 0,4-5-25,4-8-22,0-5 2,3-9-4,-7-6-2,0-5 31,-5-5 20,-2-12 2,-3-9 20,0-4 32,-2-3-4,-1 3 1,0 1-12,-3 10-2,0 8 5,0 11 5,0 0-21,0 23-26,-1 14 0,-11 9 6,-3 7-6,-2-1-9,1 4-61,0-1-41,2-5-94,2-9-276</inkml:trace>
  <inkml:trace contextRef="#ctx0" brushRef="#br0" timeOffset="166438.5706">20583 10082 837,'-118'0'141,"23"0"-94,20 1-7,29-1 10,21 0 8,18-1-17,10-10-12,46-3-25,34-3-4,36 1-11,30-1 9,23 3 2,18 2-6,14 2-12,6 1 11,-8 4 6,-13 5 1,-25 0-4,-25 0 4,-24-2 0,-24-2 2,-24 2 6,-19-2 10,-18 0 2,-15 3 1,-9-1 9,-4 2-8,-2 0 0,0 0-7,0 0-10,0 0-5,0 0-7,0 0-32,0 0-34,-11 0-102,-13 0-296</inkml:trace>
  <inkml:trace contextRef="#ctx0" brushRef="#br0" timeOffset="170031.7161">18969 11164 827,'0'0'146,"0"0"-91,0 0-46,0 0-5,0 0 35,0 0 7,0 0-34,-24 12-11,24-12 2,3 0 0,12-2-1,3-15 1,4-7-1,-2-8-2,-7-9 0,-7-7 2,-6-5-1,0 4 0,-12 6 1,-10 8 4,-5 13 12,0 9-3,-5 10-9,-3 3-3,1 18-3,2 12-2,13 3 0,10 2-4,9-2 6,22-5-10,23-4 1,12-5-2,11-9-17,1-8-4,-3-2 15,-5-1 0,-6-10 12,-10 0 5,-15 7 2,-7 4 7,-10 2 8,-10 19 10,-3 5 13,0 4-18,-3-1-13,-5-5-6,6-5-3,2-5-5,8-6-59,17-4-57,8-4-162,0-6-320</inkml:trace>
  <inkml:trace contextRef="#ctx0" brushRef="#br0" timeOffset="170680.2136">19600 10987 744,'0'0'194,"0"0"-194,0 0-20,0 0 20,0 0 1,0 0 7,106 0-8,-72 0-6,-4 0 0,-8-6 6,-8-4 3,-8-3-2,-6-1 5,0-2 6,-14 2 17,-8-1 10,-5 7-2,2 4 14,-1 4-17,3 2-7,2 16-15,9 12-10,7 7-1,5 0-1,20-1-3,21-3-17,12-8-20,11-8-25,4-8-8,0-9-61,-6 0 1,-10-14 11,-14-8 81,-13-5 41,-14-1 58,-10-3 82,-1-2-12,-4 3-39,-11 2-22,1 5-2,5 9-13,1 7-16,5 5 3,1 2-20,2 7-19,0 15-11,9 9 6,18 2 3,11-5-28,7-9-7,4-9-7,-6-8-6,-5-2 12,-9-6 22,-9-13 16,-8-8 8,-5-3 20,-4-7 25,-3-3 17,0 1-19,0 2-7,0 9 9,0 8 0,-1 10-10,1 9-2,0 1-25,0 7-16,0 24-11,5 17 10,4 15 0,0 8 1,-2 7-74,-3-1-36,2-4-84,4-6-276</inkml:trace>
  <inkml:trace contextRef="#ctx0" brushRef="#br0" timeOffset="171105.1266">20902 10867 617,'0'0'418,"0"0"-368,0 0-46,0 0 28,0 0 21,0 0-32,102-30-13,-14 30-5,-2 0-3,-11 0-1,-20 0-64,-20-3-41,-21-3 4,-14-3 42,-11-7 60,-25-5 9,-11-4 29,-5 2 22,3 3 8,10 6 31,14 4-25,14 7-14,10 3-12,1 0-32,0 25-16,12 16 0,10 15 2,5 6 1,0-1-3,-3 1-33,-2-3-32,-4-3-52,-10-1-60,-8-12-213</inkml:trace>
  <inkml:trace contextRef="#ctx0" brushRef="#br0" timeOffset="171854.6651">21802 10753 939,'0'0'76,"0"0"-56,0 0-1,0 0 11,0 0-10,0 0-12,38 115 16,-4-46-14,3 1-7,-6-7-3,-8-7-20,-11-8-2,-12-10 0,-5-7 11,-26-9 7,-12-9 2,-7-9-16,1-4-40,5 0-121,8-14-135</inkml:trace>
  <inkml:trace contextRef="#ctx0" brushRef="#br0" timeOffset="172013.7451">21850 10541 936,'0'0'86,"0"0"-86,0 0-26,0 0-23,0 0-38,0 0-114,-10 4-68</inkml:trace>
  <inkml:trace contextRef="#ctx0" brushRef="#br0" timeOffset="172239.7095">22259 10734 834,'0'0'140,"0"0"-131,0 0-2,0 0-7,0 0 12,23 92-5,-9-56-7,-2 3-41,0-4-117,-3-9-126</inkml:trace>
  <inkml:trace contextRef="#ctx0" brushRef="#br0" timeOffset="172410.7384">22210 10559 499,'0'0'481,"-62"-75"-436,49 59-39,7 8-2,6 8-4,15 0-38,21 9-167,19 10-117</inkml:trace>
  <inkml:trace contextRef="#ctx0" brushRef="#br0" timeOffset="173056.5651">22545 10914 625,'0'0'155,"0"0"-147,0 0 13,0 0 87,0 0-32,0 0-45,-48-18-24,48-2-1,12-3 2,6-4 3,2-2 0,3 4-7,6 6-2,1 6 0,-1 11-2,0 2-3,1 13-2,-2 14 0,0 4-2,3 0-16,-2-6-15,-3-3 6,-4-10-3,-8-5 5,-6-4 7,-6-3 23,-2 0 18,0-14 28,0-7-20,0 0 0,0 0 9,3 7 1,7 0-9,5 9-14,6 5-13,10 0-2,8 13 0,3 3 2,0 0-1,-7-7-2,-9-3-3,-8-3 4,-8-3 2,-4-4 4,-5-14 12,-1-10 9,0-6 14,0-3 11,0-3-14,2 1 0,2 3-9,2 6-11,-1 10 11,-2 10 9,-1 9-9,4 1-22,5 35-5,4 30 0,5 27 15,-3 19 1,2 6-10,3-4-3,3-13-3,-2-9 2,-1-12-2,-6-12-7,-8-8-26,-5-9-28,-3-11-29,0-16-27,0-13-74,6-10-184,0-23-42</inkml:trace>
  <inkml:trace contextRef="#ctx0" brushRef="#br0" timeOffset="173256.8078">23321 11014 435,'-23'-113'225,"16"6"-135,7 17-31,15 20 3,15 24 10,7 27-6,8 19-37,4 12-24,0 25 3,-7 14 10,-14 4-11,-15-3 3,-13-4-7,-6-10-1,-30-7-2,-16-4-15,-14-3-31,-15-3-63,-12-4-163,-11-4-266</inkml:trace>
  <inkml:trace contextRef="#ctx0" brushRef="#br0" timeOffset="173660.5906">21326 11715 764,'0'0'187,"0"0"-152,0 0-16,0 0 14,190-28 3,-29 8 20,48-3-19,19 1-16,18-3-13,-1 1-2,-13 1-5,-24-1 1,-29 1-2,-36 4-12,-44 4-38,-43 4-46,-41 0-2,-25 8-42,-59 2-68,-39 1-79</inkml:trace>
  <inkml:trace contextRef="#ctx0" brushRef="#br0" timeOffset="174170.5574">18792 11984 445,'0'0'208,"-107"3"-137,52 1-26,2-1 15,3-1 23,10-2-11,14 0-13,15 0-23,11 0-12,49-5-2,43-11-10,52-9 3,39-3-5,29-1-8,16 2-1,2 2-1,-9 6 1,-24 4 1,-38 5-2,-44 3-10,-47 2-46,-36 4-17,-32-3 3,-13 0 12,-36 3 30,-23 1-58,-18 0-39,-6 6-102</inkml:trace>
  <inkml:trace contextRef="#ctx0" brushRef="#br0" timeOffset="176534.8861">16089 13133 888,'0'0'125,"0"0"-109,0 0-13,0 0 17,0 0 14,0 0-24,-22 38-10,61-26 3,8-6-2,4-6 1,5 0-2,-1-6-7,-7-12-14,-7-3 2,-14-1 4,-16-3 15,-11 1 0,-2 3 6,-28 2 1,-9 6 19,-7 7 0,0 6 3,3 0 13,5 23-5,6 17-21,9 15 1,10 12-6,10 6-6,3 2 2,7-4-3,17-12-3,9-11-1,4-14 0,9-13-9,7-14-18,2-7-8,3-9-32,-3-18-31,-7-12-92,-6-8-112</inkml:trace>
  <inkml:trace contextRef="#ctx0" brushRef="#br0" timeOffset="176728.6606">16656 12864 340,'0'0'297,"0"-86"-158,-1 69-43,1 11-9,0 6-21,4 17-47,19 22-16,3 14 11,3 4-9,-8-1-3,-6-1-1,-12-6 1,-3-4-1,-26-3-1,-16-5-2,-10-5-31,-3-8-72,3-13-186</inkml:trace>
  <inkml:trace contextRef="#ctx0" brushRef="#br0" timeOffset="176902.624">16579 12558 796,'0'0'384,"0"0"-347,0 0-37,0 0 0,0 0 0,0 0-24,-17-50-143,49 67-135,4-1-191</inkml:trace>
  <inkml:trace contextRef="#ctx0" brushRef="#br0" timeOffset="177360.496">16970 12690 710,'0'0'195,"0"0"-175,0 0-19,0 75 42,3-44 16,8 0-16,2 1-8,-1-5-21,-2-5-4,-3-6 7,-2-7-6,-4-5-7,1-4-1,-1 0-1,1 0 3,1 0 1,3-3 0,1-9-1,4 4-5,4 0 0,6 8-2,7 0 0,4 16-2,7 9 4,0-3-5,-3-2-20,-3-9 1,-6-5 8,-8-6 14,-8 0 2,-7-20 10,-1-8 25,-3-8 2,0-4 4,0-5-8,-1-3-15,-9-2-5,-5 5-8,-1 7-3,-6 9-2,-3 9-22,3 9-49,5 11-84,9 0-155,8 0-276</inkml:trace>
  <inkml:trace contextRef="#ctx0" brushRef="#br0" timeOffset="177615.4689">17538 12462 871,'0'0'169,"0"0"-133,0 0 13,0 0 28,0 0-11,0 0-47,-16-25-19,11 71 0,1 17 3,-1 12 17,5 1-15,0-1-1,6-6-3,14-10-1,5-12 1,2-8 0,1-11-1,1-6-20,-1-8-39,-1-11-68,-2-3-78,-3-14-280</inkml:trace>
  <inkml:trace contextRef="#ctx0" brushRef="#br0" timeOffset="177760.5941">17692 12709 847,'0'0'177,"0"0"-139,-81-6-36,81 6 3,12 0 6,34 3-8,20 2-3,16-2-109,0-2-196</inkml:trace>
  <inkml:trace contextRef="#ctx0" brushRef="#br0" timeOffset="178036.6365">18351 12977 1031,'0'0'112,"0"0"-112,0 0-4,0 0 4,0 0 6,0 0-6,99 2-81,-83 13-156,-16 3-212</inkml:trace>
  <inkml:trace contextRef="#ctx0" brushRef="#br0" timeOffset="178176.7583">18227 13233 829,'0'0'163,"0"0"-139,0 0-8,0 0 43,0 0-13,0 0-40,84 1-6,-13-14-55,8-5-72,1-2-310</inkml:trace>
  <inkml:trace contextRef="#ctx0" brushRef="#br0" timeOffset="178747.6023">19094 12827 850,'0'0'147,"0"0"-116,0 0-8,0 0 71,0 0-18,0 0-39,-88 30-28,59 11 1,9 4 2,10-5-9,10-1-2,4-8-1,22-1 0,5-10-3,3-7-6,-2-7-14,1-6 5,-8 0 7,-5-19 8,-3-3 3,-8-2 2,1 1 4,-2 3 12,-3 6 5,0 7-1,0 7 0,2 0-15,6 11-4,7 15-3,5 6 1,4 1-1,2-3-4,2-7-20,1-6-5,-1-8 2,-6-8 6,-5-1 10,-5-6 11,-4-15 1,-3-7 8,-2-7 13,-2-2 9,-6-1-12,0 0-4,0 5 4,-15 4-15,-10 9-4,-8 12-9,-2 8-27,9 0-17,10 15-70,16 4-78,10 1-170</inkml:trace>
  <inkml:trace contextRef="#ctx0" brushRef="#br0" timeOffset="179012.1651">19756 12891 752,'0'0'198,"0"0"-164,0 0-5,0 0 0,0 0-15,0 0-11,53 60-2,-19-30-1,5-2-25,-5-4-14,-9-5 11,-9-7 17,-12-5 11,-4-5 12,0 0 41,-6 1 23,-13 2-21,-2-2-41,-2 4-14,1-1-9,6 1-79,2-1-52,4-4-139,4-2-124</inkml:trace>
  <inkml:trace contextRef="#ctx0" brushRef="#br0" timeOffset="179196.5047">19821 12999 553,'0'0'245,"0"0"-130,0 0-9,0 0 15,0 0-29,0 0-38,-29-52-34,23 74-12,-8 12 22,-9 11 20,-5 7-25,-5 2-20,3 0-5,9-4-2,10-3-42,11-3-45,4-9-56,21-14-258</inkml:trace>
  <inkml:trace contextRef="#ctx0" brushRef="#br0" timeOffset="179498.5507">20376 12749 939,'0'0'102,"0"0"-82,0 0 33,0 0 22,0 0 0,-88 116-19,83-65-18,5 2-17,0 2-8,0 0-9,6-2-4,11-7-14,10-5-59,6-12-54,8-11-104,1-13-239</inkml:trace>
  <inkml:trace contextRef="#ctx0" brushRef="#br0" timeOffset="179918.3783">20637 12903 786,'0'0'233,"0"0"-152,0 0 14,0 0-27,0 0-37,0 0 15,-15 84-16,25-41-24,1-4-2,-1-6-3,-2-5 0,-4-8 0,-3-6-1,1-7-4,-2-4-1,2-3 4,5 0 1,5-15 3,9-4-3,5-1-1,-1 6 0,0 10-1,0 4-3,2 7 0,3 16-4,-2 3-12,2-5-13,-4-3 8,-2-10 12,-2-8 14,-1 0 1,-5-16 5,-3-12 24,-3-5 18,-9-6-12,-1-2 7,0 2-13,-18 1-14,-3 4-11,-3 5-5,-2 7-2,2 7-30,9 5-54,9 10-29,6 0-94,0 0-308</inkml:trace>
  <inkml:trace contextRef="#ctx0" brushRef="#br0" timeOffset="180150.735">21186 12772 913,'0'0'199,"0"0"-156,0 0 16,0 0-6,0 0-25,0 79 21,6-20-2,0 4-29,3-3-6,-2-7-2,2-3-1,1-12-8,-2-7 2,1-8-6,-1-8-15,3-4-49,1-7-48,6-4-122,0-5-373</inkml:trace>
  <inkml:trace contextRef="#ctx0" brushRef="#br0" timeOffset="180294.9026">21235 12940 1057,'0'0'126,"0"0"-105,0 0 22,0 0 0,0 0-43,0 0-22,68 3-109,-6-1-190</inkml:trace>
  <inkml:trace contextRef="#ctx0" brushRef="#br0" timeOffset="181019.5726">21784 12950 1034,'0'0'163,"0"0"-154,0 0 4,0 0 51,0 0-21,0 0-34,88-17-8,-12 15-1,-4-1 0,-11 1-26,-10-2-19,-20 3-32,-14 0-29,-17-5 2,0 0 7,-23-6-12,-12-1 70,-3 1 39,5-1 6,3 2 43,8 3 14,9-2 5,2 2-7,5 1-12,3-1 15,3 0-18,0 1 0,0-1-10,0-3 7,0 1-13,0 0 2,0 1 3,0 2-6,0 4-5,0-2-3,0 4-3,0 1-6,0 0-4,0 0-5,0 0-2,0 0-1,0 0-5,0 0 2,0 0 1,2 0 2,-1 0 0,3 0 0,-2 4 0,1 4-34,-1 5-47,-2 6-39,0-1-108,0-4-316</inkml:trace>
  <inkml:trace contextRef="#ctx0" brushRef="#br0" timeOffset="181339.7085">21331 12683 617,'0'0'210,"0"0"-113,0 0-8,0 0 14,0 0-32,0 0-37,51 68 29,-23-8 5,0 4-28,-4 5-24,-12 1-11,-10-1-5,-2-2 0,-5-3-53,-7-7-36,0-7-30,3-12-74,6-14-221</inkml:trace>
  <inkml:trace contextRef="#ctx0" brushRef="#br0" timeOffset="181678.5801">21857 12841 356,'0'0'399,"0"0"-320,0 0-13,0 0 13,0 0 6,30-72-9,-27 69-21,-1 3-10,1 0-5,1 17-13,2 14 18,1 10 8,-2 6-16,-2 2-19,1 2-12,4 0-3,2-2-3,-1-4-1,-3-3-33,0-8-38,0-3-38,2-8-83,-1-11-202</inkml:trace>
  <inkml:trace contextRef="#ctx0" brushRef="#br0" timeOffset="182025.4706">22632 12818 957,'0'0'174,"0"0"-124,0 0-20,0 0 24,0 0-13,0 0-33,-33 64-3,43 5 17,2 4-16,2 0-1,0-6-4,1-9-1,-4-12 0,-7-11-2,-4-11-5,-13-8 4,-21-6 2,-10-4-13,-3-6-43,-1 0-60,9-13-106,14-15-379</inkml:trace>
  <inkml:trace contextRef="#ctx0" brushRef="#br0" timeOffset="182182.7531">22580 12483 1085,'0'0'38,"0"0"-38,0 0-2,0 0-65,0 0-61,0 0-177</inkml:trace>
  <inkml:trace contextRef="#ctx0" brushRef="#br0" timeOffset="182587.759">23054 12495 984,'0'0'129,"0"0"-119,0 0-10,0 0 45,48 127 15,-5-59-38,2-2-18,-6-8-4,-10-7-4,-14-12-13,-15-4-9,0-12 2,-25-6 11,-8-9 13,-3-6 3,3-2 5,8 0 8,7-14 6,12-4-2,6-6-3,0-7-6,24-2-11,10 1 0,5 3 1,6 10 2,-5 11-1,-2 8 19,-5 0 11,-2 16 1,-6 8-8,-6 4 5,-7 1-17,-9 1-7,-3 2-6,-1-1-3,-16-3-52,-4-1-58,8-9-96,4-9-300</inkml:trace>
  <inkml:trace contextRef="#ctx0" brushRef="#br0" timeOffset="182724.9638">23442 12689 769,'0'0'143,"-27"-73"-117,24 60-17,3 13-9,18 6-87,13 24-210,11 8-234</inkml:trace>
  <inkml:trace contextRef="#ctx0" brushRef="#br0" timeOffset="182929.3715">23691 12841 501,'0'0'424,"0"0"-372,0 0 1,-15-73 50,40 57-25,8 5-33,4 9-16,2 2 5,-3 2-1,-7 21-11,-7 2-18,-12 2-4,-10 4-12,0 0-37,-13-1-39,-9-4-109,6-7-254</inkml:trace>
  <inkml:trace contextRef="#ctx0" brushRef="#br0" timeOffset="183361.2109">24125 12572 779,'0'0'260,"0"0"-212,0 0-36,0 0 70,0 108-36,0-67-35,0-1-6,0-10-3,0-5-2,0-10 1,0-5-1,0-10-4,0 0 1,0 0 3,0 0 8,12-12-5,5-6-3,5 0 0,3 3 0,2 8-2,-1 4-1,3 3 3,-2 0-2,2 8 0,-3 2 2,0-2-1,-7-4 1,-5-4 2,-3 0 3,-3 0 22,-2-15 17,-3-6 3,-2-2-12,-1-4-8,0 1-4,0 0-7,-4 2-7,-8 3-9,-3 3-3,-2 8-45,1 6-57,6 2-52,10-1-228</inkml:trace>
  <inkml:trace contextRef="#ctx0" brushRef="#br0" timeOffset="183571.6352">24596 12432 839,'0'0'243,"0"0"-159,0 0-22,0 0 0,0 0-14,0 0-20,6 83 24,4-26-15,-4 6-11,-1-2-3,-5-5-7,1-10-12,3-9-4,0-8-4,5-10-42,3-4-48,3-5-53,6-10-148</inkml:trace>
  <inkml:trace contextRef="#ctx0" brushRef="#br0" timeOffset="183690.3108">24765 12607 765,'0'0'8,"0"0"-8,0 0-157,0 0-202</inkml:trace>
  <inkml:trace contextRef="#ctx0" brushRef="#br0" timeOffset="183854.8599">24986 12414 723,'0'0'222,"0"0"-133,0 0-25,0 0 3,0 0 2,16 122-33,-16-64-28,0 4-8,0 0 0,-19-4-47,-12-6-85,-13-9-104,-9-11-201</inkml:trace>
  <inkml:trace contextRef="#ctx0" brushRef="#br0" timeOffset="184119.9909">24212 12305 916,'0'0'186,"0"0"-123,0 0 3,-83 34 18,57 16 4,0 8-30,7 7-19,11 4-18,8 3-10,5-3-6,20-4-5,8-7-2,2-7-66,0-7-61,1-12-75,-5-14-308</inkml:trace>
  <inkml:trace contextRef="#ctx0" brushRef="#br0" timeOffset="185871.5492">15778 14239 195,'0'0'363,"0"0"-322,0 0-41,0 0 0,0 0 0,0 0 75,-48-21 28,48 21-29,0 0-27,0 0-24,0 0-9,0 0-6,0 0-3,0 0-3,0 0-2,13 0 3,13 0-2,13 0 5,16 0 1,14-6 3,17-4-7,9-5 4,11 0-4,10 1 1,3 2 3,0 1-3,-1 3-3,-5 2 2,-5 0-6,2 2 3,1-5-2,8 1 1,8-5 2,16-2 1,13 2-2,13-3 1,7 2 0,0 0-1,-2 2 2,-3 2 8,-7 1 2,0 1-2,-7-1-1,-1 0-4,1 0-1,1 0 3,7 1 7,0 1-6,6 4-2,-4-1-3,-5 1 0,-4-3-3,-11-1-3,-3 0 1,-7-4 0,-5 1 2,-8-3 2,0 1-1,0-1 0,-6-1 0,3 1-1,-5 0 0,-4 6 0,0-3 1,0 2-2,1 1 2,-4-2-1,5 4 1,-1 2 1,4 1-1,-1 2 1,0 0-1,2 0-2,0 0 1,1 0 0,-1 0-1,2 0 2,-7-3 0,-4-2 5,-3 0 7,-5 0 8,-5-2-3,-8 3-6,-9-3-5,-9 1 2,-4 0-8,-5 1 2,-2 1 0,-4-1 0,-4 0 0,2 2-2,-3 2 1,0 1 0,-3 0-1,-3 0-1,-4 0 1,-5 0-1,0 0 0,-7 0 2,-3 0-2,-3 0 0,-8 0 2,-3 0 5,-5 0 3,-5 0 9,-1 0 1,0 0 0,0 0-6,0 0-10,0 0-4,-12 0-33,-7-2-71,-4 0-103,4 2-245</inkml:trace>
  <inkml:trace contextRef="#ctx0" brushRef="#br0" timeOffset="186000.8535">24902 13708 701,'0'0'168,"0"0"-168,0 0-39,-86-24-44,65 23-32,-3-2-121</inkml:trace>
  <inkml:trace contextRef="#ctx0" brushRef="#br0" timeOffset="189418.6572">16850 12131 469,'0'0'125,"0"0"-76,0 0-14,0 0 8,-51-72 20,41 59-12,1 2-17,-1 1-25,-4 0-4,-1 2 0,-2 2-3,-7 2 2,-4 3-1,-8 1 2,-9 0-4,-9 0 1,-4 10 1,-2 3-3,2 2 0,3 0-1,4 2 1,5 1 0,4 1 3,2 2 4,0 2 2,2 7-6,2 2 0,1 6-2,-1 5-1,-4 7 0,-1 5 3,-1 0-2,1 3-1,0-2 0,6 2 0,5 2 0,3-3 1,5 0 0,2 0 2,1 0 4,2 4 0,2 0 1,5 2 3,0 0-6,5-3-3,4-6 0,1-4-2,0-6 2,6-5-1,8-4 1,3-3 1,2 1-1,2 1 0,-1-1 0,2 0 1,-3 1-3,1-1 1,1 1-1,1 0 1,3-2 0,2 1-1,6-4 2,-3-2 1,1-3-3,0-4 3,1-3-2,-1-3 2,2-3 1,1-4 2,2-1 1,1-4 6,2 0 6,1-2-5,1 0 1,1 0-6,7-4-5,1-6 7,4-1-6,1-4-1,-1 2 1,-2-2-5,-4 2 0,3-4 0,0 3 0,2-2 0,2-1-2,-2 0 2,-3 0-3,0 1-5,-4-1 3,-1 2-4,-7 0 4,-1 2 1,-2 0-1,-2 0 1,-8 1 3,1 0-3,-4 0 0,-5-1 1,0-1 2,-3-1 1,1 0 1,-2-2-1,2-1 0,3-2 1,3-4-1,4 0-1,2 1 1,1 0 0,0 4 0,1 2 1,-2 2-1,0 1 0,0 2 3,-1 1-2,-2 1-1,0 0-1,0 2 1,0-2-4,1 3 4,-1-1 0,-3 1 1,1-1-1,-1-2 0,-1 0 0,-1-1-1,0-3 1,-5-4 1,4-3 1,-5-9 3,2-4-2,-3-8 4,0-3-5,3-3 1,-5-1 0,1 4 5,-5-4-5,-3 1 2,-2-1 3,-1-1 3,0 4 8,0 3-12,-8 6 6,-9 1 0,-4 1-3,0-2 0,-4 3-4,1-1-1,-3 4 4,0 0-4,-4 0 2,-2 2 1,-3-1 0,-1 1-3,1 1 2,0 3-1,3 2-2,5 2 4,0 2-1,1 7-4,-1 2-2,-5 6-1,-5 2 0,-8 2-2,-7 0 1,-7 3 0,-4 6 1,0-2-1,2 0 2,3-3-1,6 0 1,6-1-1,6-3 1,6 0-1,8 0 0,1 0 1,1-1 1,0-7-2,2-2-1,1-2-1,4 0-4,3-2-3,0-3-4,3 1 7,0-1 2,0 0 1,0 3 1,-1 1 1,0 5-23,-7 1-30,-6 3-57,-4 3-107,-2-3-239</inkml:trace>
  <inkml:trace contextRef="#ctx0" brushRef="#br0" timeOffset="197767.8482">15945 15763 670,'0'0'144,"0"0"-72,0 0-41,0 0 21,0 0 17,0 0-1,0 0-30,-30-51-25,30 51-2,0 0 3,0 0-9,0 23-5,0 22 1,0 22 2,0 15 15,-8 5-5,-6 1-8,3-8-2,3-10 1,3-13-3,0-12 0,2-11-1,-1-12 7,1-9-2,1-7 2,2-6 1,0 0-6,0 0 7,0 0 11,0-16 0,0-11-7,0-9-12,0-8-2,0-3 2,0-1-2,12 5 1,3 7 0,0 15-1,-2 10 1,1 11 0,2 9-5,4 22 5,2 8 1,0 9-1,-2-4 0,1-2 0,-5-5 4,-2-6-4,-2-8 0,-4-6-3,-2-9 3,-4-4-2,-1-4-8,-1 0-6,0 0-10,2-4-14,-1-13-32,-1-9-93,0-6-126,0-1-180</inkml:trace>
  <inkml:trace contextRef="#ctx0" brushRef="#br0" timeOffset="198010.0161">15960 15827 784,'0'0'163,"0"0"-102,0 0-40,0 0 34,0 0 12,-15-78-38,52 58-25,5 2-1,4 3 0,-7 3-2,-6 4-1,-11 4 0,-11 4-9,-8 0-73,-3 2-46,-8 18-72,-23 5-61</inkml:trace>
  <inkml:trace contextRef="#ctx0" brushRef="#br0" timeOffset="198172.1905">15963 15958 509,'0'0'238,"0"0"-167,0 0-35,0 0 39,0 0 9,0 0-21,49 7-4,-10-7-40,5-6-15,-2 1-2,-1 2-2,-6 3-80,-4 0-33,-8 0-204</inkml:trace>
  <inkml:trace contextRef="#ctx0" brushRef="#br0" timeOffset="198678.8805">17168 15961 930,'0'0'123,"0"0"-100,0 0-12,0 0 24,0 0 17,0 0-23,54-13-22,-13 8-5,-3 2-2,-5 3-39,-3 0-109,-8 0-206</inkml:trace>
  <inkml:trace contextRef="#ctx0" brushRef="#br0" timeOffset="198838.6994">17259 16154 61,'0'0'976,"0"0"-892,0 0-76,0 0 1,0 0 52,0 0-30,-54 27-29,92-27-2,11 0-25,6-1-62,0-6-58,-7-4-240</inkml:trace>
  <inkml:trace contextRef="#ctx0" brushRef="#br0" timeOffset="200575.1973">18922 15537 231,'0'0'69,"0"0"-46,44-94 22,-25 55 16,-4-3 23,0 4 10,-4 3-4,-5 4-35,-5 3 6,-1 2-18,0 2 4,-6 5-1,-3 3-13,-4 6-1,5 5 6,-1 5-2,-1 0-19,-1 22-9,-5 23-6,-2 27 8,-3 25 11,5 27-9,-1 16 1,4 17-6,1 11-1,3-5-1,2-4-3,2-15-2,-2-17 1,-4-12-1,-4-13 0,-7-13 1,-3-14-3,-2-17 2,-2-11 0,3-11 1,0-13 2,2-4-3,5-12-8,2-3-23,1-4-38,4-4-35,2-13-193,4-9-307</inkml:trace>
  <inkml:trace contextRef="#ctx0" brushRef="#br0" timeOffset="200878.3357">18053 17423 990,'0'0'147,"0"0"-135,0 0-5,0 0 39,0 0-1,0 0-25,57-5-18,18-7 0,9 2-2,6 4-35,-2 2-140,-5 1-287</inkml:trace>
  <inkml:trace contextRef="#ctx0" brushRef="#br0" timeOffset="201418.7846">19385 17214 860,'0'0'170,"0"0"-154,0 0-5,0 0 48,0 0-23,0 0-12,-91 66-3,56-29-4,0 1 2,-2 3-1,-5 0-4,-3 1-8,-1-3 1,3-6-5,4-5 3,8-11 4,8-4-4,10-8 1,7-2 0,3-3 0,3 0 2,0 0-5,0-13 1,0-10-4,9-6-7,4 0 5,4-1 2,-1 0 0,2 4 2,-3 7 1,-6 5 4,-2 9 0,-4 5 1,2 0-8,5 5-7,4 18 7,6 6-1,2 1 1,1-2 0,3-4 1,0-8-1,0-6 0,-4-6-1,2-4-1,-2 0-1,2-7 0,-1-15 3,1-3 1,-4-4 0,-7 0 0,-6 6 1,-7-4 0,0 5 1,-18 3-3,-7 2-14,-5 4-41,2 1-108,2-3-222</inkml:trace>
  <inkml:trace contextRef="#ctx0" brushRef="#br0" timeOffset="202253.8347">19473 14685 35,'0'0'718,"0"0"-607,0 0-37,0 0-43,0 0-20,0 0 12,-16 51 22,-8-6-23,-3 1-20,2-1 1,-2-4 0,-3-3 5,0-9 4,0-5-5,2-9 4,4-3 3,6-8 6,6-4-1,3 0 4,2-6 5,6-19-9,1-11-11,0-13-7,8-6 1,12 0 2,5 6 0,3 10 9,2 9 0,-4 14-3,-1 13-4,-4 3-2,1 30-4,1 15 0,-4 12 0,3 3 1,2-3-1,2-10 0,0-16-7,-1-11-6,-2-10-2,-3-10 8,-4-2 4,-4-23 3,-6-9 2,-5-13 1,-1-4 4,0 0 10,-3 3-1,-6 6 8,-1 4-3,0 11-4,2 10-8,2 9-4,2 6-5,1 2-8,-6 11-59,-2 21-48,-5 6-60,2 4-237</inkml:trace>
  <inkml:trace contextRef="#ctx0" brushRef="#br0" timeOffset="203212.6472">20440 15552 520,'0'0'175,"0"0"-107,0 0 9,0 0 12,-35-78-5,34 65 9,-3 2-36,2 2-14,2 5-3,0 3-3,0 1-7,0 0-15,0 0-6,0 4-9,0 24-1,0 17 1,0 16 15,-1 13-8,1 7-6,0 2 4,0 1-4,0 0-1,3-5 1,-1-7-4,0-8 4,-2-11-1,0-14 0,0-7 3,0-9-2,0-9 0,0-3-1,0-6 0,0-5 0,0 0-1,0 0-3,0 0-12,0 0-18,1-5-3,10-13-27,4-8-80,3-7-50,0-7-185</inkml:trace>
  <inkml:trace contextRef="#ctx0" brushRef="#br0" timeOffset="204436.0733">21041 15736 715,'0'0'151,"0"0"-115,0 0 11,0 0 36,0 0-19,0 0-27,49-59-20,3 59-4,1 6-2,-4 23 2,-10 11-9,-11 6-3,-12-1-1,-12-2-7,-4-2-16,-11-6 11,-13-2 7,-3-10 4,1-4 1,3-9 2,7-8 0,4-2 2,6 0 0,3-13 5,3-11-8,0-11-1,14-5 0,9-3 0,4 3 1,1 0-1,0 6 0,0 5 4,-9 9 15,-6 8 10,-7 8-1,-4 4-10,-1 0-14,-1 24-2,2 9-1,0 7 16,1 2-11,0-2-4,4-1 0,3-3-2,1-1 0,4-6-2,-2-6 1,0 0-40,4-9-54,4-3-47,7-10-123,5-1-56</inkml:trace>
  <inkml:trace contextRef="#ctx0" brushRef="#br0" timeOffset="204757.9873">21887 15652 295,'0'0'270,"0"0"-189,0 0-23,0 0 38,0 0 2,-82-40-40,75 37-21,1 2-3,1-1 12,1 2 11,-1 3-30,-2 23-18,-4 12 3,-2 10 24,4 2-12,4-3-8,5 2-5,0-7-1,0-8-6,16-4-3,6-11-1,6-7-3,5-10-3,3-2-38,3-2-33,2-16-43,-5-6-76,-3-4-144</inkml:trace>
  <inkml:trace contextRef="#ctx0" brushRef="#br0" timeOffset="205008.3368">22150 15627 460,'0'0'239,"0"0"-133,0 0-14,0 0 5,0 0-33,0 0-27,-15 3-28,9 25 7,3 8 48,-1 4-35,4-2-7,0 0-3,0-3-8,7-3-3,5-7-2,-2-4-6,2-4 0,0-3-44,4-7-78,4-7-80,1 0-206</inkml:trace>
  <inkml:trace contextRef="#ctx0" brushRef="#br0" timeOffset="205306.984">22230 15702 376,'0'0'420,"0"0"-317,0 0-77,0 0-6,0 0-19,0 0 10,66 3-6,-17-3-5,-4 0-3,-6-1-7,-8-12 8,-12-1 2,-6-3 6,-6-2 33,-7 5 26,0-1 17,0 8-15,0 4-14,0 3-26,3 2-27,0 19-3,1 10 3,1 9 14,-4-1-2,-1-1-12,0-3 0,0 0-3,-3-6-25,-7-3-47,-3-4-77,3-9-177</inkml:trace>
  <inkml:trace contextRef="#ctx0" brushRef="#br0" timeOffset="205918.7064">22969 15349 601,'0'0'199,"0"0"-103,0 0-21,0 0 28,-41-74-2,40 64-34,-2 4-20,3 5-9,-1 1-7,1 0-10,0 0-15,0 10-6,0 17 4,0 18 1,10 13 14,-3 14-1,0 10 1,-4 6-9,-3 3-4,3 3-5,1-3-1,2-5 0,1-9 1,2-10-1,-3-16 1,2-17-1,-4-11 1,-2-10-1,-1-9 3,-1-2-3,0-2-5,0 0-10,0-5-29,0-13-26,2-13-43,11-11-95,10-12-247</inkml:trace>
  <inkml:trace contextRef="#ctx0" brushRef="#br0" timeOffset="206745.7101">23279 14941 478,'0'0'207,"0"0"-152,0 0 36,0 0 15,0 0-39,0 0-37,-30-57-12,42 49-11,6 2 3,1 6 0,1 0 11,-2 7-6,-5 18-7,-2 6 3,-11 4-1,0 2 6,-11 1 1,-7-4 2,-1-5-2,4-6 3,3-9-10,8-6 0,1-5 9,3-3-11,0 0-3,0 0-3,17 0 4,18-9 4,11-7 2,9-5-4,2 1 3,0 4-10,-2 2 2,-3 1-2,-7 3 4,-12 4 1,-11-1 9,-6 3 3,-8 1 1,-5 3-5,-3 0-4,0 0 2,0 0-3,0 0-9,0 0 1,0 0 0,0 0-1,0 0-16,0 0-4,0 0-9,0 0-9,0 0-23,0 0-35,0 0-101,-17 6-222</inkml:trace>
  <inkml:trace contextRef="#ctx0" brushRef="#br0" timeOffset="210104.7018">24182 15505 609,'0'0'117,"0"0"-78,0 0-11,0 0 38,-3-78 7,7 63 1,2 5-18,-4 3-16,-1 3 1,-1 4-4,0 0-14,0 18-19,0 19-2,0 14 9,0 8 14,0 1-12,0 1-7,0-7-4,0-2 2,0-8 0,0-9-1,0-5-2,0-10 0,0-2 3,0-10-4,0-3-2,0-5 2,0 0 5,-3 0-1,-9-10-2,-6-13-2,-10-7-12,-3-2 0,-8-2 6,0 1 5,-1 6-1,1 4 1,1 8-1,9 10 2,6 5 0,1 0-5,3 20 5,4 8 0,2 4 0,8 1 1,5 1 0,2-2-1,21-2-1,12-3-1,12-9-20,10-6-34,7-12-32,3 0 1,-3-14-55,-4-15-6,-10-6 52,-7-8 91,-6-7 5,-6 2 71,-4-2 14,-3 2 39,-7 6-28,-5 5-23,-5 8 17,-3 6-31,-2 10-9,-2 5-11,0 7-4,0 1-14,0 0-20,0 12-1,0 18 0,0 12 6,0 7 3,0 4-5,0-1-2,1-1 6,5-4-7,-1-4 1,-1-3-3,-1-7 3,-1-6-1,-1-7 0,1-9-1,1-6-1,-2-5-6,4 0-7,6-4-7,6-14-7,7-9-16,1-3-32,-1 1-62,-3 1-96,-4 0-171</inkml:trace>
  <inkml:trace contextRef="#ctx0" brushRef="#br0" timeOffset="210309.6959">24571 15743 602,'0'0'261,"0"0"-176,0 0-49,0 0 25,0 0-6,0 0-29,25-9-20,17 9 1,4-3-4,-5 1-1,-4-2 2,-7 2-3,-8-2-2,-10 3-12,-7 1-27,-5 0-20,-2 0-53,-22 13-76,-13 8-46</inkml:trace>
  <inkml:trace contextRef="#ctx0" brushRef="#br0" timeOffset="210825.6649">23936 16530 459,'0'0'360,"0"0"-253,0 0-73,0 0 45,0 0 25,0 0-43,-66-1-35,85-5-18,22-3-3,20-3 6,11 0 1,3 1-1,0 0-3,-5 1-8,-6 3 3,-7 1-1,-11 3 0,-13 2-2,-14-1 0,-11 2-1,-7 0-11,-1 0-12,-9 2-17,-19 15-34,-16 5-46,-7 0-183,-2 0-215</inkml:trace>
  <inkml:trace contextRef="#ctx0" brushRef="#br0" timeOffset="211147.7228">23798 16804 576,'0'0'365,"0"0"-299,0 0-58,0 0 14,0 0 48,0 0-19,-10 11-25,74-14-5,17-8-11,10-4 3,-2 2-4,-2-2 0,-13 3-7,-2 0 4,-11 1-2,-12 4 5,-13-3 2,-13 8 7,-14-2-4,-5 3-2,-4 0-1,0 1-3,0 0-3,0 0-5,-6 0-10,-14 0-30,-8 8-32,-5 6-66,-4-1-86,-5-3-242</inkml:trace>
  <inkml:trace contextRef="#ctx0" brushRef="#br0" timeOffset="212947.7806">15203 15212 357,'0'0'101,"0"0"-8,0 0 5,-19-77-29,16 60-4,-2 3-2,-2 3-8,4 4-14,-1 4 8,1 2-7,3-1-5,-2 2-12,1 0-4,1 0-3,-2 0-13,1 18-4,-2 13 1,3 13 4,0 21-1,9 15 10,13 20 4,5 15-3,-1 8-8,0 12 3,-2 17-6,-3 10-2,-2 17-1,-7 10-2,-4 0 2,-5-3-1,1-8 0,-4-12-1,1-18-1,-1-15 1,0-25 0,2-24 0,-2-20-1,4-23-2,-1-22-1,0-13-8,-1-6-11,-1 0-15,1-21-27,-1-20-31,-1-21-195,0-16-186</inkml:trace>
  <inkml:trace contextRef="#ctx0" brushRef="#br0" timeOffset="216238.311">15209 14880 142,'0'0'137,"0"0"-80,0 0-36,-43-81 3,33 71 28,1 2-2,2 6 25,4-1-25,0 1-2,3 2-9,0 0-20,0 0-9,0 0-5,3-2-3,19 0 0,13-4-2,13 0 1,9-5-1,13-2 0,13-3 0,16-3 2,19-1-2,13-7 2,14 4-1,8-1-1,12 0 2,6 0-2,4 0 3,7 0-3,0 0 0,4 1 1,0 4 1,1 2 6,-3 1-1,-4 3-5,-5 3-2,-11 0-6,-6 1 5,-10-1 0,-10 1 1,-9 1 0,-5 0 0,-8 2 1,-7 0-1,-7 0-1,-4-1 1,-7 1 1,0 0 6,-3 0 2,0-1 4,3 1-2,-2 1 1,2-1-1,2 2 3,1 1-4,5-1 0,0 1 0,6-3-9,-1 1 2,2 3-3,0-4 0,-2 1 3,-1-1-3,-4 3 2,0 0-2,-3 2 2,4-2-2,-1 2 0,-1-2 0,-1 0 0,-1-3 0,3 1 0,2-3 0,2-1 0,1 1 0,-3 1 2,-2 0-2,-2 2 1,-4 1-1,2 1 1,-2 0-1,-8-1 2,-5 1-2,-8-3-4,-5 1 4,-1 1 0,0-2 1,-1 2-1,2-1 0,-1 1 1,4 2-1,-3 1 1,-2-1-1,-4 2 1,-6 0 0,3 0 0,-3 0-1,4 0 0,2 0 1,1 2-1,-6 0 2,-7-1-4,-4 1 2,-7 0 0,-2 0 2,-5 1-2,2 0 0,-2 0 0,0-1 3,-1 1-1,-1 0 3,-1 2-1,-1-3 2,1 2-2,-1-2 1,-5 0-2,1 1 4,-4 3-1,-2 0 2,-3 2-4,0 2 0,1 2-1,-3 3-2,1 0 0,0 1-1,1 0 1,2-1 2,-1 2-2,3 1-1,-2 3 0,-2 4 1,-2 1-1,0 2 2,-3 2-2,0-1 1,3 1 0,-2 1 1,5-4-2,-3 1 3,2-2 2,-1-3-3,-4 2 3,1-3 0,-2 4-5,-4 1 5,-1 5-1,-2 5-3,1 5-1,-2 6 7,0 4 1,0-1 1,-2 0 6,-8 1-4,-2 2 2,-1 6-3,0 2-1,1 1 1,1-1 2,1-2-7,4 0 9,1-2-4,2 3 0,3-1-2,0-2 1,0-1 0,0 0-7,0 2 4,0 0 0,-3 2 4,0-2-10,0 0 4,0-6 0,0-2 4,3 1 1,-1-1 1,1-2-7,0-2 3,0-1-1,-2-2 0,-2 1 4,-1 1-5,-1-5-3,-1 4 2,0-4-1,-1 2 0,3-1-3,1-1 2,2 0-1,-1-4 2,2 2 2,-1-5-2,1 2-1,-3 0 0,-1-2 1,-1 0 1,-1-2-3,1-2 0,-2-4 1,4-1 2,1-7-3,3-2 1,0-3 0,0-4-1,0 3 0,0-3 0,0 0 0,0 1 1,-5 0-1,-1 0-1,-5 1 0,-2 2 1,1-3 3,-2 1-3,2-2 0,-3 1 0,0-4 0,0 1 0,-3-1 0,-1 1 2,-7-4-1,-3 0-1,-6-2-1,-7 2 0,-5-3-2,-3 0-1,1 3 3,3 3-2,1 2 2,5 0-2,1 0-1,-4 1-2,1-1 4,-9 1-5,-2 2 5,-1-6 2,-7 2-4,-5-2 1,-10 3 2,-7-1 0,-3-2 0,3 1 0,-1-1 1,3 2 2,-5-3-2,1 0 0,2-2 1,0 2 0,-2-1-1,-6 2 1,0 3 0,2-4-1,4 3 0,6 3-3,1 0 3,4 1 0,1 3 0,6-1 1,1 0-1,2 0-2,1-1-1,0 3 3,7-4-2,1-2 1,7 2 1,-1-3-2,-1 0 1,-2 1 1,-3-2-1,0 3-3,4-1 4,2-1-3,2 2 3,0-4-4,-4 3 4,0-1-4,-3 1 4,1-1 0,-4 1 0,2 1 0,-5-3-2,-3 2-1,-2-3 3,-4 1-1,-4-4 1,-6 1-1,0-1-2,-5-1 1,0 0 1,3 0 2,-1 2-3,0-3 0,-1 2-1,2 3-2,-3-4-4,5 3 8,-2-1 1,1 1 2,-4 0-2,1 0 0,-4-4 0,1 5-4,-5-2-3,-6-2-11,-3 3-10,-3-2 12,4-2 4,0 2 10,3 3 2,2-5-2,1 1 2,1 1-19,1 0 1,0-3 5,2 0 7,-2 0 4,-2 0 2,1 0 0,5 0-4,2 3 4,9 0-1,4 1-5,1-1 6,1 1-4,2 1 0,0-3 1,-3 2 5,0-2-3,-1-1 2,0 2 1,1-3-2,2 0 0,4 0 3,1 0-3,-2 0 2,0 0 0,3 0-3,2 0 2,2 0 2,-1 0-2,2 0 8,0 0-6,3 0-3,1 0 1,3 0 1,-3 0 4,2 2-5,0 3 5,0 0-5,0-1 4,7 2-4,6-2 6,7-1-4,9 0 5,6-2-7,8 1 2,5-2-2,2 0-1,2 0 0,0 0 0,0 0 1,0 0-2,0 0 1,0 0 0,0 0 0,0 0 1,0 0-1,0 0 2,0 0 2,0 0-1,0 0 0,0 0-1,0 0 0,0 0-1,0 0-1,0 0 1,0 0-1,0 0 0,0 0-1,0 0 1,0 0-6,0 0-16,0 0-17,0 0-16,0-6-82,0-10-133,0-9-307</inkml:trace>
  <inkml:trace contextRef="#ctx0" brushRef="#br0" timeOffset="218054.3963">21418 16471 103,'0'0'546,"0"0"-457,-91 1-72,77 0 5,6 2 40,8-3 17,0 0-30,11 0-23,30 0-12,28 0 5,21-5 13,13-5-14,11-2-5,1 0-5,-1 4-8,-4-2 3,-11 3-2,-11 0 0,-20 1 0,-17 3 1,-21 0-2,-18 2 0,-12-1-2,-6 2-4,-33 0-6,-24 0-35,-22 12-35,-15 9-90,-9 4-71,3 4-42</inkml:trace>
  <inkml:trace contextRef="#ctx0" brushRef="#br0" timeOffset="218340.7998">21305 16793 436,'0'0'203,"0"0"-109,0 0-70,0 0 10,-82 44 29,82-44 16,6 0-17,36 0-23,28-4 7,33-11 2,21 1-13,13-3-16,6 5-10,-4 0 4,-3 3-10,-10-2 2,-15 2 0,-18 2 0,-23 0-5,-24 4 0,-19-2 2,-17 5-1,-8 0 3,-2 0-4,0 0-5,-17 0-26,-17 5-73,-12 11-76,-11 0-187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5:54:1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 1589 603,'0'0'59,"0"0"-52,0 0 4,0 0 62,0 0 13,0 0-47,0 0-21,-33 0-4,24 0 8,-3 0 3,-1 0 2,-4 0-14,-5 2-1,2 1-1,1-3 3,0 2 5,10-2 1,3 0 0,1 3-1,5-3-1,0 0-8,0 1-1,0-1-4,0 0-5,8 1 0,26-1 7,24 0 4,17 0-3,19-1-2,10-8-6,5 1-1,0 4 1,-6-1 0,-12 1 1,-12 1-2,-10 2 1,-16-2 0,-15 3 0,-13 0 4,-10-1-1,-5 1-3,-2 0 1,-2 0 1,3 0 0,-3 0 4,0 0 0,-6 0-1,0 0 1,0 0-2,0 0-3,0 0 0,0 0-1,0 0-1,0 0 0,0 0-19,-3 0-26,-15 0-18,-4 0-35,-7 0-134,5 0-94</inkml:trace>
  <inkml:trace contextRef="#ctx0" brushRef="#br0" timeOffset="699.0999">2292 1352 485,'0'0'193,"0"0"-152,0 0 16,0 0 47,0 0-24,0 0-23,-34-19-13,32 16-1,-1 2-1,2 1 6,-1 0-10,1 0-10,-1 0-9,1 0-3,1 0-4,0 0 0,0 0-10,0 0-2,6 11 0,13 11 2,14 2 3,4 3-1,6-4-3,1-3 0,-2-5-1,-2-2 1,-9-5 4,-7 0-5,-8-3 0,-8 0 2,-5-5-2,-3 0-3,0 1 3,0-1 1,0 2-1,0-1 1,0 0-1,0 1 0,0 2 0,0 7 0,-9 2 0,-3 6 0,-9 5 1,-4 4 0,-8 4-1,-3 5 0,-1-2 0,-2 0-1,5-4 1,4-3 0,6-4 2,3-5 2,6-6-3,6-6 1,3-2 3,6-4-3,-1-1-1,1 0 1,0 0-1,0 0 2,0 0-3,0 0-1,0 0 1,0 0-1,0 0 1,0 0-28,0 0-33,0 0-37,0 0-80,-6-2-294</inkml:trace>
  <inkml:trace contextRef="#ctx0" brushRef="#br0" timeOffset="5079.3741">4544 1264 351,'0'0'170,"0"0"-84,0 0-5,0 0 12,0 0 18,57-87-29,-45 74-28,-1 1-7,-2 6 3,-6 5-14,-3 0-11,0 1-12,0 0 0,0 0-13,0 0-1,0 0-3,0 0 4,0 2 3,-2 17-1,-8 10 3,-7 16-3,-8 15 0,-11 17-1,-7 10 3,-3-1-4,-1-8 0,9-11-1,5-15-2,9-6 3,3-11-1,8-8 0,5-12 1,2-7 0,5-5 1,1-3 2,0 0 0,0 0-1,0-3-2,1-14 1,11-9 7,3-7-3,8-3-3,2 1 8,3 4 1,1 5-5,-3 8 2,0 9 0,-4 9-5,5 0-3,3 13 0,1 11 0,-1 3 1,-3 1 1,0 0-2,-5-3 0,-1-8 1,-3-4 2,-4-4-3,-3-5-1,-6 0-1,-2-4-1,-3 0-4,0 0-12,0 0-16,0 0-16,0 0-30,0-5-1,0-12-143,0-4-49,0-5-174</inkml:trace>
  <inkml:trace contextRef="#ctx0" brushRef="#br0" timeOffset="5402.18">4651 1263 495,'0'0'169,"0"0"-84,0 0-8,0 0 22,0 0-19,0 0-43,-14-78-10,41 63-16,7 0 0,5 4 7,4 0 1,4 4-13,-7 1-3,-7 2-1,-6 2-2,-8 2-2,-8 0-6,-5 0-33,-3 0-12,-3 12-33,0 6-88,-20 2-28,-8 1-102</inkml:trace>
  <inkml:trace contextRef="#ctx0" brushRef="#br0" timeOffset="5660.2554">4585 1495 536,'0'0'225,"0"0"-184,0 0-31,0 0 33,0 0 35,0 0-22,6 18-20,24-18-13,6 0 8,7 0-5,-1-9-2,-5-1-13,-10 4-8,-9 4 0,-11 0-3,-4 2-18,-1 0-41,-2 0-52,0 0-163,0 7-46</inkml:trace>
  <inkml:trace contextRef="#ctx0" brushRef="#br0" timeOffset="6586.859">5340 1910 628,'0'0'166,"0"0"-114,0 0 26,0 0-5,4-72 21,-2 62-32,-1 5-28,1 2-18,-2 2 7,0 1-3,0 0-20,0 2-6,-13 22-2,-19 13 8,-8 9 10,-12 2-7,-1-7 0,1-6 2,3-4-5,7-6 1,6-6 1,7-5-2,5-6 0,10-5 2,4-3-1,4 0 4,1 0-4,1-11-1,2-5-2,1-6-4,1-3 6,0-4 2,6-4-2,9 2 5,4 2-4,-1 5 2,-1 5 7,-1 8-4,-7 4 2,-3 7-3,7 0-4,2 0-1,6 12 0,4 9 0,5 3 5,0 4-4,4-3 0,-4 2 0,-6-5 0,0-2-1,-5-3 2,-5-3-2,1-3 0,-5-2 0,-2-2 2,-4-3-2,-1-1 0,0-3 0,-3 0 0,3 0 1,-3 0 1,6-1-1,2-16 10,2-5-4,2-10-5,-3-3 0,-5-1 7,-2 3 11,-2 2 17,0 4-1,-6 5-13,-2 8-7,4 5 1,1 4-6,1 2-7,2 3-4,0 0-3,0 0-8,0 0-33,0 0-44,0 8-43,0 6-98,2-6-349</inkml:trace>
  <inkml:trace contextRef="#ctx0" brushRef="#br0" timeOffset="8730.5434">6901 1219 449,'0'0'116,"0"0"-79,0 0-18,0 0 62,0 0 19,0 0-22,34-23-39,-34 18-5,0-1-4,0-2 2,0 0-18,0 0 8,-9-1 0,1 1-7,-2 0 2,0 0 4,-1 3-3,2 1-6,5 1-7,1 1 10,0 1-8,-2 1-3,-1 0-3,-5 0 1,-5 6-1,-6 15-1,-3 8 0,-3 3 2,3 6 3,2 0 3,5 1-1,9 3 1,4 2 0,5-1-5,0 0 8,0-4-4,12-4-1,0-6-6,8-1 6,-1-8-2,2-1-3,1-7-1,4-2 0,2-4 1,5-6 3,3 0-2,-2 0 2,-1-9-2,1-5 2,-7-5-2,-3-4-2,-2-7 2,-3-3 4,-5-5-3,-3-6-1,-4 1 2,-6 5-1,-1 1 5,0 8 7,0 2 2,-7 3-2,-5 2-4,0 0-2,-3 4 4,-3 1-4,2 0-6,1 0 2,-3 3-5,0 3-1,5 1-2,-2 4-9,9 1-21,0 2-25,-2 3-18,-8 0-71,-5 10-186,-13 9-136</inkml:trace>
  <inkml:trace contextRef="#ctx0" brushRef="#br0" timeOffset="9781.7375">4330 2607 398,'0'0'93,"0"0"-93,0 0-2,0 0 2,0 0 39,0 0 68,-84-3-45,77 1-14,2 2-17,1-1 1,3 1-2,-1 0-2,2-2-10,0 2-10,0 0-1,0 0 4,0 0 0,0-1 1,0-1 3,0 0-15,9-1 2,18-5 5,18-1 11,19-6-8,24-3 0,21-3 5,29-3 1,21-1-1,20 5-11,12 1 8,7 1-10,-1 0-1,-9 2-1,-9 2 0,-15 1-1,-16 4 1,-20 2 1,-18-1-1,-19 2 0,-19 0 0,-14 0 0,-11 2 1,-16 1 0,-10 0-1,-12 2 3,-8 1-6,-1 0 0,0 0 3,0 0 0,0 0 5,-9 0-5,-10 0-30,-15 0-56,-7 8-97,-7 3-73,-8-3-253</inkml:trace>
  <inkml:trace contextRef="#ctx0" brushRef="#br0" timeOffset="10308.6239">4555 2803 257,'0'0'127,"0"0"-94,-89 10-21,67-4-5,5-6 31,0 0 23,7 0 21,4 0-21,0 0-15,6 0-14,0 0 4,0 0-9,0 0-12,0 0-15,6 0-4,28 0 4,32-11 53,41-8 0,35-6-12,40-3-14,24-4-12,9 3-14,1 2-1,-13 5 0,-12 3 2,-19 3-2,-12 4 0,-20 2 4,-15 0-2,-22 2-1,-23-2 3,-23 3 6,-17 1 15,-19 2 11,-12 1 3,-7 1 4,-2 2 3,0-2-16,0-1-25,-2-1-5,-10-2-25,-9 2-31,-11 4-62,-11 0-62,-5 4-242</inkml:trace>
  <inkml:trace contextRef="#ctx0" brushRef="#br0" timeOffset="15301.0674">10950 1026 338,'0'0'68,"0"0"-31,0 0-15,0 0 19,0 0 49,15-73-12,-14 61-27,2-1-8,0 2-7,1 0 12,-2-1-23,-1 4-2,1-1-7,-2 3 7,0 2-13,0 0 9,1-1-2,1 2 11,-1 1-8,-1 1 5,0 1 12,0 0-10,0 0-6,0 0-17,0 0-4,0 11-4,0 20 4,-11 20 11,-4 23 6,-5 13-7,0 15-4,0 9-1,1 6-2,-1 0 2,1-3-5,2-12 0,3-13 4,3-13-3,2-14-1,3-12 3,3-7 8,0-9 5,0-8-9,3-6 3,-1-7-5,1-4 2,0-2-4,0-3-1,0-4 1,0 0-3,0 0 1,0 0 1,0 0-2,0 0-2,0-4-14,0-10-17,0-8-49,-2-8-15,2-6-33,0-3-127,0-3-7</inkml:trace>
  <inkml:trace contextRef="#ctx0" brushRef="#br0" timeOffset="15690.8356">10816 1539 699,'0'0'107,"0"0"-66,0 0 0,0 0 41,0 0-22,0 0-29,-2-87-17,42 67-14,14-1 1,14-1 12,6 9-3,-4 4-6,-12 6-3,-12 3-1,-19 6-1,-12 13-8,-15 11-4,0 6-2,-27 3 15,-12 0 2,-11-3 3,-4-9-3,3-4 3,2-9 3,10-1 11,8-2 8,10-5-13,9-4 1,6-1-12,4 0-3,2-1-1,0 0-8,0 0-36,0 0-33,3 0-116,8 0-154</inkml:trace>
  <inkml:trace contextRef="#ctx0" brushRef="#br0" timeOffset="16464.8503">11621 2013 362,'0'0'609,"0"0"-564,0 0-28,0 0 45,0 0 17,0 0-25,-15-44-36,12 44-17,-6 1-1,-13 17 1,-13 13-1,-11 6 2,-6 2-2,-2-2 5,2-5-5,6-2-2,4-5 2,8-5 2,7-5 1,7-6 1,7-5 0,7-2 1,2-2-1,1 0 4,0-3-4,-2-12-3,2-5-1,3-6-3,0-2 2,0-1 1,3 0 3,6 4-2,0 5 4,-2 4 8,2 4 2,-3 5-2,0 1-4,-1 5-4,3 1-4,6 0 1,7 7-4,6 12 4,6 8 0,1 3 0,3 1-2,1 1 2,-2-1 0,-5-3 0,-4-7-1,-6-5-2,-5-4 0,-4-4 0,-5-6 1,-2-2-1,-2 0 1,0 0 1,6-10 5,1-14 1,2-9-4,2-4-2,-4 0 1,-1-5 2,0 3-1,-5 5 6,-1 4-2,-1 7 9,-2 7 0,0 2-7,0 3-9,-8 3 0,-3 0-2,-1 4-31,-1 2-45,2 2-45,6 0-122,5 2-347</inkml:trace>
  <inkml:trace contextRef="#ctx0" brushRef="#br0" timeOffset="17358.273">12336 1521 362,'0'0'149,"0"0"-72,0 0 2,0 0 26,0 0 16,0 0-53,-33 0-24,33 0-16,0 0 3,0 0 3,0 0-11,0 0-19,9 0-4,16 0 13,11 0 0,10 0-2,7-2-4,-3 2-6,-3-2-1,-6-1 3,-11 2-2,-12-1 1,-10 2-1,-7 0-1,-1 0-3,0 0-1,-7 0-16,-19 0-7,-8 0-56,-3 4-4,-1 11-90,10-1-40,6-1 5</inkml:trace>
  <inkml:trace contextRef="#ctx0" brushRef="#br0" timeOffset="17791.8378">12328 1730 216,'0'0'218,"0"0"-145,0 0-12,0 0 61,0 0 16,0 0-46,-38 3-43,38-3-20,0 0-3,0 0 3,0 0-2,0 0-22,1 0 5,20 0-5,12 0 16,7-5-8,5 1-8,-2 0 4,-3 3-9,-1-2 2,-6 3 0,-8 0 1,-8 0-3,-4 0 0,-4 0 0,-5 0 0,0 0-1,-4 0 1,0 0 0,0 0-2,0 0-7,0 0-50,0 0-29,-5 0-121,-7 0-204</inkml:trace>
  <inkml:trace contextRef="#ctx0" brushRef="#br0" timeOffset="18631.9275">12704 1401 134,'0'0'353,"0"0"-285,0 0-2,0 0 25,0 0 16,0 0-25,-21-17-36,21 17-6,0 0-1,0 0 4,0 0 9,0 0-11,-1 0-3,-1 0-9,1 0-6,-1 0-11,1 0-2,1 0-3,0 0-3,0 0-4,0 0 1,7 11-1,13 5 5,4-1-4,9 5 0,5-2 3,2 1-4,-1-4 1,-3 0 0,-6-4 0,-9-2 0,-6-3 0,-8-3-1,-5 0-2,-2-3 2,0 1 1,0 1-1,0-1 0,0 7-2,0 4 2,-17 8 0,-2 7 5,-8 5 0,0 0 1,0 2-6,2-2 2,4-3-2,2-3 0,4-6 4,1-1-3,5-7 0,1-1 2,2-4-2,3-6 0,1 3 1,2-2 0,0-2-1,0 0-1,0 0 0,0 0 0,0 0-2,0 0-13,0 0-26,0 0-39,0 0-61,0 0-86,0 0-153</inkml:trace>
  <inkml:trace contextRef="#ctx0" brushRef="#br0" timeOffset="22470.4305">13726 1431 391,'0'0'183,"0"0"-140,0 0-24,0 0 30,0 0 38,0 0-8,0 0-40,2-12-26,-2 12-1,0 0 8,0 0 1,0 0 3,0 0-7,0-5 2,0-1 9,0-1-11,0 0-5,-2 1 5,-1 2 0,0 2 5,0-2-3,0 4-13,3 0 4,0 0-10,-1 0 4,-2 0-4,-8 10-3,-8 15 3,-7 8 3,1 5-2,0-1 0,3 3 2,6-7 6,5 3-3,5-6 0,6 4 0,0-1 2,9-1-1,12 1 3,4-2-4,0-4-1,0-3-1,3-4-4,-2-7 1,0-1 1,-1-8 0,-1-3 3,-3-1 0,1 0 3,0 0-2,-2-11 0,1 0-1,4-6 1,-3-1-2,0-4 2,-2-3-3,0-3-2,-4-1 3,-1 3-2,-3 1-1,-4 2 5,-4 1 2,0 3-4,-2 1 3,-2 1 4,0-2-4,0 2 1,0-1-4,-7 0 0,1 1 0,-4 0-2,-3 1-1,0 2 3,-5-2 2,-3 1 3,-1 2-7,-4 1 2,1 7-2,1 2 0,-2-1-2,1 3 0,0 1 0,0 0-22,2 5-64,2 6-80,3-6-243</inkml:trace>
  <inkml:trace contextRef="#ctx0" brushRef="#br0" timeOffset="27762.3613">16370 1369 703,'0'0'181,"0"0"-127,0 0-30,0 0 34,0 0 37,0 0-24,0 0-25,0 0-34,-79 0-12,92 0 0,14 0 6,16 0 2,12 0 0,5 0-3,-3 0-5,-8 0-2,-14 0-16,-13 0-66,-21 5-54,-2 8-123,-41 5-97</inkml:trace>
  <inkml:trace contextRef="#ctx0" brushRef="#br0" timeOffset="28033.985">16113 1608 723,'0'0'225,"0"0"-202,0 0-21,0 0 3,0 0 48,0 0 17,112 0-17,-31 0-26,11 0-15,5-2 2,-3-8-9,-11 0 9,-14 1-12,-18 1-2,-15 3 0,-20 3 0,-11 2 0,-5-1-21,0 1-26,0-2-18,-11 0-17,-6-2-37,-2 0-118,3-1 32,4-6-91</inkml:trace>
  <inkml:trace contextRef="#ctx0" brushRef="#br0" timeOffset="28358.6119">16727 1283 746,'0'0'148,"0"0"-103,0 0 8,0 0 29,0 0 0,0 0-40,-22-19-42,22 19 4,9 12-4,10 7 1,4 7 3,6 8-1,1 3-1,-3 2 0,-1-1-2,-9-5-1,-8-5-2,-7-7-5,-2-8-5,-2 2 13,-19 0 4,-10 2 3,-1-1 5,-1 1-4,6-2-1,8-1-5,9 1-2,7-3-22,3 4-56,6-5-47,22-5-189,14-6-144</inkml:trace>
  <inkml:trace contextRef="#ctx0" brushRef="#br0" timeOffset="30702.0409">17475 1396 1008,'0'0'122,"0"0"-122,0 0-18,0 0 1,0 0 0,0 0 13,-7-26 4,34 25-1,4-4 1,-5 3-14,-7-3 9,-10 0-5,-6-1 9,-3-1 1,0-2 0,0-2 1,-12 0-1,-10 1 28,-7 3-24,-1 4 3,-1 3 3,1 3 12,-1 19-7,0 10-3,1 9-1,6 5 2,12 0-5,12 0-6,0-9-2,15-8-4,14-3-1,6-11 5,7-5-5,1-9-2,3-1-18,1-1-6,-4-13 11,-6-3 6,-4-3 9,-8 0 5,-8-1 1,-6 3 5,-1 2 7,-6 2 23,-1 5-6,0 7-5,-3 0-4,0 2-15,5 0-6,3 16-13,1 7 13,5 5 6,-1-1-2,-2-3-2,0-4-1,-3-5-1,-5-5 1,0-4-1,-3-4-4,0-1 3,0-1 1,0 0 9,0 0 3,0 0 8,2-7 1,-1-8-15,4-7-5,2-4-1,2-3 0,4-1-2,4 1 2,-4 3 0,2 6 3,-4 6-3,-5 7 9,-2 7-2,2 0-5,-2 1-2,5 19-2,4 7 1,1 3 2,3-1 2,4-4-1,1-3-2,4-5 0,-1-6-1,-3-4 1,-1-4-2,-4-3 1,-3 0 1,-3 0 0,0-6 2,0-8-1,-2-9 6,1 0-6,-2-5 2,-2 0-1,0-1 3,-3 4-4,0 6 0,-1 8 8,-2 9 7,0 2-4,0 0-12,0 0-4,0 5 2,0 10 0,0 7 2,5 1 0,4 0 1,2-3 1,3-3-4,2-4 0,1-4-5,0-1-2,-1-3 0,-2-4 3,-3-1-1,-2 0 5,-1 0 0,1-3 2,-2-8 0,2-4 4,2-3-3,-1 2-1,-1 0 3,-1-2-2,-1 1-1,-3 4 1,-1 1 1,-1 7-2,-2 2 2,0 2-1,0 1 3,0 0-2,0 0-1,0 0-1,0 0-3,0 0 1,0 0 2,0 0 0,0 0-1,0 0 0,0 0 1,0 0 0,0 0 0,0 0 1,0 0-1,0 0 0,0 0 1,0 0-1,0 0 3,0 0-2,0 0 2,0-5 0,0 2-2,0 0 0,0 1-1,0 2 0,0 0-6,6 0-5,12 0 7,6 0 3,9 0 1,2 8-1,-3 10-2,-8 4 2,-6 2-6,-8 2-5,-7-4 2,-3-4-8,0-5 2,0-3-2,-6-2 5,0-5 11,-2 0 2,4-3 1,1 0 2,0 0 1,3 0 0,0-11-4,0-3-2,4-3-1,9-2 0,0 3 3,3 0 0,0 3 2,-2 3-4,0 5 4,1 3-4,-2 2 2,3 0-2,3 6 0,1 5 2,3-3-2,2 0-1,-3-2-17,4-1 3,-4-5-6,-1 0 12,-8 0 11,-3-1 0,0-12 5,-6-8 2,1-3 6,-1 0 6,-4 3 4,2 5 7,-2 7-3,0 5-6,0 4 2,0 0-10,3 13-13,3 21 2,6 19-2,-2 9 10,-1 7-7,0 3-3,-3 0 0,-2-5-2,-1-6-16,-1-12-4,-2-12 1,0-13 2,0-10-4,0-8 10,0-6 10,0 0 3,0-13 3,0-13-3,6-10-7,9-10 3,7-10 2,8-5-1,7-4-9,8-6-12,4 0 3,-1 2-5,-2 6 17,-11 14 9,-15 15 4,-11 15 17,-9 12 25,0 4-4,0 3 2,-9 0-14,-5 0-29,-3 13 1,1 6 0,8 5-2,8-1-3,0 1-1,21-1 0,6-4-4,10-6-5,1-9 2,-1-4 3,-4-2-4,-5-21 12,-7-2 9,-6-8-1,-3 2 11,-6 6 4,-3 2 0,0 10 3,0 5-6,-2 4-7,5 4-13,6 14-4,2 26-1,2 20-3,-6 16 2,-4 3 4,-4-4-26,-2-7 1,0-12 3,0-8-2,0-11 11,-14-11 6,-5-10 7,1-5 2,-1-11 32,4 0 1,8 0 1,0 0 1,4-6-10,3-10-22,0-6-3,0-8-11,13-7-22,10-2-26,7-8-119,8 0-479</inkml:trace>
  <inkml:trace contextRef="#ctx0" brushRef="#br0" timeOffset="31228.9321">20543 1101 827,'0'0'0,"0"0"-75,0 0-90,-12-80 165,12 67 85,2 4-12,-2 5-49,0 3-21,0 1 18,0 0 61,0 0-45,-4 12-30,-4 16 0,2 12 5,6 9-8,0 5-3,3 2 3,8-1-4,-2-3-14,-9-8-36,0-7-39,-16-10 47,-11-11 42,-6-7 8,2-9 38,4 0 9,8-10 9,10-8-22,6-2-2,3-4-16,10-1-18,20-1-1,14 3 5,11 7-2,7 8-1,1 8-1,-5 0 15,-7 12 5,-12 11-1,-10 1-4,-9 0-5,-13-3-16,-7-3-4,0-1 2,-4 2-28,-13-4-52,2-3-110,5-8-349</inkml:trace>
  <inkml:trace contextRef="#ctx0" brushRef="#br0" timeOffset="31379.7242">20813 1224 798,'0'0'118,"0"0"-118,0 0 0,0 0 0,0 0-52,0 0-177,18-23 63,31 35-34</inkml:trace>
  <inkml:trace contextRef="#ctx0" brushRef="#br0" timeOffset="32429.3647">21216 1249 333,'0'0'155,"0"0"-114,0 0 29,0 0 55,0 0 3,0 0-49,30-54-30,-32 46-14,-13 1 15,-1 4-26,-6 3-7,-1 0-2,5 0-5,3 8-1,6 1-6,5-1 1,0 3-4,4 3 0,0 5-3,2 9 2,13 6-2,8 8 3,2 6-3,0 5 3,-5-4-14,-7-4-21,-7-7 16,-4-8-7,-2-10 4,0-7 5,-11-4 9,-11-7 8,-7-2 24,1 0-6,1 0-4,9-2-2,10-7-12,8-4-19,4-4-42,27-9-90,11-12-16,8-12 30,0-7 44,2-1 42,-5 7 51,-6 14 88,-8 15 32,-15 11 31,-6 6 12,-11 4-75,-1 1-12,2 3-49,4 17-23,0 14 13,2 9-4,0 4-8,0-1-3,-2-4-4,1-10-4,-1-8-4,-2-14 2,-1-7 7,-3-3 1,0 0 4,0-16 41,3-13-14,5-10-6,4-6 5,4-3-10,7 3-13,3 5-7,6 11-1,0 10 1,3 11 4,-2 8-4,-3 12-5,-5 21-3,-1 9 3,-3 7-18,1-4-25,2-3-22,0-15-4,-2-8 25,1-10 7,0-9 9,-3-3 18,1-16 15,-2-9 1,-2-4 12,-1-2 10,-1-1 12,-3 7-4,0 0 8,-8 9 11,-4 2 0,0 6-6,0 5-5,0 5-8,0 1-25,0 3-5,0 20-1,0 9 0,15 4-2,16-2-1,10-9-9,9-9 8,4-10 1,1-6 2,-5-6 1,-10-17 3,-10-4 1,-8-6 1,-10-3 2,-4-4 9,-8-4 11,0 0 2,0 0 0,0 5-10,0 8 12,0 12-9,0 9 1,0 7 3,0 3-4,0 15-22,1 25-9,9 17 8,-1 18 0,-5 15-7,-4 9-66,0 5-50,-5-6-50,-4-9-232</inkml:trace>
  <inkml:trace contextRef="#ctx0" brushRef="#br0" timeOffset="34550.3104">5670 2736 456,'0'0'91,"0"0"-44,0 0-24,0 0 3,0 0 43,0 0 14,0-37-10,0 37-38,0 0-19,1 0 2,-1-1 11,0 1 1,2-2 4,-2 2-5,0 0 6,0 0-3,0 0-14,0 0-2,1 17-15,5 16 0,2 26 13,-1 15 7,2 14-6,1 7-5,-1-8-1,4-9-3,-2-10-6,1-12 0,-3-9 2,0-7 2,-4-12-3,-2-7-1,-2-9 0,-1-4 1,2-5 0,-2 0-1,0-3 0,0 0 2,0 0 1,0 0-3,0 0-14,0 0-24,-5 0-42,-13-3-32,-3-4-106,-1-1-51,1-5-113</inkml:trace>
  <inkml:trace contextRef="#ctx0" brushRef="#br0" timeOffset="34926.5265">5546 3401 494,'0'0'194,"0"0"-134,0 0 5,0 0 55,0 0-35,0 0-21,-37-13-18,37 13-20,0 0-12,9 0-2,11 8 7,10 13 23,3 5-18,0 1-5,1 1-6,-2-3-12,-4-2 6,-3-1-6,-8-6 0,-4-6-1,-8-5 2,-2-3-1,-3-2-1,0 0 2,0 0 8,6-9 2,1-13 11,2-10-20,5-5-2,2-4-1,6 1 0,-1 7-1,0 7 1,-6 11 0,-6 9-1,-6 4 1,-3 2-18,0 0-38,0 0-54,0 6-83,-15 5-200</inkml:trace>
  <inkml:trace contextRef="#ctx0" brushRef="#br0" timeOffset="35989.7346">11196 2698 294,'0'0'120,"0"0"-120,0 0 3,0 0-3,0 0 43,0 0 29,-26-28 13,20 23-6,-1 1-23,0 0-8,-4-1-13,-5-1-13,-4 4-8,-1-4-6,1 0 7,5 1 9,1 2-5,7 2-3,4-1 6,3 1-5,0 0-14,21-1-3,28-1 0,39 2 15,42-4-3,40-1-2,31-1-2,27 0-8,5 2 0,9 4 2,-3 0 0,-5-1-1,-12 0-1,-19-4-1,-22 0 0,-29-1 1,-31 0 2,-33-3 0,-29 3-2,-26 1 4,-21 2-2,-10 3 44,-2-3 29,0-2-34,-10-1-24,-6 0-12,-11 4-5,-9 3-10,-14 3-66,-14 18-30,-15 3-51,-5 1-213</inkml:trace>
  <inkml:trace contextRef="#ctx0" brushRef="#br0" timeOffset="36830.5621">12436 2702 620,'0'0'168,"0"0"-116,0 0-21,0 0 54,0 0-14,0 0-11,-6-21-31,6 27-26,3 21-3,9 21 30,-2 13 16,-4 12-7,-5 8-23,-1-5-8,0-9-2,3-16 2,2-10 0,0-14 6,-2-7-4,-2-10-4,-1-6-5,0-4 1,0 0-2,0 0-1,0 0-14,-6-2-21,-12-8-62,-7-2-21,-4 2-4,-1 0-94,-1 2 12,1 1 49,3 0 93,2 2 63,1 1 94,5 1 11,1 0 4,6 1 39,4 2-6,4-1-43,3 1-34,1 0-13,0 0-7,0 0-12,0 0-10,7 9 2,13 10 14,6 2-9,7 5-7,6-1 1,4-1-12,-2-2-2,-6-2-4,-5-4-4,-8-5-1,-9-4 0,-5-4-1,-5-3 1,-3 0 1,0 0 4,2 0 3,1 0 13,3-15-4,7-5-8,4-5-10,5 0 1,2 2 0,0 0-1,3 4 0,0 1-1,-2 4-1,-3 2 2,-7 4-3,-6 4-13,-7 3-28,-2 1-30,0 0-41,-12 1-73,-23 13-224</inkml:trace>
  <inkml:trace contextRef="#ctx0" brushRef="#br0" timeOffset="52139.7225">4515 5057 416,'0'0'95,"0"0"-58,0 0-16,0 0 19,0 0 48,0-87-28,1 73-21,1 0-7,1 1 9,0 3-7,-3 1 0,0 2-7,0 2-6,0 0 13,0 4-1,0 0-4,0 1-11,0 0-17,0 0-1,0 7-9,0 15 9,-6 14 8,0 13 9,0 10-3,2 16-7,2 13 2,2 8-1,0 12 6,0 3-8,5 0 0,2 3-2,-7 0 0,0-3-3,0 1 3,-10-9-3,-10-4-1,-4-5 0,-6-3 5,-2-10-5,0-9 1,2-9-1,4-14 3,0-9-1,3-11 7,-2-5 11,0-8-7,3-6 0,0-7 0,3-3-8,2 0-1,0-3-4,-3-12-8,6-2-36,2 1-55,7-2-31,5 1-141,0 4-88</inkml:trace>
  <inkml:trace contextRef="#ctx0" brushRef="#br0" timeOffset="52463.1289">3638 7124 939,'0'0'133,"0"0"-118,0 0 16,0 0 41,0 0-25,0 0-37,0 0-10,37-10 11,18-5-7,11-2-4,8 0-12,3 1-107,-3-2-87,-1 0-230</inkml:trace>
  <inkml:trace contextRef="#ctx0" brushRef="#br0" timeOffset="53075.7343">4715 6885 866,'0'0'172,"0"0"-157,0 0-2,0 0 37,0 0 2,0 0-31,-12 24-17,-6 12 27,-10 12-7,-8 4-10,-1 6-10,-5-2 0,0-6 1,2-5-1,2-8-3,4-7 5,5-9 0,7-9 5,5-5-1,8-2 2,6-5-7,3 0 5,0 0-1,0-8-9,0-7-9,0-9 6,4-4 3,11-2 1,0 1 2,2 2 0,0 6 4,-2 5-2,-3 7 8,-1 4-6,2 5-2,2 0-5,5 12 3,3 10-3,5 6 6,-1 3-3,-3 1-2,0-2 0,-2-4 0,-2-5-1,-4-3 1,-1-8-1,0-3 0,-4-4-1,2-3-4,-1 0-1,4-12 6,-2-9 1,-1-7 5,1-6-5,-5-5 2,-3 1-2,1 0 3,-6 3-1,-1 3-3,0 6-1,0 6 1,-4 3-9,-9 4-58,-4 0-39,2-1-102,1-6-343</inkml:trace>
  <inkml:trace contextRef="#ctx0" brushRef="#br0" timeOffset="53940.0806">4995 4431 519,'0'0'239,"0"0"-142,0 0-42,0 0 5,0 0-12,0 0-27,-82 60-7,44-15-7,-1 1 4,1-5 6,6-4-8,3-1-1,4-4 2,7-7 0,1-9 1,10-7-2,4-6-2,0-3-1,3 0 5,0 0 3,0 0 7,0-4 3,0-14-8,0-5-14,0-4-1,6-4 4,6 2 6,0 6-2,-3 7-4,-3 6 6,-3 7 5,3 3-16,3 0 0,6 3-5,10 13 4,5 6 0,1 1 0,2 4 1,-2-5-1,-2-4-1,-4-5-2,-2-5-1,-7-4-2,-6-4 3,1 0 1,-5-5 3,0-15 4,-3-10 2,3-7-3,-1-2 2,-3-5 4,6 0 1,-4 2-6,2 7 10,-1 12-5,-1 6-1,-1 9-7,-2 3-1,2 4-4,0 1-26,3 0-69,2 8-160,7 6-160</inkml:trace>
  <inkml:trace contextRef="#ctx0" brushRef="#br0" timeOffset="56900.7156">5565 5634 485,'0'0'125,"0"0"-73,0 0 7,0 0 45,0 0-9,0 0-37,0 0-26,2-52 3,20 42-18,12-1-4,10 11 5,5 0 2,-3 6-11,-4 24 1,-11 7-5,-13 6-4,-15 6-1,-3 0 0,-28 1-1,-11-7-7,-3-7-6,-1-8 14,12-11 1,10-9 2,9-6 4,9-2-5,3-10 13,0-16-15,8-7 7,14-9-6,9 0-1,2-1 2,3 0-4,-1 4 4,-7 4-2,-6 5 2,-9 11 11,-5 7 12,-5 6 9,-3 6-2,0 0-8,0 0-24,0 23 3,-8 11-1,-2 9 5,1 4-3,3-3-1,6-3-3,0-5 0,4-2-16,11-5-43,5-8-43,6-11-15,7-10-87,5 0-13,5-24-4</inkml:trace>
  <inkml:trace contextRef="#ctx0" brushRef="#br0" timeOffset="57149.1959">6195 5650 270,'0'0'249,"6"-89"-123,-6 58 7,0 12 13,0 8-43,-3 7-11,0 4-38,-3 0-33,3 8-6,-5 20-8,-3 13 14,2 9-4,3 0-7,4 2 4,2-7-8,0-1 0,11-8-3,8-4-2,1-5-1,3-9-3,4-6-10,0-8-29,0-4-44,1 0-39,-1-14-54,-1-11-90,0-5-57</inkml:trace>
  <inkml:trace contextRef="#ctx0" brushRef="#br0" timeOffset="57409.9077">6544 5593 528,'0'0'92,"0"0"7,0 0 4,0 0 12,0 0-28,0 0-29,-40-38-11,40 38-7,0 0-12,-3 5-16,0 19-10,-2 11 17,-2 12 21,-2-3-19,0 0-13,6-1-4,1-5-2,2-5-2,0-4-3,14-9-16,8-5-29,7-9-26,2-6-78,2-4-126,-3-21-30</inkml:trace>
  <inkml:trace contextRef="#ctx0" brushRef="#br0" timeOffset="57717.9647">6587 5636 496,'0'0'185,"0"0"-132,0 0-14,0 0 43,0 0-53,0 0-25,-31 11-4,62-2 6,4-6-6,-1-3-1,-1 0-4,-8-11 5,-6-3 1,-8-7 25,-3 0 33,-3 1 23,-2 3-1,0 6-10,0 5-17,-3 6-18,3 0-20,4 0-16,7 19 2,3 8 2,-1 5 7,-1 6-9,-6 3-1,-2 0-1,-4 0-31,-3-3-59,0-3-92,0-10-94,0-9-295</inkml:trace>
  <inkml:trace contextRef="#ctx0" brushRef="#br0" timeOffset="58146.1596">6961 5342 918,'0'0'109,"0"0"-88,0 0 19,0 0 22,10-83 1,12 69-20,3 1-29,-1 4-6,-4 3 10,-4 3 12,-7 3-14,-2 0-8,1 1-6,-2 13 0,0 8 6,3 5 6,0 6-3,-3 5 3,0 8-3,-5 4-2,0 3-1,-1 8-2,2-4 0,3 0-3,2 2-2,2-6 0,0 3-1,-1-7-1,-1-5-8,-4-10-11,-3-6-3,0-7-8,-10-4-9,-20-4 3,-15 0-6,-12 0-47,-17-1-35,-16-5-171,-14-5-259</inkml:trace>
  <inkml:trace contextRef="#ctx0" brushRef="#br0" timeOffset="58634.0964">5179 5464 535,'0'0'129,"0"0"-86,22-72-10,-17 52 32,-5 4 31,0 3-30,0 4-26,-8 1-23,-8 2-9,-7 4 24,-5 2 4,-6 5-20,-6 19-4,4 13-4,10 11 13,10 13-3,11 6-2,5 3 8,6-1-15,14 0 3,4 1-3,-2-1-6,-1-2 0,-9-3 1,-6-6-3,-6-9 1,0-5 0,0-8-2,0-7-3,0-11-17,22-9-59,25-9-3,24-26-14,20-23-169,14-21-366</inkml:trace>
  <inkml:trace contextRef="#ctx0" brushRef="#br0" timeOffset="59045.8841">7066 4909 674,'0'0'94,"0"0"-64,0 0 41,0 0 16,90-64-26,-53 64-22,-1 0-15,-8 14-13,-11 2-8,-13 4-3,-4 1-9,-16 5 9,-17-1 32,0-1-18,6-6-2,14-10-6,13-3-6,0-5-2,18 0 2,21 0 6,14-13 6,12-10-12,6-3-56,2 0-64,-2-5-235</inkml:trace>
  <inkml:trace contextRef="#ctx0" brushRef="#br0" timeOffset="59721.8971">7916 5025 836,'0'0'166,"0"0"-155,-70 92 19,53-43 60,5 6-4,9 8-33,3 4-28,0 0-12,19-1-2,2-6-3,1-6 3,-5-11-8,-2-9-3,-8-11 0,-4-11 0,-1-6-2,-2-6-4,0 0-1,-5 0 1,-13-17-4,-4-7-6,-5-5 4,-1-6 11,-4 5 1,-1 4 0,-2 9 1,-3 13 3,-2 4 7,-2 19-4,0 20 1,2 9 5,11 4-2,13-2-3,16-10-8,3-6-2,35-9-11,20-14-17,22-11-7,11-10-41,3-23-67,-4-10-48,-14-8-44,-13-5 107,-16-5 130,-15-7 8,-16-1 80,-7 3 36,-5 5-4,-4 13 15,0 15-37,0 14 2,-2 10-8,-1 9-27,0 0-42,-2 26-22,1 15 5,-2 20 29,1 10-6,0 8-15,0 6 7,2 0-3,0 1-11,3-6-6,0-9 0,3-9 0,10-14 0,1-18-1,-2-10-3,-1-11-8,0-9-31,8 0-22,8-23-1,9-13-68,3-17-99,-5-9-228</inkml:trace>
  <inkml:trace contextRef="#ctx0" brushRef="#br0" timeOffset="59941.3337">8245 5567 816,'0'0'194,"0"0"-182,0 0 4,0 0 37,0 0-8,0 0-36,36-2 2,13 2 1,2 0-5,-2 0-7,-9-6 0,-13 0-26,-8 1-11,-14 2-17,-5 3 25,-3 0-13,-21 0-29,-6 0-225,-3 3-245</inkml:trace>
  <inkml:trace contextRef="#ctx0" brushRef="#br0" timeOffset="61332.4897">10714 5343 443,'0'0'168,"0"0"-77,0 0-37,0 0 28,0 0 13,0 0-27,-64 0-19,62 0-23,2 0-8,0 0-7,0 0 3,11 0-10,14 0 12,10 0-8,9 0 8,3 0-7,-1 0-7,-3 0 0,-4 0-2,-3 0-2,-5 0-50,-4 0-49,-8 10-60,-13 0-74,-6 3 17</inkml:trace>
  <inkml:trace contextRef="#ctx0" brushRef="#br0" timeOffset="61634.7869">10435 5604 513,'0'0'162,"0"0"-112,0 0-30,0 0 23,0 0 52,0 0-7,45 24-19,25-28-22,8-6-14,6 0-9,-3 1-2,-6 0-3,-7 2-7,-9 0-3,-15 2-3,-11 2-6,-15 0 0,-10 2 2,-4 0-2,-4 1 0,0 0-5,0 0-13,0 0-21,0-2-17,-9 0-3,-3-2-27,-4 0-78,-1-5-97,-1-4-110</inkml:trace>
  <inkml:trace contextRef="#ctx0" brushRef="#br0" timeOffset="62091.1363">10993 5231 755,'0'0'74,"0"0"-42,0 0 46,0 0 16,0 0-16,0 0-31,-15-18-17,15 18-8,0 0 4,0 0 0,0 0-8,0 0-9,0 1-6,18 8 2,10 6 13,5 0-5,3 2-6,1 3-6,2-1 2,-6 0-3,-3 1 0,-7-3 0,-4 2-2,-8 1 0,-7 5-1,-4 5-1,-8 7 4,-16 3 4,-12 6-1,0 0-1,-1-3 13,6-5 0,6-5-2,9-5-8,10-6-1,5-3-4,1-5-4,0-3 2,9-2-14,5-4-28,0-3-17,3-2-32,1-5-72,-2-16-210</inkml:trace>
  <inkml:trace contextRef="#ctx0" brushRef="#br0" timeOffset="72220.5405">15866 4580 381,'0'0'95,"0"0"-64,0 0 0,0 0 27,0 0-3,0 0 0,0 0-21,1-23-12,-1 19-7,0-2 5,0 0-5,0 0-7,0 2 6,0 0-1,0 0 5,0-2 5,0 3-2,0-1 0,0 3-2,0-2-7,-3 0 2,2 1 3,-1 2-2,-2 0-1,2 0-9,-1 0 0,-3 0-2,-1 0 1,-1 10 1,1 2 4,-4 4-6,0 2 3,-2 4 3,0 3 3,1 6 1,-4 6-5,2 5 19,-1 5 16,2 1-25,2 3-9,5-2 19,2 3-9,4 2-5,0 1 0,0 6-6,0 2-1,4 3 0,1 5 5,-1-4-6,0 1-4,-3 0 4,1-2 0,-2 4-3,0 2-1,0 5-2,0 5 2,-2 1 0,-1-4 0,1-7-2,2-3 1,0-6-1,0-6 0,0-6 1,0-10-1,-1-9 0,-4-5 1,-2-5 0,-2-6 1,-1 0-1,-4-3 5,-2-1-4,-2-3 5,1-4-2,1-4 0,3-1 2,-4 0-3,5 0-2,-2-9-2,3-7 0,6-3-19,4-5-31,1-5-39,8-4-81,11-2-169</inkml:trace>
  <inkml:trace contextRef="#ctx0" brushRef="#br0" timeOffset="74410.4856">15405 7140 355,'0'0'214,"0"0"-165,0 0-28,0 0 43,0 0 67,0 0-39,0 0-46,-32 0-12,32 0 0,-1 0 13,1 0-4,0 0-15,0 0-17,0-2-10,12-5-1,13-5 15,17-4-10,7-6 1,6 1-5,-1 1 0,-3 4 0,-13 3 0,-11 5-2,-10 4-4,-8 2-50,-8 2-36,1 0-27,1 0-127,1 0-7</inkml:trace>
  <inkml:trace contextRef="#ctx0" brushRef="#br0" timeOffset="74813.3977">16185 6853 639,'0'0'328,"0"0"-270,0 0-40,0 0 30,0 0 26,0 0-27,-29-46-28,29 46-19,0 0 3,0 0 2,0 0-1,0 16-3,0 14 2,2 9 14,-1 11-1,-1 5-8,0 7-5,0-5 0,0-5-2,0-10-1,0-10 0,0-10 1,2-9 1,0-6-4,-1-5 2,-1-2 0,0 0 2,0 0-2,0 0-1,0-1-7,0-12-22,0-6-44,0-4-35,0-4-16,0-7-137,0-1-67</inkml:trace>
  <inkml:trace contextRef="#ctx0" brushRef="#br0" timeOffset="75200.0783">15927 6845 606,'0'0'186,"0"0"-101,0 0-30,0 0 21,0 0 22,0 0-31,-14-29-38,14 24-24,20-4-4,15-3 4,12 0-3,6-2-1,1 4 3,-6 0-3,-9 2 0,-9 1-1,-12 1 2,-6 4-2,-8-2 3,-4 4-3,0 0 2,0 0 0,0 0-2,0 0-1,0 0-9,0 0-61,-3 0-58,-12 6-165,-6-1-312</inkml:trace>
  <inkml:trace contextRef="#ctx0" brushRef="#br0" timeOffset="76910.2852">16121 4148 667,'0'0'215,"0"0"-147,0 0-22,0 0 24,0 0 9,0 0-21,0 0-26,1-55-17,1 55-5,-2 0-4,0 0-4,0 0-2,0 17-9,6 15 9,-3 12 6,0 6 4,-2 3-5,-1-3-2,0-4 0,2-6 1,-1-6-4,1-7 2,-1-6-2,2-5 0,-3-7 0,2-2 0,0-4 0,-2-3 0,0 0-3,0 0-11,0 0-16,0 0-29,0-6-14,0-7-35,0-4-81,-4-5-67,0-2-82</inkml:trace>
  <inkml:trace contextRef="#ctx0" brushRef="#br0" timeOffset="77270.3768">15813 4198 545,'0'0'147,"0"0"-84,0 0 18,0 0 26,0 0-29,0 0-48,-25-21-16,52 10-3,15-4 6,13-2-4,7-1-1,3 0 1,-3-1-10,-4 3 6,-9-1 4,-11 5 6,-14 2-5,-9 4-6,-11 4 3,-4 2 5,0 0-3,0 0-10,0 0-3,0 0-3,0 0-22,-4 0-50,-7 16-33,-8 6-100,-5 3-108</inkml:trace>
  <inkml:trace contextRef="#ctx0" brushRef="#br0" timeOffset="80638.1704">16709 5503 756,'0'0'155,"0"0"-99,0 0-39,0 0 29,0 0 10,0 0-15,0 0-31,76-15-8,-36 16-2,-4 19 0,-12 5-4,-13 6 3,-11 3 1,0 1-16,-23-3-4,-6-6 4,3-7 13,3-7 3,10-6 3,7-3 3,6-3-5,0 0-1,0 0-1,0-12-4,12-10 4,4-5 1,2-3 1,1 0 9,1 3-3,-4-2 10,0 4 2,-3 1 9,-1 4-2,-4 5 6,-2 3-4,-1 6-12,-4 4 4,-1 2-9,0 0-11,2 5-5,2 17 2,1 7 3,1 6 5,-2 2-4,-1-3 2,0-1 1,2-6-3,0-5-2,3-6-24,1-1-46,5-6-66,5-8-60,8-1-177</inkml:trace>
  <inkml:trace contextRef="#ctx0" brushRef="#br0" timeOffset="81171.9144">17367 5361 67,'0'0'844,"0"0"-782,0 0-39,-87-40 57,78 39 7,4 1-37,2 0-34,0 0-16,-1 8 1,-2 12 3,-3 10 3,2 5 7,-5 6-5,2 3 9,3-2-3,4 0-1,3-4-9,0-2-3,0-7-1,14-5-1,5-5 0,2-7-12,6-5-24,5-6-42,4-1-27,3-3-1,2-17-62,-7-5 9,-3-2 32,-5-5 53,-10 0 69,-4 0 5,-6-1 60,-3 2 13,-3 3 19,0 4-9,0 7 17,0 5-20,0 5-21,0 5-4,0 1-4,0 1-21,0 0-17,0 0-10,0 17-2,3 10 4,3 9 16,-3 2-1,-2 3-1,1-2 1,1-3-13,1-7-2,1-4-4,7-5-1,-3-5-2,4-3-45,5-5-62,3-7-48,-2 0-226</inkml:trace>
  <inkml:trace contextRef="#ctx0" brushRef="#br0" timeOffset="81494.2676">17590 5567 777,'0'0'189,"0"0"-176,0 0-11,0 0 0,0 0 1,0 0-3,103-13-16,-56 7-12,-8-1 3,-16-2 1,-8 0 9,-11-4 15,-4-2 27,0-1 18,0 1 8,0 0-4,0 7 25,0 2-16,0 5-14,0 1-22,4 0-22,6 13-4,3 7 4,1 8 4,-3 0-4,-6 3-2,-5 1-36,0 1-94,0-6-73,-7-6-209</inkml:trace>
  <inkml:trace contextRef="#ctx0" brushRef="#br0" timeOffset="81996.1554">18086 5245 888,'0'0'157,"0"0"-117,0 0-7,0 0 47,28-79-18,-7 69-22,0 2-24,-3 5-6,0 3 1,-5 0 6,-1 0-2,-6 0 1,-3 0 0,-2 0-3,-1 0 3,2 0-6,-1 0 1,-1 0-2,3 6-2,-1 4-4,3 7 1,0 0 0,1 5-1,0 2-3,-1 2 2,-2 1-2,-2 2 0,-1 1 0,0 3 0,0 6 0,0 2 2,0 3-1,0 1 0,0 0-1,0-1 0,0-2 1,2-3-1,1-7-2,-2-5-8,-1-6 4,0-4-10,-12-3-5,-21 0-4,-16 0 0,-15-3-23,-6-2-14,-5-5-50,-2-4-54,2 0-219</inkml:trace>
  <inkml:trace contextRef="#ctx0" brushRef="#br0" timeOffset="82543.7239">16644 5327 631,'0'0'132,"0"0"-84,0 0-25,0 0 13,-74-73 31,59 62-21,0 3-22,1 2-10,-2 2 5,4 2 16,-4 2-6,2 0-3,-3 8-11,-2 13-8,2 8 1,0 11-1,5 6-5,8 7 4,4 6 6,0 2-1,0 1-3,4 2-2,3-4-4,-2-1 1,-5-2 2,2-2-3,-1-7-2,4-7 2,5-11-2,8-11-4,9-7-10,15-12-22,23 0-48,28-31-55,25-25-224</inkml:trace>
  <inkml:trace contextRef="#ctx0" brushRef="#br0" timeOffset="83174.2384">18348 4761 588,'0'0'187,"0"0"-128,0 0 33,0 0 2,0 0-24,0 0-34,-10-37-36,10 52-1,3 15 1,0 7 21,-3 1 9,0-3-21,0-7-3,-3-6 0,-3-9 10,5-5-5,1-7-5,0-1-3,0 0 1,4 0-1,17-9 8,12-5 3,8-7-2,1-1-7,0 1-1,-4 1-3,-6 4 0,-8 6 1,-9 6-2,-9 1 0,-3 3-1,-3 0 1,0 0-4,0 0-2,0 6-21,0 12-44,0 6-52,-3-1-144,0-2-230</inkml:trace>
  <inkml:trace contextRef="#ctx0" brushRef="#br0" timeOffset="84238.8566">19480 4978 388,'0'0'274,"0"0"-172,0 0-5,0 0 10,0-74-7,-1 67-15,1 3-26,0 4-31,0 0-18,0 16-7,0 19 0,3 19 36,3 11 0,2 4-24,1 0-3,-2-1-5,-1-8-1,0-5-4,-5-11 1,1-6-3,-2-11 1,0-7-1,0-9 0,0-4 0,-5-4 1,2-3 0,-4 0 6,-3 0-4,-1-12-3,-1-4-6,-1-2 1,1-3 3,-1-1-4,-3 0-1,0 2 7,-2 2 0,-4 3 0,-2 5-1,1 6-3,-1 4 2,1 0 1,1 9 1,0 10 1,2 4 1,2 2-2,9 2 0,6 0-1,3-3-1,0-2-1,12-1-10,15-7-28,10-3-23,14-11-33,11 0-18,10-17-67,1-13-22,-7-6 21,-10-8 57,-14-7 126,-12-6 59,-8-2 65,-10 0 40,-7 6-2,-5 7-35,0 9-24,-2 12-4,-2 6-30,1 8-15,1 5-12,1 3-8,1 3-17,0 0-11,0 3-6,0 21-4,0 12 4,0 14 7,0 4 5,0 7-5,0 0-1,0 0-1,1-4-1,7-3-4,2-9 0,1-5 2,2-12 0,0-7-2,-1-7 0,0-8-2,-3-4 0,0-2-3,0 0 5,6 0 0,0-8-5,1-9-10,1-1-17,-4 1-9,-1-4-20,1 2-26,0-1-43,1-4-68,1 2-133</inkml:trace>
  <inkml:trace contextRef="#ctx0" brushRef="#br0" timeOffset="84527.8051">19869 5359 682,'0'0'255,"0"0"-203,0 0 11,0 0 61,0 0-36,0 0-66,-14-42-13,61 34-1,15-3-4,8 3-1,-1 2-2,-2 1 3,-10 0-3,-15 1-1,-13 0 0,-16 2 0,-8 1 1,-5 1 3,0 0-4,0-2-2,-6 2-33,-21 0-66,-20 0-88,-16 5-277</inkml:trace>
  <inkml:trace contextRef="#ctx0" brushRef="#br0" timeOffset="86993.126">15789 7779 366,'0'0'126,"0"0"-113,0 0-11,0 0 3,0 0 45,0 0 6,-26 0-29,26 0-15,0 0-9,0 0 6,0 0 3,-2 0 6,2 0-3,0 0-5,-1 0 7,1 0 6,0 0 4,-2 0-8,1 0-4,1 0-7,-3 0 1,3 0-1,0-1 4,0 1 0,0 0 4,0 0-5,0 0 3,0 0-8,0 0-3,0 0-3,0 0 0,0 0 1,0 0 16,3-1-9,7 1-4,6 0 1,6-2-2,6 1 5,5-1-4,3 1 1,5 1-2,3-2-1,3 1-1,4 0 0,1-1 0,0 0 1,2 0-1,-3 1 0,6-2 1,1 0-1,1 0-1,-1 1 0,-1-3 2,-1 1-4,-3-1 2,2 1 0,0 1 3,0-1-3,1 2-1,-1 0 1,2 0 5,-1 2-5,1 0 1,0 0 0,1 0 1,2-2 2,0 2-1,-4-2-1,-1 1-2,0 1 1,-2 0-1,2 0 3,2 0-3,-1 0 0,1 0 0,-1-2-1,0-2 0,1-1 1,-1-1 0,3 2 0,-1 0 0,0 1 2,0 1-2,2 0 1,-2-1 1,-1 0-2,-2 2 1,-2-1 1,-1 1 0,-2 1 0,1 0-1,-2-2 1,2 1 1,1-1-2,3 1 5,2-1-3,-2 0 0,-1 0 2,-3 0-5,1 1 5,0 0-1,3 1 3,-1-1-2,1 0-4,-1-1 1,-2 0 2,-3 0 1,0 0-2,-1 1-1,-2 0 2,-4-1 0,0 2 2,-5-2-1,-1 2 2,-2 0 0,-1 0 1,-3 0-4,-2 0 0,1 0 2,-2 0 0,-1 0 3,1 0-4,-3 0-1,-3 0 0,-2 0 9,-5 0-5,-8 0-2,-3 0 2,-1 0 1,-2 0 3,0 0-1,0 0 2,0 0-10,0 0 5,0-1-6,-10-5-2,-5 1-30,-7 0-56,-5 0-39,0 1-56,4-3-96,6-2-215</inkml:trace>
  <inkml:trace contextRef="#ctx0" brushRef="#br0" timeOffset="87395.8902">19979 7456 607,'0'0'230,"0"0"-183,0 0-40,0 0 45,0 0 39,0 0-6,-77-43-32,77 43-26,0 0-6,0 0-5,0 0 1,0 0-3,0 0-3,0 0-9,13 4 9,2 7 2,7 3 1,3 3-1,4 2-12,-6 2 2,3-1-2,-7 2-1,-5-2 0,-2 5-2,-8-3 2,-2 2 0,-2 0 0,0-1 0,-11 0 0,-7-1-1,-2-1 2,-2-1 1,2-4-1,1-4 2,5-2-2,3-2-1,3 1-3,-4 0-28,-6 0-25,-6-1-47,-10-3-63,-7-5-229</inkml:trace>
  <inkml:trace contextRef="#ctx0" brushRef="#br0" timeOffset="88403.5936">15573 7636 511,'0'0'246,"0"0"-155,0 0-24,0 0 12,0 0 11,0 0-23,55-66-33,-53 63-10,-1 3 6,-1-1-4,0 1-8,0 0-4,0 0 0,0 0 4,0 0 4,2-1-4,-2 1 0,0-2-2,0 2-5,0 0-3,0 0-8,0 0-5,-2 23-17,-17 15 22,-6 10 2,-4 2 4,3-3-1,7-7 2,5-11-6,5-7-1,6-8 1,1-6 0,2-4-1,0-4 0,0 0-3,0 0 0,0 0 0,14 0 3,10 3 5,8 5-2,10 1-3,3 3 0,4 0 0,-4-2 0,-6-1 0,-9-5-2,-7-1 0,-12-3 2,-5 0-2,-5 0 2,-1 0 2,0 0-1,0 0-1,0 0 0,0 0-11,0 1-22,3 0-20,2 4-27,4 1-66,4 0-20,1-6-214</inkml:trace>
  <inkml:trace contextRef="#ctx0" brushRef="#br0" timeOffset="89924.6737">14598 4755 129,'0'0'467,"0"0"-370,0 0-28,0 0 31,0 0-21,0 0-11,-14-53-8,14 53-27,0 0-15,0 0-9,0 14-5,3 17-2,3 17 17,0 7-1,-4 6-8,-2 1-6,0 0-1,0-8-1,0-4-1,0-9 0,-5-8 1,2-7 0,-2-8-1,1-5-1,2-4-2,-2-4-2,1 1-28,-1-2-33,-4 2-38,-2 1-79,-4-3-113</inkml:trace>
  <inkml:trace contextRef="#ctx0" brushRef="#br0" timeOffset="90525.0737">14111 5607 435,'0'0'123,"0"0"-85,-91 35-3,69-29 63,5-1 20,5-4-19,4 1-40,5-2-11,1 1-2,1-1 5,1 0-8,0 0-11,0 0-16,0 0 0,0 0-7,0 0-7,11 0 2,18-1 1,17-9 6,21-2-8,23 1-2,17-1 0,11 3 0,12-1 0,-4 3 0,-5 1-1,-15 2 0,-13 1-1,-19-2 1,-15 3-1,-18-2 1,-17 4 0,-10-1 1,-11 1 0,-3 0-1,0 0 6,0 0 8,0 0-1,0 0-6,0 0-2,0 0-5,0 0 1,0 0-1,0 0 0,0 0-1,0 0 0,0 0 1,0 0-1,0 0 2,0 0-2,0 0-1,0 0 2,0 0 0,0 0-1,0 0-18,0 0-34,0 0-56,-11 10-57,-13 6-122,-8 0-238</inkml:trace>
  <inkml:trace contextRef="#ctx0" brushRef="#br0" timeOffset="96367.4742">14323 6184 262,'0'0'134,"0"0"-89,0 0 9,0 0 28,0 0 6,0 0-20,0 0-20,-37 0 4,21 0-3,0 1-9,-1 2-10,3-2-10,2-1-1,2 0 7,7 0-1,3 0 4,0 0-3,0 0-19,14-4 17,9-6-14,7 0-4,4 1-4,-2 6-2,-9 3 0,-4 0-1,-9 14-6,-10 16 6,0 11 1,-18 6 6,-18 4 0,-2-2-5,3-6 2,8-10-1,10-9-2,9-8 0,6-6 0,2-4-2,3-1 2,20-5 0,5 0 20,9 0 4,5-5-7,0-3-12,3-2 4,-4 0-8,-7 3 0,-5 2 1,-13 0-2,-7 5-3,-7 0-27,-2 0-27,0 0-40,0 0-76,0 0-138,-2 0-168</inkml:trace>
  <inkml:trace contextRef="#ctx0" brushRef="#br0" timeOffset="96838.4026">14789 6161 829,'0'0'134,"0"0"-103,0 0 26,0 0 24,0 0-25,0 0-32,-9-42-10,12 41-1,0 0 15,-3 0-1,0 1-7,0 0-4,0 0-3,0 0-6,3 7-7,1 19 0,5 16 6,-5 8 7,-1 12-7,-3 6-5,0 3 3,0-2-4,-1-5 1,-4-10 1,2-10-2,0-10 0,3-10 0,0-8 0,0-10-1,0-5 0,0-1 0,0 0 2,0 0-1,0 0 0,0-7-5,0-9-14,0-2-19,0-4-7,0-1-10,-5 2-39,-3-3-45,4-1-138,2 1-82</inkml:trace>
  <inkml:trace contextRef="#ctx0" brushRef="#br0" timeOffset="97304.0722">14623 6155 200,'0'0'149,"0"0"-89,0 0 31,0 0 5,0 0 2,0 0-8,-57-13 7,56 13-21,1-1-12,0-1-19,0 2-9,6-3-36,19 1 7,17-7 26,19-2-9,13-1-5,7-4-6,1 3-2,-3 1-7,-7 1-1,-12 4-2,-20 2 4,-19 1-3,-15 2-1,-6 2 10,0 0 6,0 0-2,0 0-5,-3 0-5,-9 0-4,-8 0-1,-2 3-33,-1 7-45,0 4-34,-1-1-66,10-1-205</inkml:trace>
  <inkml:trace contextRef="#ctx0" brushRef="#br0" timeOffset="100620.5044">12085 5538 574,'0'0'153,"0"0"-112,0 0-31,0 0 26,0 0 25,0 0-31,6-10 3,24-14-14,4-5-9,-1-8-3,-3-5 1,3-6 1,-4-4-3,-2-5-1,-3 2-2,-7 5 12,-3 4 4,-5 8-1,-3 7 14,-4 9 0,-2 3 0,0 8-10,0 5-4,0 5-4,0 1-14,0 8-1,-9 25-7,-4 16 8,-5 16 4,-3 5-2,6 4-1,0-6 0,6-9-1,6-6 2,3-8-3,0-7 1,0-10 0,3-7-1,6-7 1,-1-7-8,2-4 5,-1-3-3,1 0 2,4 0 4,1-14 2,2-6 0,3-5-2,1-1 1,0 1 4,-5 4-2,2 2-1,-6 5-2,-3 7 5,-2 6 0,-2 1-5,-1 1-8,2 20 6,2 6 2,-2 3 5,1-2-3,-2-3-2,-1-3-3,-4-6-39,0 0-93,0-6-117,-12-10-299</inkml:trace>
  <inkml:trace contextRef="#ctx0" brushRef="#br0" timeOffset="100788.4397">12631 5353 585,'0'0'364,"0"0"-333,0 0-26,0 0-5,0 0-4,0 0-129,-9 19-21,31 12-68,-2 0-151</inkml:trace>
  <inkml:trace contextRef="#ctx0" brushRef="#br0" timeOffset="101136.746">12725 5606 420,'0'0'182,"0"0"-124,0 0 32,0 0 41,0 0-44,0 0-51,-22-52-16,28 39 7,10 3-10,7 4-4,0 5-12,1 1-1,-6 0-4,-2 4-4,-8 0 3,-3 0 5,-5 0 0,0-3 0,0-1 7,0 0 3,0 0 7,0 0 11,1 0 0,5-9 3,9-9-26,4-4 10,8-3-6,5 6 10,-1 2 0,0 8-7,2 4-8,-3 5-4,-3 0-3,-7 18-18,-13 19-58,-7 15-61,-29 12-168,-20 9-225</inkml:trace>
  <inkml:trace contextRef="#ctx0" brushRef="#br0" timeOffset="101577.2579">12318 6360 432,'0'0'450,"0"0"-376,0 0-11,-47-79 48,43 65-15,3 4-30,1 4-20,0 3-4,0 2-7,0 1-12,0 0-20,0 30-3,-2 19 0,-2 18 7,-2 12-3,0-4 3,1-5-7,4-6 1,1-9 0,0-7-1,0-10 0,0-11 0,0-10 0,0-8-1,0-6-6,0-3-15,0 0-6,0-8 0,-2-14-20,-5-13-29,-1-5-17,1-5-37,-1-3-67,-3 0-42,-3-2 32,-5 4-14</inkml:trace>
  <inkml:trace contextRef="#ctx0" brushRef="#br0" timeOffset="101818.9655">11955 6341 401,'0'0'114,"0"0"-15,0 0 33,0 0 33,0 0-79,0 0-43,-40-15-35,67 9 14,12-3 28,19-5-3,3-1-17,5-2-7,-2-1-7,-4-1 5,-8 2-7,-13 2-3,-13 5-2,-12 5-6,-10 3-3,-4 2-9,0 0-23,0 0-19,-6 7-64,-6 9-43,3 2-212</inkml:trace>
  <inkml:trace contextRef="#ctx0" brushRef="#br0" timeOffset="102196.3445">12478 6489 775,'0'0'147,"0"0"-115,0 0 17,0 0 21,0 0-10,0 0-29,20 8-8,12-8 10,4 0-10,8 0-7,-1-2-14,-1-5 1,-2 0-3,-7-2 0,-10 3 0,-11 3-2,-5 0-7,-5 3-22,-2 0-16,0 0-32,0 0-38,0 0-219,0 0-134</inkml:trace>
  <inkml:trace contextRef="#ctx0" brushRef="#br0" timeOffset="102778.1594">12785 6373 731,'0'0'115,"0"0"-40,0 0 24,0 0 10,0 0-30,0 0-32,-47-27-18,47 27-15,0 0-2,0 0-12,6 8 1,11 5 0,4 4 1,0-2-1,2-1 0,-3 1-1,-2-3 0,-5 0-2,-2-3 2,-7 2-2,-1-2-1,-3 1-1,0 2 4,-1 0 2,-13 1 1,4-2-3,-2 0 2,2-1 0,0-2 0,1 2-2,-1-3 2,4 5-2,-4 0-2,5-2-20,1 3-47,4-2-86,0-6-117,25-5-148</inkml:trace>
  <inkml:trace contextRef="#ctx0" brushRef="#br0" timeOffset="103402.1778">13307 6361 942,'0'0'178,"0"0"-138,0 0 33,0 0-4,0 0-29,0 0-40,-14-2 6,-6 34-3,-7 6-1,-4 5 2,-2-2-3,-3 0 0,0 0 1,-1-4 1,4-8-3,7-4 1,6-10-1,11-5 0,4-6 0,4-4 0,1 0 0,0 0-1,0-5 0,10-14 0,7-6 1,7-6 0,-1 1 0,0 3 4,-4 5-3,-1 2 4,-4 9 6,-3 5 4,-2 4-1,0 2-5,6 0-9,2 15 3,4 6 3,1 4-4,-3 1-1,2 2 0,-2-4 0,-3 0-1,-2-6 0,-2-3 1,-1-5-1,-2-4-7,-3-3-3,-2-3-2,4 0 7,3-17 5,3-12 6,4-9-6,-6-1 3,-3-6 0,-3 3 3,-6 4 6,0 7 9,0 7 8,-3 6-7,-5 10-8,2 2-3,3 4-6,2 2-5,1 0-8,0 0-20,0 8-20,0 8-24,0-1-21,0-3-40,7-6-87,4-6-221</inkml:trace>
  <inkml:trace contextRef="#ctx0" brushRef="#br0" timeOffset="104264.6849">11372 2507 66,'0'0'0</inkml:trace>
  <inkml:trace contextRef="#ctx0" brushRef="#br0" timeOffset="105246.2986">11247 3763 585,'0'0'141,"0"0"-56,0 0 21,8-73-20,-6 60-5,-1 4-18,1 5-18,-1 3-4,-1 1-8,2 0-19,6 27-14,1 24 0,5 25 12,-5 24 26,-1 15-9,-4 9-20,4-1-2,1-7-3,0-14-1,2-15-3,-2-12 0,-5-16 3,-4-10-3,0-10-3,0-14 2,0-11-8,0-9-26,-4-5-41,0-5-24,2-22-24,2-12-156,2-11-270</inkml:trace>
  <inkml:trace contextRef="#ctx0" brushRef="#br0" timeOffset="105538.2451">11254 4246 697,'0'0'206,"0"0"-151,0 0-43,-78-70 56,82 54-13,25 0-22,19 0-31,7 5 0,11 3 2,-5 6-4,-7 2-2,-8 2 1,-13 15-2,-15 3-5,-11 4 5,-7 1 3,-13 0 4,-17 1 19,-6-4-1,-3-4-5,3-1-8,7-7-1,9-2-8,13-6 0,7 1-36,0 0-71,9-1-124,15-1-120</inkml:trace>
  <inkml:trace contextRef="#ctx0" brushRef="#br0" timeOffset="106137.9658">11833 4336 764,'0'0'240,"0"0"-234,0 0 13,0 0 8,0 0 29,-23 78-11,0-41-31,-3 2-9,0-1 1,-1-3 15,1-2-9,2-6-6,0-3 3,2-5 6,4-5-6,2-5 2,7-6-3,4-3 3,1 0 4,1-4 1,1-15-15,2-5-1,0-4 0,0-3 5,2 2 7,10 1 3,0 8 12,-3 3 6,1 9-19,-3 2 3,4 6-8,4 6-9,3 16-7,6 10 7,3 2 1,-1 1 4,3-6-3,-5-4 0,-5-2-2,-1-9 0,-4-3 0,-4-7-1,-4-4-3,0 0-4,-3 0 3,4-10 5,5-15 6,-1-11-5,2-8 4,-1-1-5,-6 2 4,-4 3 2,-2 8 10,0 9 9,-10 7 2,0 8 0,4 3-11,3 4-11,2 1-5,1 0-9,0 6-42,0 14-47,6 7-35,7-4-117,1-6-544</inkml:trace>
  <inkml:trace contextRef="#ctx0" brushRef="#br0" timeOffset="110768.4347">3165 4150 538,'0'0'29,"0"0"-27,0 0 3,0 0 6,-82-22 47,76 22 26,4-2-36,2 0-19,0 1-13,0-1-14,0 1 4,0 1-6,8-2 0,14 2 6,14-1-5,19-3 7,23-6-7,22-5-1,28-6 1,18-2 4,20-1-1,8 0-3,6 1-1,-3 1-3,2 3-4,-6 1 0,-8 2-2,-3 3 4,-10-2-5,-3 2-4,-6-5 14,-7 2-3,-1-3 6,-1-1-3,-3 2 5,-6 1 2,-5 2 5,-7 2-8,-7 6-3,-9-2 4,-6 4-5,-6-3 2,0 1 2,1 0-1,4-4 2,8-2 4,7-2 4,10-3-4,1-2-4,9 1-5,1-3 0,-1 2 0,0 0-1,-4 2-7,-5 0 1,-3 0-1,-6 0 3,-4 4 4,-6-3 1,-5 2 0,-4 0 0,-6 1-2,-8 1 2,-9-1 2,-11 6-1,-12-3-1,-9 5 4,-11 2 5,-4 1 4,-8 2-3,-4 1-2,-1 0 2,2 0-6,1 10 2,2 7 14,5 7-9,2 7 11,3 6-14,1 4 4,0 11-2,3 8 3,1 7 2,-1 8-6,-6 9-1,-5 8-2,-8 12-1,-5 12-5,-5 9 4,-17 5 1,-2 5-4,2 0 0,4-5-1,3-7 1,5-7 1,8-8-2,2-6 1,0-8 0,6-6 28,6-5-10,-5-3-1,-1-2-5,-4 1 2,-2 3 6,0 4-12,0 1-1,-12 1-5,-3-1-1,3-8 0,-3-1-1,6-5 1,2-3 3,1-7 3,2-6-5,1-1 7,1-5 4,1 2-3,-4-2-6,3-3 0,-1-4-2,0-2 0,0-5 1,0-2-3,2-1 1,-2-3-2,3-1 3,-1-2-1,-1-1-1,-1-4-1,0 0 1,-1 0 0,-1-2-1,-1 1 0,-1 2 0,1-2 0,-2-4 0,1-2 0,1-4 0,0-2 1,2-3-1,-1 0 0,2-3-1,0 3 0,-3 2-3,-3 1-2,-1-1-3,-1 2 4,-4 0 1,-3 1-1,-4 1 3,-9 1 2,-8-2 0,-4 2 0,-7-1-4,0 3 4,-1 2-2,-3 1 2,-3 3-4,-1 1 3,-1-3 0,-1-2-1,-1-1 2,-5 0-19,-7-1-17,-11-2 0,-7-2 9,-7 1 11,-8-1-1,-3-1 9,-1 0 8,1 2 2,0-1 4,9 0-5,3 1-1,3-1 0,-2 3 1,1-3-1,-2-1 0,-4-1-2,-7-4-1,-7 1 3,-1-2 0,3 1 1,7-1-1,13 6 8,7-1-4,1 1-4,2 0-2,3 2 2,1-2 0,0 2 0,-5-3-1,-4 0-2,-7-2-1,-10 1 4,-8-5 1,0 6 0,-1-3 0,13 1 6,4 3-1,4-3-4,2 2-3,2-1 1,-4-3-1,2 3 1,-4-4 0,-4 1 0,-5 1 3,-5 0-3,6 0 4,7 1-1,13-1 3,16 2 2,4-1 1,5-1-6,7 3-3,2 2-4,1-2-4,8 3 8,1 0 1,9-2 1,5 1-4,7-2 2,6-6 0,6 2 1,3-2-1,3-4-2,0 1-4,0 0 1,0-1 0,0 0 5,0 0 1,0 0 4,0 0-1,-3-3 4,0-13 0,0-8-3,0-2-2,0-5 0,0-1 2,2-2 0,-1-4-4,-1-4 1,0-5-1,0-5-1,-1-3 2,-2-3 2,3-3 4,-3-1-1,4 2-2,-1-2-4,0-2 3,0-1-1,-2-3-3,0-3 1,-1-6-1,-3-6 1,-1-7 0,-1 0-1,2-2 1,2 1-1,-2 0 1,3-1-1,1 2 0,-1 1 0,-4 1 0,0 3-1,-4 2 2,-1-1-2,2-2 2,3 1-1,2 5 0,8 7 1,0 10-1,0 5 0,0 6 1,-3 5-1,1 3 1,-1 1-1,0 4 0,0-3 0,2 1 1,-2 0-1,3 0 0,0 1 0,0-4-1,0-3 1,0-1 1,0-2 0,0 3-2,0 5 2,0 2-1,-4 4 0,-2-1-1,0 3 0,1 1 1,-1 2 0,6-2 0,-3-3 1,3 0 0,0-1-1,0 4-1,0-3 1,0 3 0,0 0 2,0 1-5,0 4 4,0 3-1,0 1 2,0 5-2,0-1 0,0 3-2,0 1-2,0-2-2,0 0 6,0 1-6,0 3-1,0 3 3,0 4 2,0 3-1,-4 2 2,4 2 0,-2-1-3,2 1 4,0-1 3,0 1-3,0-1-3,0 1 3,0 0 1,0 0 1,0 0-2,0 0-2,0 0 1,0 0-2,0 0-2,9-3-6,15-3 9,12 2 2,9-2 1,11 3-1,7 2-1,9 1 1,5 0-3,8 0-1,-1 0-8,2 0 0,-4 0-4,-7 0-6,-6 0 5,-10 0 4,-5-2 3,-8 1 8,-4-1-1,-8 0 3,-7-2 1,-8 3-1,-8-2 0,-5 2 2,-6 1-2,0 0 5,0 0 1,0 0-4,0 0-2,0 0 0,0 0-23,0 4-109,-9 8-128,-12 1-52</inkml:trace>
  <inkml:trace contextRef="#ctx0" brushRef="#br0" timeOffset="126156.8216">20859 3145 502,'0'0'173,"0"0"-154,0 0-10,0 0 29,0 0 48,0 0-27,0 0-42,0 0-3,-3-29 18,3 27 1,0 2 4,0-1-8,0-1 2,0 2 2,0-1-6,0 1 4,0-2-12,0 2-2,0 0-6,0 0-11,0 0-4,0 20 2,0 15 2,0 11 1,0 6 13,0 0-11,0-2 2,0-6-4,0-3 0,2-4-1,5-3 3,-2-8-3,-2-7-2,0-7 2,-2-4 2,1-4-2,-2-3-1,0 1 0,0-1-7,0-1-14,0 0-38,0 0-19,0-4-6,-13-10-93,-3-4-98,0-4-212</inkml:trace>
  <inkml:trace contextRef="#ctx0" brushRef="#br0" timeOffset="126525.3019">20567 3169 646,'0'0'157,"0"0"-114,0 0-16,0 0 56,0 0-10,0 0-37,-9-24-28,40 21 4,12-1-9,11 1 3,6 0 4,1 0-8,-2 0 3,-3 0-2,-7-1 0,-8 1 0,-9-2 11,-10 1-1,-7 1 4,-9 1-6,-1 1-1,-5 1-5,0 0-1,0 0-4,0 0-4,0 0-37,-2 9-56,-15 9-42,-6 2-173</inkml:trace>
  <inkml:trace contextRef="#ctx0" brushRef="#br0" timeOffset="137571.3835">14189 7284 328,'0'0'112,"0"0"-90,0 0-17,0 0-2,0 0 25,0 0 9,0 0-13,-3 0-17,3 0-3,0 0 9,0 0 27,-2 0 12,-1 0 6,2 0-5,-4 0-5,2 0-10,0 0-9,0 0-2,3 0-2,0 0-1,0 0-8,0 1-3,5 5-7,14 2 3,8-1 9,7 0-1,6-4-7,8-2-2,5-1-2,3 0 3,4 0-7,0-10 3,1 2-2,-1-3-3,-6 2 5,-5 2-4,-9 3 1,-9 0 0,-8 3-4,-7 1 4,-6 0-2,-1 0 0,-3 0 2,-1 0 2,-1 0 0,-1 0-2,0 0 3,-1 0 0,1 0 2,-1 0-2,-2 0-1,2 0 0,-2 0-1,0 0 1,0 0-1,0 0 0,0 0-1,1 0-2,-1 0 1,0 0-1,0 0-16,0 0-24,0 0-26,0 0-36,0 0-170,-3-3-166</inkml:trace>
  <inkml:trace contextRef="#ctx0" brushRef="#br0" timeOffset="138058.2485">14899 7156 538,'0'0'336,"0"0"-264,0 0-54,0 0 7,0 0 44,0 0 6,-32-9-31,32 9-16,-1 0-11,1 0-2,0-1 4,0 1-4,0 0-4,0 0-2,0 0-6,0 0-2,0 0 0,0 0-1,0 1 0,6 12 0,8 5 1,2 3 6,5 2-7,-2 1 0,2-1 1,0 3-1,-2-2 0,-1-5 0,-4-1-6,0-6-3,-6-2 2,-4-6 2,-4-1 4,0 0-1,0 0 2,-4 1 0,-11 2 5,-4 0-4,-2 2 0,0-1-2,-6 3-1,-1 0-30,-4 2-40,-2 0-52,-2-4-97,5-4-150</inkml:trace>
  <inkml:trace contextRef="#ctx0" brushRef="#br0" timeOffset="138906.3896">14201 7163 453,'0'0'448,"0"0"-381,0 0-55,0 0 4,0 0 34,0 0 6,0-27-19,0 27-23,0 0-11,0 0 5,0 0 6,0 0 6,0 0-2,0 0-6,0 0-3,0 0 9,-2 0-5,-2 0 4,-1 0-8,1 0-8,-1 0 6,1 0-4,-1 0-2,2 0 7,0 0-4,0 0 4,0 0-4,-3 0 0,-2 0-2,0 5-2,0 1 1,4 0-1,-1 1 0,0-1 0,2 2 1,-4 3-1,-1 3 2,-5 2-1,-4 4 4,-4-2-2,1 1 0,0 0 1,0-4 2,8-4-6,3-3 0,5-4 0,4-4 0,0 0-3,0 0 2,0 0 0,0 0 0,0 0 0,0 0 0,3 0 1,7 0 0,7 0 6,7 6 1,1 5-7,3 3 0,4 1 1,-1 4-2,0 0 1,2 3-2,-3-3-5,-2 1-11,-2-6-8,-7 1-7,-2-5-21,-5 2-54,1-2-33,-3-7-203,1-3-140</inkml:trace>
  <inkml:trace contextRef="#ctx0" brushRef="#br0" timeOffset="146039.1624">3137 10551 548,'0'0'140,"0"0"-74,0 0-24,0 0 8,0 0 4,0 0-15,0 0-21,0-59-6,0 55-7,0 2 2,0 2 6,0 0-2,0 0-3,0 0-8,0 0-7,0 2 7,0 25 4,0 19-1,0 18 6,0 23 7,0 15-9,0 4 5,-2 5 21,-6-5-17,1-11-10,4-9-3,2-15-2,1-16 1,0-15-2,0-8 5,0-11 1,0-7-2,0-7-1,1-3-3,-1-2 1,0-2-1,0 0 0,0 0-1,0-3-21,0-15-12,0-9-30,0-8-75,0-3-110,0-2-148</inkml:trace>
  <inkml:trace contextRef="#ctx0" brushRef="#br0" timeOffset="146444.4803">3077 11025 31,'0'0'590,"0"0"-522,0 0-40,0 0 9,0 0 13,7-81 10,16 67-24,5 2-24,5 0-2,3 5 3,0 1 3,-1 6 0,-6 0-11,-7 6-4,-13 17-1,-7 8-12,-2 7 12,-11 3 3,-13 0 15,-3-7-17,2-4 0,-1-11 2,6-5 0,3-6 9,5-2 2,5-4-1,4-1-9,3-1 4,0 0-7,0 0-1,0-15-30,4-1-83,14-8-84,8-3-31</inkml:trace>
  <inkml:trace contextRef="#ctx0" brushRef="#br0" timeOffset="147020.6622">3648 10750 602,'0'0'112,"0"0"-71,0 0-9,0 0 64,0 0-9,0 0-50,-9-26-14,9 26-8,-3 0-6,-1 6-3,-4 17-5,-3 17 12,-3 6 10,2 2-9,0-1 12,6-3-10,5-8-6,1-4 3,0-5-7,3-7-6,9-4 0,2-3-4,2-4 0,6-7-32,6-2-34,8-4-35,1-18-57,3-10 4,-2-6 55,-7-4 59,-6 0 33,-2-2 11,-10 7 42,-4 7 58,-4 8 30,-4 8-13,-1 7-21,0 4-20,0 1-17,0 2-11,0 0-29,0 5-19,0 22 2,-1 11-2,-5 12 9,-1 1-2,3-2-1,3-6 3,1-7-3,0-7 0,0-7-3,5-6-3,6-4-5,1-6-22,0-2-42,4-4-23,1 0-79,-1-14-86,-1-11-11</inkml:trace>
  <inkml:trace contextRef="#ctx0" brushRef="#br0" timeOffset="147365.9888">4012 11031 28,'0'0'370,"0"0"-215,0 0-18,0 0-10,0 0-5,0 0-65,-61-67-57,68 67-10,16 0 10,8 0 6,5 0-6,-3 0-20,-5 0 5,-7-8 9,-3-6 6,-6-3 3,0-3 6,-5-2 6,-1 1 13,-3 2 7,0 2 8,-3 5 6,0 7-7,0 3-4,0 2-19,0 13-19,0 18 0,2 13 14,-1 5 15,1 2-16,1-3-9,1-4 1,2-8-2,-1-3-2,1-7 0,-2-5-1,2-6-1,1-5-21,2-3-30,2-5-85,5-2-151,5-14-455</inkml:trace>
  <inkml:trace contextRef="#ctx0" brushRef="#br0" timeOffset="147743.1457">4940 10778 780,'0'0'122,"0"0"-100,0 0 21,0 0 24,0 0-19,0 0-29,70-2-14,-29-5-5,-7 3-3,-1 2-60,-15 2-80,-18 4-150,-5 16-100</inkml:trace>
  <inkml:trace contextRef="#ctx0" brushRef="#br0" timeOffset="147898.5921">4870 11032 615,'0'0'278,"0"0"-245,0 0-20,0 0 46,0 0 1,0 0-25,52 1-16,-13-1-19,9-5-5,7-5-113,2-5-261</inkml:trace>
  <inkml:trace contextRef="#ctx0" brushRef="#br0" timeOffset="148386.8283">5853 10618 732,'0'0'288,"0"0"-235,0 0-19,0 0 39,0 0 5,0 0-31,-10-36-19,10 36-21,10 0-1,5 12 9,2 12 5,2 3 7,1 10-13,0 5 1,-2-3-10,2 4 0,-4-3-2,-1-5-2,0-6-1,-5-7 0,2-7 1,-4-8-2,-1-3-2,1-4 2,2 0 1,0-11 2,7-14 8,-4-8-8,1-6 3,-4-4 0,-1-1-4,-1 1-1,-2 1-1,-2 8 0,-4 4-7,0 6-24,0 5-35,-6 4-33,-3 8-67,6 1-219</inkml:trace>
  <inkml:trace contextRef="#ctx0" brushRef="#br0" timeOffset="148724.1907">6623 10568 865,'0'0'167,"0"0"-153,0 0 23,0 0 17,0 0-3,0 0-30,0-33-17,0 33-4,-3 0 12,-1 0 8,-7 0-12,-5 8-6,-3 11 0,-3 7 6,2 8 4,1 1 4,9 0-4,6-3 0,4-3-10,0-3-2,13-5-2,8-3 1,6-4-8,3-4-40,4-6-46,8-4-60,4-2-121,-1-18-55</inkml:trace>
  <inkml:trace contextRef="#ctx0" brushRef="#br0" timeOffset="148970.409">6914 10599 404,'0'0'241,"0"0"-97,9-80-4,-9 64-40,0 7 6,0 3-21,0 2-37,0 4-15,0 0-18,-2 15-10,-2 14 0,-2 12 17,-3 5-1,3 4 4,3-5-10,3-2-6,0-9-2,5-5 2,11-6-9,2-9 0,3-5 0,4-3-11,3-6-30,4 0-32,2-3-43,-3-13-114,-5-7-232</inkml:trace>
  <inkml:trace contextRef="#ctx0" brushRef="#br0" timeOffset="149122.2963">6993 10690 611,'0'0'138,"0"0"-96,0 0 14,0 0 5,0 0-29,0 0-10,63 3-22,-19-3-74,0 0-110,-4-10-27,-3-2-89</inkml:trace>
  <inkml:trace contextRef="#ctx0" brushRef="#br0" timeOffset="149368.7763">7279 10610 377,'0'0'211,"0"0"-87,0 0-57,0 0 40,0 0-44,0 0-54,6-16 18,3 14-16,2-2 8,-2 4 9,-2 0-1,2 0 4,3 0 19,2 11-10,-2 5-9,-1 8-8,-3 4-8,-5 4 2,-3 0-11,0 0 5,0-1-10,-5-1-1,-15-1 0,-3 0-32,1-1-57,1-6-84,12-8-168</inkml:trace>
  <inkml:trace contextRef="#ctx0" brushRef="#br0" timeOffset="149877.6878">6335 10030 642,'0'0'185,"0"0"-104,0 0 2,0 0-1,0 0-10,0 0-35,102-62-23,-55 66-1,-8 20-1,-14 9-5,-17 3-7,-8 0 0,0 0 0,-14-9 8,-3-9-1,1-7 6,11-5-2,5-4-4,0-2 1,0 0-5,21-2 3,10-15 7,12-3-11,6-5 3,2 1-4,-6 6-1,1 2 1,-9 5-1,-10 4 0,-9 3 0,-10 3-2,-8 1-12,0 0-32,-6 13-50,-21 13-13,-7-1-110,-4-2-473</inkml:trace>
  <inkml:trace contextRef="#ctx0" brushRef="#br0" timeOffset="150945.2891">8232 10668 482,'0'0'86,"0"0"-18,0 0 36,0 0 37,0 0-52,0 0-24,-69-25 2,69 23-27,20-1-39,21 0 17,17 0-6,17 0-4,7 2-5,3 1-3,-3 0 2,-11 0 0,-12 0-2,-21-3-4,-15 2-11,-17 1-7,-6-5 6,-12 1-35,-18-1 16,-10-2-31,1 1-76,5 1 15,10-5 2,12-1 14,9-4-25,3-2-1,0-1 137,9 0 36,-2 5 31,-1 1 16,-4 6 32,-2-1 42,0 2-10,0 2-12,0 2-59,0 1-7,0 0-18,0 0-23,0 0-12,0 0-15,4 12 5,11 10-6,6 7 3,4 7-3,2 1 2,2-1-1,-4 1 3,-1-5-4,-5-3 0,-7-8 1,-7-7-1,-5-7 0,0-1-1,-14 1-2,-14 1 1,-8 4-7,3 1-76,17-1-65,16-6-244</inkml:trace>
  <inkml:trace contextRef="#ctx0" brushRef="#br0" timeOffset="151201.6634">9674 10445 1101,'0'0'81,"0"0"-67,0 0 18,0 0-6,0 0-13,0 0 20,6 88-17,-2-49-14,-4-4-1,0-4-1,0-2-24,0-3-33,-13-1-115,-2-11-137,2-8-292</inkml:trace>
  <inkml:trace contextRef="#ctx0" brushRef="#br0" timeOffset="152227.625">9414 10403 990,'0'0'57,"0"0"-46,36-74 15,12 52 11,12 2 9,5 7-29,-8 9-17,-9 4-4,-18 1-25,-23 25-53,-7 14 2,-27 13 15,-15 8 39,-4 1 24,8-6 2,11-7 7,10-10 22,13-8-3,4-5-6,0-8-3,21-6-9,12-7 7,8-5-4,7 0-5,1-15 3,-2-6-6,-4-2 0,-8 1 1,-3 1 3,-7 2 20,-8 6 33,-6 6-3,-6 5-16,-5 2-18,0 6-23,0 16-10,0 9 10,1 4 10,4-1-8,1-3 0,3-9 2,0-8-4,-3-5 0,-2-5-3,-1-4 3,-2 0 4,7-2 4,0-17 0,4-6 0,4-6 1,2-3 5,6-1-6,1 1 5,5 8-3,-3 6-7,-6 10 9,-2 8-5,-7 2 1,1 6-8,0 16-1,0 6 1,-5 5 1,-1-2-1,0-3-1,1-8 1,-1-7-16,1-3-7,-4-9-3,3-1 2,-3 0 14,3-9 9,2-9 1,1-5 0,-1-1 0,0 2 4,2 3-4,1 5 1,1 6-1,5 8 0,4 0-4,5 12 1,7 12-2,1 3-13,-2 3-32,-5-1-5,-10-7 18,-9-4 20,-9-5 4,0-5 13,-21-3 7,-3-4 35,3-1-27,6 0-7,6 0-1,9-11-6,0-5-1,8-10-39,16-5 0,5-8 8,3-3 6,-1-6 13,-3-8 12,-5-1 4,-1-4 7,-1 4 17,-4 12 4,-3 14 24,-6 15-11,-3 13 5,-2 4-24,3 32-23,2 18 5,1 15 37,0 2-15,-3-2-14,-1-6-10,-4-5-5,-1-10-1,0 0-27,-1-9-56,-11-6-90,4-11-166</inkml:trace>
  <inkml:trace contextRef="#ctx0" brushRef="#br0" timeOffset="153020.3095">10862 10587 495,'0'0'507,"0"0"-494,0 0-13,128-26 0,-68 24 0,-4 2-1,-5 0-5,-6 0-39,-17 3 24,-11 7 21,-14 4-4,-3 4 4,-11 4 5,-13 3 42,-2 2-25,1 1-1,6-4-10,7-5-8,3-7 4,8-6-6,1-6 0,0 0 41,0 0 30,7-14-11,8-5-40,6-2-13,0 4 1,3 4-7,1 8 1,0 5-3,1 0-2,-2 6 2,-2 7-2,-1 3-2,-6-5 1,-2-4-4,-5-2-3,-5-4 6,0-1 4,-3 0 1,7-3 8,5-13-6,5-6 7,5-5-5,2-3 11,1 3-2,-1 1-4,2 8-6,-6 9 8,1 9-10,-4 0-2,2 22-5,-2 7 1,-1 2 1,-1 0 0,-2-6-14,-4-6 7,-3-9 5,-3-6 4,0-4 1,3 0 5,1-18 6,3-7-4,1-7-1,-2-1 10,2-1 0,4-5-4,-2-4 2,3-1 8,-4 0-9,-2 4 4,-2 11 5,-3 8-5,-2 10 6,-3 7 6,3 4-5,-2 4-24,5 25-2,3 15 2,3 13 2,-1 3 0,-1-1 0,-4-4-1,-2 0-1,-2-3-9,-2-4-40,0-2-37,0-9-51,3-13-106,13-11-461</inkml:trace>
  <inkml:trace contextRef="#ctx0" brushRef="#br0" timeOffset="153270.312">12075 10600 648,'0'0'372,"0"0"-295,27-72-18,11 53-2,14 6-1,11 1-25,4 4-17,-2 2-7,-6 1-5,-7-1 0,-13 3-1,-10 0-1,-9 1 2,-12 1-1,-8 1 1,0 0-2,0 0-4,0 0-11,-2 0-23,-15 9-63,-6 8-26,-4 1-170</inkml:trace>
  <inkml:trace contextRef="#ctx0" brushRef="#br0" timeOffset="154920.1934">1682 9556 947,'0'0'139,"0"0"-93,0 0-18,0 0 34,0 0-11,0 0-19,-12 15-30,33 32 18,1 11-3,-5 6-10,-3 3-7,-6-3-2,-2-7-27,2-6-44,0-10-76,0-14-93,5-17-363</inkml:trace>
  <inkml:trace contextRef="#ctx0" brushRef="#br0" timeOffset="155235.3545">1703 9621 927,'0'0'53,"-6"-90"-18,35 58 5,19 5 21,6 12 3,7 11-31,1 4-22,-9 3-11,-17 17-3,-12 8-6,-24 8-12,-6 5 8,-33 2 13,-7-3 3,-2-5 5,5-10-6,7-6 6,17-11-2,11-2 6,8 0 2,0 0-11,15 4 6,16-2 2,5 1-5,6-4-2,4 1-4,2-1-2,1 0-66,1-3-70,-4-2-224</inkml:trace>
  <inkml:trace contextRef="#ctx0" brushRef="#br0" timeOffset="155421.9841">2310 9571 1022,'0'0'47,"0"0"-29,0 0-18,0 0 24,88-17-10,-52 16-14,-2-1-135,-7 2-195,-8 0-125</inkml:trace>
  <inkml:trace contextRef="#ctx0" brushRef="#br0" timeOffset="155676.0592">2428 9663 645,'0'0'246,"0"0"-231,0 0-15,0 0 0,0 0-7,116 11 7,-41-38-206,-1-3-6,-11-6 88,-17-1 124,-17 0 73,-16 2 55,-7 5 92,-6 3-13,0 7-49,-3 8-38,-4 8-31,2 3-37,4 1-24,1 11-23,0 18-4,0 13-1,7 10-1,2 10-45,-2 6-65,-4 2-87,-3-6-253</inkml:trace>
  <inkml:trace contextRef="#ctx0" brushRef="#br0" timeOffset="155984.7437">1734 10191 973,'0'0'170,"0"0"-138,0 0-26,0 0 39,0 0-29,81-62 6,62 33-19,33-2-3,19 2 5,4-2-12,-11 1 7,-17 2-2,-29-1-13,-34 6-13,-30 0-53,-33 6-39,-24 3-86,-18 1-73</inkml:trace>
  <inkml:trace contextRef="#ctx0" brushRef="#br0" timeOffset="156136.4112">3453 9861 972,'0'0'127,"0"0"-125,0 0 2,0 0 7,0 0-11,0 0-94,-3 0-487</inkml:trace>
  <inkml:trace contextRef="#ctx0" brushRef="#br0" timeOffset="160570.107">3869 11447 97,'0'0'265,"0"0"-224,0 0-30,0 0-1,0 0 34,0 0 1,0 0-17,-12 0-15,12 0-1,-1 0 18,-2 3 23,-5 0 4,-4 1-11,-3 0-12,3-3-7,-1 1 13,4-1-3,4 1-10,4-2-7,1 1-1,0-1-5,0 0-6,6 0-6,25 0 4,14-4 12,16-5-9,8-1-6,-1 2-1,-2-1 0,-5 3 0,-3 2 0,-7 0-1,-9-2-1,-14 2 0,-11 0 1,-10 1-1,-4 2 0,-3-1-1,0 2 1,0-1 2,0 0 5,-13 1-7,-4 0-8,-5 0-33,3 0-60,2 8-134,4-2-57</inkml:trace>
  <inkml:trace contextRef="#ctx0" brushRef="#br0" timeOffset="160984.3131">4123 11450 487,'0'0'178,"0"0"-131,0 0-22,0 0 59,0 0 15,0 0-38,-2-19-23,2 19-10,0 0 1,0 0 9,0 0-17,0 20-13,0 12 10,0 11 28,0 6-11,0 1-25,0-6-5,3-5 1,0-8-5,0-8-1,0-9 3,-1-1-2,-1-7-1,-1-4 0,0 2 0,0-4-1,0 0-13,0 0-31,0 0-16,-1 2-14,-13 3-33,-4-4-104,2 1-94</inkml:trace>
  <inkml:trace contextRef="#ctx0" brushRef="#br0" timeOffset="161329.2229">3990 11803 508,'0'0'286,"0"0"-156,0 0-80,0 0-8,0 0 7,0 0-3,-24 16-23,25 6 30,15 3-27,4 0-9,1-4-4,0-4-2,-3-3-4,-6-6-1,-3 0-1,-5-5-5,0-1 3,-2-2 2,0 0 0,4 0 3,7 0-2,12-14 0,7-3-1,5-2-2,2-4-3,-5 2 1,-2 0-1,-9 3 1,-5 5-2,-10 3-2,-5 5-10,-3 3-7,0 2-16,0 0-34,0 0-13,-5 10-21,-5 5-144,1-2-112</inkml:trace>
  <inkml:trace contextRef="#ctx0" brushRef="#br0" timeOffset="163172.0536">6776 11172 28,'0'0'387,"0"0"-300,0 0-38,0 0 29,0 0 27,0 0 5,-14-6-37,12 4-18,2 2-15,0 0-9,0-4 1,0 0-4,12-3-19,20-2 8,10 1-16,7 1 1,1 1 1,0 2-3,-4 0 1,-6 0-1,-7 4 0,-9 0 0,-12 0-9,-9 0-28,-3 0 2,0 0-24,-20 0-26,-8 11-136,-2-1-49</inkml:trace>
  <inkml:trace contextRef="#ctx0" brushRef="#br0" timeOffset="163465.9459">7038 11156 745,'0'0'125,"0"0"-66,0 0-4,0 0 25,0 0 2,0 0-42,0 0-35,-25-2 2,29 41-5,7 8 25,0 5-6,-3 0-10,-1-3-9,1-1-1,-1-6 1,-1-7-1,0-10 0,-3-7-1,0-8 0,-3-2 0,0-4-1,0 2-31,0-2-33,-6 0-30,-9-1-20,3-3-180,3 0-22</inkml:trace>
  <inkml:trace contextRef="#ctx0" brushRef="#br0" timeOffset="163766.488">6998 11534 708,'0'0'186,"0"0"-127,0 0-37,0 0 19,0 0 2,0 0 16,11 42-17,6-21-16,4-2-12,-2-1-1,-4-6-4,-2-4-3,-4-3 3,-3-2-9,-4-3 3,1 0 3,0 0 4,5 0 12,5-9-1,5-10-11,9-5-7,1 1-3,2-5 2,-2 5-2,-4 3-4,-6 7-29,-9 7-20,-9 6-56,0 3-55,-21 16-176,-10 5 91</inkml:trace>
  <inkml:trace contextRef="#ctx0" brushRef="#br0" timeOffset="173976.4457">3506 13228 625,'0'0'163,"0"0"-77,0 0-34,0 0-5,0 0 13,0 0 4,0 0-19,0 0-19,-22-56-11,22 56-6,0 0 1,0 0-5,0 0-5,0 19-2,0 13 2,0 13 12,0 9 8,0 4-10,0 2-4,3 0-3,-1-4-2,-1-8-1,3-3 0,-4-10 3,2-3-3,1-8 2,-2-6-4,4-3 2,-3-5 0,8-2-1,-3-3-3,1-4-7,1-1-2,-2 0 7,4-8-4,4-13-2,-2-4-37,-1-4-1,-3-1-20,0 4-39,-6 2-89,-3 5-2,0 4-145</inkml:trace>
  <inkml:trace contextRef="#ctx0" brushRef="#br0" timeOffset="174241.4349">3366 13529 779,'0'0'163,"0"0"-111,0 0-31,0 0-3,0 0 16,0 0 5,48-51-23,-5 41-15,5-2-1,-3 5-1,-4-1-12,-9 7-63,-7 0-87,-2 1-130,-7-3-87</inkml:trace>
  <inkml:trace contextRef="#ctx0" brushRef="#br0" timeOffset="174614.8963">4297 13247 825,'0'0'138,"0"0"-116,0 0-3,0 0-3,0 0 12,0 0-2,-51 25-11,14 0-9,4 0-2,6-4 1,11-4 20,4 0-4,3 0-10,3-2-1,6-1 0,0 2 1,6-2-11,12 1 2,6-3 0,10-3 1,1-2-2,2-5-1,0 0-11,-7 0-27,-9 1-42,-6 4-18,-14 5-134,-1 0-83</inkml:trace>
  <inkml:trace contextRef="#ctx0" brushRef="#br0" timeOffset="175044.6063">4072 13703 771,'0'0'264,"0"0"-180,0 0-84,0 0 8,0 0 2,0 0 26,106-1-12,-45-4-17,-3 1-7,-7 1-20,-11 2-74,-16 1-55,-12 0-156,-12 0-81</inkml:trace>
  <inkml:trace contextRef="#ctx0" brushRef="#br0" timeOffset="175597.0414">2762 13409 681,'0'0'226,"0"0"-150,0 0-46,0 0-9,0 0 27,0 0-13,-55 10-24,23 12-8,3 2 0,5-3 1,6-2-4,9 0 0,6 2 0,3-2 0,3-1-3,24-2-2,10 0 5,11-5 7,5-2-6,-2-4 4,-2-1-5,-7-2-30,-6 0-32,-15 4-42,-11 3-119,-10 2-60</inkml:trace>
  <inkml:trace contextRef="#ctx0" brushRef="#br0" timeOffset="175859.8859">2628 13927 982,'0'0'87,"0"0"-87,0 0 0,0 0 12,89 9 42,-38-9-33,9 0-16,-4 0-4,-5-4-1,-9 4-49,-15 0-94,-11 0-109,-16 11-75</inkml:trace>
  <inkml:trace contextRef="#ctx0" brushRef="#br0" timeOffset="176487.6579">1680 13577 710,'0'0'181,"0"0"-121,0 0-14,0 0 9,0 0 20,0 0-22,-13-38-30,13 38-23,0 10-3,0 18 3,0 13 4,0 13 9,0 5-4,0 5-7,0-5-1,3-4 0,7-10 1,1-8 0,1-7-2,-2-10 0,2-5 0,-4-7-3,0-8-11,1 0 1,-1 0 6,5 0-21,2-10-18,3-5-38,-1-5-49,0-2-89,-3-4-48</inkml:trace>
  <inkml:trace contextRef="#ctx0" brushRef="#br0" timeOffset="176837.0671">1622 13800 830,'0'0'100,"0"0"-79,0 0-16,0 0-5,0 0 25,0 0-20,118-41 2,-69 30-6,-1 3-1,-11 1-3,-10 4-78,-6 3-105,-11 0-25,-5 0-141</inkml:trace>
  <inkml:trace contextRef="#ctx0" brushRef="#br0" timeOffset="177136.2733">2183 13861 632,'0'0'352,"0"0"-268,0 0-65,0 0 20,0 0 12,0 0-12,3 24-26,8 6-2,0 7 7,-3 1-11,3-1 0,-4-3 2,0 1-8,-2-6 3,-2-4-4,0-5 0,-2-4 1,-1-5-1,0-4-3,2-2-24,-2-3-31,1-1-48,1-1-58,2-10-231</inkml:trace>
  <inkml:trace contextRef="#ctx0" brushRef="#br0" timeOffset="177808.071">4997 13034 586,'0'0'339,"0"0"-257,0 0-25,0 0 19,0 0-6,0 0-30,-14 7-31,14 38-2,5 15 44,1 5-24,-5 4-4,3-5-14,1-5-1,0-3-3,2-10-3,1-6 2,2-10-2,-2-11-2,2-9 0,-1-4-3,3-5-1,-3-1-5,9 0-17,-2-15-18,5-9-28,0-4-74,-9-5-84,-6 0-225</inkml:trace>
  <inkml:trace contextRef="#ctx0" brushRef="#br0" timeOffset="177968.5012">4977 13346 696,'0'0'263,"0"0"-215,0 0-42,0 0 1,0 0 8,0 0-11,27 0 4,26 0-8,11 0-89,4-7-155,-7-3-106</inkml:trace>
  <inkml:trace contextRef="#ctx0" brushRef="#br0" timeOffset="178402.2601">5407 13337 690,'0'0'256,"0"0"-227,0 0-21,0 0 11,0 0 17,84 19 6,-43-3-17,-6 2-7,-13 3-1,-11 4 0,-11 4 2,-17 3 14,-20 0-5,-2-2-8,3-5 1,12-7 3,14-9-12,10-2-9,0-4-3,31-2-1,20-1 1,15-1 9,11-12-3,-3-4-5,-5 4 0,-9 3-1,-1-2 1,-9 2 1,-5 3-2,-8 1 3,-9 2-2,-6 2 9,-8 0 0,-6 2-1,-4 0-3,-4 0-6,0 0 0,0 0-4,0 0-1,0 0-35,0 0-35,0 10-70,-4-1-28,-8-7-325</inkml:trace>
  <inkml:trace contextRef="#ctx0" brushRef="#br0" timeOffset="182475.9735">1403 14714 534,'0'0'121,"0"0"-105,0 0-16,0 0-13,0 0 13,0 0 6,-42 0 8,42 0 0,0 0-9,0 0-5,0 0 5,0 0-1,0 0 0,0 0 3,0 0 5,0 0 12,-1 0 14,1 0 5,0 0-4,0 0-11,0 0-11,0 0-5,22-5-4,21-3-5,14-2 3,20-6 5,17-1 2,14 0 1,10 0-6,4 4-6,2 3 4,-3 0-4,-5 5-1,0-2-1,-2 0 1,2-3 0,5 0-1,3-5 0,1-2 0,7-1 0,0-1 1,-2 1 0,-5 2 0,-7 3 3,-8 1-1,-5 2 1,-11 2 2,-6-1 1,-7-1 7,-2 3 4,0 1-2,0 1-3,1 1-6,-3 1-3,0 0-2,-4 3-2,-4-1 4,-5 1-2,-7 0-2,-5 0 3,-3-3-3,2 0 1,1-2 1,1-1-1,-1-1 6,0-3 3,-3 1 0,-1 2-2,-3 1-3,-4 0-5,-3 0 1,-4 3-1,-3 0 0,-1 2 1,0 0 0,0-1-1,3 0 1,1 0 0,2-2 3,2 3-2,0-2 3,-2 0 2,-2 0-1,2 2 7,-3 1-2,-8 0 0,-1 0-4,-12 0-1,-5 0-2,-4 0-4,-3 0 3,0 0 4,0 0 8,0 0 4,0 0-9,0 0-3,0 0-4,0 0-3,0 0-1,0 0-11,0 0-30,-3 0-20,-9 0-37,-3 0-55,-1 0-149,4 0-55</inkml:trace>
  <inkml:trace contextRef="#ctx0" brushRef="#br0" timeOffset="182856.1497">5904 14091 708,'0'0'181,"0"0"-141,0 0-30,-85-30 25,82 30 36,1 0-2,1 0-23,1 0-14,0 0-18,0 0-14,1 0 4,15 0-2,7 10 15,9 3 2,-1 2-7,5 1-4,-1-1-8,0 2 3,-4 2-2,0 2-1,-2 1 5,-10 0-5,-1-2 0,-10 0-2,-4-5 1,-4-3 2,0 0 1,0-4 0,0 2 6,-3-1 0,-12 1-7,-9 0 3,-9 1-4,-8 3-7,-6 4-60,-2 3-91,-2-5-189</inkml:trace>
  <inkml:trace contextRef="#ctx0" brushRef="#br0" timeOffset="183658.1137">1786 14581 771,'0'0'142,"0"0"-88,0 0-23,0 0 18,0 0 17,0 0-14,-15-29-22,15 29-18,-1 0-5,-8 0 5,0 0-1,-13 5-2,-8 9-1,-9 4-5,-3 1 5,-1-3-5,3-1 3,5-6 7,10-3-2,10-2 5,6-4 0,9 0-4,0 2-7,3 4-5,18 9-6,12 6 6,6 6 7,1 0-4,-3 1 0,-1-3-3,-5-1 1,-4-1-1,-2-3 0,-5-5-11,1-1-30,4-4-24,3-4-68,4-6-61,-1 0-229</inkml:trace>
  <inkml:trace contextRef="#ctx0" brushRef="#br0" timeOffset="186749.6878">9619 13055 203,'0'0'383,"0"0"-318,0 0-51,0 0-10,0 0 29,0 0 23,51-72 17,-42 55-40,1 2-11,-3 0 4,1 0 8,-5 2 5,-3 2-10,0 0 9,0 2-7,0-2 9,-4 6-19,-4-1-12,3 6 5,-1 0-3,-2 7-11,-3 27 0,-1 21 2,-1 22 1,8 17 6,4 16-1,1 4 2,0 2-5,0 0 1,3-1-3,0-8-1,-3-10-2,0-13 0,0-15 0,-9-11 0,-15-10 1,-3-6-2,-7-11 2,0-7 1,4-8-1,4-9 1,8-6 1,2-1 1,7 0-4,3-12-17,2-6-33,4-2-57,4 0-124,14 0-232</inkml:trace>
  <inkml:trace contextRef="#ctx0" brushRef="#br0" timeOffset="187239.2338">9832 14311 377,'0'0'251,"0"0"-132,0 0-22,0 0 8,0 0-4,3-82 10,-3 74-48,0 2-17,0 5-14,0 1 0,0 0-17,0 8-15,0 21-6,0 13 6,0 14 14,0 5-5,0-2-7,0-4 1,0-6-2,0-10 1,9-10-2,2-6 0,-1-10 0,0-5-1,-3-4 0,5-2-7,-2-2-4,0 0-21,2 0-12,2-10-27,-2-3-59,-1-3-98,-6 1-79</inkml:trace>
  <inkml:trace contextRef="#ctx0" brushRef="#br0" timeOffset="187429.7297">9749 14533 641,'0'0'286,"0"0"-210,0 0-53,0 0 26,0 0-2,0 0-43,77-53-4,-17 48-33,1 1-83,-1 1-180,-10-1-174</inkml:trace>
  <inkml:trace contextRef="#ctx0" brushRef="#br0" timeOffset="187652.0303">10238 14465 925,'0'0'144,"0"0"-108,0 0-5,0 0 16,0 0-22,0 0-9,21 90 17,-12-50-25,-6 1 4,0-5-8,-3-1-3,0-9 1,0-5-2,0-11 0,0-4-11,3-5-34,0-1-50,4-5-51,2-24-159,5-15-304</inkml:trace>
  <inkml:trace contextRef="#ctx0" brushRef="#br0" timeOffset="188221.1163">10250 12491 475,'0'0'308,"0"0"-198,0 0-54,0 0 12,-19-70 38,19 65-40,0 5-26,0 0-34,0 6-6,8 19 0,1 12 11,1 11 5,-6 10-6,-1 2-9,0-1 4,-3-4 1,0-11-3,4-8-1,1-11-1,2-10 2,1-5-3,2-7 0,2-3 1,4 0-3,3 0 2,4-11-28,1-9-43,-3-5-64,-5-7-83,-5-2-160</inkml:trace>
  <inkml:trace contextRef="#ctx0" brushRef="#br0" timeOffset="188385.3761">10258 12570 690,'0'0'217,"0"0"-162,0 0-39,0 0 12,0 0 7,0 0-23,-5-2-10,45 5 3,5-3-5,2 0-39,3 0-129,-4-7-151</inkml:trace>
  <inkml:trace contextRef="#ctx0" brushRef="#br0" timeOffset="188790.5832">10629 12622 567,'0'0'263,"0"0"-257,0 0 5,80 30 32,-41-10 25,-6 2-31,-12 3-17,-13 3-7,-8 0 0,-13-1 15,-19-1 17,-7-5-8,5-2-10,11-9 5,11-4-8,11-4-14,1-2-3,4 0-1,29 0-3,18-8 15,13-8-6,8-2-5,1 1-4,-5-1 1,-5 5-4,-3 0 5,-17 2 0,-12 5 8,-13 2 3,-12 1-2,-4 3-4,-2 0-2,0 0-6,0 0-2,0 0-6,-2 0-14,-11 2-31,-8 9-27,-2 0-86,2-3-219</inkml:trace>
  <inkml:trace contextRef="#ctx0" brushRef="#br0" timeOffset="189832.1332">11263 13339 648,'0'0'254,"0"0"-185,0 0-21,-37-75 17,32 63 23,4 0-25,-1 5-21,2 6-22,0 1-1,0 0-8,0 5-11,0 29-4,0 22 4,0 25 21,0 15-9,0 8-3,0-1-7,0-6-1,0-14 0,0-16 1,0-16-2,0-16 0,0-13 0,0-7 0,0-9-3,0-4-21,3-2-28,2 0-10,2-13-59,2-14-51,3-7-219,0-7-86</inkml:trace>
  <inkml:trace contextRef="#ctx0" brushRef="#br0" timeOffset="190080.2308">11267 13528 706,'0'0'153,"0"0"-105,0 0-36,0 0 8,0 0-5,115-46 0,-62 55-7,-4 11-7,-15 4-2,-19 0-1,-15 1-11,-10-1 13,-31-1 39,-9-2-2,-4-4 3,5-3-4,11-3-15,13-2-16,14-1-5,11 1-53,8-3-54,29-6-132,17 0 10</inkml:trace>
  <inkml:trace contextRef="#ctx0" brushRef="#br0" timeOffset="190816.6638">11830 13456 503,'0'0'259,"0"0"-132,0 0-55,5-80 10,-5 73 8,0 4-13,0 3-37,0 0-32,0 0-7,0 14 2,-6 9 4,-1 9-2,4 1-2,2 1-3,1-3 0,0-3-25,18-6-32,10-9-53,12-9-13,7-4-58,0-6-10,-5-15 38,-9-6 84,-11-5 69,-6-5 66,-8 1 46,-5 6 15,-1 3 45,-2 7-51,0 5-31,0 5-9,0 7-11,0 3-26,0 0-37,0 22-4,0 11 2,0 6 19,0 3-8,0 0 0,10-5-10,1-4 0,1-3-6,1-10-5,3-5-25,0-6-26,3-9-34,0 0-39,-4-15-83,-7-14 4,-8-5 142,-2-5 66,-17 0 17,-5 5 87,3 5 6,7 13 26,4 11-49,9 3-20,1 2-52,0 0-15,20 5-12,9 4 12,7 1 4,1-5 1,2-4 3,-7-1-6,-3 0 3,-11-7-2,-2-7 14,-5 0 37,-2-1 1,-1 3-5,-2 5-9,-3 2-1,5 5-20,4 4-13,6 20-1,4 9 18,-4 9-3,0 1-14,-7 1-4,-7-3-2,-4-3-1,0-2-1,-3-2-22,-11 2-35,0-4-49,3-8-85,11-11-256</inkml:trace>
  <inkml:trace contextRef="#ctx0" brushRef="#br0" timeOffset="192269.3215">13683 13126 572,'0'0'169,"0"0"-102,0 0 24,0 0-10,0 0 1,0 0-8,0 0-46,4-41-19,1 53-4,1 16 13,1 9 17,1 9-5,1 6-21,-3 0 4,-2 0-10,1-7-2,-2-4 2,1-5-2,0-11 0,-2-7 0,-1-6-1,-1-8 0,0-3-2,0-1 2,0 0-1,0 0 0,0-5-1,-11-12-1,-9-7-11,-7-4 6,-1 1 4,-3 4-1,-1 4 4,3 7 0,6 5 1,-1 7-1,3 0-2,-1 10 3,3 11-1,7 5 1,7 3-2,5-1-1,18-4 0,24-5-1,12-4 1,11-9-35,5-6-56,4 0-10,-2-16-78,-4-12 50,-12-8 66,-12-6 66,-16-2 43,-10-5 48,-11 2 19,-5 1-23,-2 10-19,0 7 6,-2 6 2,-4 12-11,2 8-19,4 3-12,-1 1-27,-1 23-7,1 17 0,-1 11 11,2 7-5,0 5 3,0-2-3,2-5 1,9-4-6,1-7 0,1-8-1,0-7-1,-5-11 0,0-9-31,2-8-32,4-3-65,6-12-12,3-18-216</inkml:trace>
  <inkml:trace contextRef="#ctx0" brushRef="#br0" timeOffset="192444.4818">14283 13389 642,'0'0'152,"0"0"-125,0 0-12,0 0 9,109-8 18,-63 8-20,-1 0-20,-1 0 0,-8 0-1,-9 0-1,-13 0-17,-13 0-90,-1 0-130,-30 0-219</inkml:trace>
  <inkml:trace contextRef="#ctx0" brushRef="#br0" timeOffset="193629.4707">9929 15821 524,'0'0'126,"0"0"-58,0 0-34,0 0 14,0 0 69,0 0-52,-30-80-30,29 74-5,-2 2 22,2 4-11,-2 0-1,-6 17-36,2 25-3,-4 26 2,3 30 5,7 19 1,1 9 0,0 6-7,0-11 1,7-18-3,-4-18 0,-3-19 0,0-14 0,-7-9 0,-13-8 2,-7-7-2,-1-8 1,4-6-2,3-6-4,8-5-54,2-3-29,4 0-18,4-10-226,3-8-214</inkml:trace>
  <inkml:trace contextRef="#ctx0" brushRef="#br0" timeOffset="194174.2234">9960 16893 786,'0'0'279,"0"0"-224,0 0-44,0 0 13,0 0 3,0 0 13,-22 119 4,13-59-25,2-1-8,4 2 0,1-8-3,1-10-8,1-10 0,0-12 0,0-9-13,0-7-38,0-5-47,0 0-5,0-11 65,0-12 10,-3-4-24,-11-3 52,-3 5 18,6 5 27,-1 5 5,8 8 12,4 4-13,0 0-33,1 0-16,23-3 0,13-3-1,11 0 1,1 1-24,-1 0-24,-8 2 20,-8 2 27,-13 4 1,-10 0 0,-7 0 1,-2 10 6,0 10 54,0 7-12,1 5-18,-1 0-6,0 3-6,3-9-12,-1 1 0,1-5-5,2-5-2,-3-3 0,1-8-18,-2-2-36,2-4-84,0 0-118,0-15-135</inkml:trace>
  <inkml:trace contextRef="#ctx0" brushRef="#br0" timeOffset="194642.3752">10241 15521 733,'0'0'168,"0"0"-77,0 0-2,0 0-18,0 0-41,0 0-24,1 63 45,10-17-20,1 5-14,-2 3-7,-3-2-8,0-2 2,-4-4-4,0-5 0,-2-7-15,2-11-34,3-6-42,5-13-38,5-4-130,1-23-27</inkml:trace>
  <inkml:trace contextRef="#ctx0" brushRef="#br0" timeOffset="194984.821">10310 15731 593,'0'0'207,"0"0"-161,0 0-18,0 0 8,0 0-19,0 0-3,55-7-8,-10 2-3,4 0-1,-1 0-1,-5 5 0,-9 0 7,-9 7 5,-14 16 3,-11 9 10,-5 3 24,-23 6-17,-5-4 0,6-4-3,10-4-10,11-10-5,6-5-10,0-3-2,10-3 2,10-4-4,5-2 15,3-2-5,0 0-2,1 0 5,-4-5-10,1-1 0,-4 0-2,-5 4-2,-4 0-1,-6 2-44,-4 0-101,-3 0-190</inkml:trace>
  <inkml:trace contextRef="#ctx0" brushRef="#br0" timeOffset="197564.4225">11405 15998 629,'0'0'319,"0"0"-241,0 0-18,0 0 32,0 0-24,0 0-34,-21-36-31,31 53 0,11 13 2,4 10 19,-2 4-8,-2 0-9,-3-4-5,-6-9 2,-3-3-4,-3-8 3,-1-5-3,-3-5 1,1-4-1,0-6 0,0 0-2,0 0-3,8-10 5,3-18 7,9-12 2,-1-9-6,2-7 0,-3-2-1,-2 1-1,-4 8-1,-4 13-4,-4 18-14,-7 9-14,0 9-39,0 0-101,0 16-172,0 3-87</inkml:trace>
  <inkml:trace contextRef="#ctx0" brushRef="#br0" timeOffset="197813.6493">11952 15931 59,'0'0'927,"0"0"-814,0 0-48,0 0 31,0 0-35,0 0-38,-13-42-23,13 63-2,0 12 2,0 13 20,0 5-12,0 2 0,0 0-6,-6-7-2,2-7-6,4-6-21,0-7-23,7-8-23,19-11-90,12-7 5,10-9-144,1-20-29</inkml:trace>
  <inkml:trace contextRef="#ctx0" brushRef="#br0" timeOffset="198010.4761">12246 16006 331,'0'0'230,"15"-89"-62,-12 64-3,-3 10-46,0 9-14,0 6-23,2 2-52,2 24-25,3 11 19,1 10 16,0 7-16,-2 0-11,1-1-7,-1-6 0,0-7-6,3-9-22,1-6-37,1-11-56,-4-11-80,0-3-204,-7-18-46</inkml:trace>
  <inkml:trace contextRef="#ctx0" brushRef="#br0" timeOffset="198280.9785">12290 16054 531,'0'0'250,"0"0"-139,0 0-49,0 0-18,0 0-22,0 0-14,95-58-5,-47 51 0,0-3 1,-10-6-1,-7 1 7,-11 0 18,-8 0 45,-8 6-4,-4 4-10,0 5-4,0 0-21,0 2-31,0 23-1,0 13 3,0 9 10,3 5-9,-1-2-6,-1-1-13,-1-7-38,0-7-18,0-6-41,-16-9-16,-8-12-128,-10-8-293</inkml:trace>
  <inkml:trace contextRef="#ctx0" brushRef="#br0" timeOffset="198759.2433">11900 15507 677,'0'0'139,"0"0"-62,0 0 5,0 0-13,0 0 0,0 0-35,31-71-25,-13 71-9,0 10 8,-9 8-5,-9 3-3,0 3 0,-14 1 19,-6 0-9,1-7 0,8-7-5,8-6 1,3-5-1,0 0-5,18 0 3,19 0 3,11-2 5,9-8-7,-1 0 0,-4 0-2,-5 3-1,-8 1 2,-11-1-3,-9 5 2,-11 0-1,-5 2 6,-3 0-2,0 0-1,0 0-4,-2 0-10,-10 4-15,-4 11-79,-1 3-40,4-2-263</inkml:trace>
  <inkml:trace contextRef="#ctx0" brushRef="#br0" timeOffset="201120.6977">13677 15660 653,'0'0'163,"0"0"-89,0 0-31,0 0 44,0 0 7,0 0-40,0 0-37,-27-10-11,34 44-2,6 13 40,-3 8-14,-1 2-12,-2 0-4,-1-2-5,-3-4-3,0-5-3,-3-7-3,0-9 1,0-9 1,0-7-1,-3-6-1,2-5-2,-2-3-4,0 0 4,-5-15-1,-3-11-19,-5-7 7,-4-2 9,-3 1 6,-1 6 0,-6 9 1,-2 9 0,-2 6-1,1 4 5,-2 10-2,4 17-1,4 7 4,9 3-6,8 4-3,10-3 2,0-1 0,22-3-11,16-11-26,12-6-35,8-12-8,7-5-5,-3-10-3,-5-22-10,-9-7 91,-7-13 8,-8-7 58,-3-6 0,-5 3 9,-2 7-14,-4 11 12,-1 11 3,-6 8-11,-3 9-10,-4 7-13,-4 6 8,2 3-21,0 6-21,4 19 0,4 15 0,5 11 17,-2 12 0,0 5-9,3-2-7,1-4 1,0-7-2,-2-10 0,-4-8 0,-3-12-2,-6-9 2,-3-8-13,0-7-15,0-1-24,0 0 9,0-7-38,0-14-106,7-11-275</inkml:trace>
  <inkml:trace contextRef="#ctx0" brushRef="#br0" timeOffset="201347.0101">14174 15955 752,'0'0'149,"0"0"-100,0 0-29,0 0 17,91-8 4,-36 7-16,3-2-15,-3 1-9,-8-2 4,-11 0-4,-11 0 20,-9 1 7,-10 0 4,-6 1 3,0 1-10,0-1-16,0 2-9,0 0-31,-16 0-69,-8 5-29,-8 8-234</inkml:trace>
  <inkml:trace contextRef="#ctx0" brushRef="#br0" timeOffset="211035.4424">7284 9799 492,'0'0'132,"0"0"-107,0 0-19,0 0 39,0 0 51,0 0-39,0 0-30,0 0-7,-81 57-5,75-52 0,3-3 3,2 0-6,-1-2 3,2 0-1,0 0 15,0 0 8,0-8-2,14-8-10,14-6-21,11-3-3,10-6 2,5-4 0,1-5-3,2 2 1,0 0 2,-7 4-2,-6 5 0,-8 8 0,-11 5 1,-12 5 9,-4 6 4,-6 3-4,-3 1-1,0 1-3,0 0-7,0 0 0,0 0 0,0 0-4,0 0-21,-12 6-37,0 1-33,2 0-106,5-5-116</inkml:trace>
  <inkml:trace contextRef="#ctx0" brushRef="#br0" timeOffset="211485.2084">7624 9393 492,'0'0'102,"0"0"-33,0 0-38,-85-25 56,76 24 15,6 1-40,3 0-40,0 0-8,0 0-5,0 0 2,3 0 8,15 0 5,6 0-1,7 0-5,4 0-7,2 0-2,3 0 3,0 0-3,-2 0-3,-5 0-1,-5 0-2,-9 0 0,-7 0-1,-7 4-2,-2 3 0,-3 4 0,0 7 0,0 4 1,-5 3 0,-10 5 2,-4-1 0,1 4 0,-1-4 1,-1-3 6,5-1-6,2-7-3,1-3 4,9-4-2,1-5-3,2-2 1,0-3-1,0-1 0,0 1 0,5-1-2,4 0-26,6 0-29,1 0-43,2 0-95,-3-6-116</inkml:trace>
  <inkml:trace contextRef="#ctx0" brushRef="#br0" timeOffset="213157.3921">8842 12393 70,'0'0'75,"0"0"-71,0 0-4,0 0-27,0 0-33</inkml:trace>
  <inkml:trace contextRef="#ctx0" brushRef="#br0" timeOffset="215595.395">8842 12393 57,'-57'60'205,"57"-60"-110,0 0-61,0 1-17,0 10 12,0 8 10,0 8-10,0 6 90,0 6-43,0-1-45,0 3 7,2 4 3,3 4 0,0 9-11,-1 6 5,-1 8-12,-3 2-10,2-1 2,-1 2-7,1-1 0,1 2-2,1 3-5,-2 4 4,-2 9-2,0 3 1,0 3-2,-11-1-2,-2-5 1,3-9 1,2-3 0,8-7-2,0-5 0,0-6 1,0-3-1,5-2 0,5-4 0,2-5 0,0-6 4,3-7-2,-2-9-2,-1-5 0,-5-3 1,2-2-1,-4-3 1,2 2-1,-4-3 1,0-3-1,-1 1 0,-2-4 1,0-4-1,1 2 0,-1-3 0,0 0 0,0-1 2,0 0 1,0 0-1,5 0-1,-1 0 1,4 2-1,5 0 2,5-2-3,6 1 1,6-1-1,4 2 0,2-1 0,4-1 2,-1 1-1,-2-1-1,2 0 0,-2 0 1,2 0-1,0 2 0,0 1 0,2 0 1,0-1-1,-5 4 0,-2-2-3,1 0 3,0 0-7,2-2 6,2-1 1,4-1 0,1 0 0,1 0 0,2 0 0,1 0 0,-2 0 0,-2 0 0,0 0 0,1 0-7,0 0 0,1 0 6,0 0 1,2 0 3,4 0-3,3 0-2,5 0 0,6 0 1,5 0 1,8 0 2,6 0-1,5 0-1,7 0 1,-2 0-1,1 0 4,-2 0-4,-2 3 1,-1 0-1,2-3 0,-5 1 0,-4-1 1,1 0-3,-1 0 2,3 0 0,-2 0 1,3 0-1,-1-1 0,5-3 0,-2-2 1,-1 3 2,1-1-3,4 0 1,1 3-1,1-2-1,-1 1 0,-1 1-1,6 1 2,0 0 0,0 0 0,-1-3 2,-2 0-1,-3 0-1,-3 1 1,-2-1 0,2-2 1,3 2-1,-1 1-1,-5 0 0,-5 2-2,-7 0 0,-4 0 1,-11 0 1,-10 0 1,-7 0 0,-5 0 0,-1-3 1,-1 2 1,0-1-1,-3 0 2,-2 0-3,-4-2 2,-5 1-3,-3 0 1,-2 0 6,-4-1 8,0-1 0,0-4 5,4 2-7,0-1-1,1 1-1,-1-3-4,0-1 1,-4-5-4,0-2 0,-2-10 2,-1-4 5,-2-11-8,-5-7 0,-2-6-1,-2-8 1,0-7-3,0-6 1,0-8-1,0-2 0,0-4-2,0 0 1,-2-3 1,-4-1 1,-1 2-1,-4 2 0,2 5 0,-1 3 1,0 2-1,1 4 0,1-1-1,2-1 1,0 1 0,5 1 0,1 2-1,0 3 1,0 1 0,0 2 0,0 5 0,0 8 0,-5 5 0,-1 7 0,-1 3 0,-3 2 0,-1 1-1,-1 3 0,-1 3 1,-1 4 0,1 4 0,1 2 0,0 6 0,0 2 0,0 2 0,0 5-3,3 2 3,-2 2-3,0 1 0,-1 0 2,-7 2 1,-4-3-1,-9 2 1,-3-3 0,-10 0 1,-6 1-1,-6-1 0,-12 1 0,-8 0 0,-9 0 0,-8 2 1,-11-1 0,-8-3 0,-9 1-2,-13-3 1,-8-1-3,-6-2 2,-6 0 0,3-1-1,-5 3 2,-1 2-1,-5-2 1,-4 1 0,1 1-1,3 1-6,3 2 7,6 1 0,5-1 0,7 0 1,8-1 0,7 1-1,9 1-1,8 2-3,8 0 2,8 0 0,11 0 1,2 0 0,7 0-3,3 5 1,3 0-6,6 0 0,3-3-2,-2 1 5,-2 0 4,1-1-1,1 3-1,2 0-2,-1 4 5,-8 1-3,-2 1-5,-3-1-6,7-4 12,-2 4 3,2-5 0,-4 2 2,-2-1-5,7-3 4,9 0-2,12-2 2,5 1-2,0 3 1,2-1 0,2-1 0,7-2 1,8 1 1,9-2-2,2 0 1,1 0-1,-1 0 0,0 0-1,5 0 3,-1 0-3,1 0 2,1 0-1,0 0 0,1 0 0,2 0 2,-1 0-2,-2 0 0,3 0 0,0 0 0,0 0-54,0 2-120,3 3-76,15-5-74</inkml:trace>
  <inkml:trace contextRef="#ctx0" brushRef="#br0" timeOffset="220598.2778">15396 15849 621,'0'0'100,"0"0"-88,0 0-3,-85 0 47,79 0 44,6-1-42,-3 1-34,3-1-11,0 1-3,0 0 8,0 0 3,0 0-5,0-2-8,0 2 4,13 0-1,11 0 0,15 0 0,13-2 0,11 0-5,7 1-5,1 1 4,-2 0-5,-8 0 1,-7 0 1,-15 0-2,-9 0 0,-11 0 0,-12 0 0,-4 0 0,-3 0 1,0 0 0,0 0 0,0 0 3,0 0-3,0 0 0,0 0-1,0 0-3,0 0-22,-6 0-24,-14 1-2,-9 7-87,-7 4-117,-3-4-23</inkml:trace>
  <inkml:trace contextRef="#ctx0" brushRef="#br0" timeOffset="220944.3719">15358 16026 541,'0'0'235,"0"0"-193,0 0-23,0 0 37,0 0 17,0 0-22,-4 0-31,35 0-9,13 0 1,12 0 8,8 0-5,2 0-8,0 0-4,-7 0 3,-8 0-6,-11 0 1,-10 0 1,-9 0 0,-12 0 0,-4 0 2,-5 0 2,0 0-2,0 0-1,0 0-3,0 0 0,0 0 0,0 0-36,0 0-26,0 0-81,0 1-96,0-1-63</inkml:trace>
  <inkml:trace contextRef="#ctx0" brushRef="#br0" timeOffset="221462.2346">15848 15752 693,'0'0'161,"0"0"-76,0 0-54,0 0 25,0 0 33,0 0-31,-51-36-26,51 36-17,0 0-4,0 0-5,0 0-4,2 0 2,14 11 10,8 3 2,7 4-2,3 2-5,-1-1-5,-3 6-1,-3-3 0,0 4-6,-3-1 5,-2-1-4,-4-1 4,0-1-4,-6-2-1,-3-1-6,-6-1 7,-3 0-7,0 4 9,-18 3 2,-9 3-2,-4 0 3,-2-1-3,3-5 6,2-2 1,5-5-5,4-2 7,5-4-3,4-4 4,6 0-10,2-4 0,2 0 2,0 0-2,0 1 0,0-2-1,0 0-18,0 0-10,0 0-47,0 2-60,6-1-38,2-1-118,-1 0-195</inkml:trace>
  <inkml:trace contextRef="#ctx0" brushRef="#br0" timeOffset="224919.2187">16257 14235 651,'0'0'128,"0"0"-109,0 0-19,0 0-41,0 0 37,0 0-9,45-19-31,-25 8 8,-1-3 19,-5-3 17,-5-2 3,-2-3 10,-5 0 14,-2 0 16,0 2 14,-5 4-1,-11 6-6,-3 7 4,-5 3-26,-6 14-12,-5 23-12,-1 9 6,4 8-4,6 1-6,7-4 3,10-7-2,6-5-1,3-8 1,0-6-1,9-10 0,3-5-2,1-6 2,3-4 7,4 0 3,3-16 18,2-9-3,7-8 9,1-5-8,3-3-1,2-2 4,1 3-7,-5 8 4,-7 9 2,-8 9-6,-11 9 1,-5 5-13,-2 0-10,1 5-9,-1 13 2,4 8 7,0-1 0,-1 1 0,3-5-14,1-3-12,1-4-2,2-4-5,0-6-9,1-4 9,0 0 23,0-10 10,2-12 3,2-7-1,0-5 5,1-3 1,-1-1 4,0 5 5,-1 7 6,-3 7 8,-3 9-3,-5 4-8,-1 6-11,3 0-9,2 6-6,4 17 1,1 6 5,-1 7 2,2-1-1,-1-1 1,2-4-1,-3-7-1,-2-6-1,-4-6-5,-3-8 1,0-3 2,-1 0 3,-1 0 3,7-14 3,4-9 1,7-11-7,3-4 1,4-3-1,-1 5 0,-4 10 0,-5 9 0,-5 11 0,-5 6 0,3 0-5,1 16-2,5 7 6,3 1 1,-1 1 1,0-7-1,0-5-1,-7-5-1,-4-3-1,-3-5-1,-1 0 4,2-4 7,0-12 3,4-8-4,0-5 6,-1 1 11,0 1-10,1 7-5,-4 9 5,-1 9 3,2 5-16,2 39 0,1 27-6,2 27 6,2 15 4,2 6-4,1-5 0,4-12-38,-1-8 4,-9-16 14,-9-14 5,0-18 7,-23-18 3,-11-15 5,-8-11 28,-5-5 0,-1-20 2,3-12-8,11-8-3,10-8-3,18-3-16,6-2 0,21-1-21,25 1-22,18 4-24,17 4-79,5 5-158,-2 4-300</inkml:trace>
  <inkml:trace contextRef="#ctx0" brushRef="#br0" timeOffset="225587.0925">18104 13652 545,'0'0'137,"0"0"-18,-8-75-8,6 54-17,2 6-9,0 7-14,0 4-13,0 4-30,0 27-24,16 33-3,4 35 37,3 21 2,-5 17-8,-2-3-16,-6-8-11,0-12 0,-3-12-5,-1-15 2,-3-14-2,-3-12 0,0-14 0,0-14-1,0-12-8,-2-5-22,1-9-10,-1-3-11,2 0-31,0-19-47,0-14-276,0-12-122</inkml:trace>
  <inkml:trace contextRef="#ctx0" brushRef="#br0" timeOffset="226088.7243">18214 14159 515,'0'0'133,"0"0"-56,0 0-2,0 0 18,0 0-23,0 0-42,-24-37-14,52 31 2,8 2-12,-1 3 3,-7 1 3,-7 0 1,-8 0-11,-8 11 0,-2 2 0,-3 5-3,0 1 3,0-2 5,0-2-5,0-5-1,0-2-11,7-3-15,5-5 8,-1 0 9,2 0 10,-4-5 1,-3-1 3,-2 4 0,-4 2 2,0 0-6,0 20-9,0 8 8,0 3 1,0-4 0,9-6-10,5-7 1,3-7 8,3-7 0,1 0 2,1-4 9,-2-13-9,-4-2 20,-2-1 3,-7-4 5,-4-2-3,-3 1 1,-4-3-11,-18 5-15,-4 3 1,-3 7-4,-2 10-3,1 3-21,9 6-59,15 14-91,6-2-129,30-3-104</inkml:trace>
  <inkml:trace contextRef="#ctx0" brushRef="#br0" timeOffset="226486.1888">18793 14147 689,'0'0'259,"0"0"-163,0 0-14,0 0-40,0 0-24,0 0-14,0 44 4,0-14-8,0-2 0,13-5-3,1-6 2,-1-8-7,-4-3-9,-3-6 0,0 0 17,3 0 3,1-7 6,6-4-7,-2 2-1,3 6-1,1 3-1,1 0-3,2 3 0,0 6 2,-4-4 1,-1 0 2,-9-4 1,-1-1 0,-3 0 22,0-11 34,-3-10-26,0-5-2,-6-5 7,-10 1-18,-7 2-9,4 3-6,-1 5-4,7 6-3,4 7-24,9 7-37,0 0-52,25 12-54,11 6-94,10 1-38</inkml:trace>
  <inkml:trace contextRef="#ctx0" brushRef="#br0" timeOffset="227062.9282">19284 14121 570,'0'0'192,"0"0"-91,0 0-12,0 0-21,0 0-7,0 0-20,-15-44-41,10 65 1,0 6-1,5 3 0,0-1 0,0-5-2,16-4 0,1-7-4,2-8 0,1-5 6,3 0 8,-2-7-2,1-11 2,2-4-1,-1 0-1,6 0 4,1 0-2,0 8-4,-3 9-1,-3 5-3,-2 9-2,-7 18-6,1 7 8,-4-2 0,0-7 0,-4-10 0,-4-9 0,4-6 3,3-13 13,3-15 36,5-11-30,2-6 26,0 2-8,1 3-20,4 7-13,-2 7-2,0 12 8,-4 7-4,-1 7-9,-3 0 0,0 16-6,-2 6 6,2 2-2,0-1 2,4-2 0,-1-5 0,2-9 0,-1-5 5,1-2-2,2 0 2,-2-11-2,-1-5 0,-2 2-2,-2-3-1,-3 3-2,-5 3-21,-7 5-25,-1 6-17,-10 0-73,-29 11 1,-18 14-151,-20 6-8</inkml:trace>
  <inkml:trace contextRef="#ctx0" brushRef="#br0" timeOffset="227596.4979">17478 14791 370,'0'0'129,"0"0"-45,0 0 6,0 0 1,0 0 11,0 0-25,0 0-19,-59-8-8,75 1 10,35-5-23,38 2-20,41 0 5,42 3 10,32 6-19,26 1-11,16 0 4,9 0-5,-1 0 3,-6 0-4,-8 0-3,-18 0 3,-21 0-2,-27-3 5,-36-3-2,-35 0-1,-33-3 2,-32 1-2,-22 1 10,-13-1 21,-3 0 19,0-1-15,-4 2-24,-2 3-9,3 4-2,1 0 1,2 0-1,0 0-4,0 0-19,0 0-41,0 0-43,0 0-54,-1 0-287</inkml:trace>
  <inkml:trace contextRef="#ctx0" brushRef="#br0" timeOffset="228699.6125">17881 15923 448,'0'0'113,"0"0"-19,0 0-20,0 0 35,0 0-22,-11-80-20,11 68-22,0 1-8,0-1-7,0 6 10,0 2-6,0 4-5,0 0-17,0 6-12,0 20 0,0 13 2,0 12 2,0 9 3,0 2-6,0-3 0,0-8-1,5-5 1,1-10 0,-1-4-1,-5-8 0,0-6-7,0-3-25,0-5-38,0-3-10,0-5-25,0-2-98,-2 0-34</inkml:trace>
  <inkml:trace contextRef="#ctx0" brushRef="#br0" timeOffset="229140.5275">17259 16637 738,'0'0'158,"0"0"-114,0 0 6,0 0 13,0 0 1,0 0-29,73-20-16,9 9-6,21-1 1,18 4-1,7 3-2,5 3-7,-3 0-4,-12 2 2,-16 0-3,-24 0 3,-25 0-3,-25 0 2,-18 0 0,-10 0-1,0 0 8,0 0 22,0 0-10,-1-1-13,-4-1-5,1 2-2,4 0 0,0 0-2,0-1-16,0 1-30,-5 0-33,-6 0-23,-3 8-131,-5 1-89</inkml:trace>
  <inkml:trace contextRef="#ctx0" brushRef="#br0" timeOffset="231518.855">17395 17080 494,'0'0'178,"0"0"-113,0 0-1,0 0 31,0 0-24,0 0-40,15-67 4,-8 58-2,-2 2-3,-2 0 12,-3 1-6,0 5-6,0 1 5,0 0-14,0 0-14,0 0-7,0 23-2,0 13 2,0 17 2,-3 7 2,-2 6 0,-2 0-4,-1-1 2,-1-1-2,2-4 0,1-10 1,3-11-2,3-13 2,0-12 1,0-8-2,0-5 0,0-1-1,0 0 0,3 0-3,9-8-5,5-9-4,1-2-33,3-1-23,-2-6-16,-3 0-58,-3-1-99,-6 0-12</inkml:trace>
  <inkml:trace contextRef="#ctx0" brushRef="#br0" timeOffset="231708.8775">17298 17333 758,'0'0'149,"0"0"-117,0 0-18,0 0 12,0 0-15,0 0 3,101-18-14,-60 15-20,-4 3-112,-9 0-98,-4 0-68</inkml:trace>
  <inkml:trace contextRef="#ctx0" brushRef="#br0" timeOffset="232073.0879">17584 17399 744,'0'0'201,"0"0"-184,0 0-10,0 0 11,0 0 23,0 0-13,80 64-12,-69-34-14,-9 3-2,-2 0 5,-21-1 0,-10-5-1,-4-1-1,9-10 3,6-5-2,10-7 2,8-2 4,2-2 5,0 0 4,6 0-1,14 0-3,12 0 1,8-6-7,4 0-5,-2 1-2,-4-1-1,-9 0-1,-10 3-11,-6 2-63,-3-1-18,-3-2-154,-2 0-68</inkml:trace>
  <inkml:trace contextRef="#ctx0" brushRef="#br0" timeOffset="232487.4583">17899 17330 846,'0'0'178,"0"0"-144,0 0-6,0 0 34,0 0-25,0 0-32,51-32-10,-6 24-2,2 2-52,-3 1-66,-3-1-172,-6 0-134</inkml:trace>
  <inkml:trace contextRef="#ctx0" brushRef="#br0" timeOffset="232822.8453">18402 17056 678,'0'0'214,"0"0"-165,0 0 15,0 0 32,0 0-33,0 0-43,-6-22-20,5 47 3,-2 14-2,-3 12 25,-2 5 0,2-2-11,-1-7-3,4-5 2,3-10-7,0-6-2,0-2-1,3-11-4,7-2 2,-1-6-2,0-2 0,3-3-22,3 0-27,7 0-18,5-8-46,0-8-113,-3 1-133</inkml:trace>
  <inkml:trace contextRef="#ctx0" brushRef="#br0" timeOffset="233004.2356">18262 17284 745,'0'0'188,"0"0"-138,0 0-42,0 0-8,0 0 0,0 0-11,119-10 11,-53 10-161,-2 0-83,-4-2-175</inkml:trace>
  <inkml:trace contextRef="#ctx0" brushRef="#br0" timeOffset="233282.4961">18802 17277 710,'0'0'227,"0"0"-178,0 0-2,0 0 22,0 0-9,0 0-34,4 21-21,4-1 17,-1 10 14,-4 5-18,-3 9 2,0 2-8,0-1-7,-4-5 0,1-6-2,0-8-1,3-6-1,0-4-1,0-6 1,0-7-1,0 0 0,0-3-21,0 0-35,0 0-31,0-6-21,0-13-142,0-4-291</inkml:trace>
  <inkml:trace contextRef="#ctx0" brushRef="#br0" timeOffset="235539.0962">19685 15783 389,'0'0'105,"0"0"-87,0 0-6,0 0 16,0 0 17,0 0-4,16-56-14,-11 45 1,0 0 4,1-1-20,-3-1 22,-2 1 4,-1-2-11,0-1 12,0-1-16,0 1-1,0 3 11,-4 2 3,-2 4-13,4 2 13,0 2-9,1 2-8,-4 0-19,-4 25-1,-2 21 1,2 18 4,4 18 6,5 20 6,2 10-2,13 5-6,4 0-5,2-8-3,-3-14 0,-2-11 0,-5-15-9,-11-16-4,0-13 1,-13-11 12,-13-9 0,-6-7 6,-2-6 1,0-6 2,4-1 2,8 0-3,5 0-8,10-4-8,7-3-91,0-4-191,17-6-386</inkml:trace>
  <inkml:trace contextRef="#ctx0" brushRef="#br0" timeOffset="235982.2489">19985 16775 749,'0'0'203,"0"0"-128,0 0-2,0 0 13,0 0-28,0 0-49,-22-10-9,17 46 0,1 7 13,-4 6 2,0 4-5,3-2-5,3-2-1,2-5-1,0-9-3,0-8 0,10-11-1,0-5-6,3-7-22,2-1-8,2-3-30,-1 0-71,-7-18-190,-6-5-251</inkml:trace>
  <inkml:trace contextRef="#ctx0" brushRef="#br0" timeOffset="236118.5739">19849 16954 707,'0'0'204,"0"0"-166,0 0-34,0 0 21,0 0-25,125-42-36,-71 41-135,-3 1-97</inkml:trace>
  <inkml:trace contextRef="#ctx0" brushRef="#br0" timeOffset="236347.4368">20243 16991 378,'0'0'187,"0"0"-51,0 0-28,0 0-19,3 73-10,7-54-17,-1 0-40,-4 2-19,-5-2 6,0-1 5,-4-4-4,-4-4 11,3-6-1,5-4 6,0 0-12,3 0 1,21-7-14,9-9 0,9-4-1,0 0-53,-1 1-42,-3-1-101,-4-4-157</inkml:trace>
  <inkml:trace contextRef="#ctx0" brushRef="#br0" timeOffset="236933.2213">20200 15334 540,'0'0'134,"0"0"-56,0 0 13,-6-82 2,6 66-27,0 3-17,0 6-4,0 5-1,0 2-16,0 9-28,0 23 2,-3 18-2,-7 11 17,-3 5-1,3-1-5,1-6-5,3-7-5,6-5 3,0-9-2,0-8-1,5-12-1,8-4 1,4-7-1,6-7-15,4 0-2,3-3-10,0-11-41,-3-2-15,-5-4-123,-1-2-106</inkml:trace>
  <inkml:trace contextRef="#ctx0" brushRef="#br0" timeOffset="238187.8682">20110 17168 175,'0'0'441,"0"0"-334,0 0-52,0 0 10,0 0-1,0 0-20,-3-20-32,3 3-4,9 3 6,3-4 11,2 0-4,0-1-4,0 3 5,1-3 6,-3 3-3,-2 2-10,0 0-1,0-1 5,-3 3 6,-1-2-16,1 1 3,-2 1 2,-1 1 6,-1 6-10,-1 1 8,-2 4-1,1 0-17,2 7-7,5 13-2,2 12 9,1 2 3,-2 3-1,3 3 0,-3-2-1,-2-1-1,-4-6 0,-3-3-11,0 0-20,0-6-25,-9-1-38,-1-3-13,-1-4-150,5-7-122</inkml:trace>
  <inkml:trace contextRef="#ctx0" brushRef="#br0" timeOffset="238443.4063">20158 17312 740,'0'0'167,"0"0"-121,0 0 34,0 0-9,0 0-23,0 0-31,33-12 2,10 2-8,9-3 5,3-1 2,-1-1-4,-2-2-5,-3 3-5,-8 1-2,-10 3 0,-10 4-2,-12 2-7,-4 3-26,-5 1-29,0-2-55,0 0-112,0-5-273</inkml:trace>
  <inkml:trace contextRef="#ctx0" brushRef="#br0" timeOffset="239088.6512">20219 15450 773,'0'0'142,"0"0"-139,0 0-3,0 0 0,0 0 49,92-2-29,-50-9-15,-4 1-5,-10 1-8,-7 3-58,-7 1-170,-8 0-44</inkml:trace>
  <inkml:trace contextRef="#ctx0" brushRef="#br0" timeOffset="239409.2574">20518 15588 906,'0'0'90,"0"0"-70,0 0-5,0 0 37,82 24 12,-24-6-23,-3 6-19,-12-1-7,-17 2-15,-25 2-1,-5-1 1,-38-1 5,-12-1 0,-4-5-2,9-7-1,19-4-2,17-3 5,13-4-5,0-1-5,25 0-3,17 0 8,14-2 3,4-8-2,0 3-1,-5-2-48,-6 2-92,0-3-155,-2-1-228</inkml:trace>
  <inkml:trace contextRef="#ctx0" brushRef="#br0" timeOffset="239612.8034">21066 16079 302,'0'0'0</inkml:trace>
  <inkml:trace contextRef="#ctx0" brushRef="#br0" timeOffset="240016.9499">21066 16079 697,'-53'-17'269,"47"3"-200,6 9 2,0 5 28,3 0-49,22 9-27,11 14-3,10 10 12,-2 5-12,-4 3-13,-6 3-5,-6 1-2,-6-2 0,-6-6 0,-6-6-7,-5-12-9,-2-10 9,-3-5 5,0-4 2,0 0 7,1-11 6,6-13-4,1-10-9,6-8 2,5-5-2,2-1 2,0-3-2,1 7-1,-4 5-4,-3 7-28,-6 12-14,-2 10-57,-5 5-44,-2 5-128,0 0-234</inkml:trace>
  <inkml:trace contextRef="#ctx0" brushRef="#br0" timeOffset="240719.6175">21633 15776 678,'0'0'153,"0"0"-57,0 0-20,0 0-36,0 0-8,96-18-7,-76 37-20,-9 2-5,-9-4 0,-2 1 1,-3-4 0,-12-2 3,0-4 0,6-4 0,6-3 5,3-1-8,0 0 0,10-4-1,15-12-11,10-1-39,4 2-2,3 1-41,1 6-69,-6 0 39,-5 6 70,-13 1 47,-6 1 6,-13 0 12,0 17 39,-13 10 78,-9 13-10,-5 6-43,0 8-46,3-1 7,7 0-5,4-6-5,6-7-16,7-7 3,0-8-14,3-7 0,13-4-3,2-12-13,6-2 2,6 0-4,4-14 13,2-11 0,-3-7 5,-2-3 7,-2-3-4,-4 3-2,-6 5 11,-5 12 10,-8 7 15,-6 11 20,0 8-36,0 21-14,-2 15-2,-7 7 21,2 0-19,2-3-2,5-4 0,0-6-4,1-4-2,13-9-40,4-9-62,-2-8-84,1-8-210</inkml:trace>
  <inkml:trace contextRef="#ctx0" brushRef="#br0" timeOffset="241006.5838">22184 16136 665,'0'0'138,"0"0"-122,0 0-10,0 0 14,118-3 3,-64-1-14,-4-3-5,-5-4-1,-7-4 30,-9-2 24,-5-3 11,-5 4 11,-8 4 2,-6 5-22,-4 6-7,-1 1-25,0 8-16,0 16-9,0 8 19,0 8-1,0 0-15,0 1-5,-6 2-1,1 3-28,5 0-66,0-5-114,13-10-304</inkml:trace>
  <inkml:trace contextRef="#ctx0" brushRef="#br0" timeOffset="241719.1991">23323 15773 1050,'0'0'55,"0"0"-39,0 0 7,0 0 20,0 0-8,0 0-4,47 85-5,-28-14-13,-4 5-9,-5-2-4,-5-10 2,-5-12-2,0-11 1,0-11-1,0-12 0,0-9-2,-1-6-1,-2-3-4,0 0 6,-3-9-1,-5-12-4,-6-11-9,-6-1 13,-2-1-2,-4 3 4,1 10-1,0 8 0,-1 12 0,1 1 0,-2 17 1,4 13 2,9 3-1,15 3 0,4-2-1,37-1-3,19-8-12,12-8-27,11-12-40,-2-5-15,-3-13 7,-14-18-40,-12-5 130,-13-9 0,-14-9 49,-10-9 29,-9-8-19,-4 1-8,0 8-2,0 16 0,-3 14 5,-4 15-10,3 12-4,1 5-1,-2 18-39,2 21 4,0 24-1,1 11 12,2 7-3,0-4 4,0-6-8,3-9-4,8-8 0,2-9-4,-2-10 4,0-9-2,-1-11-2,-3-6-1,-1-6-6,3-3-44,3 0-30,9-13-62,3-9-237</inkml:trace>
  <inkml:trace contextRef="#ctx0" brushRef="#br0" timeOffset="241927.5891">23880 16065 893,'0'0'105,"0"0"-63,0 0 29,0 0-25,130-28-21,-54 28 0,3 0-17,-4 0-3,-10 0-5,-15 0-1,-19 0-1,-19 0 1,-12 0-33,-4 0-59,-34 0 37,-18 0-123,-21 0-159</inkml:trace>
  <inkml:trace contextRef="#ctx0" brushRef="#br0" timeOffset="247049.9786">16733 18087 426,'0'0'119,"0"0"-119,0 0-10,0 0 10,0 0 7,0 0 51,-19 0 19,19 0-32,0 0-18,0 0-5,0 0-17,0 0-5,0 0 0,0 0 2,4 0 4,11 0 11,8 0 4,9 0-1,9 0-3,9 0 1,12 0 3,16 0-2,11-7 9,13 0-4,7 1-9,6 1-10,3 4 2,-2 1-2,-4 0-5,-6 0-5,-11 2 4,-8 7-3,-6-1 4,-1-4-9,-1 2 8,0-3-2,5-3-1,2 0 1,2 0-2,4 0 5,4-3-2,3-6 4,-4 4 0,-7 2 2,-9 0-3,-7 3 1,-2 0-2,-3 0 0,2 0-1,4 0 1,-2 0 1,8 0 1,4 0-2,3 0 0,4-3 0,4 3 4,0 0-3,1 0 0,1-4-1,-2 2-1,-5-1 0,-1-1 1,0 1-1,-3-3 2,-3 3-1,0 2 0,-1-3 0,-2 4-1,1 0 1,2 0 3,1 0-3,3 0 0,0 0-1,-1 0 0,-5-2 2,-3-2-2,-4 3 1,1 0 0,-1-1 1,-2 0-1,4 2 0,-1 0 1,5 0-1,-1 0 1,-1 0-1,-3 0 0,-2 0 2,-1 0-2,-2 0 0,-2 0 0,-5-1-2,1-5 4,-2 2-2,-2-2 0,3 2-2,-2 0 2,-4-1-2,-5 4 4,-5-5-1,-4 4 1,-6-3 0,3 3-2,0-1 2,0 1-1,-2-2 4,1 4 10,-5-2-7,0 2-4,1 0-4,-1 0 1,2 0-1,-2 0 2,1 0-2,-1 0 0,-2 2 0,-3-2 1,2 0-1,-3 0 0,-1 0 1,2 0-1,-5 0 1,-1 0 2,0 0-1,-1 0 2,-4 0-1,1 0 2,-1 0 3,-1 0-3,2-3 4,-1 0 0,0 1 3,2 1-1,0-2-6,-1 0 1,6 0-1,-1-1 3,1 2-4,3 1 2,1 1-1,4 0 2,4 0 1,2 0-3,1 0-3,-3 0 3,1 0-4,-5 0 0,-4 0 2,-4 0 0,-2 0 4,-2-6 1,-2 2-4,2-2-1,1 2 2,3 0-5,3 0 0,2-1 4,2 1-4,-3 1 0,1 0 1,-4-1 0,-3 1-1,-4 0 0,-2 3 0,-5-4 0,-4 2 2,-1-3 1,-3 0-3,0-3-3,-1 0-1,-1-2 4,-1 0 3,2-1 3,-1-1-4,2-1 3,0-2-2,-1-4-1,1-2-2,-3-1 0,0-4 1,0-1 3,0 1-1,0-6-2,0 0 0,0 0-1,0-2-1,4-1 1,0 3 0,0-2 1,-3 0 0,1-2 0,-2-6-1,0 0 0,0-2-1,0-2 1,-3 2 0,1-2 0,2 2 0,0 2 1,0 1-1,0 0-2,2-1 2,1-2 0,0 0 0,-3 2 0,0 1-2,0 2 2,-5 3-1,-7 1 1,3-1 0,0 1-1,-1 1 1,3-2 0,0-1-1,3-3 1,-1-1 0,4-1 0,-3-5-2,4 0 1,0-6-1,0-4 2,0-1-3,0 0-1,0 4 3,0 8-1,0 5 2,0 2 0,-2 3 0,-5-1 2,1-1-2,0 3 0,1-1 0,-1 4 0,3-1-2,-1 2 2,-1-1-2,2 1 2,-1-1 0,-1 1-2,1 3-5,0-1 0,1-1 4,0 1-3,1 1-1,-1-3 6,0 5-1,0-1-2,1 2 2,-1 1 1,0-2-4,-4 3 5,3-1-1,1 1 1,-3 0-1,1 4 0,1 2 2,-1-1-2,2 2 3,0-3-2,-1 3 0,2 0 1,-1 0-1,-1-2 0,-1 3-1,-2-1 0,-2 1 1,0 1-3,-4-2 0,2 2 1,-2 2 2,-4 1-1,3 2 1,-1 2-3,1 1 0,-4 2-8,0 0-6,-6 0 1,-6 4-1,-2-4 1,-11 4 2,-4 0 8,-6 0-6,-6 0 2,1 0 4,0-1 2,3 0 4,2-2 0,3-2 2,0 4-2,1 1 1,-3 0-1,1 0 0,-2 0-17,1 0-4,4 0 6,-4 0-3,-5 0 16,-4 0-1,-6 0 2,-2 0-1,-3 0-2,-1 0-3,3 0 3,0 0 1,-2 0 3,5-3 0,0 0 0,4 0 2,1 2-2,-3-1 0,0 2 1,-4 0 0,7 0-1,1-1 0,1-2 0,-3-3 0,-2 1 0,-4-1 0,0-1 1,2 2-1,0 0 2,3 3-2,0-2 0,0 4 0,-2 0 0,2 0-2,-1 0 4,1 0 1,-3 0-3,-4 0-1,-1 0 1,5 0 1,-1 3-1,2-3-2,-1 0 2,-2 0 0,-3 0 0,-2 0 0,2 0 0,6 0 0,-1 0 1,4 0-1,1 0 0,2 1 0,3-1 0,1 0 3,1 0-3,0 0-2,-3 0 2,0 2 0,0 0 2,0 1-4,1 0 2,2-1 0,-3 3 0,-1-1 1,-4 1-1,2-1 0,-2-2-1,6 2 2,0-4-1,2 2 0,2-2 0,6 0 0,-2 1 0,0 0 0,0 1 0,-4 0 0,-2 2 2,-3-2-2,-4 3 0,-3-3 0,1 0 1,3 0-1,3-1 0,2 2-3,-2-1 3,-2-2 1,-2 2-1,-4-2-1,-4 0 1,0 0 0,0 0 1,-1 0-1,3 0 0,7 0 1,5 2-1,8 2 0,2-2 0,5 1 0,1-1 4,2 1-7,-2-2 3,4 0 0,1 2 0,-1-1 0,2-1 0,5 2 0,4-3 0,4 5 0,4-1 0,1-2 0,2 1-1,-3 1 1,-3 3 0,-4 4 0,-9 1 0,-1 3 0,-6 0-1,0 0 1,4-1 0,-3 0 1,4 1-1,2-1 0,0 2 0,4-1 0,3 1 0,1-2 1,5 2 2,1 0-2,2-1-1,1 2 1,0 1 1,0 2-1,1 0 0,0 1 1,3 0 1,0 2-2,4 1 2,0 1 4,2 3-3,0 3-2,-3 3 3,3 1 0,3 4-1,0 0 2,3 3-2,0 5 7,0 2 1,2 2-1,8 0-5,3 6 0,0 0-2,0 1 2,-3 0 1,-1 3-5,-4 2 0,-2 1-1,-3 0 1,0-5-2,0 0 6,0-3 3,0 0-6,-5 4 9,1-2-9,1-1 1,3 3 6,0-4-5,0-1 1,0-2-4,1-2-2,4-1 3,1-4-2,1-2 0,-2-3-1,-1 2 0,1-4 7,-1 6 0,1-1-1,0-3-3,-2-2 0,2-2 4,0-2-4,-1-4-3,-1 1 3,-1-7-1,-1 3 3,1-4-1,-2 2 1,0 4-1,0-3-1,0 3 1,0-2-4,0-1 4,0 0-2,0-2-1,0 2 1,0-4 0,0 3-2,0-2 0,0 0 1,0-1 0,0-3-1,0-1 1,0-6-1,0 1 0,0 0 0,0 1 0,0 1 2,0 4-2,0-4 1,0-1-2,0 1 2,0-2-1,1-4 1,2-2 0,-2-4 3,-1-4-4,2 2 0,-2-2 0,0 0 0,0 0-2,0 0-18,0 0-26,-2 0-34,-15-14-35,-6-8-281</inkml:trace>
  <inkml:trace contextRef="#ctx0" brushRef="#br0" timeOffset="254712.554">18169 9899 194,'0'0'247,"0"0"-190,0 0-27,0 0 8,0 0 18,0 0-15,0 0-33,0 0-4,-4-17 25,1 14 45,-2-4-31,-3 1-19,0 2 5,0 1-7,-4 3 4,-4 0-8,-5 3-9,-1 19 3,-4 6 4,3 9 0,0 3-1,10 0-10,5 0-3,7-3 0,1-6 0,3-6-2,15-6-1,9-5-2,4-8-8,5-6-7,4 0 0,0-10-9,-1-12 12,-1-4 9,-3-7 6,-4-1 4,-7-2 8,-3 5 20,-7 4-2,-4 10 3,-5 7 4,-4 6-5,0 4-4,1 4-28,1 20 1,2 9-1,2 5 4,2 1-4,3-2 1,7-4 0,-1-9-1,3-6-5,1-6-8,2-9 0,0-3 6,2 0 4,2-20 3,0-5 1,-2-6 1,-8-2-1,-8-3 4,-9-3 10,-1 3 5,-11 1-4,-12 4-3,-11 7 5,-6 6-13,-1 9-5,2 9-3,8 0-4,12 4-30,11 14-42,8 3-21,24 2-96,22-6-105,16-5-129</inkml:trace>
  <inkml:trace contextRef="#ctx0" brushRef="#br0" timeOffset="254974.2536">18905 9907 524,'0'0'276,"0"0"-168,0 0-42,6-76-9,-6 70 10,0 6-35,0 0-27,3 3-5,18 18-2,13 8 2,8 3 0,10 3-2,-2-2-32,-5-2-8,-9-6 19,-10-5 5,-13-5 7,-10-6 9,-3-4 2,-16 2 11,-17 0 11,-9 5-5,-9-1-14,-2 1-3,5 2-14,6-3-76,13-4-102,12-6-105</inkml:trace>
  <inkml:trace contextRef="#ctx0" brushRef="#br0" timeOffset="255229.8376">19000 9959 593,'0'0'227,"0"0"-151,0 0 11,0 0-9,-33-72-8,24 72-28,-8 12-35,-9 21-5,-8 16 10,-6 7 16,1 2-14,2 0-5,4-4 2,5-3-6,6-4-1,8-8-4,8-7 0,6-7 0,1-11-27,24-8-41,13-6-60,9-14-95,7-19-181</inkml:trace>
  <inkml:trace contextRef="#ctx0" brushRef="#br0" timeOffset="255469.8319">19458 9806 780,'0'0'126,"0"0"-92,0 0 28,0 0 7,0 0-12,0 0-38,-39-13-18,17 48 7,-5 9 19,2 4-3,5 1-5,4 0-11,9-6-4,5-3-2,2-4 0,9-8-2,18-5-57,9-8-73,10-9-95,2-6-237</inkml:trace>
  <inkml:trace contextRef="#ctx0" brushRef="#br0" timeOffset="255903.472">19742 9928 749,'0'0'210,"0"0"-143,0 0-22,0 0-12,0 0-11,0 0 23,-24 73-29,23-36-10,-1-1-5,0-3 2,2-2-2,0-2 1,0-5 0,0-8-2,0-7 0,0-6-3,8-3-1,17-4 4,14-16 3,6 0-3,4 4 1,-7 10-1,-8 6 0,-6 0-1,-4 14-2,-6 4-1,-1-2-12,-5-4-6,-4-4 15,-2-5 7,0-3 0,0-6 11,6-16 28,0-6-11,-1-4 10,0-5-5,-1-1-12,-1-3-4,-5 2-9,-4 2-6,0 5-2,-18 6-2,-6 11-3,2 7-37,-1 8-41,3 3-72,7 14-125,11-1-358</inkml:trace>
  <inkml:trace contextRef="#ctx0" brushRef="#br0" timeOffset="256227.9066">20434 9794 600,'0'0'270,"0"0"-197,0 0-22,0 0 12,0 0 19,0 0-37,42-45-42,-42 82 2,0 15 20,-6 9 2,-15 3-10,0-1-10,6-7-3,6-8-2,9-13-1,0-7-1,9-9 2,9-7-2,1-8 0,7-4-18,4 0-37,1-9-81,0-9-136,-5-2-524</inkml:trace>
  <inkml:trace contextRef="#ctx0" brushRef="#br0" timeOffset="256363.0067">20493 9974 935,'0'0'100,"0"0"-84,0 0 4,0 0 27,0 0-47,0 0-33,89-12-111,-22 12-266</inkml:trace>
  <inkml:trace contextRef="#ctx0" brushRef="#br0" timeOffset="256739.4945">20918 9987 1004,'0'0'56,"0"0"-55,94-22-1,-26 18 4,-1 2-4,-7 0-87,-11 2-98,-14-6-21,-13-2 124,-15-4 73,-7-1 9,0-2 78,-17-2 80,-6 2-21,-1 5-45,3 0-26,3 10-10,3 0-5,0 10-22,2 13-7,3 8 5,2 4-2,4 2-8,1 2-10,0-3-5,3 1-2,0-4-16,0-6-75,12-5-75,14-12-114,10-10-212</inkml:trace>
  <inkml:trace contextRef="#ctx0" brushRef="#br0" timeOffset="257271.2389">21505 9930 229,'0'0'496,"0"0"-362,24-79-31,-22 77-3,-1 2-8,-1 23-74,0 17-2,0 15 33,-15 2-21,-4 0-8,5-6-9,10-5-5,4-9-5,1-12 0,16-8 1,3-10 1,9-7 0,5-6 0,5-20 2,2-10-4,-1-4 0,-6-9 0,-6-2-1,-8-8 0,-5-3 2,-9 2-2,-6 6 1,-2 15-1,-22 16-3,-10 17 2,-9 6-4,-6 23 2,5 13 3,17 1-2,21 0 1,6-5-60,35-7-8,7-13-61,5-10-55,-2-2-135,-5-16 28,-6-13 292,-9-8 101,-6-4 124,1-6-4,2 3-76,1 4-56,7 8-1,0 14-12,3 15-19,1 3-18,1 32-17,-5 17 2,-7 12-2,-14 9-13,-9 8-5,-7 3-3,-26 3-1,-10-2-61,-10-4-38,-8-6-71,-6-12-97,-3-17-204</inkml:trace>
  <inkml:trace contextRef="#ctx0" brushRef="#br0" timeOffset="257921.8786">17945 10687 516,'0'0'208,"0"0"-186,0 0-22,0 0-1,0 0 1,0 0 49,-67 20 18,59-17-28,-2-1-12,1-2 4,-1 1 3,3-1-2,4 0-8,3 1-2,0-1-3,22 0-17,29 0 7,44 0 2,39-6-1,51-5-2,41 1-3,38 1-3,28 0 1,27 2-2,18 2 2,7-3-3,2 4 1,-9 0-1,-14-2 0,-25 0 2,-31-2-1,-40-3-1,-42-2-1,-42-2 1,-40 1 1,-41-3 1,-27 5 3,-20-1 41,-14 4-7,-1-1-8,0 2-5,-16 2-24,-4 1-2,-5 5-3,0 0-23,1 4-60,10 7-76,14 4-211</inkml:trace>
  <inkml:trace contextRef="#ctx0" brushRef="#br0" timeOffset="258059.6713">22647 10651 919,'0'0'86,"0"0"-86,0 0-62,-84-33-11,66 30-76,1 0-158</inkml:trace>
  <inkml:trace contextRef="#ctx0" brushRef="#br0" timeOffset="261439.9945">22702 8904 685,'0'0'187,"0"0"-135,0 0-3,0 0 19,0 0 2,0 0-19,-27-28-25,26 28-15,1 0-3,0 9-4,0 19-2,0 10 15,0 11 0,0 2-1,0 4-5,0-2-3,0 0-6,0-2 0,10-8-1,0-8-1,1-9 5,-2-10-5,-6-6 0,0-4-4,-3-6-18,0 0-12,0 0-12,0 0-40,-14-14-53,-1-8-129,6-7-126</inkml:trace>
  <inkml:trace contextRef="#ctx0" brushRef="#br0" timeOffset="261814.2038">22294 8924 690,'0'0'144,"0"0"-87,0 0 6,0 0 15,0 0-11,0 0-35,2-56-19,64 41-8,17 0 3,16-1 3,11 1-2,5 5 0,3-2-3,-3 2-6,-14 1 0,-13-4 2,-22 3 0,-23 2 2,-20 2 11,-15 2 8,-8 3-5,0-1-5,0 1-5,0 1-8,-4 0 0,-17 3-6,-10 13-9,-8 7-42,-7 3-56,-1 2-65,-5-3-244</inkml:trace>
  <inkml:trace contextRef="#ctx0" brushRef="#br0" timeOffset="265033.1711">18217 11376 433,'0'0'114,"0"0"-32,0 0-34,0 0 28,0 0 23,0 0-40,-22-76-24,22 70-9,0 2-2,0 1 7,0 2-3,0 1-2,0 0-8,0 0-4,-2 0-10,1 11-4,-3 18 0,4 23 10,0 21-4,0 19 3,0 22 1,0 16 11,0 11-12,7 9-4,-1 3-4,3-1-1,-2-2 4,2-11-4,0-9 1,-1-22-1,2-18 0,-1-18 2,-2-16-1,-1-13-1,-2-12 0,-2-10 0,-2-7 0,0-5 0,0-5 0,0-2-34,0-2-30,0 0-20,0-20-44,0-18-260</inkml:trace>
  <inkml:trace contextRef="#ctx0" brushRef="#br0" timeOffset="265640.0818">17235 12258 588,'0'0'144,"0"0"-87,0 0-57,0 0 0,0 0 6,0 0 37,-76-31 20,75 30-23,1-1-19,0 0-13,0 2-6,0 0-1,0 0 4,19 0 3,15 0 8,18 0-8,25 0 0,24 0 0,32 0-6,27 0-1,28-1 1,26-4-1,19 1-2,21 2 1,10 2 0,7 0 0,7 0 0,-5 0-6,3 0-1,-9 0 6,-10 0 0,-11 0-1,-21 0 2,-18 4 0,-26 2 3,-31 1 1,-32-4 0,-32 0 2,-28-3 4,-25 0 4,-17 0 4,-13 0 2,-3 0-4,0 0-12,-18 0-4,-18 6-11,-20 1-75,-18-2-139,-13-5-367</inkml:trace>
  <inkml:trace contextRef="#ctx0" brushRef="#br0" timeOffset="268545.6236">17208 12310 78,'0'0'56,"0"0"-41,0 0-5,0 0 9,0 0-18,0 0 0,-17-1 3,12 0 36,1-1 34,-1 1-25,2-1 4,1 1-3,1 1 5,1 0 8,0 0-11,0 0-16,0 0-3,0 0 1,-2 0-1,2 0 2,0 0-2,0 0-5,0-2-5,0 2 0,0 0-2,0-1-5,0-2-1,0-2 2,0-1-14,6-4-1,5 1 0,1 0 1,-3-1-2,1 2 1,1-3-2,-1-1 0,1 0 0,0-2 0,-1-1 1,0-2 2,2 0-2,-3 1-1,0-1 1,0-1 0,4 0 3,-2 1-1,2-1 1,-1 2 0,3-1-2,-2 2-1,4-2 3,-4 3-1,2-3-2,-1 4 0,-2-1 1,-1 0 2,0 0 0,0 0-3,2 4 1,0-2 0,0 2-2,1 1 0,1-1 1,0 1-1,1 0 1,1 1-1,-1 0 0,-2 1 1,0-1 0,0 0-1,0 2 0,0-2 0,1 2-2,2 1 2,-1-1 0,3 1 1,1-1-2,-2 0 2,1 1-1,0 0 0,-1-2 1,3 2-1,-3 0 2,2-3 1,-1 2-2,1-1-1,-1 1 1,0 0 0,-4 1 0,1 2-1,-4-1 1,-1 2-1,-1 0 1,1-1-1,-2 2 0,2-1 1,2 2-1,-1 0-1,1 0 1,1 0 0,-1 0 0,-1 0 0,1 0 1,-1 0-1,2 0 0,-3 0 0,1 2 1,3-1-1,-1 2 0,-1 0 0,4-2 2,-1 3-2,-4-1 0,0 0 0,0 1 0,-2 2 2,2-1-2,2 1 0,-4 2 0,3-2 0,-1 1 0,3 3 0,-3-1 1,0 1-1,3-1 0,-1 1 0,-1 2 0,-1-1 0,0 2 0,0-2 0,0 5 0,1-2 0,-3-1 1,1 0-1,1 0 2,-2-2-2,1 1 0,1 1 0,1 0 2,2 0-1,-4 2 1,1-3 1,-2 3-3,0-3 2,0 2-1,0 0 0,-1 0 0,1 1-1,2 1 0,-3-1 4,0-1-3,0-1 0,-2 0 1,1-1-1,0 2 5,0-3-5,1 0 3,0 1-3,3-1 5,0 1-2,3 1-1,-2 1-1,3 0 1,1 2 2,1-1-2,2 1 0,-1-2-1,-1 0-2,1-1 0,-3-1 2,0 1-2,-3-1 1,-3-1-1,-1 0-2,1-1 2,-2 0 1,1-2 1,-1 1-2,2 0 0,-1-2 0,-1-1 2,2 1 0,-1 0-2,0-1 1,0 0-1,0 0 0,0-1 1,-3 1 0,-2-3-1,-1 0 1,-1-3-1,-1 1 1,2-1-1,-3 0 1,0 0 0,0 0 1,0 0-1,0 0 0,0 0-1,0 0 0,0 0 0,0 0-1,0 0-38,0 0-46,-6 0-152,-6 0-341</inkml:trace>
  <inkml:trace contextRef="#ctx0" brushRef="#br0" timeOffset="270515.1821">18769 12179 365,'0'0'81,"0"0"-44,0 0 28,0 0 8,0 0-19,0 0-18,0 0 1,0 0 13,0 0-6,0 0-12,0 0 1,0 0-7,0 0-7,0 0-3,0 3-6,0 2-2,0 2 11,3 3-3,6 2 0,5 2-8,3 2-2,2 0 3,4 1 4,2 1-4,4 0-5,1-1 8,1-1-1,-3 0-5,-1-2-6,-6-1 1,-3-2 0,-2 1 1,-2-4-1,-4 1 1,2-1 2,-1-1-3,-2 1-1,2 2 3,0-2-1,2 3-1,1-3 3,2 3 4,1-1-5,2 0 1,-1-1-3,0-3 1,-2 1-1,2 1 1,-4-4 1,-1 1-3,-1 0 1,0-1-1,-2 2 0,1-2 1,0 3-1,2-1 2,0 1-2,2 0 2,-1-2-1,5 4 0,2 1 3,-2-1 1,2 0 0,-2 0-2,-2-3-1,-3 2-1,-1-3 0,0 1 0,-3-2-1,1 2 0,1-1 1,0 0-1,1 1 2,1-1-1,1 0 0,1-1 0,1 2 1,0 0-1,1 0-1,2-1 2,2 1 0,-1-2 2,0 1-3,3-1 0,-2 0 1,2-1 3,-5 0-3,1 0 5,-4-3-6,2 4 0,0-3 3,-3-1-2,-2 0-1,2 0 1,-1 0-1,0 0 0,0 0 1,4 0-1,-3 0-1,3 0 2,1 0-2,-3-1 1,2 0-1,-3-2 0,-2 1 0,0-2 0,0 3 0,0-4-1,3 3 2,0-4-1,0 1 0,1 1-2,-2-4 2,2 3 0,-3 0 0,2-3 1,-2 3-1,-2-1 1,0 1-1,-1-2 0,-2 0 0,2 1 1,1-1-1,-2-1 0,1 0 1,0-3-1,0 3 0,0-1 1,-1 1-1,0-1 0,0 1 0,0 0 2,-1 2-1,1-1-1,0 0 0,0 0 0,-1-3 1,-1 2-1,3-2 1,-2 2-1,-3 1 1,1-1 0,-1 1 0,0-2 1,0 2 0,0-1 0,1-1 0,0 1-2,-1-1 0,0 1 0,-2 0 2,3 0-2,-2 1 0,-2 1 1,1 0 0,-1 0-1,0 2 2,1 0-1,-3 2-1,-1 2 3,0 0-2,2 0 2,-2 0-2,0 0 1,0-1-1,0-2 1,0 0-1,1-2-1,-1 1 2,2 0 0,-1-2 0,2 0 0,0-3-1,0-1 1,1-1 0,1 0-1,-2 1 4,0 0-5,0 2 8,0 3-6,-2 1 2,2 4-2,-3-2-1,0 2-1,0 0 0,0 0-1,0 0 0,0 0 0,0 0 0,0 0 1,0 0 1,0 0-1,0 0-1,0 0 1,0 0 1,0 0-1,0 0 0,0 0 0,0 0 1,0 0 0,0 0-1,0 0 1,0 0 1,0 0-2,0 0 0,0 0 0,0 0 2,0 0-2,0 0 0,0 0 0,0 0-2,0 0-9,0 0-17,0 0-26,0 0-63,-9 0-122,-9 0-286</inkml:trace>
  <inkml:trace contextRef="#ctx0" brushRef="#br0" timeOffset="271446.6313">20700 12344 149,'0'0'86,"0"0"9,0 0 1,0 0-13,0 0-23,0 0-13,0 0 6,20-19-12,-10 9-5,3-2 10,-4 2-4,1 0-13,0 0 4,-2 3-1,-3 2-21,-2 1-8,-2 3-3,-1 1-9,0 0-56,0 0-101,0 1-54,0 10-44</inkml:trace>
  <inkml:trace contextRef="#ctx0" brushRef="#br0" timeOffset="271730.0895">20750 12450 502,'0'0'75,"0"0"-43,0 0 5,0 0 11,0 0-41,0 0-7,21-54-76,-21 47-50,0-1-175</inkml:trace>
  <inkml:trace contextRef="#ctx0" brushRef="#br0" timeOffset="273477.8831">20750 12450 429,'27'-61'39,"-27"55"-29,0 2-9,3 0 0,5 1-1,-2-1-5,-2 1 2,2 0 3,-5-2 10,-1 1 6,0-2 26,0 0 18,0-1 3,0-1-26,2 1-11,-2 0-6,1 0 2,2-1-9,0-2 3,3 1-4,1-3-3,0 3 1,2-4 8,-2 2 4,2-1-10,2-1 4,-2-1-2,0-1 1,1-2-4,-1 2-6,3-2 1,1 1-3,-1 0 6,1 2-7,1 1 5,-2-2 0,3 0 1,-3 2-4,1-3 5,1-2 2,-1 0-5,2-3 0,0-1 3,-3 0-7,6 0 3,-3-1 2,1 4-2,-2 0 2,1 0 1,-1 4-1,0 1-1,2-2 5,2 2-6,0 0-1,3 0-3,-1 0 3,-1 1-4,2 2 3,-5-2 0,3 1 0,-1 1 3,2-1 1,2 2-2,0-1-3,0 2 1,0-1-2,0 3 0,-2-3 0,0 2 0,3-1 0,-5 3 0,4-2 1,-3 3 4,0-1-5,0 0 4,1 1-1,2-1 2,0 4-4,2 0-1,-2 2 0,4 0-1,2 0 2,-4 0-2,0 0 0,-1 5 1,-1 0 0,0 2-1,0 1 0,-2 2-1,3 0 1,1 2 0,0 4 1,-3-4 0,0 3 0,-2-1-2,-4-2 1,1 0 0,1 2 0,2 2 1,1 1-1,1 0 0,0-1 0,-3 3 1,1 0-1,-1 0 0,-3 1 0,1-2 0,-4 0 0,2 1 0,-1-2 0,-3 0 0,4 1 1,-2 1-2,1 2 3,2-3-2,-1 3 0,0-2 1,-1 2 0,-2 0-1,1-1 0,-1 2 0,2-1 1,-1-1 1,3 3 0,-2-4 3,2 1-5,-1-1 6,2 0-4,-4-1 2,2 1 1,-1-2-2,-2 0 1,0-3 0,-2 0 0,0 0-4,0 0 2,3 1 2,-1-3 3,2 1-5,-3 1-2,3 0 2,-2 0 1,-2 1-3,3 1 3,0 0 1,2 2-2,0 0 3,0 2-2,1-1 0,-2 2 2,3 1-2,0-1-1,0 2-1,1-2 2,0-1 2,-2-2-2,2-1-2,-2-1 0,4-2 1,1 2-1,2-3 1,3 1-1,0-1 1,1-1-1,-4-1 1,2-2-2,0 0 1,-2-2 0,1 1 1,2-2-2,-1 0 1,1 1 0,2 0-1,1 0 0,1-1 0,-1-2 2,2-2-2,2 0 1,-1-2 0,0 0-1,-2 0 2,-3 0-2,1 0 0,-2 0 0,-1 0 3,-1-3-2,-1-2-1,0 3 0,-1-6 1,0 2 0,2-1-1,-2 0 0,0-1 1,1 1-1,-1-2 0,-2-1 0,4-1 1,-1 1 0,-4-2-1,0 1-3,-5 0 3,-1 1 0,-5 1 1,0 3 0,-4 0-1,-2 2 0,1-2 0,-2-1-5,0-1-29,-13 0-50,-18-2-85,-15 1-172</inkml:trace>
  <inkml:trace contextRef="#ctx0" brushRef="#br0" timeOffset="274550.0187">21771 12295 283,'0'0'69,"0"0"-44,0 0 19,0 0 3,0 0-29,0 0-9,0 0 2,-61-64 10,58 63 31,1 1 3,2 0-3,0 0-20,0 0-5,0 0 1,2 0 9,20 0 9,11 0 7,12 0-16,10 0-15,12 0-6,12 0-4,10 0 1,11 1-2,10 9-6,3 2-1,3 4-1,0 0-3,-3-2 3,-2-3-3,-6-2-5,-8-6 1,-5 0-4,-5-3-1,-8 0 2,-9 0 3,-7-3 2,-7-4 2,-4 1 0,-4-1 0,-4 1 1,-1-1 0,-3 1 3,0-2-3,2 4 0,-1-1-1,5 4 0,-1 1 0,-1 0 2,-2 0-2,-5 0-2,-2 0 2,-4 0-1,-3 0 2,1 0 0,-4 0-1,-1-1-2,0 1 2,-4 0 1,3 0 2,1 0 0,0 0 3,-2 0-3,1 0-1,0 0-1,-3 0 1,5-2-1,1 2 2,-1-3 1,0 3-3,-1-1 0,-3 0 0,-2 1-1,-2 0 3,-4-1-1,-2-2-1,-4 3 1,-1-2 0,-3 2 5,-2-1-1,-1-2-2,0 0-4,-4-1-5,-18-2-50,-10 3-59,-8 2-161,-8-2-131</inkml:trace>
  <inkml:trace contextRef="#ctx0" brushRef="#br0" timeOffset="275014.1469">24229 12237 264,'0'0'384,"0"0"-299,0 0-55,0 0 31,0 0 8,0 0-25,19 4-20,-9 2-3,-3 0 1,-2-1-7,-1 2-5,-4 0-2,0 4 0,0 1 4,0 5 11,0 4-7,-4 3-5,-5 4 3,0 2-3,-3 2-3,0 1-1,-3 1 2,3-2-3,-3 0-4,1-1 1,0 0 0,-4-2-3,-2-4 4,3 2-1,-4-2 2,0 0 2,3-2-6,2-2 2,2-3-1,2-4-2,6 1 1,2-6 0,0-3-1,4-2 0,-1-3 1,0-1-1,-2 1-13,-5-1-55,-3 1-41,1-1-123,4 0-153</inkml:trace>
  <inkml:trace contextRef="#ctx0" brushRef="#br0" timeOffset="275135.4287">23969 12866 636,'0'0'158,"0"0"-115,0 0-11,0 0-32,0 0-60,0 0-279</inkml:trace>
  <inkml:trace contextRef="#ctx0" brushRef="#br0" timeOffset="277887.0018">18429 12409 439,'0'0'108,"0"0"-66,0 0 22,0 0 39,0 0-35,0 0-33,0 0-10,0-34-4,0 32 6,-3 1-6,-2 1-6,1 0 2,-5 0-6,1 3-5,-3 11-5,-1 3 3,1 5-1,5-3 2,2 0-2,4 0 0,0-3 1,0-2 0,3-1-3,7-4-1,-1-2 2,2-3 0,0-2 1,0-2 0,1 0 2,1 0-2,-2-9 4,-1-4 2,0 1-3,-2-3 3,-2 1 3,-1-2-2,-2 3 5,-3-1 7,0 2-7,0 1-2,0 1-4,0 0-1,0 0-4,0 4-3,-6-1-1,-3 1-2,-1 3-16,2 3-53,0 0-36,2 0-121,0 10-128</inkml:trace>
  <inkml:trace contextRef="#ctx0" brushRef="#br0" timeOffset="282681.2808">17208 13359 422,'0'0'193,"0"0"-155,0 0-33,0 0 6,0 0 15,0 0 12,-10 0-11,10 0-8,0 0 4,0 0 14,-3 0-3,3 0-6,0 0-17,0 0-8,0 0 0,0 0 3,0 0-6,0 0 1,3 0 0,15 0 2,9 0-2,10 0 0,12 0-1,8 0 0,12 0 0,8 0 0,10 0 0,4 1 0,-2 1-1,-5 0-3,-11-2-15,-6 0-10,-6 0 10,-6 0 11,-2 0 1,-5 0 6,-1 0 1,1 0 2,4 0-2,5 0 1,1-4 1,5 2 2,2-2 9,1 3 6,1 1 5,-3 0-8,2 0-9,-1 0-6,-4 0-1,-1 0 0,-6 0-2,-6 0 3,-3 0-1,-1 0 2,1 0-2,4 0 0,2 0-1,-2 0 2,3-1-1,2 1 0,-1-2 0,2 2 2,-2 0-1,-3 0 0,2 0 0,-5 0 2,-2 0-1,-4 0 0,-1 0 0,-3 0 1,-1 0-1,3 0-1,2 0 0,1 0 3,3 0-4,-5 0 0,1 0 0,-4 0 2,-1 0-1,-1 2 4,-2-1-1,3 2 1,0-1 5,0 0-9,0 2 3,-3-4-2,0 0 1,-3 0 3,-1 0-1,-1 0 2,-2 0 1,-4 0 1,-4 0 1,-6 0 1,-4 0 3,-3 0 4,-3 0-3,-2 0 1,0 0 1,0 0-1,0 0-5,0 0 1,0 0-8,0 0 0,0 0-2,0 0-2,0 0-2,0 0-21,0 0-66,0 0-44,0 0-156,-3 0-260</inkml:trace>
  <inkml:trace contextRef="#ctx0" brushRef="#br0" timeOffset="283063.5692">20810 13277 593,'0'0'244,"0"0"-197,0 0-15,0 0 48,0 0-6,0 0-41,-25-17-17,25 17-8,0 0 14,-2 0 2,1 0-2,1 0-1,0 0-4,0 0-7,0 0-10,0 0-1,0 10 1,13 7 4,9 3-3,5 0 2,5-3-2,-4 1-2,-4-3 1,-8-2-2,-8-3 2,-4-2-6,-4 0 3,0 3 2,-13 1 1,-5-1 0,-6 4 0,0-3-1,-4 2-38,-1 0-57,-3-1-45,-8-4-227</inkml:trace>
  <inkml:trace contextRef="#ctx0" brushRef="#br0" timeOffset="283991.756">17292 13268 106,'0'0'88,"0"0"24,0 0-1,0 0 0,0 0 10,0 0-31,1 2-7,2-2-7,0 0-4,-1 0-17,-2 0-7,0 0-3,0 0-17,0 0-11,0 0-10,0 0-4,-15 7-3,-6 5 0,-1 0 2,-1 1-1,10 0-1,1-4 1,6-1-1,3 0 3,2-4-3,1-1 0,0 0 1,0 1 1,4 7-1,14 2 1,7 4 0,6-1-2,10 0 0,2 1-10,6-3-61,0-1-39,-2-6-227</inkml:trace>
  <inkml:trace contextRef="#ctx0" brushRef="#br0" timeOffset="284655.2603">19253 13547 506,'0'0'265,"0"0"-179,0 0-12,0 0 4,0 0-7,0 0-17,-5-20-23,5 20-13,0 0-8,0 0-6,0 8-4,0 12 7,6 2 9,-1 3-8,-1-2-4,-1-1-2,0 2-1,0-6 0,-2-4-1,-1-3-1,0-4-22,0 2-22,0-2-33,-7-4-30,-2-3-119,6 0-140</inkml:trace>
  <inkml:trace contextRef="#ctx0" brushRef="#br0" timeOffset="284982.334">18991 13561 544,'0'0'243,"0"0"-167,0 0-2,0 0 6,0 0-18,0 0-37,-34-22-16,64 17-5,12-2 5,8 1 5,1 0 0,1 0-10,2 1 3,-2-2 2,2 1-1,-3-1-3,-11 0 1,-10 2 1,-11 1 2,-11 2-3,-8 0-1,0 0-5,0 2 0,0 0-5,-8 3-30,-8 14-48,-1-1-82,2-3-341</inkml:trace>
  <inkml:trace contextRef="#ctx0" brushRef="#br0" timeOffset="286033.8514">18603 12629 436,'0'0'0,"0"0"-178</inkml:trace>
  <inkml:trace contextRef="#ctx0" brushRef="#br0" timeOffset="289407.0007">17296 12519 482,'0'0'138,"0"0"-63,0 0 3,0 0 17,0 0-31,0 0-34,0-22-11,0 22 4,0 0-1,0 0-4,0 0-3,0 4-10,0 16-5,0 9 23,0 10 7,0 3-12,0 3-7,0 0-5,0-1 3,0-6-5,2-6-4,5-8 1,1-6 0,1-8 1,0-4-2,-2-3 1,2-3 2,4 0-1,-2 0-2,2-7-8,-4-4-12,-3 4-14,-3 1-18,-1 0-6,-1 2-76,1 1-126,1-2-107</inkml:trace>
  <inkml:trace contextRef="#ctx0" brushRef="#br0" timeOffset="289814.069">17332 12643 226,'0'0'500,"0"0"-355,0 0-90,0 0 3,0 0 0,0 0-29,-16-7-29,34 7 1,7 0-1,5 0 3,-3-1 0,-6-1 1,-8 0-3,-7 0-1,-4 1-26,-2 0 2,0 1-13,0 0-35,0 0-119,0 0-170</inkml:trace>
  <inkml:trace contextRef="#ctx0" brushRef="#br0" timeOffset="292793.0157">21055 12480 496,'0'0'171,"0"0"-123,0 0 9,0 0 59,0 0-44,0 0-35,-29-20-20,29 20-3,0-2 11,0 2 11,0 0-5,0-4-3,0 2-1,0-3-2,0 1-13,0 2 8,0 1 4,0 0-16,0 1 1,0 0 0,0 0-6,0 0-3,0 0 0,0 0-2,0 0-2,0 13-2,0 10 6,0 9 0,0 7 2,0 6-2,0 4 0,0 1 2,0-4-2,0-4 2,0-11-2,2-1 0,7-8-1,2-6 1,2-6 0,0-4 1,3-2-1,1-3-1,2-1-7,1 0 5,-4 0-8,-3-8-6,-2 0-2,-6-2-10,-4 3-27,-1 0-37,0 1-28,-9 1-196,-9-1-102</inkml:trace>
  <inkml:trace contextRef="#ctx0" brushRef="#br0" timeOffset="293144.3781">21013 12696 491,'0'0'246,"0"0"-144,0 0-31,0 0 2,0 0-25,0 0-28,22-24-16,7 21 1,-1 0 6,2 1 5,-5 2-9,-5-4-5,-6 4-1,-8-1-1,-2 1-2,-4 0-40,0 0-21,-2 5-94,-13 5-108,-4 3-117</inkml:trace>
  <inkml:trace contextRef="#ctx0" brushRef="#br0" timeOffset="301857.6446">17599 12852 149,'0'0'122,"0"0"-55,0 0 11,0 0 26,0 0 25,0 0-28,0 0-1,15-49-26,-13 46-14,-2 3 2,1 0-28,1 18-30,-1 15 1,1 12 19,-2 6-10,0-1-9,0-1-1,0-6-4,1-13 2,6-9-2,-2-9-19,-2-9-53,0-3-26,-3 0-145,0-14-59</inkml:trace>
  <inkml:trace contextRef="#ctx0" brushRef="#br0" timeOffset="303957.9474">21343 12886 515,'0'0'115,"0"0"-61,0 0 34,0 0 13,0 0-54,0 0-27,-41-41-11,46 35-7,8 1 3,2 0 2,-3 3 0,3 0-4,-3 2 1,-2 0 0,2 0 0,-6 0 1,-3 12 2,-3 3 5,0 6 7,-10 4 4,-6 5 5,0-1-7,3-5-9,6-2 3,2-5 4,2-4-1,3-5-4,0-3-4,0-1 1,0-2-1,6-1 1,15-1 4,7 0 6,5 0-12,4 0-1,2-3-7,-3-3 0,-2 1-2,-5 2 4,-6 0-5,-5 2 4,-7-1 2,-6 0 6,-2 2 6,-2 0 0,-1 0-7,2 0-4,-2 0-5,0 0 0,0 0-4,0 0-42,0 0-42,-20 4-98,-14 1-172</inkml:trace>
  <inkml:trace contextRef="#ctx0" brushRef="#br0" timeOffset="318544.4062">18235 11233 433,'0'0'139,"0"0"-67,0 0-19,0 0 33,0 0 1,0 0-36,-21-61-11,21 55-14,0 2-3,-3 4 9,3 0-2,-6 0-11,-7 0-12,-10 10-7,-7 7 0,1 3 1,0 0 1,10-3 1,-1-3-3,8-2 1,2-4-1,3-2 1,5-3-1,1-2-3,1-1 2,0 0 0,0 0-2,0 0 2,4 0 1,17-10 6,2-8-3,6-4-3,-2 0 1,0-2 3,-3 4-3,-4 2 1,-6 5-1,-5 7 14,-3 1 0,-5 5-5,4 0-10,1 7-3,4 14 3,5 8 2,5 1 0,4 0-2,1-3 1,2-6-1,-5-4-7,-2-3-65,-7-5-42,-10-7-197,-3-2-230</inkml:trace>
  <inkml:trace contextRef="#ctx0" brushRef="#br0" timeOffset="319157.7771">17013 10934 693,'0'0'90,"0"0"-40,0 0 0,0 0 4,79-55-19,-38 58-18,-3 20-14,-7 6-1,-13 5-2,-10 1-12,-8-1-18,-8-6-9,-17-4-9,-6-6 22,0-4 25,3-7 1,6-4 2,7-3 5,9 0 10,6-8 3,0-10-14,2-3-5,15-5 0,5 0 1,0 1 2,0 3 9,-5 5 17,-2 2-1,-6 5-3,-5 4-1,-1 5 6,-3 1-12,0 0-12,4 0-6,2 14-1,3 5 4,1 6 3,0 2-7,-1-2 1,3-3-1,4 0-33,-1-7-36,1-5-103,0-7-104,1-3-101</inkml:trace>
  <inkml:trace contextRef="#ctx0" brushRef="#br0" timeOffset="319857.0398">17447 10879 482,'0'0'171,"0"0"-82,0 0 16,0 0-17,0 0-25,0 0-51,-18-3-9,15 43 4,-1 6 11,-1 3-9,2-7-8,3-4 1,0-8-2,9-8-7,13-9-22,6-9-24,7-4-61,3-6-55,0-16-13,-2-7 6,-6-3 100,-9-2 76,-9-4 82,-7-3-6,-5 2 20,0 2 10,0 8 9,0 8 14,-3 8-39,-2 8-36,3 5-2,1 0-17,1 6-35,0 21 4,0 11 2,0 5 20,0 0-18,0-2-2,3-3-2,3-3-4,1-8 1,2-5-1,0-7-23,-1-7-42,4-6-14,-3-2-77,-2-10 32,0-16 5,-4-6 69,-3-3 50,0-3 22,-1-1 35,-6 9 11,3 6 27,3 11-5,1 8-35,0 5-33,6 0-21,15 5-1,9 5 1,1 0-1,-1-6 0,-5-3 0,-4-1 4,-4 0-2,-7-9 2,-1-9 32,-5-1 19,-2-4 0,-2 5-6,1 5-1,-1 8-2,2 5-4,1 0-34,2 14-8,3 16 0,1 12 2,0 5-2,-1 6 0,-4 0-7,-3 4-61,-1 1-78,0-9-134</inkml:trace>
  <inkml:trace contextRef="#ctx0" brushRef="#br0" timeOffset="321082.6658">24552 12052 567,'0'0'173,"0"0"-129,0 0-2,0 0 28,0 0-25,0 0-28,0 0-6,10 34 12,13-14-3,4-1-5,2 1-5,0 0-5,-4-2-2,-4-1-1,-6-1-1,-5 1-1,-2-3 0,-5 1 2,-3 2 0,0 0 0,-6 3 3,-11 0-2,-5-2 2,1 0-1,0-1 1,0-5 0,5-1-2,1-1-3,3 1-3,4-3-57,4 1-53,4-6-175,0-3-144</inkml:trace>
  <inkml:trace contextRef="#ctx0" brushRef="#br0" timeOffset="332542.0442">19740 12251 166,'0'0'165,"0"0"-125,0 0-13,0 0 25,0 0 4,0 0-10,0 0-22,0-1-13,0-2 5,0 3 8,0 0-1,0 0 8,0 0 2,0 0-5,0 0 2,0 0-6,0 0-8,0 0-1,0 0-3,0 0 1,0-1-1,0 1-1,0 0 0,0 0-4,0 0-4,0 0 1,0 0-2,0 0 1,0 0-2,0 0 1,0 7 3,0 2 8,0 1-6,0 1 1,2 1-2,-1 1-1,1-1 1,-1 4 2,-1-4 1,2 4-3,-2-2 2,0-1-1,1 1-1,-1-1 4,0 0-6,2-1 6,-1-1-6,2 1 5,-3 2-1,1 0-1,-1 1 1,2 3 0,-1-2 1,1 1-3,0 1 4,-2 1-8,3 0 4,-2 1-2,-1 2 3,0-3-3,0 1-4,0-2 3,0-2-2,0-4-1,0 0 1,0-3 1,0-2-2,0-2 0,0 0 1,0-2 0,0 0-2,0 0 2,0 1-1,0 0 1,0 1-1,0 0-2,0-1 2,0 0 1,0 1-1,0-1 0,0-1 0,0 0 1,0-3 1,0 2-2,0-1-2,0-1 2,0 0 1,0 0 0,0 0-1,0 1 0,0 1 0,0 2 0,0-1 1,0 0-1,0 2 0,0-4 0,0 3 0,0-3 1,0 0-1,0-1 0,0 0 0,2 0 1,-2 0 0,0 0 0,0 0 2,0 0-1,0 0 1,0 0-3,0 3-20,0 1-87,-6 1-66,2-5-158</inkml:trace>
  <inkml:trace contextRef="#ctx0" brushRef="#br0" timeOffset="333607.6401">19720 11667 485,'0'0'123,"0"0"-61,0 0 14,0 0 41,0 0-45,0 0-40,7-52-20,-4 52-6,1 4-5,1 19 9,-1 7 9,-1 7 0,-3 7-6,0 3 1,0-1-1,0-1 4,0-7-11,0-7-1,0-8-3,0-10-1,9-6 0,-1-4 2,4-3-3,-1 0-23,0-15-30,-5-4-38,-3-6-133,-3-4-59</inkml:trace>
  <inkml:trace contextRef="#ctx0" brushRef="#br0" timeOffset="334033.8446">19603 11478 400,'0'0'228,"0"0"-111,0 0-77,-85-11 10,79 23 3,1 8-36,5 2-15,0 1-1,3-5 1,12-4-2,3-7 0,0-3 0,2-4 5,-5 0-4,1 0 3,-2-15 5,0-4 19,1-4-2,0-4 4,2-1-5,0-2-6,-1 6 14,0 1-14,-3 7 3,1 5-6,-7 4-2,-2 7-5,-1 0-9,-1 0 0,6 11 0,0 7 0,0 3 0,0-2 2,-5-1-2,1-5 1,-2-5-2,-2-4-1,2-2-15,-1-2-7,4 0 2,7-7-14,4-11-10,5 2-61,2 0-50,-4 7-51,-4 0-88</inkml:trace>
  <inkml:trace contextRef="#ctx0" brushRef="#br0" timeOffset="337162.5685">19740 12253 61,'0'0'77,"0"0"-5,0 0 4,0 0-12,0 0 6,0 0-15,0-33-3,0 27 2,-1-2-5,1 2 0,-2 0-14,2 2 14,0 1 6,0 0-12,-1 1-4,1 1-10,0 1-6,0-2-2,0 2-9,0 0-5,0 0-6,0 8 0,0 13 0,-2 11 8,2 6 3,0 3 1,0-1-10,0-2-2,0 1 5,0-1-1,2-4 1,-1-1-4,2 0 2,-1-1-3,-1-5-1,2-2 4,-1-5-4,-1-5 3,-1-5-3,0-4 1,0-3 0,0-1 0,0-2-1,0 0 4,0 0 0,0 0 5,0 0-3,0 0-1,0 0-4,0 0-2,0 0-1,0 0-58,0 0-38,-4 5-105,-11-1-115</inkml:trace>
  <inkml:trace contextRef="#ctx0" brushRef="#br0" timeOffset="375027.8879">12111 12987 506,'0'0'133,"0"0"-47,0 0 15,0 0-8,0 0-30,0 0-29,0 0-8,0 0-3,0 0 5,-17 0 1,15 0 1,2 0-2,0 0-2,0-14-2,14-12-10,19-13-14,14-8 0,12-6 0,6 1 0,6-1 0,3 2 1,-1 7-1,-1 7 1,-9 6-1,-11 6 0,-16 7 0,-17 5 0,-10 6 0,-8 2 0,-1 1 4,0 1-3,0 0-1,-4-1-6,-5 4-3,-4 0-18,-3 0-37,-1 3-34,-6 13-42,2-3-133,4-3-105</inkml:trace>
  <inkml:trace contextRef="#ctx0" brushRef="#br0" timeOffset="375381.9996">12461 12431 536,'0'0'183,"0"0"-96,0 0-20,0 0 7,0 0-32,0 0-27,-18-15-13,43 10 2,11-3 7,9 2 7,3 0-3,2 1-7,0 2-3,-6 3-2,-6 0 0,-8 0-1,-8 6-2,-7 7 0,-5 7-3,-7 4 3,-3 2 10,0 4-3,-8-4 5,-5-1-4,1-4-1,1-4-4,2-5-2,3-1 0,3-6-1,1-2-12,2-3-51,0 0-43,18-8-116,12-19-54</inkml:trace>
  <inkml:trace contextRef="#ctx0" brushRef="#br0" timeOffset="375927.3677">13270 11783 805,'0'0'122,"0"0"-92,0 0 9,0 0-11,0 0-9,92-37-7,-48 37-6,-4 14-5,-14 11-1,-12 6-5,-14 7 2,-8 5-3,-20-3 6,-5-2-1,3-10 8,7-12-1,11-6-5,4-5 3,8-4-4,0-1 1,0 0-1,14-10 2,5-14 10,7-8-9,0-4 0,-3 0 10,-3 3-1,-1-2 6,-3 7 0,-3 5 4,-4 7 5,-4 7 3,-4 6-8,-1 3-6,0 0-7,0 8-9,0 18 0,-7 12 2,-1 6 19,5 2-13,3-7-7,0-4 1,12-9-2,6-3-2,4-5-1,1-5-20,4-4-37,1-6-40,1-3-68,1-6-203</inkml:trace>
  <inkml:trace contextRef="#ctx0" brushRef="#br0" timeOffset="376191.6921">13928 11599 569,'0'0'228,"0"0"-142,0 0-23,0 0 8,0 0-9,0 0-23,-35-40-29,35 43-3,0 18-5,0 8 24,0 5 14,2 4-22,5-3-8,1-1 1,2-3-3,5-3-7,0-3-1,6-2-9,3-3-53,4-3-54,8-11-108,1-6-141</inkml:trace>
  <inkml:trace contextRef="#ctx0" brushRef="#br0" timeOffset="376468.9586">14335 11487 320,'0'0'377,"0"0"-271,-42-83 7,33 72-36,3 4-1,3 5-17,2 2-27,1 0-24,0 2-8,0 19 0,0 12 14,0 10 12,0 8-1,0 0-10,0-3 2,3-7-8,10-7-1,6-9-3,3-5-4,0-6 2,-2-5-3,0-1 0,1-3-25,-2-4-47,-2-1-49,2 0-56,-5-10-164</inkml:trace>
  <inkml:trace contextRef="#ctx0" brushRef="#br0" timeOffset="376805.9922">14295 11557 589,'0'0'166,"0"0"-95,0 0-24,0 0-18,101-45-29,-35 32-14,-1 1-73,-5-4-25,-12 0 30,-11 0 76,-14-2 6,-13 1 77,-10-1 55,0 1-10,-9 1-41,-6 4-3,3 3-5,5 6-16,4 3-17,3 3-26,0 21-11,3 12 6,13 7 6,4 5-4,-1 3-11,2-2 1,-8-4-1,-5-4-1,-7-4-34,-1-3-53,-9-4-76,-13-9-153,-1-11-230</inkml:trace>
  <inkml:trace contextRef="#ctx0" brushRef="#br0" timeOffset="377466.7304">13469 11137 480,'0'0'158,"0"0"-94,0 0-10,0 0 15,0 0 3,0 0-43,87-59-17,-70 59-9,-2 0 3,-5 4 0,-4 14 0,-6 7-3,0 7 16,0 5 3,-13 1 0,1-2-7,1-8-1,4-9 1,4-9-3,1-6-5,2-4 1,0 0 7,15-1-5,15-18 15,15-8 3,10-6-13,4-2-5,6 3 2,1 3-7,-2 4-4,-9 4 2,-9 8-4,-13 4 1,-12 4 0,-7 3 0,-8 2 0,-6 0-2,0 0-2,0 0 2,0 0-6,-1 16-11,-14 8-42,-4 5-61,-7 0-180,-3-2-215</inkml:trace>
  <inkml:trace contextRef="#ctx0" brushRef="#br0" timeOffset="430068.5208">18444 16906 89,'0'0'74,"0"0"-57,0 0 40,0 0-2,0 0 12,0 0-18,0 0-8,0 0-16,-32-55 4,28 49 6,1 3-11,-2-3 13,-3 1-27,0 0-9,-1 1 6,-3-2 1,2 2 2,-2 0-3,-3-2-6,1 2 13,-3-1-1,0 3 4,-5-2-16,-5 3-1,-3 0 1,-1-1 0,-5 2-1,0 0 3,-4 0-3,3 0 0,0 0 0,2 0 1,0-2 0,2 2-1,1 0 0,0-2-1,1 2 4,0 0-6,1 0 5,0 0-4,-1 2 2,1 6 0,-1-1-4,4 1 4,-1-4 2,-1 0-2,2 2 1,-1 0-4,3 1 6,-3 0-4,3 0 1,-2 0 0,1 2 0,3-2 1,0 2 2,1 1-2,0 2 1,0 2-1,2 0 0,0 1 4,1-3-4,5 1-1,-3-1 1,2 0 2,-1 3-3,3-3 4,-4 0 5,5 2 9,0 4-4,2 0-1,-1 4 3,2 2-4,1 4-3,0-1-4,2 7 3,1 0 2,1 4-1,4-4-4,0 0 0,0-3 1,0 0 2,3 0-4,6 0 2,3 2-1,4 0-3,4 1 5,-1 1-1,4 1-1,-1-2-1,2-4 1,3 2-3,1-1 0,3-2-2,2 1 7,2-4-3,2 0 1,-2-2-1,1-5-3,2 1 4,-1-4-3,3-3 2,4-3 1,5-2 7,3-5-5,6 1 0,-1-1-2,0 0-2,-4 0 1,-2-3 0,1 0-2,0 0-1,-2 0 1,-1 0-2,-3 0 3,-3 0-2,-2 0 2,-2 0-2,1 0 0,-4-4-1,-1 0 1,1 2-1,0-2 1,3-1 0,0 2-1,1-3 0,0-3 1,2 0 0,-3 2-1,0-3 2,-1 4 1,-2-2-3,-2 2 0,-2 4 0,-1-4 1,-3 2-1,-1 0 0,0-5 0,-3 2-1,1-3 2,2 1-1,-1-3 3,-3 0 1,-1-1-4,-6 0 1,2 2 4,-2-3-2,-4 0 0,1-1 2,-2-2-2,0-2 3,-1-2 0,0-3-2,-1-6-3,0-1 5,-4-2-4,-4-4 2,-1 2 0,0-2-3,0 1 3,-8 3-2,-6-3 3,-1 1-2,-6-2 4,-1-1-7,-7-5 1,-2 1-1,-3-1 2,-4 2-2,1 7 2,-1 3 1,2 5-1,0 2 3,1 1-3,1-1-1,0 1-1,-1 4-1,1-4 1,-1 7-1,0-1 2,1 3-2,-1 2 0,-2 2 1,-1 4 0,-3 1 0,-2 3-4,-5 2 2,0 0 3,0 0-3,2 0 2,3 5-7,3 3 3,4 2-13,4 1-12,10 0-3,8-1-15,6 1-37,5 3-14,3 2-77,0-2 9,18-5-154</inkml:trace>
  <inkml:trace contextRef="#ctx0" brushRef="#br0" timeOffset="431035.6288">19221 17654 435,'0'0'142,"0"0"-78,0 0-4,0 0 15,0 0 3,0 0-22,0 0-29,-4 0-11,4 0-5,0 0-6,0 1-1,20 5 1,13 1 2,11 0-1,11 2-2,7-6 2,9 3-5,1-1 1,-4 1-2,-4-2 2,-11 1-2,-11-1-1,-12-1 0,-12 0-9,-12-3-12,-4 0-5,-2 0-9,0 0-9,-7 0 10,-10 0-50,-4-3-24,0-4 48,-1 0 40,1 0 6,1-1 15,2 1 1,3-3 2,2 0 28,1 2 39,0 0 36,2 2-26,1-2-6,3 3-25,3 2-6,0 1-1,2 2-7,1 0-19,0 0-14,0 0-2,10 6-5,11 9 5,7 5 0,5 2 0,4 0 0,-4-1-10,-2-2 2,-6-4 0,-6-3-5,-10-4 9,-6-5-1,-3-1 3,-3 0 2,-22 4 8,-7 1-6,-11 2-1,5 3-1,5-1 0,8 5-8,11 2-66,13 1-86,1-3-108,24-10-249</inkml:trace>
  <inkml:trace contextRef="#ctx0" brushRef="#br0" timeOffset="431434.0783">20454 17727 657,'0'0'139,"0"0"-108,0 0-25,0 0 69,0 0 19,0 0-29,-77-53-34,77 53-12,0 0-14,0 0 1,0 0-2,0 0-4,0 11-3,6 12 3,6 8 9,3 4 7,-3 3-6,0 4 1,-2-4-6,0-1-3,-2-4 0,0-5-1,-4-8 0,-1-5-1,-1-5 1,-2-2-1,0-3 0,0-2-6,0-3-28,0 0-9,0 0-5,0 0-18,-12-3-80,-5-14-91,2-6-123</inkml:trace>
  <inkml:trace contextRef="#ctx0" brushRef="#br0" timeOffset="431867.9545">20048 17761 463,'0'0'117,"0"0"-67,0 0 24,0 0 26,0 0-20,0 0-19,-23-15-25,23 12-14,3-4-12,21-3-3,14-3 1,11-1-2,13 0 0,12 0 2,7 1-5,9 0-1,1 2-1,-3 4-1,-9 2 2,-11 1-2,-20 4 1,-18 0-1,-14 0-2,-9 0 2,-7 0 3,0 0 3,0 0 32,0 0-2,0 0-4,0 0-11,0 0-12,0 0-9,0 0 0,0 0-3,0 0-39,0 5-38,0 14-31,-10 3-57,-6-2-163</inkml:trace>
  <inkml:trace contextRef="#ctx0" brushRef="#br0" timeOffset="437000.5663">5322 17324 536,'0'0'103,"0"0"-63,0 0-9,0 0 3,-18-81 16,18 72 1,0 4-32,0 0-8,0 5 7,0 0 1,0 0-6,0 0-7,0 0-5,0 15 3,0 18-3,6 13 4,-3 9 6,0 6 0,3-2-5,0-7-3,3-5-2,0-10 0,-2-6 1,-2-7-1,1-7-1,-5-1 1,-1-6-1,0-1 2,0-3-1,0-4-1,0 0-4,0 0-26,0 0-34,-7 2-53,-7-4-103,-2 0-64</inkml:trace>
  <inkml:trace contextRef="#ctx0" brushRef="#br0" timeOffset="437357.8448">4864 18070 812,'0'0'114,"0"0"-93,0 0-7,0 0 20,0 0-14,0 0 0,79-39-11,3 18 4,18-3-5,6 0-1,6-1-7,-6 6 2,-9 2-1,-9 4-1,-22 6 0,-27 5 0,-17 2-2,-15 0-5,-7 0-5,0 0 10,-7 0 0,-15 4-7,-6 11-24,-6 5-8,2 3-49,2 2-77,4 1-62,4-3-215</inkml:trace>
  <inkml:trace contextRef="#ctx0" brushRef="#br0" timeOffset="437735.1577">5551 18139 729,'0'0'125,"0"0"-70,0 0-34,0 0 38,0 0-4,0 0-24,-65-41-12,65 41-16,0 0-3,0 13-8,12 18 8,8 16 9,-1 19 2,-2 8-3,-3 3-2,0-6-6,1-11 0,-3-10 3,-1-9-2,-3-7 0,-4-9-1,-2-8 0,-2-6 0,0-3-2,0-6-15,0 0-12,0-2-5,-11 0-26,-6-3-62,-6-15-50,2-7-53,-3-8-148</inkml:trace>
  <inkml:trace contextRef="#ctx0" brushRef="#br0" timeOffset="438056.3591">5246 18406 587,'0'0'188,"0"0"-113,0 0 7,0 0-11,0 0-28,0 0-29,21-58-10,28 32 0,20-5 0,7 5-2,6 3-1,6 3 0,-5 0 1,-12 4-2,-13 3 0,-18 5 3,-15 2-3,-12 6 0,-10 0-3,-3 0-16,0 0-2,-8 0-15,-10 0-74,-4 4-59,-1 2-28,5-6-101</inkml:trace>
  <inkml:trace contextRef="#ctx0" brushRef="#br0" timeOffset="439631.0693">5840 17294 463,'0'0'46,"0"0"-34,-36-76-7,27 48 5,0-3 8,0-3-3,2 1-12,1 0-1,-3 1-2,-3 4 0,-6 2 1,-3 1 3,-3 1-3,-1 2-1,-4-1 1,-2 0 7,-2 3 3,-1 0 2,-3 3 19,1 1-3,2 4-2,1 2-20,0 3 3,5 2 2,-1 2 2,-2 0 0,1 2 11,-4 1-16,-4 0 2,-2 0 2,0 6-5,4 5-3,2 1 1,4 2 4,2 2 0,1 1-6,2 7-1,2-1-2,-4 5 1,3 2-2,-1 1 0,3 2 1,-1 0-1,1 1 5,-2 5-5,7-1 3,-2 7 0,0 0-1,2-1 1,1-1 4,1 1-5,2-2-1,4-2 7,4-1-7,5-2 5,0 2-2,0 1 2,0 0 5,5-4-7,4 3-3,-1-4 9,0 0-1,1 2-2,0-2-2,-2 0 3,4 2-2,2 1-3,0 4 2,4-5-2,-4 2 2,3 3-5,0-2 2,0 6 3,1 1-3,0 3 2,0 2 2,2-5 0,-2-3-4,-1-3 2,1-7-3,-1-2 1,-1 2-2,1-5 3,2 1 0,-1 0 1,2-4 1,0-3-3,2-3 4,-3 0 0,0-7-4,0 1-1,-6-2 0,4-2-1,-2 0 0,-1-3 0,5 3 3,1 0-1,3-4 3,3 2-2,0-2 1,0 0-3,1 4 2,-4-6 0,2 3-1,-2-5-2,-1 0 1,-1 0-1,2-2 2,2 2-2,3-2 0,-3 0 0,4 0 5,4-2-5,-1-4 0,2-2 0,2-2 1,-5 3 1,3-1-2,-3 0 0,-3 2 0,5-4 0,-3-3 0,1 1 4,0 0-4,0-1 0,-2-4 0,-1-1 0,1 1 2,-4 1 0,-2-2-1,-2 1 1,0-5 1,0-4-3,-1-4 2,-4 0-1,-1-9 1,-4-1 0,-1-3 2,-3-10-2,0-3 1,-6-2-1,2 1 0,-2 3-1,0 8-1,0-1-2,0 6 2,0 3 0,0-2 3,0 5-2,-8-2 0,-7 4 1,0-3 4,0 2-2,0-1 3,2 4-4,-2 1-1,4 2-1,0 3-1,0-2 2,-1 1 0,0-3-1,-1 0-1,-5-1 0,3 0 2,-3 3-1,0 3 0,3 2 0,-2-1 10,1 4-8,3-1-2,-2 0 8,3 4 0,0-2-1,3 1-4,2 5 1,-2 0-1,6 4-3,0 2 2,0 2-3,3 1 0,0 2 1,0-1-1,0 2-1,-3 0 0,3 0-13,0 0-43,0 0-34,0 0-107,0-3-135</inkml:trace>
  <inkml:trace contextRef="#ctx0" brushRef="#br0" timeOffset="476021.4157">17680 2148 315,'0'0'19,"0"0"-19,0 0-38,0 0 19,0 0 19,0 0 29,0 0 4,0 0-12,-58-13-11,58 13-10,-3 0-1,-2 0-22,-1 0-41,-3 0 2,-1 0 45,1 0 17,-2 0 4,1 0 20,0 0 22,-1 0 0,-4 0 6,0 0-37,-3 0 2,1 0-5,2 0 5,-2 0 8,7 0 16,1 0 4,1 0-4,3 0 0,0 0-12,3 0-6,1 0 4,1 0-10,0 0 0,0 0-4,0 0-5,0 0 0,0 0-4,0 0-4,0 0 0,0 0-2,0 0 2,8 0 2,8 0 4,9 0 14,6 0-9,8 0-4,10 0-5,11 0 2,3 0 2,4 0-6,-1 0 4,-1-2-3,1 0-1,1-2 0,-1 3 0,-1-2 0,-4 1 1,-1 0 1,-3-4-2,1 1 0,3 0 3,3 0-3,2 2 0,-1 2 0,1-1 3,-2 2-3,5 0 2,0-1-2,2 1 1,-2 0 1,-3 0-2,1 0 0,-3 0 0,3 0 0,3 0-3,-1 0 3,-1 0 0,1 0 0,2 0-1,1-4 1,2-1 5,-2 0-2,-1-1-2,-3 1 1,-2 2 3,2-2-3,1 4-1,-2 0 3,0-1-4,2 0 4,1 0-6,3-2 4,6 2 0,-1-2 6,5 2 0,4 0-2,2-1 2,0 0-6,0 2 3,1-1-1,-1 2-2,1-1-1,-1 1 0,-4-1 3,-4-3-8,-4 2 6,-2-2-4,-4 2 2,-6-1 0,-7 2 1,-7-1-1,-8 2 3,-6 0 0,-6 0 5,-4-2-3,-3 0 7,-3 2 4,-3 0-10,-6 0 7,0 0-5,-5-1-5,2 1 8,3 0-3,2 0 2,-2 0-3,4 0-1,-7 0-5,-3 0 2,0 0 0,-5 0 3,-1 0 1,0 0 2,0 0 3,0 0-4,0 0 4,0 0 0,0 0-3,0 0-3,0 0 4,0 0-8,0 0-2,0 0 0,-5 0-12,-9 0-41,-10 0-44,-6 0-80,2 0-68,7 0-116</inkml:trace>
  <inkml:trace contextRef="#ctx0" brushRef="#br0" timeOffset="476183.1069">22421 2087 488,'0'0'107,"0"0"-107,0 0-34,0 0-100,0 0-45</inkml:trace>
  <inkml:trace contextRef="#ctx0" brushRef="#br0" timeOffset="488363.8211">5858 1192 42,'0'0'78,"0"0"-32,0 0 2,0 0-11,0 0 20,0 0-18,0-3-5,0 3-14,0 0 5,0 0-1,0 0-11,0 0-11,0 0 2,0 0 0,0 0 6,0 0 26,0 0 6,-2 0 12,2 0 9,0 0-9,0 0-9,0 0-8,0 0-1,0 0-2,0 0 0,0 0-9,0 0 2,0 0-14,0 0-4,0 0-8,17 0 0,12 0 2,7 6-2,8 1 3,0 2-3,1-1 2,-3 0-3,-8 3 0,2-3 2,-6-2-1,-8 2-2,-4-4 2,-6-1-1,-8-1 0,-1-1 0,-3-1-1,0 0 2,0 0 0,0 1 3,0-1-3,0 0 1,0 0-1,0 0 1,0 0-2,0 0 0,0 0 1,0 0-1,0 0 0,0 0 0,0 0 0,0 0 1,0 0-1,0 0 0,0 0 2,0 0-2,0 2-2,0 5 0,-6 9 0,-13 14 2,-8 15 1,-7 13 0,-2 8 0,-1 2-1,4-4 3,3-3-2,5-11 0,7-6-1,4-9 2,3-4-1,0-8 1,2-2 4,3-6 0,0-5-6,5-4 2,-1-3 0,2-2-2,0-1 1,0 0-1,0 0 3,0 0-2,0 0 0,0 0 3,0 0-2,0 0 1,0 0 10,0 0-3,0 0-1,0 0-6,0 0-3,0 0 0,0 0-14,0 0-32,0 0-65,3-4-135,6-9-38</inkml:trace>
  <inkml:trace contextRef="#ctx0" brushRef="#br0" timeOffset="495465.3265">6749 2227 391,'0'0'105,"0"0"-105,0 0-47,0 0-246</inkml:trace>
  <inkml:trace contextRef="#ctx0" brushRef="#br0" timeOffset="497013.7887">7757 2269 446,'0'0'114,"0"0"-64,0 0-4,0 0 38,0 0-24,0 0 10,-30-37-25,29 36-11,1-1-6,0 0-8,-2-1 5,-1-2-7,0 1-2,0-2-4,-4 4 2,2-1 2,4 3-7,-2 0 1,1 0-10,-2 15-1,-11 32-13,-8 28 14,-11 25 3,-1 7 1,2-5-4,10-18 2,8-16-2,8-14 0,4-14 0,0-7 1,1-14-2,1-9 2,1-6 0,0-4 1,0 0 2,0 0 3,0 0 11,0-17 21,-2-7-29,2-6-8,0-1-1,0 4 0,14 7-1,2 3-1,3 12 1,2 3-1,2 2 1,-1 3-4,4 14 3,2 3 1,-1 3 0,-5-2 0,-1-5 0,-5-4 0,-3-5-13,-5-4-22,-3-1-17,-4-2-26,-1 0-92,0-14-37,0-11-148</inkml:trace>
  <inkml:trace contextRef="#ctx0" brushRef="#br0" timeOffset="497234.0412">7551 2332 733,'0'0'87,"0"0"-50,0 0 6,0 0 23,0 0-20,0 0-41,-33-32-4,73 18 6,10-6-4,6-1-1,0-3-2,-7 7-2,-4 2-11,-14 8-80,-9 7-71,-17 3-60,-5 23-47</inkml:trace>
  <inkml:trace contextRef="#ctx0" brushRef="#br0" timeOffset="497383.9077">7655 2589 449,'0'0'97,"0"0"-84,0 0 24,0 0 46,0 0-18,0 0-41,123-4-24,-74-7-154,3 1-85</inkml:trace>
  <inkml:trace contextRef="#ctx0" brushRef="#br0" timeOffset="497923.2406">8160 2674 754,'0'0'81,"0"0"-64,0 0 10,0 0 11,0 0 5,-19 95-13,13-56-17,1 1-6,-4 1-5,-3 1 4,-3-4-2,-4-7 0,-1-4-2,-2-8 3,0-3 4,0-7 11,0-1 2,0-7-5,4-1-3,2 0 8,2-4 1,4-13 2,1-10-16,3-9-7,4-6-3,2-1 2,0 5 1,0 9 3,5 10 2,1 10-2,0 9-5,7 0-6,5 23 6,9 15 2,3 6 1,3 4 2,1-6-3,-3-9-2,2-7 0,-4-8 0,-7-8-5,-5-6 1,-8-4 2,-4 0-4,0-1 6,1-20 7,1-11 8,-1-9-10,-2-6 4,-2 0 3,-2 1 2,0 4-7,0 8 4,0 12-11,-6 7 0,1 7 0,0 8-13,2 0-83,-3 14-93,3 2-262</inkml:trace>
  <inkml:trace contextRef="#ctx0" brushRef="#br0" timeOffset="498275.5314">8607 2294 930,'0'0'87,"0"0"-54,0 0 18,0 0 5,0 0-18,0 0-31,-31 12-5,10 24-1,-12 11 5,-10 6-4,-3 3-1,-2-3 5,8-9-6,10-15 2,15-13 0,8-11-2,7-5 3,0 0 3,0 0-5,13 5-1,15 5 0,16 1 3,9 5 0,7 0 1,1 2-4,-1 1-44,-4-2-38,-8-1-85,-9-10-248</inkml:trace>
  <inkml:trace contextRef="#ctx0" brushRef="#br0" timeOffset="499024.502">9255 2396 724,'0'0'60,"0"0"-48,0 0 91,0 0-34,-3-73-21,3 50-9,3 0-10,3 0-12,-2 8 12,-2 5-6,-2 8 8,0 2-6,0 0-25,-3 25 1,-21 19-1,-10 17 10,-8 14-1,2-3-8,7-5 1,9-8-1,1-14-1,4-10 1,4-9 0,3-10-1,6-8 2,3-6-1,3-2 2,-3 0 2,2-18 6,-2-13-11,0-12 0,3-7 0,0-1 1,0 8-1,3 11 1,1 9 5,-1 15-2,0 8 2,5 0-6,7 13-7,7 18 6,8 10 2,1 3-2,9-1 2,4-5-2,3-10 2,0-8-2,-3-7-1,-8-7-7,-6-6-2,-8 0 1,-8-10 6,-2-13 4,-3-10 0,-6-14 4,-3-9-1,0-7-2,-9-1 4,-8 2-1,1 9 0,1 14 4,3 13 1,2 14 0,-2 12-9,-6 5-10,-3 24-30,0 14-58,14 5-12,7-8-85,25-18-92</inkml:trace>
  <inkml:trace contextRef="#ctx0" brushRef="#br0" timeOffset="499640.2909">9504 2017 663,'0'0'102,"-66"-87"-41,36 49-16,-1 3 31,1 1-26,-1 3-15,-5 5-13,1 4-8,-6 4-3,-9 4-6,-12 4 4,-14 4-8,-19 6-2,-13 0 1,-8 18 0,-14 10-2,-6 9-1,-11 10 2,-12 9 1,1 8 0,5 10 6,8 9-4,22 12-2,19 15 0,22 14 6,29 11 0,28 1 14,25 0 1,20-12-7,43-7-3,26-9-10,26-11 7,21-11-3,18-11-4,9-11-1,8-12 2,3-15-1,-1-20-1,-1-17 0,-6-12 0,-4-33-8,-10-19-7,-11-17-3,-12-14 2,-8-18-3,-15-13 8,-18-9 9,-18-8 2,-18-2 1,-17 5-1,-22 9 4,-13 12 8,-9 18 12,-27 9 0,-14 12 9,-10 9-14,-7 8 2,-5 11-10,5 13-2,6 7 2,4 14-1,8 9-3,1 9-6,2 0-2,0 28-9,4 15-46,8 11-44,11 7-48,17-6-138,6-14-52</inkml:trace>
  <inkml:trace contextRef="#ctx0" brushRef="#br0" timeOffset="499766.9258">9593 2202 643,'0'0'43,"0"0"-43,0 0-197,0 0-174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6:02:53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3614 1802 350,'0'0'447,"0"0"-396,0 0-51,76-76 8,-31 62 28,7 10 9,-3 4-26,-7 11-11,-11 15-8,-16 8-1,-15 6-2,-6 4 3,-28-2 0,-6-3 6,1-10 1,7-10-7,12-8 5,9-5-1,8-6 5,3 0-3,0 0-5,9-6 4,16-14 6,8-9-4,6-9-4,0-1 7,1-3 0,-9 3 5,-5 4 9,-5 8 4,-11 10 0,-1 8 3,-9 7 7,0 2-12,0 0-24,0 10-2,0 20-4,0 13 4,-9 8 5,5-2 4,2-5-8,2-7 2,0-9-2,4-6-1,7-6-26,4-8-64,4-8-18,8 0-103,6-19-160</inkml:trace>
  <inkml:trace contextRef="#ctx0" brushRef="#br0" timeOffset="418.9987">4408 1633 893,'0'0'68,"0"0"-56,0 0 47,0 0 0,0 0-28,0 0-22,-71 79-4,61-45-1,1 5 3,5 0-1,4-3-5,0-5-1,16-6 0,11-7-4,7-6-16,5-12-17,4 0 0,2-8-5,0-16 18,-5-5 17,-6-6 7,-7-2 8,-9-3-5,-3 1 25,-9 5 11,0 5 11,-3 9-10,-3 10 13,0 6-4,0 2-15,0 2-23,0 9-11,0 17-5,-5 16 5,-4 7 12,2 0-6,6-1-2,1-4-1,0-8-3,0-4 0,11-7-1,0-4-49,6-7-73,0-6-34,3-8-312</inkml:trace>
  <inkml:trace contextRef="#ctx0" brushRef="#br0" timeOffset="726.0105">4788 1749 765,'0'0'226,"0"0"-182,0 0-19,0 0 26,0 0-49,0 0 0,12-15-2,28 20 0,3-2-9,-2-3-15,-7 0 11,-4 0 0,-8-9 13,-7-4 5,-3-1 10,-7 2 23,-4 3 19,1 3 3,-2 4-17,0 2-19,0 0-24,1 18-2,4 8 2,-2 10 18,-3 5-5,0 1-9,0 1-3,-2 2-1,-5 3-58,-4-1-70,1-6-75,7-11-413</inkml:trace>
  <inkml:trace contextRef="#ctx0" brushRef="#br0" timeOffset="991.7978">5711 1730 286,'0'0'716,"0"0"-675,0 0-41,0 0 0,0 0 21,0 0 0,66 7-21,-27-2-23,-6 2-88,-14 3-171,-19 6-202</inkml:trace>
  <inkml:trace contextRef="#ctx0" brushRef="#br0" timeOffset="1130.7247">5713 1932 776,'0'0'251,"0"0"-217,0 0-10,0 0 53,0 0-32,0 0-45,36 0-1,17 0-20,7-4-100,6-8-271</inkml:trace>
  <inkml:trace contextRef="#ctx0" brushRef="#br0" timeOffset="1529.9356">6998 1544 513,'0'0'469,"0"0"-430,0 0-33,0 0 71,-37-73 14,37 68-39,0 3-24,0 2-16,-1 0-5,1 13-7,0 20 2,0 14 7,0 7 18,0 2-7,0 0-12,0-4-2,0-3-4,0-3 1,0-8 1,0-5-4,-4-5 0,1-9 0,3-5-5,0-3-40,0-5-26,4-4-48,17-2-77,7-12-371</inkml:trace>
  <inkml:trace contextRef="#ctx0" brushRef="#br0" timeOffset="2333.151">9482 1411 487,'0'0'213,"0"0"-171,0 0 1,0 0 63,0 0-33,0 0-20,-72-37-26,56 46-4,-3 15-10,-1 8 7,1 7-2,5 2-7,6-2-3,7-3-5,1-3-3,0-5 4,15-6-2,9-4-2,1-7-7,2-7-3,-1-4 0,2 0 10,-4-3-7,-2-14 7,-7-2 10,-2-4-1,-8-4-4,-4-3-2,-1-2 15,0-2 9,-13 1 10,-2 4-27,-3 8-9,0 6-1,0 12-2,3 3-17,1 0-80,6 11-66,5 6-273</inkml:trace>
  <inkml:trace contextRef="#ctx0" brushRef="#br0" timeOffset="3125.1216">10219 1257 580,'0'0'342,"0"0"-285,0 0-31,0 0 51,0 0 3,0 0-16,4-43-50,-4 56-14,0 20 0,0 16 4,0 13 26,-6 9-14,-1-2-10,1-6 1,4-7-1,2-16-4,0-4-2,9-8 4,5-9-4,3-1 0,-1-8 0,0-6-3,2-4 2,1 0-7,2-4-15,-1-14-24,-4 1-44,-6-1-69,-7-3-162,-3-1-151</inkml:trace>
  <inkml:trace contextRef="#ctx0" brushRef="#br0" timeOffset="3302.583">10231 1573 681,'0'0'215,"0"0"-149,0 0-2,0 0 30,0 0-31,0 0-47,10-36-13,27 29-6,8-2-2,7 8-99,0-2-104,-1 1-237</inkml:trace>
  <inkml:trace contextRef="#ctx0" brushRef="#br0" timeOffset="3569.0758">10936 1320 739,'0'0'181,"0"0"-151,0 0 18,0 0 14,0 0-13,0 0-28,-34 22-3,4 5 15,-3 0-3,7 1-14,6-3 2,7-1-15,7-2-3,6 2 0,0-4 3,3-1-3,19-3-1,8 0-17,7-2-42,5-4-39,0-3-146,-5-7-279</inkml:trace>
  <inkml:trace contextRef="#ctx0" brushRef="#br0" timeOffset="4383.1836">9960 1429 601,'0'0'164,"0"0"-121,0 0 50,0 0-1,0 0-32,0 0-43,-52 6-12,26 23 3,5-1 2,1 1-4,4-4-1,2-7-2,1 1 3,4-6-4,3-1-1,4-1-1,2-3 2,0 0-2,6-1-7,10 2-34,7-1-49,1-4-145,-2-2-151</inkml:trace>
  <inkml:trace contextRef="#ctx0" brushRef="#br0" timeOffset="4565.8546">9729 1860 899,'0'0'44,"0"0"-44,0 0 0,0 0 30,0 0-7,112 17-23,-52-11-17,-5-1-135,-10-4-136</inkml:trace>
  <inkml:trace contextRef="#ctx0" brushRef="#br0" timeOffset="5256.0532">10908 1808 860,'0'0'115,"0"0"-86,0 0 15,0 0 12,0 0-15,0 0-41,21-7 10,20 8-10,7 5-9,0 2-84,0-4-74,-11-4-183</inkml:trace>
  <inkml:trace contextRef="#ctx0" brushRef="#br0" timeOffset="5602.2953">11508 1267 768,'0'0'135,"0"0"-66,0 0 39,0 0 11,0 0-62,0 0-45,-29 14-7,20 35 18,2 13 0,6 12-14,1 4-9,0 5-17,0 0-109,0-12-184</inkml:trace>
  <inkml:trace contextRef="#ctx0" brushRef="#br0" timeOffset="6819.1903">6046 3309 731,'0'0'184,"0"0"-140,0 0-34,0 0 10,0 0 15,0 0-16,7 0-18,16 0 16,7 0-14,-1 0 4,0 0-7,-7 1-46,-4 3-128,-12 1-153</inkml:trace>
  <inkml:trace contextRef="#ctx0" brushRef="#br0" timeOffset="6982.8496">6058 3510 630,'0'0'273,"0"0"-230,0 0-42,0 0 11,0 0 21,0 0 3,62 15-31,-7-15-5,16-5-3,12-12-156,4-2-291</inkml:trace>
  <inkml:trace contextRef="#ctx0" brushRef="#br0" timeOffset="7453.413">7420 3204 614,'0'0'269,"0"0"-245,0 0-20,0 0 27,0 0 34,0 0-24,-55-58-19,43 58-18,-3 2-2,-3 16 7,-6 10 2,5 5-5,1 4 4,3 2-4,6 2-5,7-6 6,2-1-7,0-6 2,15-6-1,8-8-1,5-6-1,3-6-1,1-2 4,-4-5 10,2-13-10,-8-5 13,-5-4-5,-6-3 9,-8-6 22,-3 0 3,0-1-16,-19 4-20,-6 8 1,-6 6-9,-8 11-9,-5 8-37,-2 6-90,3 14-188</inkml:trace>
  <inkml:trace contextRef="#ctx0" brushRef="#br0" timeOffset="9223.3142">9740 3071 506,'0'0'200,"0"0"-138,0 0-25,0 0 40,0 0-5,0 0-35,-76 25-19,52 12-6,3 3-5,12-3-3,9-6-3,0-3 1,8-6-2,14-6 0,2-6 0,4-7-1,-1-3 0,-2 0 1,-4-14 13,-6-8-1,-8-7-1,-5-2 17,-2-3 3,-2-1 2,-17 3-6,-5 3-18,-4 8-9,1 7-2,5 7 0,8 6-14,14 1-59,0 0-13,21 12-49,25 1 41,15-7-113,7-6 45,-4 0-9,-9-11 173,-18-3 47,-13-5 114,-13 0 25,-11-5 33,0 5-90,0-1-46,-2 8 8,-2 6-29,1 4-13,1 2-21,1 12-28,1 23-2,0 17 2,0 7 21,0 4-13,0-4-2,0-4-4,0-5-2,1-6-29,2-8-43,-1-13-74,-1-11-111,-1-12-38,0-16-64</inkml:trace>
  <inkml:trace contextRef="#ctx0" brushRef="#br0" timeOffset="10440.1768">10035 3137 462,'0'0'138,"14"-91"-76,8 59-16,9 8 6,12 4-18,8 3-18,6 5-16,3 0 1,-8 4-1,-9-2 0,-10 1 0,-9 1 0,-12-4 2,-11 3 7,-1-1 44,0-1 10,-13 8-17,-2 3-5,-3 1-11,-3 27-12,1 9 0,0 10-3,5 4-4,6-1-7,4 4 2,5-6-6,0-4 4,0-9-4,7-10 0,2-8 2,-1-8 1,-3-6-3,-4-3-1,1 0 1,4-6 12,3-17 8,6-5-16,5-4 1,3 0-3,2 8 4,2 9-6,-2 9 0,-2 6-2,-5 5-3,4 16 0,0 5 5,4 3 2,4-3 1,0-2-3,0-8-2,-5-6 1,-3-4-10,-5-6 0,-3 0 5,-3-3 6,-2-13 0,-3-3 4,-3-3 0,0-1 0,-2-3 3,2 0-5,2 4 6,-1 5 3,2 6-6,-4 8 3,-2 3-7,1 3-1,1 18-13,4 8 13,1 5 10,5-5-10,3-4 1,5-7-2,-1-7-5,0-6-4,-4-5 5,-2 0 5,-3-5 5,-1-9 3,1-7-7,-1 0 2,0-2 2,3 1 6,1 3 1,3 3-11,-2 6 6,-1 8-1,-2 2-6,-1 2-3,4 16-5,-2 4 8,-2 2 1,2-2 1,0-4-2,1-5-18,1-2-7,-2-9 1,1-2-2,-1 0-1,0-9 25,0-8 2,0-1 1,1-3 4,-2 2-4,2 2 0,-4 6 4,-1 4 0,-4 7-2,-2 0-3,1 11-14,2 15 14,0 5 6,1 1-5,0-3-1,6-5 0,-2-7-1,2-8-3,-1-4 2,-1-5 2,1 0 2,3-3 4,6-16 1,8-1 3,5-1-7,0 2-3,-1 7 0,-6 4-1,-5 7 1,-5 1-2,-4 0-5,-6 0 6,-3 0-1,-1 1-4,-2-1 6,0 0 2,0 0 12,0 0 0,3 0 5,7-5-3,5-12 2,7 0-15,5 1 0,0 2 4,-4 7 0,-1 7-7,-4 0 0,-3 11-4,-1 12-1,-3 4 5,-2-1-2,-3 0 1,-3-6-54,-2-7-26,-1-6-57,0-7-128,0 0-10</inkml:trace>
  <inkml:trace contextRef="#ctx0" brushRef="#br0" timeOffset="10562.3042">11912 3132 539,'0'0'252,"0"-75"-126,0 41-33,0 6-10,0 10 0,0 7-57,0 3-23,0 8-3,0 0-101,0 0-209</inkml:trace>
  <inkml:trace contextRef="#ctx0" brushRef="#br0" timeOffset="11254.8896">12221 2976 970,'0'0'52,"0"0"-52,0 0 0,58 97 3,-22-57 7,-3 0-10,-8-3-8,-11-8-35,-14-7 29,0-6 13,-23-4 1,-14-6 1,0-4 36,1-2 4,7 0-9,13 0-6,7 0-4,9-6 4,3-2-24,25-6-2,12-3-6,7-5 0,2 0-6,-3-3-19,-7-3 17,-6 0 13,-8-3 2,-4 0 7,-9 1 16,-5 3 17,-7 8-4,0 6 19,0 9-30,-13 4-16,-6 22-9,-4 21 0,1 10-1,13 4 5,9-5-5,17-7-2,26-8-9,21-10-18,14-13 14,7-9 8,2-5-38,-10 0-29,-12-5-11,-17-8-149,-14 1-131</inkml:trace>
  <inkml:trace contextRef="#ctx0" brushRef="#br0" timeOffset="14340.2932">6423 1212 494,'0'0'37,"0"0"-13,0 0-18,0 0-4,9-74 20,6 55 14,0-1 18,-3-2-22,-2 2-8,-8-3 5,-2 1 0,-3 0 6,-20 3-28,-6 5 26,-4 5-6,3 5-17,3 4 2,9 0 5,5 22-17,4 18 1,6 18-1,3 18 6,0 18-4,7 22 2,5 16 0,-5 10-4,3 3 3,-9-11 0,-1-8-3,0-13 0,-11-13-1,-12-11 1,-7-12 1,-3-12-1,3-11 0,6-12 1,4-15 1,6-10-1,5-11 1,3-6-2,6 0 2,0 0-2,6 0 0,17-5 0,17-1 9,8 6-6,8 0 5,4 20-2,-5 25 0,-2 21-6,-10 25 1,-15 24 8,-16 19 7,-12 13-9,0-2-5,-17 5 8,-6-8-1,2-13 4,9-8-1,9-17 6,3-12-7,13-12-6,17-13 1,3-16-6,6-16 5,-2-14-5,-3-13-4,-1-8-2,-2-8-19,1-19-28,-4-13-96,-1-8-161</inkml:trace>
  <inkml:trace contextRef="#ctx0" brushRef="#br0" timeOffset="15780.0636">9531 2211 499,'0'0'94,"0"0"-81,0 0-12,0 0 7,0 0 30,0 0 34,-21-4-36,51-1-5,23-1-10,28 2 14,31 0-1,28-2-19,29 4 14,17 0-8,13 2-21,4 0 10,-6 0-8,-11 0-1,-13 0-1,-19 0 0,-23-2 9,-21-1-9,-26-3 0,-29 2 5,-16-1 5,-21 3 4,-9 1 12,-9 1 3,0 0 16,0 0-4,0 0-10,0 0-13,0 0-9,-3 0 2,0 0-6,0 0-3,-1 0-2,-1 0 0,-3 0-2,-3 2-20,-1 5-49,-6 3 1,-3 4-41,-3-4-111,0-3-165</inkml:trace>
  <inkml:trace contextRef="#ctx0" brushRef="#br0" timeOffset="16903.2705">9926 3796 432,'0'0'113,"0"0"-98,0 0-10,0 0 7,0 0 88,0 0-27,-40 0-14,36 0-30,4 0-11,0 0-2,0 0-8,0 0 1,0 0-9,6 0 1,19 0 16,17 0-6,18 0-2,27 0 2,21 0-3,16-5-5,17-2-2,10-3-1,12 0 0,7-1 1,4-3 0,8 2-1,-3-1 1,-1 0-2,-7 0 1,-16-1-3,-13 0 2,-12 2 2,-21-4 6,-18 1 4,-16 3 2,-20-1 9,-12 3 0,-13 1 6,-15 3 8,-8 2 2,-5 3-6,-2 1 6,0 0-8,0 0-9,0 0-11,0 0-9,0 0-1,0 0 0,0 0-13,0 0-57,-5 1-49,-10 7-93,1 0-187</inkml:trace>
  <inkml:trace contextRef="#ctx0" brushRef="#br0" timeOffset="17048.8385">12903 3694 761,'0'0'56,"0"0"-56,0 0-215,-85-34-13</inkml:trace>
  <inkml:trace contextRef="#ctx0" brushRef="#br0" timeOffset="21899.105">4496 5604 606,'0'0'74,"0"0"-74,44-76 2,-20 50-2,2-3 11,-1 1 11,-1 1 1,-2-2-19,-2-1 9,-4-2 15,-7 1 0,-3 2 9,-6 4 8,0 3-6,0 2-3,0 4 4,-12 2-4,-3 4-20,0 3 4,2 6 7,-2 1-11,-3 7-10,0 25-4,-1 22 2,1 22 0,3 23 6,1 21 5,1 17-5,10 14 2,0 5-3,3 2 0,0 0-6,0-5 1,0-7-2,-5-9-2,-8-6 0,-8-6 1,-1-10-1,-5-7 0,-1-16 3,-2-14 2,-3-14-5,3-14 0,-1-14 3,1-14-1,2-9 4,2-8 3,5-5 0,2-8-6,6-17-3,4-10-25,7-8-36,2-6-54,0 1-162,6 3-276</inkml:trace>
  <inkml:trace contextRef="#ctx0" brushRef="#br0" timeOffset="22342.7115">3457 8093 993,'0'0'150,"0"0"-119,0 0-24,0 0 6,0 0 19,0 0-22,66-52 0,13 32-6,24-2-4,9 1-58,1 3-61,5-2-93,-12-1-194</inkml:trace>
  <inkml:trace contextRef="#ctx0" brushRef="#br0" timeOffset="22904.1641">4782 7716 872,'0'0'135,"0"0"-118,0 0-16,-97 38 15,66-3 28,-5 6-20,0 4-12,2-2-10,-1-4 2,1-3 4,4-4 4,0-6-1,5-5-6,4-7 4,6-5 0,7-5 0,3-4 3,5 0 2,0 0 7,0-18-18,0-6-1,0-7-4,14-2-1,3-4 3,6 0 7,0 4 0,-3 10-3,-2 10 19,-9 7-9,-2 6-10,-1 6-4,5 21 0,2 12 5,3 9 12,0 1-8,1-2-7,4-6-1,0-4-1,0-12 0,3-4-1,-2-8-6,1-9-8,2-4 0,2-8 5,4-19-4,2-8 11,0-10 3,-3-3 0,-8-5 0,-10 0 12,-7-1 4,-5 8 13,0 11-7,-14 6 10,-7 12-12,-4 6-19,1 5-1,0 4-34,6 2-44,9 0-61,9 0-182,0 0-320</inkml:trace>
  <inkml:trace contextRef="#ctx0" brushRef="#br0" timeOffset="23727.1023">5391 4506 825,'0'0'128,"0"0"-96,0 0 5,0 0-6,0 0 0,-99 96-1,41-28-18,-6 9-5,1 0 5,8-8-6,10-8 6,7-12-3,9-7 0,8-11-5,7-13-1,3-7 2,9-7-1,2-4 4,0 0 4,0-14 14,0-11-13,0-10-13,0-5 3,2 1 2,9 0-1,0 7 3,0 7 4,-2 6-3,-2 12-2,7 7-6,3 7-1,6 23-3,7 9 4,3 5 3,7 0-3,-1-4 1,1-8-1,-4-8 0,-8-7-1,-7-11 0,-3-6-8,-6 0 4,0-22 5,3-14 9,-2-13-5,3-7-1,-1-9 3,0-6-2,-6 2 5,-3 9 14,-4 13 6,-2 15-12,0 14 6,0 10-14,0 6-9,0 2-7,-11 10-42,-4 21-49,-7 16-50,-6 5-209</inkml:trace>
  <inkml:trace contextRef="#ctx0" brushRef="#br0" timeOffset="24473.176">3008 6224 1012,'0'0'123,"0"0"-108,0 0 0,0 0 26,0 0-9,0 0-31,27 0 12,21 0-11,1 0-2,-9 0-62,-8 10-59,-15 6-67,-15 5-189</inkml:trace>
  <inkml:trace contextRef="#ctx0" brushRef="#br0" timeOffset="24575.0391">3105 6413 684,'0'0'128,"0"0"-126,0 0 3,0 0 4,0 0-4,99 7-5,-65-16-230</inkml:trace>
  <inkml:trace contextRef="#ctx0" brushRef="#br0" timeOffset="25110.015">1792 6204 919,'0'0'74,"0"0"-30,0 0 16,0 0 28,0 0-44,0 0-39,-48 36-5,4 55 6,-1 12 2,-4 5-2,5-3-3,4-9 0,12-11-2,2-13 1,9-15-2,6-14 3,2-13-2,5-15 1,4-7 0,0-8 0,0-3 5,7-19 1,7-10 3,5-3-7,2 3-2,0 9 16,-2 5-8,2 10-5,3 8-5,6 0 0,6 20 0,4 5 1,3 4 3,-1-2 1,-2-6-4,-3-7-1,-5-6 0,-7-8-6,-5 0-38,-3-14-47,-6-18-64,-6-14-255</inkml:trace>
  <inkml:trace contextRef="#ctx0" brushRef="#br0" timeOffset="25305.0225">1785 6235 902,'0'0'110,"0"0"-75,0 0-20,0 0 17,0 0-8,89-69-17,-48 56-2,-7 1-5,-7 5-18,-11 7-86,-10 0-149,-6 8-149</inkml:trace>
  <inkml:trace contextRef="#ctx0" brushRef="#br0" timeOffset="25438.5814">1758 6436 615,'0'0'186,"0"0"-149,0 0-10,0 0 18,-48 75-17,72-69-10,18-2-18,10-4-14,15 0-157,2-4-170</inkml:trace>
  <inkml:trace contextRef="#ctx0" brushRef="#br0" timeOffset="26241.8505">2407 6735 350,'0'0'429,"0"0"-403,-20 84 3,7-47 26,-2 4-1,-3 1-11,-4 4-24,1-3-10,-1-4-2,2-9 12,7-11 5,2-7 2,1-6 19,4-6 2,1 0-18,-1 0 0,0-5-8,-1-13-3,1-7-8,2-4-5,-1-3 4,5 3-1,0 6 9,0 9-7,0 9 25,0 5-12,-3 0-23,0 18 0,-4 19-7,-1 13 7,1 4 1,1-4-1,6-4 0,0-11-1,0-10-2,0-6-2,1-8-2,4-7-2,-4-4 0,1 0 1,1 0 4,6-14 1,7-14 3,6-11 9,7-8-7,-2 2 1,3 7-1,-8 9 1,-3 16-3,-11 10 0,-2 3-8,-2 14 0,-1 14 4,0 7 3,0 2 1,0-7-14,0-6-20,3-7-3,-1-7-4,-2-6-14,0-4-10,0 0-2,2-6 8,1-12 27,2-5-93,-2-4 68,4 2-8,-4 0 26,0 0 33,0-1 6,-1 0 16,-2 1 12,1-1 38,-4 4-9,0-1 3,0 5-2,0 3-18,0 2 9,-6 2-7,3 1 1,-1 4 5,-1 3-7,1 2-1,1-1-9,-2 2-12,4 0-8,-2 0-5,3 0-6,-1 0-4,1 0-8,-2 10-55,2 4-25,0-1-63,0-6-155</inkml:trace>
  <inkml:trace contextRef="#ctx0" brushRef="#br0" timeOffset="27741.0592">5922 6118 992,'0'0'75,"0"0"-61,0 0-10,0 0 15,0 0-16,0 0 5,54 24-5,-40 12-3,-14 3 0,0 5 0,-25-3 2,-3-5 1,4-7 1,10-14-3,7-8 0,7-5-1,0-2-2,0 0-7,13-5-13,6-14 21,7-7 1,0-8 3,-1-1 3,0-2 3,-7-1 7,-1 4 10,-7 2 9,-1 10 25,-8 10-14,-1 7-2,0 5-13,0 0-29,0 12-2,0 16-7,-7 12 7,-2 8 8,2 1-5,7-2-3,0-4-8,0-10-57,19-6 0,8-12-42,4-9 10,6-6-74,-1-11-63,-1-15 89,-4-13 145,-4-3 24,-5-5 46,-2-3 35,-4 4 12,-4 1-3,0 7-28,-3 8-21,-3 11 8,-5 14-16,-1 5-6,0 0-37,0 17-14,0 16 0,-7 14 28,-3 5 4,2-2-19,8-2-3,0-6-8,2-2-1,20-11-1,0-6 0,2-7-9,8-13-27,1-3-8,5-2-12,-1-24-1,-1-9-4,-3-8 35,-5-8 26,-5-2 1,-7 2 5,-1 1 8,-6 11 11,-3 10 22,-4 15 2,-2 10 6,0 4-19,0 8-36,0 23 4,0 12-4,-3 8 32,-5 1-23,6-5-4,2-4 1,0-6-3,0-8-3,10-5-9,4-6-28,1-6-57,0-6-47,2-6-127,-6 0-302</inkml:trace>
  <inkml:trace contextRef="#ctx0" brushRef="#br0" timeOffset="28084.6769">6727 6224 388,'0'0'527,"0"0"-461,0 0-43,0 0 7,0 0-18,0 0-10,49-11 3,-2 11-5,-4-3-1,-2-5-58,-10-3-110,-9 1 4,-11 0 30,-4-2 73,-7 1 54,0-1 8,0-1 20,0 0 78,0 1 27,0 3 7,0 2-21,0 7-36,5 0-25,7 25-36,5 13 30,2 9 31,-3 8-33,-6-2-22,-5 1-15,-5-5-2,0-6-3,-12-5-33,-10-5-73,-1-6-19,-2-8-169,2-16-223</inkml:trace>
  <inkml:trace contextRef="#ctx0" brushRef="#br0" timeOffset="28355.0501">7254 5886 947,'0'0'144,"0"0"-103,0 0-12,0 0 43,106-14-15,-76 63-24,-2 16 6,-7 14-15,-12 1-14,-6 0-5,-3-1-1,0-8-4,-1-6-23,-10-8-21,-1-10-22,-9-7-38,-14-7-27,-15-9-128,-17-15-73</inkml:trace>
  <inkml:trace contextRef="#ctx0" brushRef="#br0" timeOffset="28762.5481">5723 6259 483,'0'0'424,"0"0"-378,-4-81-40,24 48 8,3 1 35,-3 1-2,-8-1-26,-9 2-12,-3-2 1,-2 3 11,-16 6 2,-7 7 4,-4 10-13,-2 6-10,0 9 4,-1 25 1,6 16-9,3 12 7,10 10-5,7 12 4,4 9-5,2 3 0,0-1 0,0-7 0,6-9 3,3-8-2,2-12-1,2-12-1,1-15-1,2-13-1,6-12-14,11-7-30,12-14-18,10-24-66,9-17-343</inkml:trace>
  <inkml:trace contextRef="#ctx0" brushRef="#br0" timeOffset="29066.6169">7453 5504 1031,'0'0'115,"0"0"-115,0 0-11,0 0 11,0 0 15,0 0-7,98 95-3,-83-63-5,-11-3 2,-4-8-1,0-7 0,0-6 3,0-6-2,0-2 6,0 0 2,5-7-8,20-13-2,14-4-5,13-4-28,6 0-69,-3 2-221</inkml:trace>
  <inkml:trace contextRef="#ctx0" brushRef="#br0" timeOffset="29824.7746">8422 6038 854,'0'0'371,"0"0"-341,0 0-29,-88 1-1,80 23 13,2 7 3,1 4-6,5 1-10,0-5 1,0-2 0,0-6-1,0-6-1,3-5-15,-1-8-6,-2-4 0,0 0 22,0-3 3,-17-8-3,-10 3-4,-4 8 3,-7 0 1,-3 14 1,2 16 5,6 3-2,8 4 1,14-1-2,11-3-3,0-3-1,24-5-8,13-11-15,4-3-21,-1-10-40,3-1 51,-4-8-14,-3-14 36,-3-4 12,-5-5 1,-4-1 9,-7-1 14,-3-4 13,-2-5-2,3 1 13,-1 3-12,5 7 0,-4 8 6,-3 11-7,-6 7-1,-2 5-11,1 9-23,2 18 1,3 11 11,1 7 8,2 5-14,-1-2-4,5-7-2,-2-7 3,-3-11-2,-3-8-1,-6-9-4,-3-3-10,0-3-11,0 0 0,0 0 6,0 0 11,-3-4-3,-2-5 5,5 2 0,0-1 6,5 1-9,13 0 4,7 2 4,5 0 1,6-1 1,0 0-1,4 0 0,-3-2-1,-1 2-22,-5-5-32,-4 3-65,-6-3-164,-11-2-144</inkml:trace>
  <inkml:trace contextRef="#ctx0" brushRef="#br0" timeOffset="30203.4883">9850 6069 967,'0'0'156,"0"0"-135,0 0-14,0 0 4,0 0-2,0 0 16,124-8-25,-55 4-19,-10 2-175,-23 0-350</inkml:trace>
  <inkml:trace contextRef="#ctx0" brushRef="#br0" timeOffset="30345.9994">9875 6253 1041,'0'0'123,"0"0"-123,0 0 3,0 0 15,81 11 27,-8-16-45,3-10-8,-4 2-121,-21-4-155,-23 0-381</inkml:trace>
  <inkml:trace contextRef="#ctx0" brushRef="#br0" timeOffset="33629.1441">12500 5397 665,'0'0'37,"0"0"-27,0 0 1,0 0 87,0 0-7,-32-76-47,28 73-3,1 2-6,0 1-13,-3 0 4,-6 12-9,-6 20-13,-4 17 17,-7 14 0,4 14-3,3 9-8,10 17 9,6 15-7,6 11-7,0 8 1,0 1-6,10-4 0,-1-6 3,-6-7-3,-3-8 0,0-9 0,-15-6-1,-16-10 1,-8-11 0,-7-12 0,-3-16 1,-1-10 0,0-13-1,8-10 7,6-7-5,11-9-2,7 0-5,11-3-33,7-18-73,0-9-151</inkml:trace>
  <inkml:trace contextRef="#ctx0" brushRef="#br0" timeOffset="34228.5204">12261 7731 672,'0'0'164,"0"0"-147,0 0 27,0 0 30,0 0-26,0 0-17,-33-1-16,30 1-4,-4 0 12,-2 0 9,-8 0-13,-3 13-5,-1 5-2,0 4 9,2 6-4,5 2-2,6 6-2,7-2-2,1 4-2,0-5-2,15 0-1,7-6-3,7-6-3,0-4 0,1-7 5,0-5-5,-2-5-8,-2 0-5,-2-9 8,-2-11 4,-5-8 1,-6-5 2,-5-5 2,-4-1 3,-2 0-2,0 7 11,0 9 0,-9 5 7,-10 5-17,-5 2-6,-6 4-4,-4 3-56,4 2-62,6 1-124,11-5-238</inkml:trace>
  <inkml:trace contextRef="#ctx0" brushRef="#br0" timeOffset="35085.685">12903 4628 495,'0'0'206,"0"0"-123,0 0 22,0 0-23,0 0-2,0 0-10,0-31-29,0 31-8,0 0-1,0 0-11,0 1-17,0 21-4,0 11 0,0 20 15,0 5-2,-3 1-6,-2-3 5,4-9-5,-1-7-6,2-8-1,0-8 0,0-4 4,0-8-4,0-5 0,0-2-24,0-4-17,0-1-27,0 0-19,-3 0-43,-7 0-229</inkml:trace>
  <inkml:trace contextRef="#ctx0" brushRef="#br0" timeOffset="36683.1751">13796 5996 693,'0'0'177,"0"0"-135,0 0 10,0 0 28,0 0-23,-9-75-23,42 64-24,14 4 0,5 7-3,0 0-3,-6 20-4,-10 9-2,-14 5-2,-14 2 1,-8 1-2,-14 0 4,-19-5 0,-5-1 1,-4-8 1,6-3 5,11-9-6,11-4 0,8-5 1,6 0 2,0-2-2,2 0-1,17-18-13,8-10 13,6-11 5,3-3 3,-5-2-7,-2-2 6,-6 6-3,-3 9 15,-11 12 21,-3 9 2,-5 7-6,-1 3-20,0 7-16,0 23 0,0 10 0,0 10 11,-3-1-2,-1 0-9,2-3 4,2-3-2,0-4-2,0-5-24,14-5-36,8-5-41,8-11-20,9-9-171,8-4-152</inkml:trace>
  <inkml:trace contextRef="#ctx0" brushRef="#br0" timeOffset="36953.0465">14647 5881 708,'0'0'139,"0"0"-108,0 0 57,0 0-9,0 0-1,0 0-28,-63-46-29,56 53-11,-5 18 5,-8 15 1,1 7 8,-2 8-8,4-3-4,4-3 8,6-3-11,4-2-5,3-3-1,0-3-6,13-6-1,14-5-44,6-9-63,6-10-59,5-8-248</inkml:trace>
  <inkml:trace contextRef="#ctx0" brushRef="#br0" timeOffset="37179.196">14908 5973 697,'0'0'274,"0"0"-207,0 0-5,0 0 46,0 0-38,0 0-53,-44-26-13,38 73-4,-2 8 17,5-1-4,3-1-4,0 0-3,0-7-3,0-4-2,11-5-2,3-11-13,4-8-47,1-8-61,4-10-44,-3 0-250</inkml:trace>
  <inkml:trace contextRef="#ctx0" brushRef="#br0" timeOffset="37438.2076">14923 6092 635,'0'0'182,"0"0"-145,0 0-1,0 0-2,0 0-16,0 0-12,19 36-6,10-33 1,-4-3 9,-3 0 0,-7-4-9,-3-9 54,-3 2 23,-4 0 5,-3 8-11,0 0-19,-2 3-20,2 0-21,1 6-12,4 16-4,3 5 4,-1 4 0,3 1-26,0 0-90,2-7-72,2-5-225</inkml:trace>
  <inkml:trace contextRef="#ctx0" brushRef="#br0" timeOffset="37764.1945">15314 5693 884,'0'0'109,"0"0"-83,0 0 37,31-77 13,-12 77-7,4 0-38,-2 13-20,4 15 5,0 12 11,1 8-8,-3 11 5,-3 7-9,-2 5-5,-6 2 1,-6-2-9,-2-3-1,-4 1 0,0-6-1,0-4 0,0-6-3,0-10-19,-4-8-12,-8-5-18,-9-4-20,-12-9-23,-10-4-13,-12-11-154,-12-2-81</inkml:trace>
  <inkml:trace contextRef="#ctx0" brushRef="#br0" timeOffset="38166.8483">13698 5905 610,'0'0'115,"0"0"-77,-5-99 7,5 67 55,0 0-30,0 3-21,-1 4-28,-4 4 3,-2 4 9,-2 6 17,-2 6-17,-5 5-18,-6 5-9,-4 27-1,-2 17 3,0 22-1,8 13 1,8 9 1,6 0 1,6-3-2,0-9-1,0-4-6,6-7 0,7-7 1,6-12-2,4-9 0,10-11-31,9-13-33,15-13-17,13-5-54,15-23-295</inkml:trace>
  <inkml:trace contextRef="#ctx0" brushRef="#br0" timeOffset="38639.1136">15482 5170 857,'0'0'73,"0"0"-49,0 0 50,0 0-9,0 0-31,0 0-18,66 4-9,-29 29 4,-5 2 0,-13-3-11,-13-3-1,-6-4 1,-18-2 1,-13-2 19,-5-4 3,6-4-5,13-5-4,11-4 4,6-4-18,22 0 0,24 0 0,18-17 9,11-4-5,-1 1-3,-5 2 4,-11 3-3,-12 5-1,-10 3 0,-14 2-1,-8 4-1,-11 1-31,-3 0-48,-2 9-36,-23 10-31,-10 6-81,-9-3-87</inkml:trace>
  <inkml:trace contextRef="#ctx0" brushRef="#br0" timeOffset="39465.2307">14623 6839 725,'0'0'156,"0"0"-116,0-78 14,0 58 21,0 4 24,0 8-39,-2 4-14,2 4-7,-1 0-26,-2 29-11,-6 19 1,0 17 33,-2 14-6,1 3-19,3-4-6,2-3-1,4-11-4,-2-12-1,1-5-9,-2-5-44,-1-11-50,-4-7-54,-1-12-121,-4-12-77</inkml:trace>
  <inkml:trace contextRef="#ctx0" brushRef="#br0" timeOffset="39734.7751">14366 7279 325,'0'0'421,"0"0"-225,0 0-104,0 0 8,0 0-32,0 0-42,-41-11-18,64 47 13,7 2-9,8 2-6,-1 2-4,0-7-1,-11-8 1,-7-6-4,-10-11 3,-6-5-1,-3-3 1,0-2 6,3 0 1,4-5 24,10-17-3,10-9-20,7-7-7,10 2-2,1 4-6,0 8-19,-9 14-46,-11 10-62,-19 7-86,-6 20-307</inkml:trace>
  <inkml:trace contextRef="#ctx0" brushRef="#br0" timeOffset="40080.6642">14450 8038 524,'0'0'529,"0"0"-467,0 0-33,0 0 47,0 0-4,0 0-20,-6-64-22,6 64-14,0 0-8,0 0 4,3 11-6,0 19-5,0 15 27,1 13-15,-1 5 5,-1 3-10,-1 0-3,2-11-4,-1-7 0,-1-10 0,2-11-1,-1-9-2,-1-9 1,0-3-23,1-4-23,1-2-19,3 0-19,0-19-65,5-10-167</inkml:trace>
  <inkml:trace contextRef="#ctx0" brushRef="#br0" timeOffset="41572.9659">17019 5715 597,'0'0'329,"0"0"-260,0 0-23,0 0 19,0 0 9,0 0-34,-18-29-28,27 66-11,7 19 22,-2 12 2,-2 5-8,-5-2-11,-5-6-1,-2-11-3,0-9-1,0-8 2,0-9-3,-6-7 0,0-8 1,1-8 0,4-3-1,-3-2 5,2 0-5,-4-13 5,-5-10-5,-2-5-10,-2-3 9,-3-3-3,-4 4 4,-4 4-2,-4 6 2,-1 11 0,-2 9-3,-1 0 3,0 23 2,3 5-2,6 6 1,9 5-1,12 0 0,4-1 0,12-4-8,25-9-7,12-8-29,14-7-24,8-10-16,-2-8 11,-3-21 18,-10-9 4,-12-5 51,-10-8 12,-11-1 25,-10-4 26,-6-1-12,-7 2 29,0 4-21,0 10-4,-3 11 2,-2 13-11,0 10-7,5 7-10,0 0-29,0 30-8,1 16 2,11 18 6,2 7 3,2 1-2,-1-1 1,6-2-1,0-6-1,4-7 0,1-9-11,-4-12-15,-5-10-27,-3-9-28,0-12-75,-1-4-126,2-11-367</inkml:trace>
  <inkml:trace contextRef="#ctx0" brushRef="#br0" timeOffset="41749.509">17511 6116 855,'0'0'179,"0"0"-118,0 0-24,17-85 17,35 71-12,21 4-17,17 3-15,2 3-10,-5 2-1,-20 0 1,-21 2-18,-26 0-69,-20 0-44,-33 8-186,-38 5-39</inkml:trace>
  <inkml:trace contextRef="#ctx0" brushRef="#br0" timeOffset="49767.9173">19444 6159 539,'0'0'467,"0"0"-394,0 0-56,0 0 12,0 0 33,0 0-18,0 0-39,-20-27 3,60 27-1,9 0-6,4 7 0,-3 2-1,-5 2-48,-11 1-70,-14-1-53,-15-1-245</inkml:trace>
  <inkml:trace contextRef="#ctx0" brushRef="#br0" timeOffset="49951.3715">19505 6336 635,'0'0'329,"0"0"-281,0 0-44,0 0 9,0 0 12,0 0-11,61 10 8,-8-8-15,4 0-7,-5-1-1,-7 2-63,-12-1-143,-14-2-133</inkml:trace>
  <inkml:trace contextRef="#ctx0" brushRef="#br0" timeOffset="56531.3702">21050 5752 781,'0'0'164,"0"0"-119,0 0 13,0 0 31,0 0-17,0 0-25,0 0-20,-30-45-3,30 44 0,0 1-1,0-1-2,0 1-9,0 0-3,0 0-9,0 17-4,-1 22 1,-9 25 3,-4 11 8,-1 6-2,5-1-4,2-6 0,8-3-1,0-10-1,8-5 0,11-12 0,2-11 0,0-5 1,-1-12-1,-3-6-1,-2-5-2,0-5 0,4 0 1,3 0 2,0-15-7,0-1-6,-4-2-1,-5 1-16,-2 3-18,-4 1-29,-6 0-37,-1 2 2,0-1-173,0-1-218</inkml:trace>
  <inkml:trace contextRef="#ctx0" brushRef="#br0" timeOffset="57058.2587">21017 6102 772,'0'0'197,"0"0"-128,0 0-21,0 0 29,0 0-25,0 0-37,-13-22-10,41 21-5,13-2 6,6 0-6,3 0-4,-3 0-47,-3 2-48,-6-2-31,-3-1-135,-10-2-170</inkml:trace>
  <inkml:trace contextRef="#ctx0" brushRef="#br0" timeOffset="58024.8874">21448 5247 467,'0'0'369,"0"0"-315,0 0-35,0 0 18,0 0 22,-47-75-12,63 64-27,5 3-13,6 0 0,3 1-2,-2 3 22,-4 2-8,-3 2-4,-2 2-10,4 20 0,-1 12 3,-1 11 2,1 10 8,-1 8-8,-3 6-3,3 7 2,-3 5-5,1 13 4,-3 15-1,-5 10-2,-3 9-1,-5 6 0,-3-6 0,0-5 1,0-8-3,3-10-1,1-16 0,-1-9 0,-3-16-2,0-12 2,0-10 0,-15-10-1,-6-7 0,-4-7 0,-7-3 4,-3-6 2,-1-6-6,3-3-24,2 0-65,6-10-62,11-9-289</inkml:trace>
  <inkml:trace contextRef="#ctx0" brushRef="#br0" timeOffset="58451.0674">22199 7186 1015,'0'0'107,"0"0"-103,0 0 3,0 0 27,0 0 21,0 0-25,-8-42-27,-5 49 0,-7 14 4,-6 10 15,-1-1-4,5 1-8,8 0-5,8-2-3,6-3-1,5-2-1,21-7-2,13-5-5,6-12-11,6 0 5,-1-15 0,-11-12 13,-9-3 1,-15-4 10,-13-3-7,-2 1 13,-15 3-4,-18 2-12,-7 7-2,-5 7-12,7 4-35,6 1-72,11 0-76,12-9-204</inkml:trace>
  <inkml:trace contextRef="#ctx0" brushRef="#br0" timeOffset="58769.0839">21902 4603 553,'0'0'134,"0"0"-27,0 0 0,0 0-24,0 0-6,0 0-1,0-71-29,0 71-26,0 0-21,0 15-5,10 24-3,-1 28 6,-4 16-52,-4 15-81,-1 4-287</inkml:trace>
  <inkml:trace contextRef="#ctx0" brushRef="#br0" timeOffset="59108.0638">22627 6001 910,'0'0'100,"0"0"-94,0 0-5,0 0 9,0 0 10,0 0-5,131 0-15,-72 0-5,-7-1-152,-13-2-245</inkml:trace>
  <inkml:trace contextRef="#ctx0" brushRef="#br0" timeOffset="59260.5664">22619 6217 397,'0'0'567,"0"0"-525,0 0-38,0 0-4,0 0 2,96-1-17,-18-11-130,8-4-258</inkml:trace>
  <inkml:trace contextRef="#ctx0" brushRef="#br0" timeOffset="59608.038">23797 5770 1043,'0'0'83,"0"0"-64,0 0 58,0 0 5,-2-78-19,2 77-27,0 1-20,0 0-11,0 0-2,0 0-3,0 25-9,0 15 3,0 15 6,0 9 2,0 3-1,0-5 2,-3-6-3,-1-2 0,-3-3-16,-4-5-55,-1-2-35,-6-7-71,0-13-202</inkml:trace>
  <inkml:trace contextRef="#ctx0" brushRef="#br0" timeOffset="60022.01">23422 6828 882,'0'0'150,"0"0"-136,0 0 24,0 0 40,0 0-26,0 0-31,-8-1-16,46 1 11,13 0 5,10 0 3,3-4-11,1 3-10,-6 1 2,-5-4-4,-12 4 4,-14-1-5,-12 0-1,-11 1-25,-5 0-35,0 0-43,-25 3-54,-10 10-219</inkml:trace>
  <inkml:trace contextRef="#ctx0" brushRef="#br0" timeOffset="60278.8118">23512 7084 413,'0'0'609,"0"0"-562,0 0-27,0 0 52,0 0-5,0 0-40,-15 5-23,63-5 12,11 0-3,4 0 0,1 0-10,-3 0-2,-3 0 1,-3 0 0,-10 0-4,-15-3-2,-13 2-16,-13 1-38,-4 0 2,-3 0-35,-25 0-91,-12 0-282</inkml:trace>
  <inkml:trace contextRef="#ctx0" brushRef="#br0" timeOffset="62067.161">8676 9544 514,'0'0'186,"0"0"-136,0 0 25,0 0 19,0 0-15,0 0-8,-9-45-14,9 39-3,0 1-7,0 4-8,0 1-10,0 0-15,0 0-14,0 17-2,-3 26-10,-1 23 12,-1 17 4,-4 6-4,-4-2 3,1-8-3,0-6 1,2-8 1,-1-10-4,0-10 4,-2-10-1,6-13-1,-1-8 0,5-9-1,0-5 1,3 0 4,0 0 3,-3-14 5,2-15-12,1-10 2,0-6-2,4 2 3,10 4-1,5 4 2,1 10 20,0 8-4,1 12-8,5 5-12,1 8 3,4 20-4,5 8 2,4 1 0,2 2-1,-3-4 1,-4-9-2,-9-4 1,-9-9-7,-7-7-9,-6-4-12,-2-2-22,-2 0 3,0-2-33,0-21-64,-14-10-310</inkml:trace>
  <inkml:trace contextRef="#ctx0" brushRef="#br0" timeOffset="62288.175">8560 9660 937,'0'0'95,"0"0"-66,0 0-29,0 0 0,0 0 41,143-56-5,-72 36-21,0 4-8,-18 1-2,-20 8-5,-18 7-3,-15 0-83,-16 14-125,-26 8-160</inkml:trace>
  <inkml:trace contextRef="#ctx0" brushRef="#br0" timeOffset="62450.937">8576 9957 880,'0'0'94,"0"0"-85,0 0 9,0 0 14,0 0 16,101 5-7,-33-16-37,9 1-4,2 1-122,-7 1-182</inkml:trace>
  <inkml:trace contextRef="#ctx0" brushRef="#br0" timeOffset="63100.6956">9731 10188 829,'0'0'318,"0"0"-282,0 0-28,0 0 20,0 0 9,0 0-22,-58 30-6,13 14-5,-6 3 2,1 4-6,3-2 2,1-1 0,4-6-2,3-10 1,6-8-1,7-8 1,5-5-1,9-6 2,6-5-2,0 0 5,2 0 10,2-12 3,1-14-14,1-8 2,0-5-5,0-2 0,11 2 2,1 6 14,-1 7 6,-4 13-2,-1 6-3,-6 7-9,2 0-9,4 5-4,6 20-10,7 15 13,11 8 1,0 1 2,1-4 1,-1-8-3,-2-7-1,-4-8 0,-3-11-6,0-3 2,-4-8-4,2 0-2,1-12 10,6-13 0,-1-7 2,-1-10 0,-2-4 2,-8-3-1,-8-1 0,-6 6 2,0 6-1,-2 9-2,-11 8 7,-2 9-8,-4 7-5,-2 5-5,3 0-68,5 19-71,13 2-130,0-5-359</inkml:trace>
  <inkml:trace contextRef="#ctx0" brushRef="#br0" timeOffset="63501.4915">10222 9759 752,'0'0'267,"0"0"-192,0 0-48,0 0 26,0 0-23,0 0-26,82-22-4,-30 18-33,-6 4-116,-15 0-199</inkml:trace>
  <inkml:trace contextRef="#ctx0" brushRef="#br0" timeOffset="63635.0559">10202 9954 610,'0'0'387,"0"0"-324,0 0-47,0 0 24,0 0 1,0 0-22,72 25-19,-2-25-32,-3-3-153,-11-8-338</inkml:trace>
  <inkml:trace contextRef="#ctx0" brushRef="#br0" timeOffset="64655.2474">11139 9332 50,'0'0'478,"0"0"-355,0 0-77,0 0 60,0 0 22,0 0-51,2 5-20,-2-5-1,0 0-2,0 0-9,0 1-20,0 10-10,0 11-8,0 14 4,-3 20 26,0 12-6,3 6-13,0 5-7,0 2-3,6-7-1,4-5-1,2-8-4,-3-11-1,-1-10-1,-3-10 0,0-10 0,-2-7 0,-2-6-16,1-4-29,-2-3-14,0 0-29,0-13-32,0-17-227</inkml:trace>
  <inkml:trace contextRef="#ctx0" brushRef="#br0" timeOffset="68870.5197">13853 9542 397,'0'0'270,"0"0"-129,0 0-55,0 0-8,0 0-5,0 0-4,0 0-27,0 0-10,2-5-10,1 3 0,-2-2-4,2 2-12,-1 1-1,-1 1 2,-1 0 0,0 0 0,0 0-2,0 0-2,0 0 1,0 0-2,0 0-2,0 0 2,0 0 0,0 0-2,0 0-1,0 0 0,0 0 1,0 0-1,0 0 1,0 0 0,0 0 1,0 0-1,0 0 0,0 0 0,0 0 1,0 0-1,0 0 1,0 0-1,0 0 0,0 0 0,0 0 0,0 0-1,0 0 1,0 0-1,0 0-2,0 0 2,0 0-1,0 0-2,0 0 1,0 0 1,0 0 0,0 0-1,2 0-1,-2 0-1,0 0 2,0 0-5,0 0-2,0 0 2,0 0 4,0 0 1,0 0 1,0 0 0,0 0 1,0 0-3,1 0-9,-1-4 10,0-4 3,0-3 1,0-5 0,-10 1 1,-6-2 1,2 2 8,2 3 2,3 4 12,6 5-10,3 3 1,0 11-16,0 33-5,0 24 5,10 25 10,1 12-5,1 4-1,1-1-3,1-9-1,0-12 0,-5-11-14,-1-15-31,-7-13-32,-1-14-26,-1-18-58,-20-16-120,-6-7 56,-9-27 6,-7-10 207,-2-2 12,-7-2 221,0-2-39,4 1 3,5 5-39,10 7-63,10 10-7,12 7-9,11 7-31,0 3-21,33-2-13,19 1-2,15 3 4,10-3-2,7 3-2,1 1 2,-3 2-3,-10 5 2,-17 0-1,-18 0 0,-13 10-1,-10 5-4,-6 1 3,-2 3 2,-5 2 7,3 1 3,-1 0-3,1-4 7,1-1-9,1-5-1,-2 0-4,1-5 3,-2-2-3,0-3-22,0-2-80,1 0-85,5-9-224</inkml:trace>
  <inkml:trace contextRef="#ctx0" brushRef="#br0" timeOffset="68992.6389">14244 9713 795,'0'0'22,"0"0"-22,0 0-101,0 0-68,0 0-156</inkml:trace>
  <inkml:trace contextRef="#ctx0" brushRef="#br0" timeOffset="69402.0296">14457 10030 494,'0'0'199,"0"0"-151,0 0 21,0 0 51,0 0-36,0 0-29,9-6-7,1-11-8,7-6-22,1 0-8,6-1 10,1 2-3,2 7-9,-4 5-1,0 10-5,0 2 2,-1 21-4,5 11 0,-1 1 3,3 2-2,0-4-1,-1-6 0,-1-8-8,-4-6-7,-7-7-4,-5-6 2,-5 0 17,-1-9 12,4-8 2,1-7 16,2 2 8,4-1-26,1 5 15,4 4-13,-2 6-6,1 7 2,-1 1-6,-2 1-4,-1 15-3,-4 2 1,-4 2-19,-4-1-69,-3-1-97,-1-11-319</inkml:trace>
  <inkml:trace contextRef="#ctx0" brushRef="#br0" timeOffset="69568.9939">14984 9763 935,'0'0'82,"0"0"-64,0 0 27,0 0-28,0 0-17,0 0-54,54-45-47,4 45-62,2-1-63,-4-10-72</inkml:trace>
  <inkml:trace contextRef="#ctx0" brushRef="#br0" timeOffset="69940.8406">15351 9619 135,'0'0'325,"0"0"-149,19-82-40,-17 60-12,-2 6-40,0 4-7,0 6-7,0 6 1,0 0-38,0 28-33,-5 16 10,-4 13 39,2 4-6,3 1-23,4-2-13,0-4 0,11-4 1,9-4-8,7-10 0,6-7-1,5-11-9,3-7-19,-4-8 6,-3-5 2,-4-5 7,-5-16 11,-4-8 3,-6-4 4,-3-1-3,-6 3 2,-6 9 1,0 9 0,0 10 19,0 3-5,0 16-18,-5 11 0,1 10 9,4 0-5,0-5 0,18-3-1,6-10-3,4-6-7,3-10-33,4-3-32,-4-15-96,-6-14-259</inkml:trace>
  <inkml:trace contextRef="#ctx0" brushRef="#br0" timeOffset="70086.6589">15695 9728 968,'0'0'94,"0"0"-87,0 0 31,0 0 6,80-28-44,-18 21-68,5 0-253</inkml:trace>
  <inkml:trace contextRef="#ctx0" brushRef="#br0" timeOffset="71450.0338">16724 9782 986,'0'0'179,"0"0"-148,0 0-31,0 0-5,0 0 5,0 0 17,58 80-5,-22-36-6,-5-3-2,-7-9-2,-8-8-2,-9-9 0,-2-9 0,-5-4 0,0-2 4,0 0 21,0-2 44,0-16-12,0-7-38,9-5-6,10-6-7,5-1 0,9 0-6,7 3-2,5 7-22,4 9-20,2 13-10,-5 5 4,0 3-1,-7 13 12,-3 4 6,-6-4 12,-5-2 2,-2-3 7,-10-4 12,-4-5 0,-3-2-1,-6 0 1,0 0 26,0 0 35,0 0-18,-7 0-23,-13 0-1,-5 3-5,-2 3-7,5 1-6,7 2 2,5 1-1,8 1-4,2 1 2,0 2-1,21-1-2,13 0 0,9-2 3,7-4 0,0-1 0,0-5-14,2-1-12,0 0-9,-7-2 8,-4-14 7,-8 0 12,-12-5 8,-3-5 0,-9-1 11,-6-5 7,-3 2 8,0-3-9,0 0 8,0 3-9,-3 1-1,-3 4 2,2 7 4,-1 8 1,2 6-7,1 4 7,-2 11-22,-2 21-14,3 16 14,0 10 3,3 0-1,5-4-2,14-8-2,6-7-1,0-10-7,0-11-1,-4-8 1,-5-6 10,-1-4 3,-1 0 3,2-15 1,0-4 0,7-2 5,3 1 2,1-1-4,0 5-3,0 5-7,-4 7-3,-3 4 2,-2 4-4,-4 19-1,-1 4 2,-4 6 3,4-1 1,-1-7-5,0-7-6,-4-6 10,-1-8 1,-4-3 0,0-1 2,5 0 7,7-14 8,5-5-9,6-5 3,4 1 3,-2 3-11,3 3-1,-6 8 1,-5 6 1,-4 3-4,-5 8-1,2 15-7,-2 5 8,2 0 0,6-1 0,4-6 1,2-7-2,2-9 2,5-5 0,0 0 1,-3-6 7,-1-13-6,-4-3 4,-6-1-6,-5-2 3,-4-2-3,-5 2 1,-2 1-2,-2 6 0,0 5-2,-3 10 0,-16 3-12,-4 12 11,0 18 3,3 4 0,12 4 0,8-1-1,6-5 2,24-5 1,11-7-2,11-8 0,6-6-6,-5-6-1,-9 0-33,-13 0-8,-17-4-16,-14-4-61,-5 2-59,-33 0-259</inkml:trace>
  <inkml:trace contextRef="#ctx0" brushRef="#br0" timeOffset="71741.7533">17583 10419 851,'-82'7'167,"26"0"-133,21-3 13,20-4 30,15 0-2,31 0-33,39 0-29,45-6-8,33 0 1,23 0-6,13-2 0,1-4 0,-6-3 0,-18-1 0,-21 5 1,-22 3 0,-27-1 1,-27 2 6,-22 2-7,-21-1 7,-10 3 7,-5 3-8,-3 0-7,2 0-27,4 0-99,4 0-96,6 6-387</inkml:trace>
  <inkml:trace contextRef="#ctx0" brushRef="#br0" timeOffset="71887.3172">19408 10487 1038,'0'0'64,"0"0"-60,0 0 3,0 0-7,0 0-25,0 0-285</inkml:trace>
  <inkml:trace contextRef="#ctx0" brushRef="#br0" timeOffset="78580.3232">2422 12911 585,'0'0'112,"0"0"-28,0 0-14,0 0-6,0 0-7,0 0 0,0 0-14,-12-76-11,12 72-8,0 1-3,0 3-5,0 0-16,0 25-3,2 30 1,11 24 2,0 25 10,-1 16 0,-1 8-8,-4 5 3,-1-5-2,-3-2-3,-3-13 1,0-19 3,0-13-4,-4-21 1,-7-11-1,-4-7 3,3-13-3,2-9 0,4-10-1,3-6-19,0-4-31,-3-6-6,3-22-12,0-14-156,3-14-86</inkml:trace>
  <inkml:trace contextRef="#ctx0" brushRef="#br0" timeOffset="78889.0065">2376 13440 828,'0'0'44,"0"0"20,0 0-20,-6-76-22,46 59-9,18 4 14,9 6-12,2 7-10,-5 0 0,-16 0 0,-15 12-10,-17 2 2,-16 3-1,0 4-3,-33 2 7,-10 2 12,-8-2-9,-1-2 5,7-4 1,17-2-7,10-2-2,15 0-2,3 2-55,15 4-70,16-3-125,14-2-167</inkml:trace>
  <inkml:trace contextRef="#ctx0" brushRef="#br0" timeOffset="79467.4328">3250 13618 726,'0'0'176,"0"0"-152,0 0-20,0 0 14,0 0 16,0 0 21,-40 91-22,19-41-27,4 5 0,-5-5-4,-5-2 9,-9-5 5,-4-3 0,-3-6 2,6-5 10,1-7-16,9-6-1,6-7-8,3-5 4,10-4 1,-1 0 0,4-13 8,0-17-10,4-12-3,1-7-2,1-4 3,17 2 0,3 2 4,-3 16 0,-2 9 7,-5 12-3,-1 12-4,5 2-8,3 22-2,9 12 2,4 6 1,4 6 0,0-3 2,-2-4-2,-2-5 0,-1-9-1,-2-1 1,-5-8-1,-5-5-2,-5-5-4,-4-4-3,-3-4 5,2 0-7,-1-5 11,3-17 6,-1-10-2,-1-9-4,1-7 6,0-9-2,1-6-3,-2 1-1,-1 10 1,-4 15-1,-3 19 0,0 14-18,0 4-71,0 12-194,0 10-202</inkml:trace>
  <inkml:trace contextRef="#ctx0" brushRef="#br0" timeOffset="79912.1197">4595 13272 445,'0'0'480,"0"0"-403,0 0-67,0 0 2,0 0 19,0 0-1,23 0-10,23 0-14,11-1-6,2 1-32,-9 0-119,-18 0-217</inkml:trace>
  <inkml:trace contextRef="#ctx0" brushRef="#br0" timeOffset="80058.9876">4567 13449 929,'0'0'109,"0"0"-103,0 0-6,0 0 0,0 0 16,84 23-5,-7-23-11,5 0-64,-1 0-132,-11-10-195</inkml:trace>
  <inkml:trace contextRef="#ctx0" brushRef="#br0" timeOffset="88369.0136">6645 13353 760,'0'0'74,"0"0"-64,0 0-8,0 0-1,17-75 20,13 36 3,5-11-9,4-7-11,0-10 2,0-7-6,-3-1 0,1-7 8,-4-1-5,-5-2-1,-4 8 8,-3 9-1,-8 15 17,-7 13 9,-3 14-8,-3 10-3,0 15 20,0 2-20,-13 35-24,-10 23 0,-5 20 8,3 8 1,6 2-7,5-4-1,8-10 0,6-9 1,0-8-2,4-12 1,15-9-1,2-10 0,2-10 0,1-6-1,-4-11 0,-1 0-5,0-3 5,-2-15 1,0-7 11,0-6-6,-2-3 0,-1 1-5,0 8 1,-6 9 0,-5 9 2,-2 7 2,2 5-5,5 18-18,3 10 18,0 8 6,1 0-5,0-2 2,-2-3-3,2-6-27,0-7-54,-1-7-71,-8-14-227</inkml:trace>
  <inkml:trace contextRef="#ctx0" brushRef="#br0" timeOffset="88776.1634">7342 12947 812,'0'0'57,"0"0"-42,0 111 0,0-78 3,9-2 19,5-1-13,2-7-15,-7-4-3,2-6-5,-7-8 2,-1-2-2,-3-3-1,0 0 9,0-8 29,3-16 2,4-13-32,4-7 11,7-1 0,2 4-3,2 9-2,0 13-9,2 13 9,-1 6-11,5 5-2,3 18-1,2 4 0,-1 3 6,-2-5-6,-6-5-1,-3-6-4,0-7-22,-6-3-18,-8-3-10,-5-1-11,-2 0 11,-5 0-121,-21 1-189</inkml:trace>
  <inkml:trace contextRef="#ctx0" brushRef="#br0" timeOffset="89129.0882">6447 14166 882,'0'0'131,"0"0"-100,0 0 41,9-79-10,0 70 6,2 8-26,2 1-30,2 10-12,6 18 6,-4 13 18,-3 11-5,-3 8-15,-10 3-2,-1 2 1,0-4-2,-3-9-1,-6-9-4,3-10-21,6-13-25,0-13-22,1-7-50,18-19-71,1-22-242</inkml:trace>
  <inkml:trace contextRef="#ctx0" brushRef="#br0" timeOffset="89392.2929">6253 13958 736,'0'0'188,"0"0"-137,-83-5-33,83 5 19,0 0 4,19-5-22,30-3 2,23-8-3,16-5-9,6-3 16,-5-3-13,-9 1-4,-14 3-2,-15 6-6,-16 6 2,-18 4-2,-12 5-14,-5 2-77,0 3-44,0 17-112,0 6-75</inkml:trace>
  <inkml:trace contextRef="#ctx0" brushRef="#br0" timeOffset="89743.2407">6935 14183 489,'0'0'509,"0"0"-443,0 0-43,0 0 10,0 0 2,0 0-19,46-1 7,12-7-3,11 0-9,0-5-6,-2 0-1,-7 0-4,-13 2-6,-13 3 6,-14 2-4,-14 3-13,-6 2 10,0 1-16,0 0-16,0 0-30,-3 3-47,-6 7-230,6-3-73</inkml:trace>
  <inkml:trace contextRef="#ctx0" brushRef="#br0" timeOffset="90439.5739">7381 13955 666,'0'0'224,"0"0"-154,0 0-22,0 0 38,0 0-4,0 0-30,-39-19-17,39 19-9,-3 0 3,2 0 1,-1 0-3,2 0-8,-1 0-9,1 0 2,0 0-5,-2 0 2,2 0-5,0 0 0,0 0-4,0 0 0,0 0-4,3 3-3,20 6 7,5 3 2,9-2 0,2 0-2,1-1 4,-5-1-4,-7-2 0,-10 0-3,-6 0-7,-8 0-5,-2 0 4,-2 1 3,0 8 5,-6 0-1,-7 4 4,-3 0 1,2 1-1,0-1 0,-1-1 0,5-3 1,1 0-1,1-5 1,0-2-1,0 0 0,5-4 0,0-1 0,3-1 1,-2-2-1,2 0-4,0 0-38,0 1-27,0 2-54,0-2-83,0-1-221</inkml:trace>
  <inkml:trace contextRef="#ctx0" brushRef="#br0" timeOffset="91228.4413">8179 13816 789,'0'0'197,"0"0"-143,0 0 0,0 0 7,0 0-32,0 0-8,-109 59-6,72-18-8,2 1-2,3-1-3,2 0 2,3-5-4,5-9 3,5-5-3,4-11 2,7-6 1,4-1-2,2-4 2,0 0 0,-1-10 11,1-13-12,-2-8-2,2-6 0,0 0 12,0 0-9,5 6-2,4 6 12,-2 7 15,-4 11-5,-1 4-4,2 3-17,2 8-2,9 19-5,3 7 5,4 5 1,2-1 4,-3-4-2,3-2-3,-2-5 0,-1-7 0,-1-6-1,-4-7-2,-5-3 2,1-4-7,2-1 8,2-22 0,3-8 8,-2-6-4,-3-5-2,-3-3-2,-7-2 2,-4 4 4,0 3 5,0 7 14,-1 11-6,-7 9-16,-1 9-3,0 4-6,-6 0-5,0 20-32,2 8-39,7 7-32,6-4-110,3-6-215</inkml:trace>
  <inkml:trace contextRef="#ctx0" brushRef="#br0" timeOffset="93649.773">9292 12489 773,'0'0'129,"0"0"-62,5-80-23,-2 68 18,-2 8 16,1 4-31,2 18-47,-1 24 6,0 26-6,-3 14 18,0 4-10,-10-3-3,-7-8-3,1-11-2,2-9 3,0-9-3,3-12 3,3-9-2,1-11 0,4-8 8,3-4-1,0-2 10,0 0 10,0-10 1,0-18-15,12-7-14,3-2 1,3 1 0,3 5 0,-3 9 0,2 10 1,-3 8 4,1 4-4,1 3-2,7 14 0,2 6 0,-1 3 1,-2-4-1,-3-2 0,-3-5-2,-3-5-34,-6-2-30,-2-6-18,-5-2-53,-3-12-61,0-21-228</inkml:trace>
  <inkml:trace contextRef="#ctx0" brushRef="#br0" timeOffset="93838.1678">9344 12330 776,'0'0'151,"0"0"-77,0 0-17,0 0 7,0 0-28,0 0-34,15-55 7,36 55-9,7 0 0,1 0-1,-3 0-10,-8 2-86,-12 2-57,-17 0-249</inkml:trace>
  <inkml:trace contextRef="#ctx0" brushRef="#br0" timeOffset="94020.2025">9391 12572 745,'0'0'146,"0"0"-126,0 0-15,0 0-1,0 0 7,0 0 14,29 31-25,25-31-6,3 0-20,-5 0-127,-4-3-87,-8 0-240</inkml:trace>
  <inkml:trace contextRef="#ctx0" brushRef="#br0" timeOffset="94570.517">10098 12727 903,'0'0'103,"0"0"-80,0 0-13,0 0 6,0 0 16,-91 94-18,61-58-10,-1-3-3,-4-2 5,-1-5-4,-1-1 1,2-6 0,5-4 0,6-7 9,4-6 16,8-2-4,2 0 0,4-2 0,2-15-5,4-8-9,0-3-5,0-2-1,12 2 6,4 6 11,-3 5-4,1 9 0,-2 8 3,2 0-19,3 16-1,7 13 0,4 8 1,2 1 0,1-3-1,2-7-1,-2-9-7,-4-8-16,-3-10 9,-4-1 6,-4-10 9,-2-17 9,0-6-3,-3-7-3,-2-3 5,-2 0 3,-1-2 0,-6 5-3,0 11-8,0 11 2,0 9-4,-13 9-5,-7 6-63,-8 24-57,-8 9-86,-1 4-209</inkml:trace>
  <inkml:trace contextRef="#ctx0" brushRef="#br0" timeOffset="94931.7708">8946 13469 845,'0'0'103,"-82"3"-61,60-3 22,13 3 37,6-3-22,3 0-41,9 0-32,38 0 1,28-7 2,35-11 6,23-2-8,16-1 3,8 1-10,-2 0 0,-9 1 0,-19 3 5,-22 4-5,-26 4 0,-27 3 1,-26 4-1,-15 1-5,-11 0-30,-21 10-15,-22 18-31,-21 7-67,-12 3-378</inkml:trace>
  <inkml:trace contextRef="#ctx0" brushRef="#br0" timeOffset="95555.5503">9125 14093 796,'0'0'122,"0"0"-70,0 0 19,0 0 24,0 0-35,0 0-48,0-49-11,29 46 5,-3 3 3,-3 0-6,-11 11-3,-12 8-5,0 9 5,-18 6 3,-12-2-1,0-3 5,8-9-5,11-7-2,11-5 2,0-4-2,30-4-11,21 0 5,20-3-44,10-14-43,4-5-17,0-6 1,-6-6-16,-7 0 117,-16 2 8,-17 3 108,-19 5 4,-12 5-37,-8 2 35,0 5-10,0 6-34,0 4-22,0 2-18,-4 5-26,-5 21 6,0 15 0,-1 8 17,-1 3-11,2 1-4,-1-4 1,-2-6-5,1-7 3,2-7-5,1-8-1,3-8-2,2-4-20,3-5-36,0-4-31,0 0-38,0-11-20,2-17-314</inkml:trace>
  <inkml:trace contextRef="#ctx0" brushRef="#br0" timeOffset="95781.2307">9595 13960 940,'0'0'172,"0"0"-116,0 0-12,0 0 28,0 0-40,0 0-22,89-61-3,2 48-5,5-2 3,-5-1-5,-10 0 0,-16 3-8,-16 3-22,-20 4-21,-22 4-34,-7 2 8,-33 6-23,-22 12-281</inkml:trace>
  <inkml:trace contextRef="#ctx0" brushRef="#br0" timeOffset="112585.1519">11081 13055 526,'0'0'147,"0"0"-71,0 0 0,0 0 1,0 0-17,0 0-20,-25 0-16,25 0-2,0 0-3,0 0-3,0 0-8,17 0-4,10 0 5,9 0 0,4-2 3,5-4-10,1-2 4,-4 2-5,-7 0-1,-14 3 0,-12 3-29,-9 0-51,-2 8-34,-26 12 28,-10 6-55,-7 2-83,2-1-205</inkml:trace>
  <inkml:trace contextRef="#ctx0" brushRef="#br0" timeOffset="112829.5717">11052 13252 454,'0'0'257,"0"0"-138,0 0-42,0 0-11,0 0-8,0 0-19,-25 0-14,34 0-15,21 0-2,13-6 8,9-6-1,5-1-7,0 0-2,-5 0-6,-9 3 4,-13 4-4,-13 2 0,-12 3-1,-5 1-8,0 0-32,-16 1-28,-6 13-98,-2-4-99,6-1-201</inkml:trace>
  <inkml:trace contextRef="#ctx0" brushRef="#br0" timeOffset="113345.7958">11396 12896 637,'0'0'115,"0"0"-36,0 0 3,0 0-10,0 0-20,0 0-18,-31-72-7,31 70 2,-2 1 1,0 1 0,2 0-7,0 0-1,-1 0-4,-1 0-2,1 0 0,-1 0-8,1 0 4,1 0-10,0 0 4,0 3-6,3 7 0,21 5 0,9 5 3,5 2 0,6 3-3,2-1 1,-1 1-1,-4 0-2,-3 1 2,-5-6 1,-8-3-1,-7-4 0,-6-1 0,-9 0-2,-3 3 2,-3 0 1,-16 4 2,-5 0 1,-5 0 1,2-1 4,0-1 3,5-1-2,3-3-5,5 1-5,7-1 0,1 3-4,3 1-29,3 1-45,0 2-56,0-5-86,0-10-152</inkml:trace>
  <inkml:trace contextRef="#ctx0" brushRef="#br0" timeOffset="116905.3558">10342 13764 299,'0'0'89,"0"0"-44,0 0-5,0 0 11,0 0 7,0 0-4,0 0-26,-3-18 0,3 15 9,0-1-12,-3 1-7,1-3 1,-2 3-2,0-3 0,-2 1-15,2 3 5,-2-3-6,0 2 6,-3-3-2,1 2-5,-2 1 4,1-1-3,-1 1 0,0 0 3,0 0-4,-6 2 3,-4-1-3,1-1 2,-4 2-1,0 0-1,3-2 2,1 0-1,1 1 6,1-3 8,1 3-4,0-3-1,-1 0-4,1 5-2,0-4-1,0 2 2,2 1-3,0 0-1,-1 1 1,3-2-1,0 2 2,1 0-2,-2 0 0,2 0 0,-4 0-1,-2 0 0,-2 0 1,-5 3-1,-1 2-1,-1 2 1,2 0 2,2 0-2,0-1 1,5 1-1,-1-3 1,5 0 1,-4 2-2,2 1 0,-2 2 1,-1-2 0,-3 4 0,-1-2-1,-1 2 1,-1 0-1,3-1 0,-1 1 1,3 0-1,4-2 0,-2 1 1,5-3 0,0 3 0,-2 1 0,1-1 1,-4 1 4,2 0-5,-3 3 2,3-2-2,0 1 0,3-2 2,0-2-2,3 2 0,2-2 0,-1 1 2,1-2-3,2 0 2,2-1-1,0 1-1,-1-2 1,1 4-1,-2 0 1,-2 2 4,3 1-3,-4 1 5,3 1-1,-1 0-3,1 0-1,0 1-2,1-1 8,-2 0-8,4 2 3,-1-2 1,0 1-2,2-1 1,1-2-1,0-1-1,0-1 0,0-3 0,0 2-1,0-1 0,0 2 1,0 0-1,0 1 1,0 3-2,0-2 1,1-1 0,4 1 1,1-2 0,-2 2-1,2-2 0,3 2 2,-2 2-1,3 3 0,1 0-1,1 2 0,-1 0 1,1 1 0,-5 1 0,-1-1-1,-1 4 0,-4 0 1,-1 0-1,0 1 1,0-1 0,0 0-1,-6 0 0,0 2 1,-1-2 3,2 1-2,1 2 0,2 1-1,2 1 0,0-1-1,0 2 2,4-2 1,4-1 1,1-2 2,3-3-5,1-3 2,0 0 1,6-4 3,0-3 3,-1-1-4,3-2 1,1-3-1,1-1-3,4-4 5,1-2-8,6 0 3,2 0-1,6 0 2,-3 0 0,0-6-3,-2 0-1,-2-1 3,0-1-1,1-2-2,-1-2 1,1 1 1,2-1-1,-3-2-1,0 0 0,0 1 0,-2-1 0,0 2 0,-3-1 1,-2-1-1,2-1 2,-4-1-1,2 0-1,-5-4 0,3 2 0,-1-3-3,1-2 3,-4-2 2,-1 0-2,0-2 0,0 1 0,-2-4 0,-2-1 0,-5-1 1,-2-1-1,0-1 1,-2 1 0,1-2-1,-2 2 0,-4 1 0,0-4 1,-1 3-1,-2-1 0,0 1 1,0-2-1,0 0 4,-6-1-4,-1 0 1,2-3-1,2 2-1,0 1 1,1 4 2,-1 4-2,2 3 0,-4 1 3,2 1-2,-1 1 0,0-2 1,1 0 2,0 2-1,1-1-3,-1-1 1,0 4 2,-3-2 2,-3 6 0,2 1 16,-4 3-7,0 2-10,2-1 1,-4 4 2,2-2-5,0 2-2,1 1 0,-1 1 0,5 0 0,0 1 0,-1 2-2,-3 2-66,-1 0-41,-1 1-165,0 4-95</inkml:trace>
  <inkml:trace contextRef="#ctx0" brushRef="#br0" timeOffset="128860.9919">9974 14316 383,'0'0'34,"0"0"-25,0 0-5,0 0 7,0 0 8,0 0-4,0 0-12,-6 0 2,6 2 1,0-2 14,0 0 19,0 0 15,0 0 9,0 0-6,0 0-7,0 0-3,3 0-9,22 0-2,17-6-17,15-2-2,10 0-1,5 1-3,2 0-8,-2-1-2,4 2-1,-3-1-2,2 1 1,-10 0 3,-6 4-4,-12 0 1,-9 2-3,-10 0 3,-9 0-2,-7 0 2,-4 0-1,-7 0 2,2 0-2,-3 0 0,0 0 0,0 0 5,0 0-5,0 0 0,0 0 0,0 0 1,0 0-1,0 0-1,0 0-12,0 0-29,0-1-39,0 1-36,0-5-74,-6 0-101</inkml:trace>
  <inkml:trace contextRef="#ctx0" brushRef="#br0" timeOffset="129243.1116">10850 14066 519,'0'0'144,"0"0"-49,0 0-39,0 0 26,0 0-31,0 0-20,-21-13-17,21 13-14,0 0 0,0 0 0,0 11 10,13 5-7,5 3 4,0 1-2,3 1 2,1-2-5,-4-1 1,0 1-3,-6-1 0,-2 1 1,-5-3 1,-4 0-2,-1-4 0,0-2 0,0-1 1,0-3 1,-9 3 1,-7 1 2,-6-1 5,1 1-5,-3-3-2,8 3-3,4-2 0,3 0 0,4 1-16,5 2-68,0-2-84,21-5-152</inkml:trace>
  <inkml:trace contextRef="#ctx0" brushRef="#br0" timeOffset="130089.8542">11603 14140 549,'0'0'165,"0"0"-79,0 0-44,0 0 29,0 0-28,0 0-30,-22-1-11,-2 34 2,-6 7 3,0 0-4,-1-3-2,4-5 6,2-6-6,-1-7 0,7-3 1,4-7 8,5-3-2,4-3 5,3-3 4,-2 0 2,2 0 1,-1-3-6,-1-11-6,2-7 2,3-1-8,0-3 0,0 3 3,5 3-4,1 6 4,0 5-1,-2 4 4,-2 4-3,4 0-5,1 2-3,3 16 0,7 7 3,-1 5 0,2 3 0,-1-1 0,2-3 0,-2-4 2,-1-6-1,0-4-1,1-7 1,-4-4-2,0-3 1,0-1 0,1 0 2,0-10 1,2-9 0,-4-5 0,-1-5-1,-3-5 1,-5 0-1,-3-1 0,0 6-1,0 4 9,-3 5 16,-8 4-1,-1 6-14,-5 7-11,-5 3-7,-11 3-69,-10 21-82,5-2-196</inkml:trace>
  <inkml:trace contextRef="#ctx0" brushRef="#br0" timeOffset="134710.3555">12928 12878 455,'0'0'71,"0"0"-52,0 0-11,0 0 15,0 0 9,0 0 3,0 0-14,-3-23 0,0 20 8,0-2 11,-3 2 4,3-2 0,-3 1-15,0 0-8,0 1-1,-3 0-3,5 2-7,-1 1-3,-1 0-1,0 0 1,0 0-4,-2 0 2,0 0 1,2 0 0,1 0 4,-2 0-5,0 9 4,-2 3-3,-2 5 3,-2 3 8,1 1-4,-1 0 3,0 0 0,3 0 0,0-1-12,2-2 3,2 4 4,0 0-9,-1-1 5,1 3 0,1 1-1,5 0 0,0 3-6,0 2 1,0-1-1,0 1 6,0-3-4,5-3-2,1-2 1,4-5 0,-1-1-1,0-2 1,1-4 1,-1-2-2,1-3 2,1 0 0,1-2-1,0-3 3,5 0-3,-1 0 3,4 0-1,0-4 1,1-6-2,5-1-1,-2-3-1,1 2 2,0-4 0,-4 2-1,2-1-1,-6 0 1,-5 2 0,-3-2-1,-5 3 2,3-1 2,-6-2-4,-1-1 2,0-3-1,0 1-1,0 1 0,0-2 3,-1-2-1,-2 4-1,-2 1-1,2-2 1,-1 5-1,1 2 2,0 0 6,-3 1 2,0-2-5,-3 0-2,2 0 2,-2 1-4,1 1 0,1-1 7,1 0-2,0 4 0,0-2-1,0 2 0,-2-1 2,4 0-7,-2 0 1,1 2 4,1 2-4,1 0-1,-3 0 1,2 0-1,1 1 0,-4-1 0,3-1 1,-2 3 0,-1-1-1,-1 0 1,1 2 1,-1-3-3,-1 3 2,2 0 1,-1-1-2,2 0 2,-2 0-2,2-2 2,-2 4 1,0-2-3,1 0-2,1 0 2,0 1 0,-1-2 0,-1 0 1,-4 0-1,2 2-3,-8-1-28,-3 2-48,-4 0-56,-1 7-159,7 1-125</inkml:trace>
  <inkml:trace contextRef="#ctx0" brushRef="#br0" timeOffset="144622.4781">17438 12159 918,'0'0'56,"0"0"-28,0 0-20,0 0-4,0 0-4,0 0 0,0 0 0,27-26 0,19 26-4,-2 0-35,-10 0-4,-9-3-6,-10-2 17,-12-2 32,-3-3 8,0-1 3,-16 0 0,-6 3 20,-7 2 1,2 3-11,-3 3 2,0 0-14,5 12 1,7 5-3,10 6-2,8 3-3,7 2 0,24 0 1,14-3-1,4-3-2,0-6-6,-13-4-8,-17-7 5,-19-1 5,-13 0 2,-32 0 2,-16 1 29,-10 3-8,2-1 10,5 3 14,10 1-12,15 5-4,17 1-15,14 5-14,8 5-6,11 2 6,20 2 0,12 0 1,8-6-1,3-5-12,1-6-14,-4-6 6,-4-8 3,-2 0-5,-9-2 1,-6-11 12,-9-1 8,-6 0 2,-5-1 2,-8 2-1,2-1-1,-4 4 4,0 0-4,0 3-1,-6 1-2,-1 1 2,2 4 0,1-1 1,2 0-1,2 2 1,0 0-1,0 0 0,0 0 0,0-1 3,0 1 3,0-1 4,0-4 3,0 3 2,5-1-13,-1 3 0,-1 0-2,5 0-6,7 7 6,0 8 1,4 8-1,-1-1-3,-3 2 3,-2-4-1,-4-3-6,-3-5-1,-3-5 5,-1-6-4,-2 1 7,0-2 1,0 0 7,0-16 10,0-4-10,0-7-5,1 1 1,2 1 2,3 1-3,0 7 0,-2 4 4,4 4 12,-2 5-13,3 4-6,1 0-4,2 13 2,1 10 0,-2 8 1,0 5 1,-3-1 0,3-2-1,-2-6 0,1-9-4,-2-6-1,-4-9 2,-1-2 0,3-1 4,6-10 0,3-16 7,6-7-4,2-2 1,2-1-2,1 1-4,0 4 4,1 3 0,-8 6-1,-5 6-1,-8 8 5,-5 4-4,-1 4-1,0 0-4,0 0-6,0 0 6,-4 6 1,-7 3 3,2 0 2,3-7-1,3 0-1,3-2 0,0 0 1,0 0 1,0 0 0,0 0 4,0 0 4,0 0 0,0 0-5,0 0-3,2 0 2,1-4-2,1 0-1,-3 3-1,-1 1 1,0 0-1,0 0-1,0 0-4,0 0-2,0 0 5,0 0-7,0 11 7,-1 3 2,-5 5 0,3 1 1,-1 2-2,4-5 1,0-1 0,0 0 0,0-7 0,0-2 0,0-2-2,3-5-1,1 0-1,5 0-1,5 0 5,3-9 5,3-2-4,-2 3 0,-5-1-1,-1 3-2,-6 2-12,-1 1 3,-4 3 6,-1-1 4,0-2-1,0 0 2,0-2-1,0-1-11,0 0 9,0 0 2,0 1 0,0-1 1,0 1 0,3-1-4,3 1-2,3-1-1,-3 2-2,0-1-1,-2 4-14,-2-1-9,-2 2-18,0 0 2,0 0-56,0 0-87,0 0-82</inkml:trace>
  <inkml:trace contextRef="#ctx0" brushRef="#br0" timeOffset="145288.9938">18360 12365 688,'0'0'132,"0"0"-95,0 0-1,0 0 33,0 0-28,0 0-36,0 0 0,45-22-1,-17 27-3,-5 13 3,-2 5-1,-5-1-3,-4 1 1,-5 3-2,-4-3 0,-3-4 1,0-2 0,0-5-3,-3-4 3,-4-4 8,2-1-4,4-2-3,1-1 3,0 0 0,0-1 4,0-14 0,1-7-7,13-2 0,4-3-1,2 6 1,0 3 0,-1 7-1,1 8 0,-2 3-4,-1 0 4,-1 6 0,1 5 1,-2 4-1,3 0 2,-4-6-1,0-2-1,-1-3-1,-4-4 1,2 0-1,-2-1 1,-1-12 5,1-8 0,-2-1 18,-1-2 10,2-2-5,-2 5 7,1 5 3,-2 8 7,-2 4-17,3 4-10,1 16-18,5 20 0,0 24 3,-6 24 7,-5 13-4,-1 5-3,0-2-1,0-11-2,4-10 0,-2-10-7,-2-12 1,0-16-5,-4-12-4,-4-13 2,4-6-6,2-8-32,2-2-32,0-12-11,23-20-341</inkml:trace>
  <inkml:trace contextRef="#ctx0" brushRef="#br0" timeOffset="146075.4498">20055 11921 614,'0'0'112,"0"0"-51,0 0-23,-23-75 14,6 66-3,3 6-12,1 3-17,4 9-20,1 22-3,3 13 3,5 10 2,0 7 0,14 2 3,10-2-4,-3-6-1,-1-8-3,-8-11-43,-9-11 4,-3-11 23,0-8 12,-8-6 7,-7 0 24,0 0 12,5-6-13,7-3 0,3-6 12,4-5-24,26-1-3,12-2-8,10 1 0,3 8-1,0 6 1,-10 8-4,-7 0 4,-10 7 0,-9 11 1,-7 2 9,-4 5-4,-3-1 5,-3-4 6,-2-3-8,0-3-5,0-5-2,0-3-2,0-2-23,0-2-62,0-2-89,1 0-39,6-12 72,-1-12-224</inkml:trace>
  <inkml:trace contextRef="#ctx0" brushRef="#br0" timeOffset="146177.2707">20428 12189 78,'0'0'75,"0"0"-42,9-89-9,1 76-5,5 8 4,4 5-23,10 0-14,9 7-26,6 2-124</inkml:trace>
  <inkml:trace contextRef="#ctx0" brushRef="#br0" timeOffset="146639.9279">20865 12089 485,'0'0'201,"0"0"-89,0 0-20,-94-60-29,56 56-25,2 4-12,7 0-5,13 9-13,7 8-7,9 1 4,0 3-3,12 1-1,13-1 0,9-4 2,7-5 0,1-5 1,1-4-3,-7-3 0,-10 1 1,-7-1-1,-7 5 0,-4 1 0,-3 7 0,-4 6-1,-1 4 6,0 3 4,0 0-4,0-1-4,0-1-1,0-6 0,0-4 0,0-5 1,0-4-2,0-2-2,2-3 2,-1 0 2,2 0 6,6 0-1,-1 0 5,1 0-5,1 0 8,-3 4-9,2 17-3,2 5 4,-4 8-5,-1 4 2,-3-3-4,-1-1 0,-2-6-7,0-8-34,0-4-27,0-9-101,0-7-147</inkml:trace>
  <inkml:trace contextRef="#ctx0" brushRef="#br0" timeOffset="147665.558">21338 12189 561,'0'0'194,"0"0"-111,0 0-4,0 0-10,0 0-12,0 0-20,0-11-16,0 11-8,0 0-8,0 0 10,0 0-5,0 0 2,0 0 3,0 0 10,0-1 1,0-4-2,0-1 1,0-2-18,-3 0-4,0 2 1,0 2-4,3 1 1,0 3-1,0 0 0,0 0 0,-2 0-2,-1 2-4,-4 16-5,0 7 11,-1 5 1,2 2-1,5-4-1,1-4-1,0-6 2,0-7-2,0-8 1,0-1-1,0-2 2,0 0 5,0 0 1,0-14 1,-2-2-5,2-3-1,0-1 0,2-1 2,10-3-3,1 2 0,5 5 2,0 2-2,0 8-1,1 7 1,1 0-2,5 4-2,3 15 4,2 2-2,2 2 2,-1 2-7,-1-3-17,2-4-21,2-3 17,-3-7 6,-1-4 4,-2-4 10,0 0 4,2-14 4,0-3 1,0-2-1,1-1 0,-4-2 2,-5 3-1,-4 3 0,-5 1-1,-6 4 3,-4 1 3,-3 0 4,0 6 11,0 0-11,-11 4 1,-5 0-11,1 0 0,1 6-2,4 5 2,4-2-3,4 1 2,2-1 0,0-3-2,12-1 2,14-3-1,11 0 0,8-2-2,4 0 1,6 0 3,-4 0-4,0 0-1,-7 0 1,-9 0 3,-11 0 0,-5-2 1,-7-6 0,-2-4 6,-5-6 17,-2-2 6,-3-7 4,0-4-14,0-3 5,0-1-11,0-5 9,9 2 4,9-3-14,1 5-2,-2 8 4,-3 10 6,-6 10 0,-4 8 2,-2 12-22,-2 30-3,0 21 3,0 17 6,-3 8-5,-8 8-1,0 3-69,-3 3-49,1 0-112,-1-11-416</inkml:trace>
  <inkml:trace contextRef="#ctx0" brushRef="#br0" timeOffset="148363.0247">17717 13683 791,'0'0'158,"-113"-36"-128,69 30-26,18 4-2,15-2 2,7 4 8,4 0 20,0-1-13,1-3-15,32-4-4,30 0 15,34-4-5,38-1-5,42 1-3,45-1-1,39-2-1,37 2 4,26 2 1,18 1-5,7 4 2,-5 5-2,-11-2 2,-23 3 0,-26-1-1,-30-1 5,-41-3 25,-37-3-13,-37-4-9,-35-1-1,-32-5 7,-26 1 6,-26 3 8,-16 2 11,-4 3-20,-15 2-16,-27 4-4,-26 3-6,-26 0-40,-24 9-41,-23 9-8,-17 1-139,-10-2-190</inkml:trace>
  <inkml:trace contextRef="#ctx0" brushRef="#br0" timeOffset="148798.4313">18102 13824 636,'-121'-2'117,"17"2"-109,16 0-1,16 0-3,19 0 40,21 0 28,16 0-13,16 0-20,24 0-4,46 0 5,46 0-11,53 0-10,51 0-16,40 0 5,40 0-6,24 6 1,15-1-1,9-1 0,-4-2-2,-9-2 2,-20 0 0,-25-9-2,-29-5 5,-38 1 22,-36 0-12,-41 2-9,-43-2-4,-39 4-1,-31-4 4,-23 3 10,-10 0 36,0 2-26,-11 1-23,-9 4-2,-5 3-3,-5 0-40,-3 8-38,-3 6-12,-5-6-152,-6-8-323</inkml:trace>
  <inkml:trace contextRef="#ctx0" brushRef="#br0" timeOffset="151445.9718">7842 9221 485,'0'0'82,"0"0"-8,0 0-15,0 0-4,0 0 6,0 0-4,-42-58-19,42 58-31,0 8-4,0 9 1,0 8 1,0 5 4,0 3 4,-1 9-4,-5 5-1,-2 16 0,2 18-3,0 21 8,-1 18 2,-2 18-5,-2 2-1,-2 8 17,1 0-1,0-8-17,3-3 0,-1-9-4,-2-14 2,3-10-3,0-15-1,1-17-2,0-14 1,2-11 3,3-13-3,0-11-1,3-9 1,0-7-1,0-4 0,0-3 1,0 0 5,15 0-1,16 0 1,18-15-5,15-5 2,17-5-3,13 2 2,7-1-2,11 2 0,7 7 0,1 2 2,5 6-1,6 3 1,10-2-2,5-1 0,11-5-1,8-2 1,1-3 0,7 0 0,-3 2 1,0 1-1,-3 2 4,-9 1-4,-7 3-2,-11 2 0,-16-3 2,-12 6 1,-9 0-1,-8 1-2,-5 1 1,-5 1 2,-1 0 2,-13 0-3,-1 0 0,-12 0 0,-11 0 0,-7 0 0,-12 0 1,-6 0-2,-5 0-1,-4-1 2,0-2 0,0 0 1,0-3-1,4-3 0,-2-4 2,2-6-1,0-3 1,2-6 2,-1-9 3,-3-7-2,-4-7 1,-3-6 0,-5-4-2,-3-9-2,0-7-2,-1-6 0,-14-3 1,-3-1-2,-3-1 1,-1-1 0,-2-1 2,2 2-1,1 0-1,-1 2 5,2 3-5,4 3 1,4 4 0,9-2-1,3-1-1,0 3 1,0 5 0,3 13-1,0 12 1,-3 8 0,0 8 2,0 6-2,0 3-1,-8 4-5,-8 1 5,-1 3 0,-5 1 0,-5 3 0,-4 0 0,-1 2-1,-2 3-3,0-1-1,1 2 0,2 1 6,-1-1-1,-2 0-1,-6 3 0,-8 0-1,-14 0-5,-10 6 3,-12 6-5,-14 0 4,-14 1 3,-21 1 2,-18 2-1,-17 1-3,-10 2 4,-4-1 1,-3-2-3,-1 2 0,-1-4 3,1 6 1,4-3 0,12 3-2,4 3 3,15 0-4,11-1-1,13-1 3,14 1 0,14-1 2,15-1-2,12-2 0,12-1 0,8-2 2,10 0-2,3-2-1,9-1-5,5-4-2,4 2-3,9-7-1,1 1 4,6-3 2,4-1 5,1 0 1,0 0 1,0 0-1,0 0-1,0 0-5,0 0-7,0 0-37,0 0-68,0 0-28,7 3-47,4-3-116</inkml:trace>
  <inkml:trace contextRef="#ctx0" brushRef="#br0" timeOffset="155942.7664">2192 12181 160,'0'0'157,"0"0"-97,0 0-18,0 0-29,-85-9 3,49 9-4,-7 0-9,4 0 8,1 0 4,5 0 14,4 0 6,5 0-2,-1 5-2,-5 1-17,0 5-8,-3 3-2,-1 2-2,0 4 0,4 2 3,0 2 7,8 1-2,1-1-2,7-1 2,1 4-1,4-1-4,0 9 7,-3 9-4,5 12 9,1 13-2,4 8 5,2 5 4,0 1-3,0 1 10,3 8-13,9 4 1,3 4 4,6 3 2,0 4-13,10 5-8,2 7 4,1 2-5,-1-2-1,0-4 2,-5-8-3,-5-2 1,-4 1 3,-4-1-3,-2 0 1,-5-1-1,-2 1 0,0 1 3,0-7-3,-2-5 9,1-7-2,-1-7 1,1-7-2,-2-4-2,4-5-2,-1-5 0,0-6 0,3-5-2,1-5-1,1-7 2,-2-8-3,1-9 1,-2-7-1,-2-5 1,6-2 2,6-4 0,7-1-2,6 0 4,8 0-5,7 0 5,8-1-4,9-4 3,11 3-4,13-2 0,11 2 0,8 1 1,9-2-1,0 3-1,-3 0 0,0 0-6,-3 0-8,0 0 4,-1 4 8,-3-3-1,1-1 4,7 0 2,2 0 0,10 0-3,8-11 2,9-9-1,3-4 0,13 1 0,-12 5 1,-9 8 6,-13 7-4,-12 3-1,-9 0-2,-8 0-9,-5 0 6,-5-2-2,2-4 5,5-4-1,8-2-7,6-4 8,7-1 3,2 1-3,-3 1 4,-6 3-4,-11 4 1,-8 6 1,-5-1-2,-3 2 0,0-1 0,6-2-1,5 0 1,5-3-1,7-4 1,8-3 0,3-1-1,3-2-6,3 2 4,-3 1 2,-4 1 0,-6 1 1,-7-1-1,-7 2 2,-7 2-5,-3-1 5,-1 1-1,-3 0 0,6 0 0,-2 0 4,5 2-4,-1 1 0,1 2 0,4 0 0,-3-2 1,6 1-1,0-2 0,3 1 0,3-2-2,4 4 4,4-1-1,-1 3 3,0 0-2,-2 1 1,4 1 3,3-1-6,3-4 3,1 0-3,-1-5 2,-6 0-3,-2-1 4,-4 3-3,-1-2 2,-3 5-1,-2-1 0,-4 3 0,-4 1-1,0 2 1,0-2 1,-2 2-2,-1 0 0,-3 0 0,-2 0 0,3 0 1,1 0 1,-4 8 3,-1 1 1,-1 2-3,-3-5 2,-3-1-3,0-2 2,-2-1 1,-1-2-5,3 0 3,-2 0-2,1 0 1,-5 0-2,-9 0-1,-1 0 1,-3 0 0,1-2-1,-2-4 1,-2-2 0,1-6 0,-4-1 0,2-5 1,-7 0-1,-1-3-1,-2 0 1,-4-2 0,0-2 0,-2-3 0,-5-4 2,-3-6-1,-2-6 0,-3-2 0,-3-6 1,0-2 1,1-5 4,-4-5 0,3-7 0,-3-7-2,-4-5-1,-5-2 0,-4-5-3,-2-3 1,0-4 0,-5-3-1,-6 2-1,2 3 1,0 2 1,-2 5-2,4 4 0,-2 0 1,-1 0-2,1 2 1,-1 5 0,3 4 4,0 7 0,2 7 0,-1 3-3,0 2 2,-1 7-2,-4 1 2,-1 4 1,-2-1-4,-4 3 0,-2 3 2,2 3-1,-4 3-1,0 1 0,-2 1-1,-2-1 1,-2 5 1,1 0-1,-6 5 0,-8 2 0,-6 0-1,-11 3-1,-8 0 0,-8 3 2,-7 1 0,-7-2-7,-7 3 4,-1-3 1,-5 4 0,-2 0-1,-5 1 3,-4 1-5,-5 2 0,-1 2-3,-4 0 3,-1-1-8,-2 1 2,-2-1 6,-2-1 1,1-1 4,-3 1-4,-3 0-2,-4 3 6,-6 1-3,-1 1-3,-3 2 1,-7 0-1,3 0 3,-6 0-1,4 0 1,6 0 1,-2 0 2,-1 0-1,0 0 0,-2 0-2,2 9 1,4 1-2,5 1-8,5-1 4,4 0 2,1-5-3,5 2 5,-1-2 2,0 0 2,-3 3 1,1 0-1,-3 3-1,6 2 1,5-1-1,1-2 1,6-3-4,3-1 4,6-2 0,-1 0 3,2-2-2,-2 1 0,0 0-1,-4 3 0,2 2-2,-6-1 2,-4 2 0,-2-4 0,-4 0 0,4-2 0,-1 3 0,-5 0 0,6 1 3,-3 2-3,2 3-2,5 1 1,4-3 2,3 1-1,8-4 0,10-3 0,6-1 0,8-2 0,12 3 0,-1-2 0,4 2 0,1-2 0,-1 2 0,2-2-10,4 1-5,5-3 2,-2 2 7,-1-2 0,-2 0 2,1 0-1,-2 0 0,2 0 0,1-5 4,4-3 1,6-2 0,2 2 0,6 1 0,1 0-1,-1 1 1,-2 1 0,2 0-1,-4 0 1,1-1-2,-1-2 0,2 2-2,1-2 3,5 0 1,2 2 0,7 2 0,-1 1 1,0 3-1,2-3 2,-5 2-2,-1 0 0,1-3 0,3-1-2,-2 1 2,0 0 0,0 1 0,2 0 0,1 2 0,2 1 2,1 0-4,0 0 2,0 0 0,2 0-1,2 0 1,4 0-1,5 0 1,4 0-2,2 0-15,2 0-45,0 0-13,0 0-54,0 0 3,0-5-24</inkml:trace>
  <inkml:trace contextRef="#ctx0" brushRef="#br0" timeOffset="157564.5656">12646 13836 777,'0'0'119,"0"0"-96,-91 0-21,83 0 1,8 4-6,9 0 1,27 4 2,24-3 10,13-4 6,14-1-15,4 0 1,-3-6-2,-5-5-1,-10-2-9,-10 1 3,-12 2 7,-17 0 2,-12 3 5,-13 1-7,-7 2 3,-2 2 5,-5 0 4,-25 2-12,-13 0-1,-11 8-19,-8 11-44,-3 1-37,7 4-128,5-4-233</inkml:trace>
  <inkml:trace contextRef="#ctx0" brushRef="#br0" timeOffset="157931.5386">12533 14162 529,'0'0'210,"0"0"-160,0 0-38,0 0 29,0 0 43,0 0-16,-8 10-32,49-10-25,18-2-1,11-8 3,6 2 4,-2-3-9,-4 5 0,-3-2-4,-6 0 2,-7 3 6,-8-1-1,-12 1-2,-10 3 1,-10-1 1,-8 2-1,-2 1 1,-4 0-2,0 0-1,0 0 2,0 0-8,-7 0-2,-12 0-22,-7 6-49,-6 6-17,1 0-124,3-6-116</inkml:trace>
  <inkml:trace contextRef="#ctx0" brushRef="#br0" timeOffset="159822.2473">11217 10417 492,'0'0'144,"0"0"-31,0 0-74,0 0 20,0 0 7,0 0-8,-45-10-14,45 10-26,0 0 0,0 0-5,0 0 6,11-4-9,15-3 0,10-3-4,12 0 0,1 0-3,3 0-2,2 1 1,-9 0 3,-4 2-5,-9 1 0,-11 3-1,-6 2-2,-10 1 3,-5 0-29,0 0-19,-11 4-31,-25 15-41,-13 5-71,-11 2-73</inkml:trace>
  <inkml:trace contextRef="#ctx0" brushRef="#br0" timeOffset="160145.6458">11095 10659 599,'0'0'204,"0"0"-137,0 0-45,0 0 17,0 0 32,0 0-46,123-20-7,-60 6-9,5 1-2,1 1 4,-6 0-7,-5 2-1,-10 1-1,-8 2-2,-9 0 0,-8 1 4,-8 0-2,-9 4 5,-3-1 1,-2 2-3,-1 1 2,0-2-7,0 2 0,0 0-14,-3 3-47,-21 20-28,-13 8-37,-15 5-119,-12 3-334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6:05:47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 985 553,'0'0'161,"0"0"-120,0 0 1,0 0 5,0 0 20,0 0-36,0-6-19,0 6-4,0 0 0,0 0 5,3 0 5,1 13-14,-1 8 17,3 12-2,-3 16-3,-3 13-4,0 20 26,0 15-18,0 12-9,-3 5-6,0-2-5,-3-12 3,5-10 0,1-15-2,0-15 0,0-12 0,0-12-1,0-11 0,0-9 0,0-6 0,0-8 1,0-2 0,0 0-1,0 0-1,0 0-20,0-7-21,-3-11-72,-2-8-160,4-7-53</inkml:trace>
  <inkml:trace contextRef="#ctx0" brushRef="#br0" timeOffset="702.537">1541 1649 643,'0'0'187,"0"0"-125,0 0-7,0 0-1,-1-87-29,31 64-11,10 4-4,6-3-6,5 4-4,-3 7 2,-2 5-3,-13 6 1,-9 7 0,-14 17-2,-10 6-5,-1 1 7,-28 2 9,-8-1-6,-6-4-3,4-5 2,6-2-2,11-6-6,11-3-32,11-4-43,0-2-38,17-6-55,20 0 59,3-13 15,5-11-20,1-2 38,-5-3 82,-2-4 27,-2 1 92,-10 1-8,-5 5 6,-7 2-9,-6 9 3,-6 2-24,-3 4-21,0 3-18,0 3-19,0 3 1,0 0-5,0 0-14,0 0-11,0 9-7,0 9 7,0 4 0,0 0 2,0 0-2,3-3 0,10-4-9,4-2-11,8-8-14,3-5 13,4 0 5,-1-10 11,-6-5 2,-5-3 6,-5-2-3,-6-3 13,-5-3 7,-4 0 8,0-1 7,-3 2-3,-10 5-11,-5 2-4,-4 4-11,-1 8 2,-1 5-6,-4 1-2,6 0-4,5 12-14,4 5-34,8 3-28,5-1-59,5-1-52,22-5 2,7-11-81</inkml:trace>
  <inkml:trace contextRef="#ctx0" brushRef="#br0" timeOffset="1178.8415">2393 1313 547,'0'0'159,"0"0"-71,0 0 4,0 0 1,0 0-37,0 0-43,2 2-8,-2 35-5,0 12 17,-2 5-7,-1-2-8,0-6-1,3-8 0,0-6 0,0-10 0,5-8 0,4-6-1,-3-4 1,6-4 0,-2 0 0,1-5 4,5-10-2,-2-3 0,5-1-2,2 4-1,-3 4 0,1 6 0,-2 5-1,-3 6-2,-3 15 1,2 2-3,-2-1-1,2-2-13,5-7-2,3-6 16,-1-7 3,5 0 2,-3-20 2,3-6 11,-5-4 14,1-5 6,-6-1 14,-2-5-10,-4-3-1,-6 2-21,-3 7 1,0 9-9,-6 11-7,-13 9-3,-5 6-12,-2 16-53,-2 17-41,6 6-90,13-4-112</inkml:trace>
  <inkml:trace contextRef="#ctx0" brushRef="#br0" timeOffset="1739.6879">2932 1452 610,'0'0'146,"0"0"-111,0 0 54,0 0 4,0 0-36,0 0-36,-15-10-21,15 35 0,0 6 2,0 3 3,0-4-2,0-8-3,15-5 4,6-7-4,9-8 5,6-2 0,7-12-1,0-15-4,-4-2 6,-2-3-6,-10-5 1,-9 3 4,-9 0 5,-6 2 18,-3 2 0,0 9-1,-3 5-9,-6 6-1,-7 7-2,-1 3-8,-5 0-7,3 12 0,2 3-2,8-2 2,7-3-4,2-1 0,12-6-2,15-3 6,9 0 0,0 0 0,3 0-8,-5 0 3,-10 9 0,-5 15 1,-11 9-1,-8 9-4,-2 9 3,-18-5 6,1-5 3,9-12 0,7-11-1,3-9-1,21-6 3,16-3 3,14-10-7,9-10-18,8-3-82,7-1-137,0 0-194</inkml:trace>
  <inkml:trace contextRef="#ctx0" brushRef="#br0" timeOffset="2281.1237">4573 1048 773,'0'0'67,"0"0"-45,0 0 5,0 0 35,0 0-22,-94-15-19,79 47-16,12 11-1,3 9 2,12 0 0,17-1-6,4-5 0,-1-3 0,-6-7-17,-12-5-21,-12-6 6,-2-6-2,-18-5 34,-10-3 7,-2-9 5,6-1 17,5-1 1,8 0 5,11 0-14,0-14 0,11-12-12,17-6-7,12-1-1,6 5-2,1 14-2,0 3-1,-6 11 3,-5 0 1,-5 9 0,-7 12 2,-5 3 7,-10 2 3,-7 2 8,-2-2-8,0-2-6,-11-4-6,2-1 0,0-8-61,2-3-129,4-8-169</inkml:trace>
  <inkml:trace contextRef="#ctx0" brushRef="#br0" timeOffset="2410.9294">4809 1261 708,'0'0'146,"0"0"-116,0 0-23,0 0-7,0 0-104,0 0-188</inkml:trace>
  <inkml:trace contextRef="#ctx0" brushRef="#br0" timeOffset="3642.6284">5340 1234 174,'0'0'595,"0"0"-563,0 0-20,0 0 65,0 0 3,0 0-36,0-27-30,0 25-12,0 0 5,0 1-6,0 1 0,0 0-1,0 0-7,0 0 1,0 0 4,-4 0-7,-2-1 1,0-1 2,-2 2 6,2 0 1,-3-1-1,0 1 0,0-2-5,-4 1 5,4 0 5,-6-1-5,0 2-1,-4 0 1,2 0 0,-2 0-3,4 4 3,0 8 0,3 4 0,3 6 3,6 8-1,3 5 2,6 4 8,17-1-4,6 0-5,1-1 1,-3-2-4,-6 0 3,-12 1-6,-9-3 6,0 0-3,-21 1 6,-10-4 16,0-3 8,6-5-5,8-7-7,11-7-13,6-3-5,0-5 4,23 0-2,12-15-2,8-14-20,5-9-22,-3-10 15,-4-2-1,-5-13 12,1-6 6,-2 3 9,-4 7 2,-1 15-1,-5 16 18,-7 11 9,-3 11 5,-1 6-12,-1 0-11,-4 16-7,2 10 3,-7 5-4,-4 7-1,0 2 1,-3 3 1,-6-5 3,0-9-5,1-7-2,3-10-1,3-6 1,2-5 2,0-1 1,0 0 3,16-16 3,11-16-2,5-10-1,2-3-4,-1 4 2,-3 7 0,-2 14 0,-4 9-2,-5 11 0,-2 0-5,-2 8 0,1 14 3,-1-1-1,3 0 2,1-3-12,1-5-5,0-7 1,-1-4 4,0-2 7,-3 0 1,-1-14 5,-3-2-1,0-3 1,-3-2 1,-1 1 0,2-1-1,-3 2 1,2-1 2,0 5 2,0 3 1,-1 6-2,-2 5 1,-2 1-1,3 6-4,-1 17-1,-1 5 1,0 3 1,8-1 0,-1-6 0,3-9-1,3-8 4,1-7-2,-1 0 1,1-16 2,0-12 5,1-1 4,-2-5 12,-4 1 7,0-3 1,0-1-10,2 5 7,-2 4-12,-2 8-1,-4 12-5,-3 7 2,-2 1 0,0 12-15,5 18-3,-4 14 3,-4 9 6,0 12-4,-4 10-2,-15 7 0,-3 1-41,-3-4-16,-6-4-47,5-8-17,0-9-217,7-12-339</inkml:trace>
  <inkml:trace contextRef="#ctx0" brushRef="#br0" timeOffset="4440.0367">2186 2864 442,'0'0'23,"0"0"-23,-91-4-31,61 2 31,2 0 18,7 0 35,-3 2-7,5-2-3,1 2 1,-3 0-15,2 0-2,-1 0 1,2 0 7,3 0-8,-1 0 1,8 0 15,4 0 10,1 0 0,0 0-7,3 0-14,0 0-12,0 0-3,0 0-6,0 0-5,27-4-3,28-8 17,36-8-8,42-8 0,46-8-3,46-9-2,41-4-3,32-7-2,23-7-2,24 0 1,11 1-4,2 5-3,-4 7-15,-17 5 7,-30 4 7,-32 8 2,-47 0 5,-37 4 4,-46 5-1,-41 4 1,-34 2-4,-34 6 16,-23 2 23,-13 3 27,0 1-5,0-2-33,0 2-8,-5-2-13,-1 3-4,1-2-3,1-1-4,-4-2-44,2-4-66,2-5-62,4-8-309</inkml:trace>
  <inkml:trace contextRef="#ctx0" brushRef="#br0" timeOffset="4673.3854">6684 1194 846,'0'0'118,"0"0"-101,0 0-7,0 0 26,0 0 1,0 0-37,-6 1-2,3 24-57,2 13-102,1 9-38,0 8 14,10 0-120</inkml:trace>
  <inkml:trace contextRef="#ctx0" brushRef="#br0" timeOffset="4776.5542">6736 1552 199,'0'0'204,"0"0"-62,0 0 8,8 74-52,-8-70-10,-5-3-16,2-1-44,2 0-28,1 0-19,6 0-181,22-15-282</inkml:trace>
  <inkml:trace contextRef="#ctx0" brushRef="#br0" timeOffset="4997.094">7069 1464 991,'0'0'52,"0"0"-34,0 0 24,0 0-2,103-43-18,-34 31-10,10-1-9,0-1-1,-2-2 0,-11 0-1,-11 5-1,-11 1-20,-16 0-10,-12 0-16,-14 0 9,-2 0-20,-21 4-134,-13 1-38,-5 3-147</inkml:trace>
  <inkml:trace contextRef="#ctx0" brushRef="#br0" timeOffset="16412.4269">4894 2863 129,'0'0'448,"0"0"-339,0 0-54,0 0 21,0 0 22,0 0-40,0 0-10,-11-36-25,11 35 3,0 0 1,0 1 2,0 0-10,0 0-6,0 0-2,0 4-11,0 24 0,0 22 0,5 25 15,1 20 4,-6 18-10,0 10 6,0 0-7,-12-7-7,0-8 2,4-16-3,4-12 2,1-16-2,0-11 2,3-10-2,0-11 1,0-10 0,0-8 2,0-7-3,0-7 0,0 3-1,0-3-5,-3 0-26,0-3-29,0-16-31,3-9-120,0-7-116</inkml:trace>
  <inkml:trace contextRef="#ctx0" brushRef="#br0" timeOffset="16740.3955">4860 3403 787,'0'0'110,"0"0"-61,0 0 10,-17-86-9,43 73-17,14 7-21,9 6-6,11 0-6,-2 16 0,-9 15 0,-10 6 0,-19 2-3,-16 1-10,-4-3 9,-24-5 3,-18-2 1,-7-5 8,-5-3-3,4-8 14,11-4 1,9-5 8,15-3-11,6-2-9,8 0-5,1 0-3,0 0-30,5-2-33,18-7-57,8-1-190,9 2-103</inkml:trace>
  <inkml:trace contextRef="#ctx0" brushRef="#br0" timeOffset="17572.911">5525 3846 629,'0'0'248,"0"0"-187,0 0 14,0 0-1,0 0-11,0 0-40,-30 11-22,-5 32 7,-4 8 0,-3 2-1,0 2-1,5-5-5,1-6 0,6-8-1,2-6 3,8-9 0,4-8-2,4-5 4,6-6 3,5-2 14,-1 0 8,1-2-6,-2-15-15,1-7-3,2-4-4,0-3-1,5 2 1,8 1 2,-1 11 7,-3 3 3,-2 11-9,2 3-3,3 0-2,6 12-1,4 15 0,1 6 1,2 6 0,-1-1 0,1-4 0,-1-5 1,-4-8-1,1-5 0,-6-6 0,-2-7-2,-4-1-2,-1-2 2,0-3 2,3-17 3,5-12 2,1-5-4,-1-9-1,-6 0 1,-5-3 1,-2 1-1,-3 5 5,0 11 10,0 7 5,-5 13-3,-1 5-4,2 5-10,-2 2-4,0 0-8,-3 9-28,-3 17-42,2 11-43,4 0-92,6-7-271</inkml:trace>
  <inkml:trace contextRef="#ctx0" brushRef="#br0" timeOffset="18489.6106">5443 3190 397,'0'0'102,"0"0"-53,0 0-25,0 0 45,0 0-11,0 0-23,-22-63-27,31 34-8,4-6 2,1-1 9,-3-7 9,-3 0-8,-7-4 2,-1 1-2,0-3 1,-16 2 1,-4 2 25,-5 1 9,-6 2-19,-7 4-14,-11 10-9,-10 5 12,-15 12-3,-6 11-5,-5 17 9,-2 27-3,1 24-6,1 22 10,1 24-4,8 26 6,9 21-7,10 24 4,14 20-3,16 7 17,18 4-8,9-11-15,21-22-7,21-17 4,12-18-6,10-19 10,10-19 1,4-21-1,10-20-10,3-26 0,6-20 0,10-23-1,-1-12-1,6-36-3,-6-25-11,-6-21 2,-4-16 10,-13-15 3,-13-9 1,-13-5 1,-17-11-2,-14-5 4,-16-6-3,-10-3 2,-9 5 7,-24 4-7,-10 13 10,-11 20-3,-2 15 4,-4 19 0,3 15-6,3 17-3,2 14-5,7 12-1,2 13 0,6 12-12,1 5-22,-4 17-37,0 22-77,-1 16-109,8 2-55</inkml:trace>
  <inkml:trace contextRef="#ctx0" brushRef="#br0" timeOffset="19402.1951">5800 3535 12,'0'0'809,"0"0"-710,0 0-71,0 0 7,0 0 17,0 0-29,19-20-10,35 18 0,14-2-6,7 2-3,2-2-1,-6 3-2,-9 0 4,-11 1-5,-12 0 0,-17-2 0,-11 2-3,-11 0-12,0 0-2,-20 0 3,-14 0 0,-15 4-74,-8 12-92,3 1-45,6 1-85</inkml:trace>
  <inkml:trace contextRef="#ctx0" brushRef="#br0" timeOffset="19683.802">5794 3743 607,'0'0'207,"0"0"-131,0 0-51,0 0 22,0 0 17,0 0-19,33-6-10,17-4-19,10-2 0,4 1-6,2 1-3,-4 0-2,-5 3-2,-5 0-1,-7 0-1,-8 3 4,-13-1-4,-9 3-1,-11 2 0,-4 0-4,0-1-32,0-2-26,0 1-54,-10-2-180,-2-2-114</inkml:trace>
  <inkml:trace contextRef="#ctx0" brushRef="#br0" timeOffset="20063.3696">6335 3384 88,'0'0'736,"0"0"-643,0 0-57,0 0 39,0 0 9,-82-70-5,78 66-30,2 3-18,1 1-6,1 0 1,0 0-9,0 0-10,0 0-7,0 0-4,12 10-3,16 9 7,10 7 0,14 6 6,6 4-1,-5-1-5,-8-1 0,-12-1-2,-12-3 0,-12-2-3,-9-3-1,-2 0 6,-26 1 2,-11 2 1,-13 1 1,-4-2-1,3 1-3,8-2-17,13 0-37,13-1-64,9-2-70,10-7-233</inkml:trace>
  <inkml:trace contextRef="#ctx0" brushRef="#br0" timeOffset="28764.8965">12248 2435 501,'0'0'103,"0"0"-72,0 0-6,0 0 49,0 0 18,0 0-2,-11-72-40,11 63-10,5 1-4,-4 0 1,-1 2 12,0 1-7,0 2-8,0 2-5,0-1-5,0 2-8,0 0 1,0 0-10,0 0-7,0 18-1,0 20-1,-1 17 2,-7 15 7,4 3-6,-1-4-1,1-6 1,-1-7-1,2-6 2,-1-7-2,0-5 1,1-9-1,1-4 0,2-10-3,0-7-12,0-3-14,0-5-15,0 0-24,0 0-26,0 0-113,0 0-104</inkml:trace>
  <inkml:trace contextRef="#ctx0" brushRef="#br0" timeOffset="29131.0504">11722 3348 880,'0'0'133,"0"0"-94,0 0-26,0 0 49,0 0 11,0 0-23,-26 7-34,82-21-1,28-8 5,20-6 5,13-2-13,3 1-3,-3 4-8,-4 4 1,-11 4-1,-14 5 4,-18 3-5,-19 5-2,-23-1 1,-17 4 1,-10 1-1,-1 0 1,0 0-2,0 0-5,-7 7-14,-9 13-32,-7 7-66,-6 1-84,-2 0-360</inkml:trace>
  <inkml:trace contextRef="#ctx0" brushRef="#br0" timeOffset="30007.3594">12318 3682 458,'0'0'90,"0"0"-37,0 0 47,0 0 3,0 0-13,0 0-37,0-26-16,0 22 5,0 0-4,0-2-1,0 5-3,0-2-8,0 1-5,0 2-4,0 0-2,0 0 0,0 0-3,0 0-2,0 0-2,0 0-2,0 2-3,0 28-2,0 22 0,-6 16 8,-7 7 3,5-3-9,-1-5-1,3-10-1,3-7 0,1-8-1,1-9 0,1-10 1,0-10 0,0-4-1,0-6 0,0-1 0,0-2-2,0 0-8,-3 0-22,-1 0-25,-5-17-46,-2-7-47,1-6-169,1-9-71</inkml:trace>
  <inkml:trace contextRef="#ctx0" brushRef="#br0" timeOffset="30300.8485">11979 3739 120,'0'0'777,"0"0"-705,0 0-61,0 0 0,0 0 33,0 0 2,52-34 6,3 19-22,7-4-17,0-1 8,-1-2 7,-7 4-6,-5-1-5,-7 3-2,-10 3-5,-8 2 0,-8 4-8,-9 2 0,-4 4-2,-1 1-8,-2 0-24,0 3-61,0 14-71,1-5-274</inkml:trace>
  <inkml:trace contextRef="#ctx0" brushRef="#br0" timeOffset="31146.2555">13938 2204 187,'0'0'83,"0"0"-9,0 0-2,0 0 12,0 0-11,0 0-2,45-42-9,-41 32-16,1-3 12,-1-1-4,-4-3 3,0 0-28,0-1 2,-6 1-6,-9 3 0,-1 2 2,1 5 8,0 3-11,3 4-1,-1 0-1,-4 10-14,-2 25-6,-2 22 2,2 26 2,2 29 0,5 30 5,5 21-4,3 14 3,4-4-10,0-15 3,8-14 0,0-16-3,-7-13 0,-1-12 0,0-17 0,-9-17 0,-6-20 0,-9-15 2,-2-7-2,-3-11 1,3-4-1,2-8 0,6-4-12,4 0-37,8-2-67,6-10-174,0-5-305</inkml:trace>
  <inkml:trace contextRef="#ctx0" brushRef="#br0" timeOffset="31567.0411">14022 4236 868,'0'0'149,"0"0"-131,0 0-9,0 0 70,0 0 0,0 0-42,-64-29-20,45 29-4,-3 12 8,-4 11-4,3 2-2,8 3-5,7-2-9,8 1 0,0-2-1,22-6 0,10-2-13,11-7-9,1-8-8,-1-2 7,-6-7 5,-10-13 10,-12-6 8,-7-1 14,-8-3 21,0 1 5,-10 0-11,-7 5-8,-10 4-12,-3 6-9,-6 4-22,-1 4-39,6 4-77,10-4-155,12-6-313</inkml:trace>
  <inkml:trace contextRef="#ctx0" brushRef="#br0" timeOffset="32048.5534">14612 1524 105,'0'0'680,"0"0"-572,0 0-33,0 0-2,0 0-1,0 0-16,-19-41-21,19 40-13,0 1 5,0 0-11,0 0-3,0 29-13,0 21 0,0 15 13,-6 8-3,-3-3-10,2-12 8,1-8-8,3-11 1,-1-9-1,3-9 0,-2-8-23,2-8-43,1-3-56,0-2-66,0-10-159</inkml:trace>
  <inkml:trace contextRef="#ctx0" brushRef="#br0" timeOffset="32304.3863">14405 1480 779,'0'0'104,"0"0"-46,0 0-6,0 0-6,0 0-27,100-61 3,-42 43 4,0 1 10,-3 2 2,-5 1-9,-7 3-9,-7 2-8,-8 3-3,-11 4-7,-3 2-4,-3 3-45,-3 22-83,-7 7-123,-1 6-299</inkml:trace>
  <inkml:trace contextRef="#ctx0" brushRef="#br0" timeOffset="32896.9464">14897 2701 945,'0'0'89,"0"0"-73,0 0-9,0 0 15,97-60 31,-25 60-14,9 4-30,-8 24-4,-9 8-5,-23 4 0,-25 0-3,-16 3-10,-27-4-11,-26-3-9,-9-7 9,0-9 21,12-9 2,17-7 2,17-4 9,10 0-4,6-4 11,0-15-5,19-8-12,14-6 0,7-5 3,5 1 7,3 1-2,-4 3 1,-9 5 6,-10 11 10,-13 9 10,-6 5-1,-6 3-12,0 19-14,0 16 0,0 12 21,-7 10-8,0-4-13,7-1-4,0-7-3,0-6 0,11-7-2,1-5-8,1-8-38,-1-5-36,0-6-93,-4-8-216</inkml:trace>
  <inkml:trace contextRef="#ctx0" brushRef="#br0" timeOffset="33464.685">15476 2402 798,'0'0'160,"0"0"-147,0 0-3,0 0 37,0 0-4,90-10-34,-74 30-2,-5 0-7,-6 0 3,-5-3 1,0-4 0,0-6-2,0-4 0,0-3 3,0 0-3,8 0 18,4-2 6,12-12-5,6-4-13,6-1-8,1 4-44,3 5-66,-3 6-213,-4 4-375</inkml:trace>
  <inkml:trace contextRef="#ctx0" brushRef="#br0" timeOffset="33869.1861">16033 2707 615,'0'0'372,"0"0"-351,0 0-10,-60 89 43,54-56 16,3 1-22,3-2-28,0-2-6,14-3-8,8-8 1,2-6-2,6-7-5,3-6-3,1 0-28,-2-5-25,0-11-6,-5-7 28,-8-2 18,-3-4 16,-8 1 2,-3 3 8,-4 2 11,-1 9 19,0 7 10,0 7 3,0 0-10,-1 15-30,-10 20-8,1 11 18,4 7 4,4-2-18,2-2-5,3-9-2,15-8-2,3-9-18,1-11-41,2-11-55,-2-1-61,-5-17-175,-4-12-35</inkml:trace>
  <inkml:trace contextRef="#ctx0" brushRef="#br0" timeOffset="34125.162">16367 2952 360,'0'0'193,"0"0"-76,-19-75-31,19 67 0,1 2-16,27 1-50,13 1-19,8 0-1,0-1 0,-3-2-14,-11-4 2,-8 0 8,-12-6 4,-7-1 36,-5-6 42,-3 0 4,0 4 9,0 5-19,0 6-11,-3 8-7,0 1-17,-1 4-21,0 23-15,-1 12 0,2 13 2,3 4-3,0-1-8,16 2-63,7-3-76,5-12-279</inkml:trace>
  <inkml:trace contextRef="#ctx0" brushRef="#br0" timeOffset="34815.432">17935 2471 1221,'0'0'45,"0"0"-45,0 0-11,0 0 11,-15 73 16,15 9 22,0 9-18,0-1-11,0-15-7,0-15 1,3-12 0,2-15-1,-1-17-2,-2-9 0,-2-7 0,0 0 0,0-11-6,0-17 1,-14-12-7,-8-8 7,-5 0 5,-7 2 1,-6 6 0,-3 12 3,-4 11 11,2 15 3,-1 2-9,4 22-4,7 13-1,9 6-4,16 5 1,10-1-2,16-1 0,29-7-8,24-12-26,15-13-14,9-12-28,-1-8-39,-8-25 7,-14-9 11,-13-7 63,-11-4 35,-15-6 52,-10-4 27,-5-4-15,-7 0-16,-4 12 29,-5 13-14,0 15-20,0 16-4,0 7 7,0 4-16,0 33-30,0 20 0,0 22 15,2 8-1,6 0-1,3-5-5,2-7-7,7-10 3,2-9-4,0-10 0,-1-10-3,0-12-14,1-10-26,0-10-35,6 0-57,2-21-154,-1-14-380</inkml:trace>
  <inkml:trace contextRef="#ctx0" brushRef="#br0" timeOffset="34975.661">18621 2762 851,'0'0'171,"0"0"-143,0 0 6,0 0 21,0 0-21,109-58-18,-54 56-13,2 1-3,-6-1-19,-17 2-49,-20 0-24,-14 0-176,-32 0-163</inkml:trace>
  <inkml:trace contextRef="#ctx0" brushRef="#br0" timeOffset="35775.0045">11121 3261 143,'0'0'105,"0"0"-87,0 0-15,0 0 48,0 0 37,0 0-3,-40-2 25,21-2 28,-1 3-2,1-1-39,5 2-16,4 0-5,7 0-29,2-1-5,1-1-22,0-1-5,14-1-14,19-4 4,14-2-3,8-1-2,-3 2-23,-7 3-68,-11 6-53,-15 0-143,-17 8-86</inkml:trace>
  <inkml:trace contextRef="#ctx0" brushRef="#br0" timeOffset="35912.9719">11127 3398 580,'0'0'218,"0"0"-191,0 0-19,0 0 14,0 0 21,102 21-25,-44-21-18,-1-10-68,-5-1-83,-13-2-94</inkml:trace>
  <inkml:trace contextRef="#ctx0" brushRef="#br0" timeOffset="36406.289">11302 3032 692,'0'0'183,"0"0"-116,0 0-7,0 0 12,0 0 1,0 0-35,-24-9-17,24 9-11,16 6 2,17 16-2,12 11 12,10 6-4,2 8-5,-5 0-10,-9-1-3,-10-5 0,-12-1 3,-13 0-3,-8-1 0,-13 5 0,-25 4-14,-16 3-58,-16 2-80,-11 1-198</inkml:trace>
  <inkml:trace contextRef="#ctx0" brushRef="#br0" timeOffset="39378.7667">12042 5135 659,'0'0'127,"0"0"-68,0 0-10,0 0-7,0 0-10,0 0 1,0 0-17,-24-6-8,21 41-6,-5 18 16,1 9 3,-2 0-11,3-6-4,6-8-4,0-5-1,3-9 3,21-8-4,12-7 0,14-8-1,18-11 0,20 0 1,18-25 0,25-11-2,19-9-4,24-7 2,24-3 0,11 4 4,9 9 5,1 13 3,-14 13-8,-13 9 0,-20 7 0,-29 0-6,-26 16 0,-30 8 1,-21 2 3,-23 5-16,-18 0-13,-13-1 0,-10-2 5,-2-2 16,-11 1 7,-15-7-2,-3-3-7,5-9 9,9-3 3,11-5 24,4 0 27,13-18-33,33-17-15,28-12 0,27-9 14,35-5 8,25 4-2,19 6-15,13 12-6,0 13-2,0 13 5,-2 11-5,3 2 6,-4 1 4,-2 11-6,-9 3-4,-11-4 0,-7-2 0,-13-4 0,-9-5 1,-9 0 1,-17 0 0,-10-15-2,-15-5 0,-12-4 0,-7-7 8,-6-2 0,-7-9 6,-8-2 8,-7-5-6,-9 4-4,-12 5-1,-7 8 14,-9 9-3,-4 0 8,0 4-1,-3 0-12,-11 5-1,-1 0-9,-3 3-5,1 3-2,-1 2-1,5 3-12,0 2-37,2 1-42,-1 0-68,-4 1-229</inkml:trace>
  <inkml:trace contextRef="#ctx0" brushRef="#br0" timeOffset="51575.6991">7420 3223 237,'0'0'115,"0"0"-86,0 0-1,0 0-3,0 0-10,0 0-8,0 0-7,-14-6-1,14 6-21,0 0-10,0 0-1,0 0 28,0 0 5,0 0 1,0 0 19,0 0 19,0 0 8,0 0 3,0 0-3,0 0-3,0 0-7,-1 0-3,1 0-12,0 0-7,0 0-4,0 0-3,0 0 0,0 0 3,0 0 7,0 0 2,0 0 13,0 0 4,0 0 0,0 0-8,0 0-4,0-1-8,0 1-4,0 0 4,0 0-7,0 0-4,0 0 0,0 0 0,0 0 1,0 0-1,0 0 4,0 0-3,0 0 4,0 0-3,0 0-3,0 0 3,0 0-4,0 0 1,0 0-2,0 0 3,0 0-5,0 0 4,0 0-3,0 0 0,0 0 4,0 0-3,0 0 2,0 0-2,-3 0 2,3 0 0,0 0 0,-1 0 3,1 0-3,0 0-3,0 0-2,0 5 0,10 9 0,11 5 8,10 4-1,12 4-2,5 1-4,9-3 4,-4-1 0,-5-3-5,-8-3 0,-11-4-2,-10-4 2,-5-3 1,-7-2 0,-4-4-1,-3 1 0,0-2 1,0 1 2,0-1 0,0 0-1,0 3-1,0 0 0,-1 4 1,-16 7-1,-6 9 1,-9 9-2,-4 5 7,-5 7-7,0 0 0,4 2 0,2-6 3,9-5-4,6-10 2,8-7-2,5-3 1,0-4-2,2-5 4,2-2-4,1-2 5,2-2-2,0 0 0,0 0 1,0 0-1,0 0-1,0 0 0,0 0-21,0 0-50,11-12-51,14-10-205,13-7-163</inkml:trace>
  <inkml:trace contextRef="#ctx0" brushRef="#br0" timeOffset="52183.8926">8406 3344 12,'0'0'557,"0"0"-498,0 0-49,0 0 3,0 0 59,0 0 7,30-42-28,-29 35-29,-1 0 3,0-2 6,0 1-1,0 0-11,-9-3-3,-4 4-3,1 0-2,-2 1 2,-2 2-1,0 3 10,4 1-17,-2 0 9,-2 0-5,-1 18-5,-3 10 2,-3 13 0,5 8 2,2 2-4,11 2 3,5-4 0,0-2 0,10-5-4,12-2 2,5-9 4,4-6-4,2-6-4,1-10 4,4-7-1,0-2 1,4-14-4,-2-9 6,-2-8-6,-8-1 2,-7-5-2,-8-5 2,-6 0-1,-7-1 3,-2-3 1,-8 2 15,-17 7-1,-7 4-8,-2 8 9,-4 8-10,2 6-5,7 3 0,7 7-6,4 1 0,9 0-8,4 24-47,2 11-47,3 11-37,0-1-162</inkml:trace>
  <inkml:trace contextRef="#ctx0" brushRef="#br0" timeOffset="52723.132">7720 4352 722,'0'0'128,"0"0"-127,-99 0-1,72 0 12,0-1 36,2-2 24,6 1-24,7 1-22,4-2-10,7 3 8,1 0-9,1-4-15,34-6 5,23-7-5,23-3 1,24-5-1,19-5 0,14 1 1,9 1-1,2 3 2,-7 3-2,-12 3 0,-18 4 1,-21 6 0,-27 4 1,-27 2 0,-20 3-2,-17 0-5,-6 0 4,-27 0-1,-22 14-11,-14 8-31,-8 3-5,-3 6-18,3-1-40,5 3-21,5 2-42,6-3-2</inkml:trace>
  <inkml:trace contextRef="#ctx0" brushRef="#br0" timeOffset="53112.8096">7502 4728 903,'0'0'114,"0"0"-109,0 0-5,0 0-51,0 0 51,82-11 21,-8-8 21,20-4-10,18-3-18,15 0-3,7 0-2,1 2-4,-6 2 2,-10 2-7,-11 2 4,-12 2 3,-11 5 0,-15 1 2,-13 2 5,-20 4-9,-16 0 5,-14 4-7,-7 0-2,0 0 17,0 0 6,0 0-2,0 0-18,0 0-2,-6 0-2,-13 6-15,-12 14-55,-10 8-57,-3-4-172</inkml:trace>
  <inkml:trace contextRef="#ctx0" brushRef="#br0" timeOffset="53278.9945">9270 4579 982,'0'0'0,"0"0"-326,0 0-108</inkml:trace>
  <inkml:trace contextRef="#ctx0" brushRef="#br0" timeOffset="61085.8014">4862 7007 628,'0'0'188,"0"0"-110,0 0-44,-2-82 5,2 68-8,0 3 0,0 3-8,0 4-13,0 4 0,0 0 3,0 0-3,0 0-10,0 28-8,0 23 8,-8 27 7,-13 18 6,-4 15 7,-3-3-12,-1-4-1,8-11-7,5-12 5,2-13-4,3-13-1,0-7 0,-1-11 4,3-12-2,2-10-1,2-8 0,4-3 4,-1-4 3,-1 0 25,-1-11-4,-5-8-20,0-8-6,4-6-2,5 1 0,0 1 0,0 5 0,5 8-1,1 9 12,3 4-12,3 5-3,6 0 3,7 0 0,8 14 3,4 4-3,-1-1 0,-2 3 0,2-1 4,-3-2-3,-5-4-1,-1-3 0,-7-2-1,-4-4 1,-10-2-1,0-2-4,-6 0-17,0 0-5,0-2-18,0-15-36,0-10-127,2-11-108</inkml:trace>
  <inkml:trace contextRef="#ctx0" brushRef="#br0" timeOffset="61312.6261">4684 7166 725,'0'0'137,"0"0"-80,0 0-12,0 0-20,0 0-6,62-78-11,-2 45 10,7 0-11,0-1-3,-4 7-4,-11 5 1,-10 8-4,-17 11-6,-13 3-117,-12 3-122,-9 16-80</inkml:trace>
  <inkml:trace contextRef="#ctx0" brushRef="#br0" timeOffset="61499.2669">4858 7386 642,'0'0'211,"0"0"-182,0 0-8,0 0 26,0 0-4,0 0-29,36 4 12,4-4-12,11-10-14,4 2-4,2 3-20,-3 2-161,-7 0-208</inkml:trace>
  <inkml:trace contextRef="#ctx0" brushRef="#br0" timeOffset="62180.9314">5649 7582 331,'0'0'627,"0"0"-566,0 0-32,0 0 1,0 0 14,0 0-15,-3-4-29,-3 30-13,-12 17 13,-12 12 8,-10 6-5,-6 4-3,-5-5 3,3-4-2,5-7 2,4-10-2,6-5 8,5-9 5,7-6 5,8-10-5,2-3-1,7-5-6,4-1 0,0 0 6,-2-9 5,-1-15-14,3-11-2,0-4-2,0-2 1,12-1-1,3 3 0,4 3 3,-2 5 2,1 4 5,-5 9 6,-4 7-6,0 6 2,0 5-11,6 0-1,0 17-8,9 13 8,-2 5-1,-1 7 2,0 1 2,0-2-2,-2-3 1,-1-6 1,-3-3-2,1-5-1,-3-7 0,-2-8 0,-2-3-1,-3-5 1,-1-1 0,2 0 0,2-15 4,5-13 5,2-9-5,-1-5-3,0-6 2,-6-5 0,-2-1 1,-4-5-4,-3 7 0,0 6 0,0 8 3,-13 13-3,-1 8 0,-5 11-8,-3 6-16,-4 9-66,2 18-138,5-4-207</inkml:trace>
  <inkml:trace contextRef="#ctx0" brushRef="#br0" timeOffset="62937.2817">5559 6822 337,'0'0'123,"0"0"-61,0 0 15,-34-95-21,7 65 13,0-1-16,-4-3-10,-2-1-23,3-2 6,-3-1-10,-7 0-1,-3 2-1,-12 4-10,-8 5-3,-10 7 2,-9 7 0,-6 10 0,0 3 1,-1 14 6,2 25 4,-1 23 6,2 29-2,3 28 8,4 35-10,9 27 4,18 22 3,20 13-4,22 1 5,10-3-8,40-9-11,18-13 4,19-18-8,14-27 4,12-27 2,7-22 0,8-27-3,1-23 5,6-25-7,-1-23-2,2-16 0,-1-39 2,-6-24-2,-8-27-14,-13-22 2,-17-23 6,-17-17 5,-13-9 1,-17-3 2,-10-1 4,-15 0-6,-9 0 1,-3 0 3,-24 17 3,-10 21-3,-11 29 0,-12 30 8,-13 23-8,-16 23-3,-4 23-1,-1 15-8,15 21-54,22 23-47,33 6-139,24 1-81</inkml:trace>
  <inkml:trace contextRef="#ctx0" brushRef="#br0" timeOffset="63726.5867">6323 7563 962,'0'0'64,"0"0"-51,0 0 6,0 0 6,0 0-18,81 0 33,7-2-18,13-4-16,5 0-6,0-2 6,-10 0-6,-16 3 0,-19 1-1,-19-1-4,-15 2-18,-9-2-6,-9-2-2,-3-1 23,-4-2-11,-2-2 5,0-2 7,0 1-12,-13-2 4,-6 0-5,-5 2 9,-3-3 11,0 2 1,-3 0 7,2-2 5,1 3 18,2-2 7,7 3-12,3 0 10,2 4 9,5 2-17,5 2-2,2 2-4,1 2-4,0 0-15,0 0-3,12 0-7,20 0 5,9 13 4,7 3-2,2 5 2,-1 3 0,-7 4-1,-6-2-1,-12-2 0,-13-6-2,-11 0-1,0 1-1,-20 2 4,-13 4 12,-5 3-4,-1-3-2,6 0-5,6-1-1,15 3-1,7 1-33,5 0-105,9-7-108,20-16-531</inkml:trace>
  <inkml:trace contextRef="#ctx0" brushRef="#br0" timeOffset="64654.216">10238 6772 414,'0'0'58,"7"-80"-11,-7 44-18,0 3 44,0 4 46,-7 2-19,-5 6-32,-1 6-36,-1 1 1,5 8 8,2 6-17,1 0-2,-7 23-11,-10 25-9,1 26 5,-4 20 3,7 22-5,8 15-3,4 14 0,1 16 2,5-1 4,1 1-6,0 0 2,1-2-3,3-2-1,-4-9 0,0-6 1,-22-17-1,-11-17-3,-8-13 3,-4-20 2,-6-16-2,0-11 0,-2-12 1,-1-14 2,8-7 10,7-15 0,10 0-8,9-8-5,6-17-10,13-9-60,1-5-82,16-7-229</inkml:trace>
  <inkml:trace contextRef="#ctx0" brushRef="#br0" timeOffset="64984.4013">9115 9556 900,'0'0'150,"0"0"-54,0 0-89,0 0 0,0 0 6,0 0 18,89-92-7,7 70-5,20 0-12,8 5-3,3 7-4,-8-1-7,-6 8-80,-10 0-136,-12-4-301</inkml:trace>
  <inkml:trace contextRef="#ctx0" brushRef="#br0" timeOffset="65554.9544">10687 9162 913,'0'0'121,"0"0"-108,0 0-2,0 0 0,0 0 17,-97 66-6,54-12-9,-5 2 0,2 1-10,0-5 12,1-4 4,0-5-9,3-5 8,1-7-15,6-9 9,10-8-3,10-7 0,7-6-1,6-1 4,2 0-2,0-1 1,0-18-9,0-8-2,0-6-4,11-2 4,7 0 0,2-2 5,1 2-5,1 6 0,-2 10 16,-3 9-10,4 10-1,0 0-5,6 22-4,1 13 4,2 9 0,0 6 2,2 2 0,5-5-1,2-6-1,-1-10 0,-4-9-3,-5-11-5,-4-8 0,-5-3 2,2-10 6,-3-18 3,1-9 1,-1-4-1,-5-4-2,-1-2 4,-7 0-5,-6 3 1,0 2-3,-15 3 2,-9 2-42,-6 3-91,0 0-189,1-7-261</inkml:trace>
  <inkml:trace contextRef="#ctx0" brushRef="#br0" timeOffset="66374.7564">10644 5992 702,'0'0'170,"0"0"-81,0 0-40,0 0-17,0 0-9,0 0-14,-44 19 5,4 27-5,-10 8-2,-3 1 0,-3 1 3,4-9 0,8-7-5,4-9 4,9-10-3,11-9 4,8-6 1,9-4 10,3-2-2,0 0 9,0-14-9,0-11-18,11-6 4,4-3-5,4-3 0,5 1 2,-2 10-2,4 9 0,0 15-2,1 2-4,3 29 4,3 13 2,1 10 0,2 2 0,2 2 0,2-6 2,-3-8 0,-4-9-2,-5-8 0,-7-13 0,-8-5-2,-5-7 1,-2 0 1,6-20 6,0-18-1,6-12 0,-5-6 0,0-10-3,-7-4 2,-1 3 10,-5 7-2,0 10 7,0 13-5,-6 11-3,-9 9-11,-1 11 0,-8 6-8,-8 18-52,-8 22-65,-6 11-125,4 1-249</inkml:trace>
  <inkml:trace contextRef="#ctx0" brushRef="#br0" timeOffset="68239.4426">11733 7253 905,'0'0'57,"0"0"-7,0 0-25,36-84-10,13 75-2,6 8-2,-2 1-4,-4 19-3,-12 12-4,-13 9-5,-20 6 3,-4 8-5,-29 2 1,-15-2 5,-5-6-4,9-13 5,14-14 1,14-9-1,11-9 0,1-3 0,0 0-4,9-3-4,16-19 8,8-10 5,4-9 0,1-6 2,-4-4-5,-1 2 4,-3 4 3,-6 11 13,-7 10 19,-8 11-4,-6 11 14,-3 2-16,0 4-35,0 19-1,-3 16 1,-6 11 24,1 0-11,3-2-9,4-3-3,1-8-1,0-5-1,0-6-26,9-7-93,1-7-24,2-12-187</inkml:trace>
  <inkml:trace contextRef="#ctx0" brushRef="#br0" timeOffset="68823.0348">12224 6961 828,'0'0'144,"0"0"-97,0 0-23,0 0-13,101-36 16,-69 47-18,-8 14-3,-11 2-6,-12 5-11,-1-1 11,0-5 3,-8-6 6,0-11-5,5-4 2,3-5-2,0 0-4,0 0-2,8 0-23,15-12-31,12-8-30,12-4-46,3 3 39,0 7 20,-6 10 61,-11 4 12,-13 20 37,-14 16 20,-6 11 44,0 1-1,-4 2-41,-7 0-18,1-6-3,3 1-8,0-4-10,7-6-9,0-6-5,0-6-5,17-7-1,8-8-11,8-8-11,7 0-43,5-22 17,3-15-4,-6-8 36,-9-6 16,-2-1 5,-10 1 11,-8 7 26,-7 12 7,-2 12 11,-4 12 5,0 8-6,0 10-45,0 20-11,0 13 4,-8 9 10,3 0-4,4-1-12,1-4 0,0-6-1,0-7-3,9-8-38,2-5-87,2-14-60,0-7-185</inkml:trace>
  <inkml:trace contextRef="#ctx0" brushRef="#br0" timeOffset="69092.7924">13091 7281 535,'0'0'168,"0"0"-87,0 0-56,0 0-21,0 0 0,94-12-2,-60 12-4,-3-1-10,-5-7 12,-7-6 6,-7-2 34,-2-1 56,-5 3-3,-1 3-11,-2 7-2,-1 2-23,4 2-32,2 4-19,7 19-2,-2 6 11,1 12-10,-7 9-4,-4 5-2,0 3-32,3-3-117,3-11-155,5-16-365</inkml:trace>
  <inkml:trace contextRef="#ctx0" brushRef="#br0" timeOffset="69325.7364">13713 7000 1021,'0'0'88,"0"0"-84,-5 100 0,14-28 12,6 8 9,1 1-15,-10-1-6,-6-9-4,0-8-3,-19-11 2,-11-7-35,-7-4-51,-2-8-80,6-11-124</inkml:trace>
  <inkml:trace contextRef="#ctx0" brushRef="#br0" timeOffset="70338.6392">14984 6853 669,'0'0'230,"0"0"-138,0 0-24,0 0 18,0 0-42,0 0-37,-46 58 3,46 16 31,0 4-16,7 1-14,8-2-8,-3-5 4,-2-6-4,-4-6-2,-6-10-1,0-9 0,0-10 0,-11-7 0,0-8-6,2-9-2,-4-5-3,-3-2 11,-7-9 1,-10-15-1,-6-7-4,-4-3 4,3 0-1,4 6 1,9 7 1,9 9 0,9 9 3,3 3-4,0 18-6,2 15-1,4 8 7,1 2-2,35-7-10,22-9-23,15-13-24,11-12-33,4-4-11,-4-24 7,-7-14 43,-14-8 53,-17-7 35,-14-6 24,-16-2 13,-7-4-7,-9 1-19,0 7 17,-9 7-19,-9 16 19,4 12-26,4 14 12,3 10-13,-2 16-36,-2 31 5,-5 21-5,5 15 16,10 10-7,1-3-9,13-4 5,14-7-3,3-9 0,-3-8-2,-2-12 0,-7-12-2,-2-11-12,-4-13-39,-1-10-21,-1-4-60,4-24-59,5-15-285</inkml:trace>
  <inkml:trace contextRef="#ctx0" brushRef="#br0" timeOffset="70496.4254">15510 7322 729,'0'0'171,"0"0"-138,93-33-21,-48 33 22,4 0-7,-3 0-16,-1 0-6,-8 3-5,-11 2-8,-17 2-46,-9 0-126,-17 4-200</inkml:trace>
  <inkml:trace contextRef="#ctx0" brushRef="#br0" timeOffset="71396.9571">17095 7215 777,'0'0'164,"0"0"-110,0 0-43,0 0 23,0 0 1,0 0-30,27-10 19,30 8-15,4-2-8,0 2 3,-11-3-1,-12 5-3,-17-1-5,-9 1-12,-12 0-79,0 0-11,-26 8-94,-19 6 21,-14 6-160</inkml:trace>
  <inkml:trace contextRef="#ctx0" brushRef="#br0" timeOffset="71635.3757">16901 7403 499,'0'0'198,"0"0"-124,0 0-19,0 0 3,0 0 12,0 0-15,51 38-4,19-38 0,15-3-31,3-8 2,3 1-12,-3-2 2,-7 1-4,-11-2-7,-12 4 8,-16-3-7,-14 5 0,-12 0 3,-10 3-3,-6 0-2,0 1-26,-1 3-50,-18 0-67,-7 0-154,-5 0-291</inkml:trace>
  <inkml:trace contextRef="#ctx0" brushRef="#br0" timeOffset="72294.4079">17505 6982 903,'0'0'86,"0"0"-40,0 0 7,0 0 25,0 0-24,0 0-4,-27-44-23,26 44-7,1 0 2,-2 0 8,0 0-1,0 0-4,1 0 2,-1 0-9,2 0-3,0 0-5,0 0-7,0 0-3,0 9-6,21 9-1,16 9 7,20 3 2,10-1 3,6-1-5,0-3-1,-6-1-7,-11-5 7,-11-3-2,-14-7-3,-13-3-5,-9-3 8,-8-3 0,-1 0 1,0 0 2,0 0 0,0 0 0,0 0-1,0 1 1,0 1-2,0 2 0,0 7 2,-7 6 0,-7 11 1,-10 12-1,-7 11 0,-7 5 3,-5 3 0,3 1-3,3-5 1,2-7 1,4-5-1,6-8 0,4-8 2,8-7-1,5-7-3,5-7 2,2-2-1,1-4 0,0 0-1,0 0 1,0 0 0,0 0 0,0 0-10,0 0-30,0 0-24,0 0-4,-2-8-90,-5-7-218</inkml:trace>
  <inkml:trace contextRef="#ctx0" brushRef="#br0" timeOffset="74210.2192">19880 6959 794,'0'0'160,"0"0"-118,0 0-4,0 0 16,0 0 23,0 0-27,0 0-26,-77-10-19,22 63 5,-15 10-3,-4 2 5,0-4-5,7-3-6,4-4 4,5-5 3,8-4-6,6-7-1,10-10 0,8-7 3,11-9 1,7-7-3,5-3-1,3-2 1,0 0 4,0-3-3,0-17 3,11-13-3,3-9-3,3-3 1,0 0 0,2 7-1,-2 3 0,-1 6 0,-2 8 10,-3 6 1,-3 6 7,-3 7-2,-2 2-8,7 0-8,6 3-5,10 16 4,8 4-1,4 8 2,3 2 0,-1 3 4,1 3-4,-1-3 0,-4-1 1,-3-7-1,-7-3 0,-4-9-2,-8-5 2,-6-5-7,-4-5 1,-2-1 6,1 0 4,4-22 5,1-10-6,4-9-3,-1-8 0,0 0 3,-4-3-2,-2-1 0,-5 4 0,0 2 3,0 8 6,-12 6-9,-3 9-1,5 12-3,1 9-9,7 3-55,-1 22-77,3 8-92,0 0-274</inkml:trace>
  <inkml:trace contextRef="#ctx0" brushRef="#br0" timeOffset="76704.7738">19363 8097 522,'0'0'153,"0"0"-83,-93-11-2,71 11-2,10 0-3,3 0-19,6 0-16,3 0-5,0 0-6,0 0-16,13 0 4,25 0 3,21 0 17,19-1-6,15-9-3,5-2-4,-4 0-7,-2 2-4,-9-2 0,-11 4 1,-10 0-1,-17 1 1,-16 2 1,-11 3-3,-15 0-5,-3 2-29,-7 0-6,-27 0 2,-20 18-67,-22 11-86,-10 8-48,-6 4-90</inkml:trace>
  <inkml:trace contextRef="#ctx0" brushRef="#br0" timeOffset="76983.5385">19284 8386 377,'0'0'204,"0"0"-85,0 0-83,0 0 7,0 0 32,0 0-12,0 0-12,91-10-11,-22 0-3,9 0-21,4 3 1,-2 1 6,-1 1-8,-8 4-2,-10-3 0,-10 2-1,-15-1-8,-12-1 4,-12 2 0,-8 2 2,-4 0-5,0 0-5,0 0 0,0 0-33,-16 0-32,-14 0-75,-16 0-97,-11 3-182</inkml:trace>
  <inkml:trace contextRef="#ctx0" brushRef="#br0" timeOffset="80770.6128">5670 11237 603,'0'0'78,"0"0"-12,0 0-24,0 0-9,0 0 17,0 0-10,0-48-1,0 46-19,0 2-5,0 0-4,0 0-2,0 0-3,0 19-5,-2 6 3,-2 10 9,1 11-3,3 8-4,0 23 5,0 14-2,0 22 4,0 18-2,0 12-2,0 11-1,-5 5-2,-2 6-5,-2 4 2,3 2-2,6-2 3,0-11-4,0-2 0,0-2 3,0 5 6,0 8-3,0-1 4,0 0-5,-2-11-4,-1-20 4,3-18-5,0-22 0,0-20 1,0-20 0,0-14 0,0-19-2,0-10 2,0-7-1,0-5 0,0 1-17,0-1-36,0 0-16,0-24-76,-1-18-226</inkml:trace>
  <inkml:trace contextRef="#ctx0" brushRef="#br0" timeOffset="83545.1205">5580 11190 690,'0'0'118,"0"0"-45,0 0-45,-85-18 14,79 18 5,0 0-7,-4 0-23,-2 10-12,-5 8 1,-3 3 0,-6 1 1,-3 4 3,0-1-4,-4 0 0,6 0-3,6-5 0,7-3-1,6-5 0,8-4-2,0-3-7,2-4 3,14-1 2,9-9 4,5-18 13,6-12-9,-2-6 2,-1-3 0,0-1-3,-3 2-4,-2 7 5,-1 5 14,-6 6-7,-5 11 2,-4 9 8,0 8-11,2 1-12,11 0-1,9 13 1,8 9-2,7 8-5,2 11-71,-8-1-99,-4-1-396</inkml:trace>
  <inkml:trace contextRef="#ctx0" brushRef="#br0" timeOffset="88532.7183">5905 14469 213,'0'0'24,"0"0"-24,0 0-103,0 0 92,0 0 11,0 0 82,0 0-7,-16 0-3,16 0-30,0 0 12,0 0-4,0 0-14,0 0-10,0 0-12,0-1-11,0 1 10,0 0 5,0 0 8,0 0 5,0 0 4,0 0-2,0-2-1,0 1 9,0 0-14,0 1-15,0-2-10,0 1 3,3-1 12,3 1-12,-3 0 2,-2 1-6,-1-2 3,0 2-2,0 0 1,0-2 4,3 2-2,2-2-1,4 0 4,6 0-2,3 1-5,6-2 5,12 0-6,2 2 0,7-2 2,1 0-2,2 0 0,1-1 2,4 0-1,2 0 2,3 2-1,-3-3-2,-5 2-1,-3-1 1,-4-2 0,-4 2 1,-2-1 0,-2-1 1,-4 2 2,4-1-2,-1 3 2,0-2-1,0 0-1,5 1-1,0 0 0,0 2-1,4-1 0,-1 0 1,3 2 0,4 0 0,1 0-1,3 0 0,0 0 1,1-1-1,1-2 1,-4 1-1,4-4 4,3 2-3,2-2 1,1-1 0,0-1 0,-4 2-2,-2 0-1,-2 0 1,2-1 0,-2 2 0,2-1 0,-4 0 1,1 3 0,-4-2 2,0 3-1,1 0-2,-1 2 2,-2 0-4,-4 0 4,1 0-2,-3 0 0,-1 0-1,-1-1 1,-1-2 5,3 1-2,0 1-2,5-2 1,6 0-1,3 1-1,1 1 1,3-1-1,-6-1 0,0-2 0,-3 0 2,-2-1 5,-1 2-6,-4-1 0,-3 3 4,-3 0-3,-3 1 0,-2 1 0,-3-2 1,-8 2 0,2 0 1,-10 0-3,-3 0 0,-2 0-1,-5 0 1,2 0 1,-4 0-2,0 0 0,0 0 3,0 0 0,0 0 7,0 0 2,0 0-1,0 0 4,0 0-1,0 0 6,0 0-8,0 0-9,0 0-3,0 0-5,-4 0-2,-8 0-20,-9-1-40,-6-2-50,-4-3-65,1 0-42,3-7-109</inkml:trace>
  <inkml:trace contextRef="#ctx0" brushRef="#br0" timeOffset="89004.405">9441 13970 487,'0'0'114,"0"0"-55,0 0-7,0 0 38,0 0-3,0 0-31,-19-15-15,17 13-1,1 1-12,-1 1 3,2 0 6,0 0-6,0 0-14,0 0-16,0 0-1,0 0-9,5 8 9,14 7 5,8 5 1,6 0 1,3-1-4,0 1-1,-2 0 2,-4 0-1,-5-3-1,-4-1-2,-9-2 0,-3-2 1,-6-1-1,-3-1 0,0 2 1,0 0 2,-10 2 2,-1 2 2,-2-3-1,-1-1-4,1-1 0,1-3 2,0 3-4,-3 0-1,0 3-1,-1 3-60,2 3-43,-2-4-152,-3-8-262</inkml:trace>
  <inkml:trace contextRef="#ctx0" brushRef="#br0" timeOffset="90042.6811">6037 14358 632,'0'0'91,"0"0"-72,0 0 0,0 0 25,0 0 37,0 0-22,0-21-29,0 21-19,0 0 0,0 0 1,0 0-2,0 0-5,0 0-3,0 0-1,-5 6 0,-12 12 2,-9 5 16,-11 7-9,-2-3-6,2 0 0,-1-5 0,2-3 7,2-4 9,9-5 7,2-3-10,9-2-2,5-4-3,4-1 4,5 0 3,0 0-9,0 0-2,0 0-8,0 0-2,2 0-4,8 5 6,8 0 5,4 4-1,2 2-1,2-2-2,-1 1 0,-1 2 0,-5-4-1,2 3-1,-2 3-20,-5 3-82,-2 2-25,-11-3-278</inkml:trace>
  <inkml:trace contextRef="#ctx0" brushRef="#br0" timeOffset="106087.5886">4388 13097 277,'0'0'279,"0"0"-215,0 0-53,0 0-11,0 0-29,0 0 29,-21-14 15,21 12-1,0 0 13,2 0-10,7 0 3,4-1-15,2-1-1,9 0-2,4-5 1,8 1-1,6-2-2,7-3 0,3 3 6,2-4-5,6 3 2,7-1-3,3 0 2,11 0 4,15 0-3,9-2-3,7-2 0,3 1 0,6-3 0,1 2 1,5-2-2,2 1 2,-2-2 3,6 0 0,6 1-4,1-2 0,8 0 1,-2 0-1,-1 0-2,-1 1 1,-2 1-2,-9-1 6,-2 0-3,1 3 0,2-1 1,-1 0-4,-2-1-1,-3 3-4,-1 1-28,-6-2 22,-5 4 14,-1 1 0,-3-1-3,0 2 3,1-1 7,-1 1-1,0-1-10,0 1 5,-2-1-1,-2-1 0,-2 0 0,1-1 11,-4-1-7,-2-1 17,-2-2 0,-2 3 0,0-3-8,0 3 16,-3-2-14,-3 2-11,-1 0 1,-4-1-1,2 3-4,-6 2-2,-1-2 2,-1 3 2,-1-1-1,0 0 1,-1 2-1,-2 1-1,3 1 0,1-1-4,0 0 0,-4-1 2,-4-1 0,-1-1-2,-4 0 2,2 2 4,-2-2-4,-1 1 2,-1 4-2,-6-2-3,-4 2 5,-2-1 7,-5-1-5,-3 0 11,-5 0-5,-7 1 15,-9 0 11,-5 2-3,-10-1-17,-3 4-5,-6 0-9,0 1 0,-4 0-81,-34 0-113,-24-2-246</inkml:trace>
  <inkml:trace contextRef="#ctx0" brushRef="#br0" timeOffset="112959.1932">5731 11781 237,'0'0'134,"0"0"-84,0 0-4,0 0 13,0 0 2,0 0-11,-36-10-5,36 10-12,0 0 0,0 0 3,0 0-7,0 0-5,0 0-17,5-1-7,15-4 26,10 0-6,9-2-8,10-3 1,8-1-9,7-3 1,8-3-3,1 1 1,1 0-1,-5 3-1,-9 1 2,-10 5-2,-12 2-1,-15 1 0,-9 4-3,-9 0 2,-5 0-1,0 0 2,0 0 12,0 0 14,0 0-23,0 0-2,0 0 0,0 4-1,0 6 0,0 4 4,0 1-2,0 5 1,0 1-1,1 3 3,-1 2-4,0 1 1,0 3 0,0 5 5,0 4-3,0 1 0,0 3 2,0 5 3,0-1-4,0 0-2,0 4-2,0 1 1,0 4 1,0 0-2,6 0-1,4-1 2,4 1-2,4 0 2,-3 2-1,1 0 2,-2-2 0,-1-3 1,-6-3-4,-2 0 0,-2-1 3,-3 0 0,0-1-3,0 0 2,2-1-2,2-1 2,-4-2-1,2-3-1,-2-4 0,1-2 1,1-1 0,0-4-1,1-3 1,0-3-1,0-2 2,0-4-1,0 0-1,-1 0 1,-1 0 0,1-3 0,-2 2 0,1 0 0,-1 0-1,3-1 2,-1 2 0,-1-1-2,-1 0 0,0-1 0,2 0 1,0 0 0,-2 1-1,2-2 2,1 2-2,-3 1 0,0-2-1,3 4 1,-3-2 0,3-3 1,-1-2-1,1-6 3,-2-1-3,-1-1-3,0-5 3,0 1 2,0-1-1,0 0-1,0 0 1,2 0 1,-2 0-2,0 0 1,0 0-1,0 0 5,0 0-5,0 0-1,0 0 1,0 1 0,0-1 1,0 1-1,0 2 0,0-3-3,0 0 3,0 0 0,0 6 1,0 0-1,0 4 0,0-2 1,0-1-1,0-3 0,0 0 0,0 1 0,0-1 0,0 3 0,0 1 1,0 0-3,0 3 4,0-3-1,0 1-1,0-2 0,0-1-2,0-2 2,0-3 0,0 1 0,0-1 0,0-1 0,0 1-1,0-1 1,0 0 1,0 0 2,0 0-3,0 0 0,0 0 1,0 0 0,0 0-1,0 0 0,0 2 0,0-2 2,0 0-1,0 0 0,0 0-1,0 0 0,0 0-2,0 0 2,0 0 0,0 0 0,0 0-2,0 0 1,0 0-3,0 0 3,0 0-3,3 0 4,7-4 8,5-3-7,3-3 0,1 4-1,7-1 1,-1-2 1,3 2-2,-1 0 0,-3 4 0,2-3 1,-1 2-1,0 0 0,5 0 0,3 1 1,1-1-1,5-1-1,4 1 1,2-1 0,3 0 0,-2 0-3,2 2 0,-8-1 2,-3 1-2,-5 1 2,-7-1-9,-1-2 9,-2 2 1,-1 0-1,0-1 1,1 2 0,-2-3 0,2 1 2,0 0-1,2-1-1,-3 3 1,-1 2-1,-2 0-2,-5 0 1,1 0-1,-3 0 2,-2 0 0,-1 0 0,-1 0 2,-4 0-2,2 0 0,1 0 0,-1 0 0,3 0 0,1 0 0,-2 0 0,1 0 0,0 0 1,-1-3-1,-2 1 1,-3-1 1,1 0-1,-1 0 1,-2-1-1,0-1 4,0-1-2,0 0-3,0-1 2,0-3 1,0-5-3,0 2 0,0-6 0,0 0 0,0-4 3,0-2-3,0 0 0,0 0 0,-3 0 0,-1 0-2,3 3 2,0-2 5,-2 1-5,1 1 0,-3-2-3,0-3 3,-1-1 0,1 0-2,-2-3 2,0-1 0,-3 3 3,5-2-3,0 1 0,2 2 0,0-1-1,3 0 1,0 0 0,0 0 5,0 1-5,0-1 0,-3-2 0,-1 0-2,1-3 2,0 1 0,0-4 0,0 1-3,0-3 3,3 2 0,0-2 0,0 4 0,0 0 0,0 4-1,0 1 1,0 3 2,0-3-2,0 4 2,0-2-2,-2-2 0,-1-1 0,0 1 3,-1-5 0,0 3-3,1 0 1,-2 1-2,2 2 1,-2 1 0,2 3 1,-1 1-1,0 6 0,1 1 0,-2 3 3,2-1-3,-1 2-1,2 1 1,1 0 1,-1-1-1,2-2 0,-1-1 0,1 1 0,-2-2 1,2 5-1,-1-3 0,-1 1 0,-1 1 0,3 2 0,-2 0-2,0 1 4,-1-2-1,1 0-1,1 2-1,-1-2-2,1 1 6,-2 0-2,1 0-1,1 1-1,1 0-1,-2 6 2,2-2 3,0 3-3,0-1 0,0-2-1,0 0 1,0-3-1,0-1 0,0-1 1,0-3 0,0 1 0,3-3 1,2 2-1,-2 1 1,0 4 0,-2 2-1,-1 0 0,2 2 0,-2 1-1,0 2 0,0-4 1,0 4 0,0-3 1,0-2-1,0-4 0,0 3 0,0-2 0,-2 3 0,-1 3 0,3 1-1,0 0-2,0 2-4,0 1 7,0 0 0,-1 0 5,1 0-10,-2 0 10,2 0-10,0 0 5,0 0-2,0 0 2,0 0 4,0 0-4,0 0 0,0 0 1,0 0-1,0 0 0,0 0 0,0 0-3,0 0 0,0 0-2,2 0 2,11 0 3,2 0 1,6-2-1,3 2 0,1-1 0,5 0-1,2 0-1,3-4 2,4 2-6,1-1-4,3-1 6,1-3 0,1-1-4,2 1 6,-2 2-2,0-3 1,-2 2 3,-3 2-4,-2 1-7,-3-1 11,-3 3 0,2 1-1,-4 1-3,0 0 3,-2 0 1,-3 0-2,2 0 2,-3 0-4,0-2 3,-2 0 2,-1 0 1,-3 0-1,-1 0 0,-7 1-1,-2 1-2,-4 0 2,-1 0 0,-2 0 0,-1 0 0,0 0-1,0 0 1,0 0-1,0 0 3,0 0-1,0 0-1,0 0-2,0 0 2,2 0 0,-1 0 2,-1 0-2,2 1 0,-1 3-3,1 5 1,-1 0 1,1 5 1,-2 4 1,0 2 3,0 2-3,0 6 0,0 1 2,0 1 1,0 1-4,0 1 3,1 1-1,1-1 1,-2 3 1,3 0-2,-3 0 1,1 2-1,-1-2 0,2 1 2,1 0-2,-1 1 0,3-2 1,1 2 0,-1-2-3,1 0 2,-2 0 3,1-3-4,-1 2 4,-4 0-3,0 0 3,0 5-2,0-3-1,0 5 0,0-5 0,0 3 1,0-3 2,0 0-5,3 0 4,3-2-2,-1-1-1,-1-3 2,2-1 1,-1 1-3,2 0 1,-3-1 2,1 0-2,-2-1 3,2 0 0,-2-1-4,-2-2 1,2-1-2,3 0 4,-2-1-2,1-2-1,-1 2 0,1-3 1,-2 2-2,0-1 3,1-1-3,-1 1 2,-1 0-1,1-1 0,-3-1 0,1 0 1,1-2-1,-1 0 0,-1-1-1,2-2 0,-1 0 0,1-2-1,1 1 2,0-2-1,1 0 1,0 1-1,-1-2-1,0 1 1,0 0 2,2 0-2,-2-2 0,0-1-1,0 0 1,-1-4 0,-1 0 0,2 0 2,-3-4-3,0 2 2,0 1 0,0 0-1,0 3 0,0 2-1,0 0 1,0 0-1,0 1 3,0-1-2,0 1 1,-3-2-1,2-2 0,-1 1 0,2-3 1,-1-2 0,1 1-1,0-1 0,0 2 0,0 0 0,0 2 0,-2-1 0,0 0 1,2 0-1,0-2 0,0 0 0,0 0 0,0-2 0,0 0 1,-1 0 1,-2 0-1,3 0 1,0 0-1,0 0-1,0 0 1,0 0-1,0 0 0,0 0 0,0 0 1,0 0-1,0 0-2,0 0-2,0 0 4,0 0 0,0 0-3,0 0 2,3 0-3,12 0 4,0 0 2,6-5-2,2 0-4,2 3-4,4 1 3,6-2 4,0 2-8,0-4 8,-1 1-5,-1-2-18,0-1 17,-1-1 7,4 0 0,0-3-6,4 0-1,4 2 4,-1-1 1,3 1-2,-1 2 2,-2-2-9,-4 4 1,3-1 2,-5 2-3,-4 1 11,-3 0-1,-6-1 1,-2 1 0,0-1 0,-1 2-4,-3-2 1,1 2-3,-3-1 6,0 1 0,-4 1 1,1-2-1,-1 2 0,-1-2 0,2 2-1,-2-1 3,2 2 0,-3-2-2,1 2-1,-4 0 1,5 0 0,-3-1 1,0 1-1,1-1 2,-4 1-2,-1 0 0,-2 0 0,-3 0 0,0 0 1,0 0 0,0-1 0,0 1 3,0 0 0,0 0 3,0 0-2,0 0-1,0 0-4,0 0 2,0-3 3,0 3-3,0-4 8,0-2-6,0-3 2,0 1 0,0-2-1,0 0-2,0-1-1,0-1-2,0 0 2,0-4 0,0 0-1,0-3-1,-7 1 0,6-2 1,-2 2 2,2-1 1,-4-1-1,2 1-2,-2-1 1,2-1 4,0-2-4,-2 1-1,2-2 6,-1-2 0,-4-1-3,2-1 2,2 0-5,-2-1 3,3 2-2,0 1 1,1 0 0,1 6-2,-1-3 1,-1-1-1,2 1 6,-3 1-5,-1 1-1,2-3-1,-2 4-1,1-1 1,-1-2 1,2 0 2,-2 2 1,0 0-3,2 0 0,-1 4 0,1 1 0,1 1 2,-1 0-2,-1 5 0,2 0 6,-1-1-4,-1 4 5,-1-2 2,1-1-5,1 3-3,1 1-1,-1 2 0,3 2 0,-1-2-1,1 3 2,-2 1-2,2-1 2,0 1 0,0 0-2,0 0 0,0 0-1,0 0 2,0 0-2,0 0 0,0 0 0,0 0 1,0 0 0,0 0 1,0 0 1,0-3 0,0 0 4,0-1-6,0-4 1,0 2 0,0-2-1,-1-3-1,-1 1 1,2-2 2,-3-1-2,2-1 2,-2-3-1,0-1-1,-1-1 0,-2 0 0,2-1 0,0 5 0,-1-1 0,0 0 2,2 2-2,-2 1 1,1-1-2,1 3 2,-2 1-2,2-1 2,0 3-1,3-3 3,-4 1-3,2 2 0,2 1 0,-2 1 0,2 4 0,0 2 0,-1 0 0,1 0-1,0 0 1,0 0-3,0 0 0,0 0 1,0 0-1,0 0 3,0 0-3,0 0 1,0 0-1,0 0 2,0 0-1,0 0-3,0 0 2,0 0-6,0 2 7,0 4-5,0 1 0,0 1 2,0 0-3,0-1 6,0 0-2,0-1-1,0-1 5,0 0-7,0-2 0,0 2-5,0-2 1,0 0 6,0 2-5,0-1 1,0 5 7,0-2 2,0 3-5,1 0 5,1-3 0,-2-1 0,0-1 1,0-2-2,0-2 1,0-1 0,0 0 1,0 0 0,0 0 0,0 0 3,0 0-4,0 0-2,0 0-4,0 6-57,-3 3-78,-10-2-59,-2 2-247</inkml:trace>
  <inkml:trace contextRef="#ctx0" brushRef="#br0" timeOffset="114952.8303">9882 12378 426,'0'0'73,"0"0"-69,0 0 9,0 0 66,0 0 14,0 0-24,0 0-6,10-5-14,-8-6-7,-2-3-3,0-1-9,0-3-18,0-2-3,0-2-2,0-1 4,0-1-5,-3-3 3,-7 0 2,1-1-4,-2-2-2,0 0 0,-1-1-2,2 0-2,1 0 2,0-1-1,0-1-2,0 3 3,1 0-3,2 4 0,-2 4 0,2 1 1,1 0 0,-1 3 1,0-1-2,0 1 0,0-2 0,3 2 2,-1-3-2,2 3 2,1 0-1,-1 1 1,2 4 0,0 6 4,0-1-1,0 0-3,0 4 2,0-4-1,0 3-1,0-4 1,0 1 1,0 0 1,0 1-1,0 1-2,0 2 3,0 2-1,0 0 0,0 1 0,0 1-4,0-1 2,0-3-2,5 0 1,5-2-2,7 1 1,5-1 0,5-2 0,10 2 0,4-1-2,11 0 3,6-3-2,4 0 1,4 0-7,4 3-17,1 1 4,-7-2-3,-4 1 8,-7-1-1,-1 1 5,-5 1 1,-3 1 7,-5 0 2,-3 1-3,-5 1 4,-4 0 0,0 2 0,-3-1 0,-2 2 3,-1 0-4,-2 0 1,-4 0 0,-3 0-2,-4 0 2,-5 0 0,-2 0 0,-1 0-1,0 0-1,0 0-1,0 0-14,0 0-1,0 8 18,0 0 12,-4 1-3,1 2 4,1 0-7,1 1 0,1 2-2,0 5 3,0 5-4,0 3 3,0 3 0,0 1 3,0 1 0,1-2 0,4-1-1,-1 6 1,-1-2-3,3 5 1,0 2 2,1 3-1,1 3-5,-2-1 1,0-1 3,-3-1-3,1-2 1,0-1-3,-2-2 1,3 0-3,-2 0 6,0-1-5,0 5-1,0-3 2,0 1 0,0 0 0,-3-4-1,4 1-1,-2-2 1,-1 1 2,1 1-2,-1-3-1,-1 3 0,0-4 0,0-3 2,0 0-1,0-2 2,0-1-3,0-1 0,0 1 2,0-4 0,0 1-1,0 2-1,0-2 1,0 1 0,0 0-1,0-3 1,0 0 0,0-1-1,0-1 0,0 1 1,0-2-1,0-2 0,0-2 0,0-1 0,0-2 0,0 2 2,0-3-2,0-2-2,0-1 2,2-1 3,-1 0-3,-1 1 0,0 1 0,2-3 0,-2 1 0,1-4 1,-1-2-1,2-1 0,-2 0 0,0 0 0,0 0 4,0 0-1,3 0-1,-2 0 0,-1 0-1,2 0 0,-2 0-1,0 0 0,0 0-1,1 0-1,-1 0 2,0 0 5,1 0-5,3 0-3,4 0 2,3 0 1,4 0 4,0 0-3,1 0 0,-1 0-1,4 0 0,4-1 1,2-2-1,7 1 0,2-1 0,3 1-2,-1-2 0,1-1-11,-1 2 5,-1-2-6,-4 2 7,-4 1 6,-5 1 2,-4 1-2,-2 0 3,-1-1-2,0 1 0,-1-2 0,-1 1 1,-2 1 4,-2-2-5,1 1-3,-3 1 2,-2 0 1,1 0 1,-5 0 1,1 0-4,-2 0 0,0 0 1,0 0-1,0 0 0,0 0 1,0 0-4,0 0 5,0 0 0,0 0 0,0 0 0,0 0 3,0 0-3,0 0-2,0 0-1,-3 0-1,-6 0-8,-2 0-28,-5 0-57,-2 0-116,-3 0-91</inkml:trace>
  <inkml:trace contextRef="#ctx0" brushRef="#br0" timeOffset="116806.2569">11512 13353 9,'0'0'299,"0"0"-219,0 0-65,0 0 16,0 0 29,0 0-1,-12 1-11,12-1-8,0 0 5,0 0 9,0 0-2,0 0-11,0 0-3,0 0-8,0 0-20,8 0 1,4-1 6,5-5-16,5 0 1,0 1 2,4 2-4,3-3-5,-2 0 5,6 0 2,1-1 0,2 2-2,3-3-4,-1 2-7,0-2 8,-6 1-28,0-1 24,-5 2-7,-2 0 14,-4 0 0,-2 2 6,1 0-6,-5 1 0,1 0 3,-2 1 4,-2-2-7,1 1-3,-3 0 3,1 0 2,-5 2-2,-5-1 6,1 1-3,-1 1 1,-1-1 10,0-1 2,0 2-3,0-1-2,0-2-5,0 0 4,2-1-6,-2-2 1,0 0 2,0-2 6,0-2-5,0-2-2,0 0 6,0-3 4,0-2-5,0-3-2,-3-2-6,-2-1-2,1-5 2,-1-1-1,1 0-2,2-1 0,-1 0 1,2 4 0,-1-1 0,2 3 3,0 0-4,-1-1 7,-1-4-6,-1 1 4,0-3-2,0-3 2,-2-1-3,2 0 1,-2-1-3,-1 4 5,0 3 0,1 1 6,-3 4-3,2 3 3,0 1 8,-2 1-13,2 0 1,-1 2 2,1 2-1,1 1-3,1 2 0,1 3-5,0 3 0,1 2 1,1 0 0,1 2-1,0-1 0,0 2 1,0-2-1,-3-1 0,3-1 0,0-1 2,0 0-1,-1 0 1,1-2 0,0-3 0,0 1 0,0-3-2,0 1 3,0 0 2,0 2-2,0 2 4,0 2-3,0 2 1,0 2-3,0 2 1,0 0-3,0 0-3,0 0-6,-5 0-53,-9 8-89,-9 8-117,-12-2-202</inkml:trace>
  <inkml:trace contextRef="#ctx0" brushRef="#br0" timeOffset="118552.7965">5714 11353 193,'0'0'177,"0"0"-119,0 0-21,0 0 34,0 0 20,0 0-11,0-9-39,0 9-3,0 0-11,0 0 7,0 0-3,2 0-10,2 0-10,4 0-3,8 0 4,1 0-2,5 0-4,5 0-2,3 0-1,3 0 0,4 0-1,5-1-1,-1-3 1,0 2-1,-2-1-2,1-2 1,-6 1-3,3 0-2,-1 1 1,2-3 1,2 2 0,0 2 0,2-1-1,1 0-3,-1 1-2,0 0-3,-2 0 10,0 0 2,1 0 0,3-1-4,0 0 4,-1-1 0,0-1 0,-4-1 1,-2-3 1,-1 2-2,-5 0 0,-5 1 0,1 3 2,-7-2-2,0 4 1,-4-2-1,4 3 0,-4-2 0,5 2 2,0 0-1,-2-1-1,4 1 0,-3-2 0,2 2 0,-2 0 0,3 0 1,-3 0 0,3-2-1,1-2 0,0 1 4,-3-2-4,1 3 0,-3-2 0,-2 4 1,-2-2-1,-5 2 0,-1 0 0,-2 0 1,-1 0 1,-3 0 2,-3 0-4,0 0 7,0 0 3,0 0-3,0 0 4,0 0 2,0 0-5,0 0-8,0 0-7,0 0-15,-7 0-64,-6 0-127,2 0-224</inkml:trace>
  <inkml:trace contextRef="#ctx0" brushRef="#br0" timeOffset="118883.7554">7348 11078 580,'0'0'159,"0"0"-59,0 0-29,0 0 9,0 0-37,0 0-28,25-20-3,-2 20-5,2 0 2,-2 10-1,-4 2-6,2-1 0,-3 1-2,-5 0 0,-1 1 1,-6-4-2,-1 4 0,-5-1 1,0-2 3,0 4 0,-11-2 1,-5 1 0,-5 2 1,-2 2-5,-2 0-4,-2 1-66,-1-2-140,-3-6-242</inkml:trace>
  <inkml:trace contextRef="#ctx0" brushRef="#br0" timeOffset="119414.331">5962 11225 474,'0'0'188,"0"0"-109,0 0 0,0 0 10,0 0-27,0 0-29,-28-32-13,4 32-6,-1 0-1,-5 18-6,-3 6 3,2 1-4,5 2 0,5-2-2,5-6-1,8-3-3,7-4 0,1-2 0,0-1 0,0-3-1,12 2 0,9-2-15,4-3-36,12-3-43,4 0-78,5 0-121</inkml:trace>
  <inkml:trace contextRef="#ctx0" brushRef="#br0" timeOffset="119758.5207">6650 10597 792,'0'0'129,"0"0"-70,0 0-21,0 0 9,0 0 19,0 0-37,8-66-26,2 84-2,2 9 6,-2 9 3,-1 3-3,0 6 4,-1 2-5,-4-3 0,2-7 0,0-8-6,-2-6 2,1-8-1,-2-7-2,2-6-7,-5-2-34,0 0-33,0 0-42,0-18-287</inkml:trace>
  <inkml:trace contextRef="#ctx0" brushRef="#br0" timeOffset="120043.7008">6344 10508 792,'0'0'119,"0"0"-73,0 0-8,0 0-8,115-101 7,-32 64 2,11 0-15,2 4-17,-2 3 3,-8 6 2,-14 4-5,-17 6 0,-14 3-4,-16 6 2,-13 2 0,-9 3-5,-3 0-4,0 0-3,-1 0 7,-24 8-14,-13 17-33,-17 11-53,-17 7-235</inkml:trace>
  <inkml:trace contextRef="#ctx0" brushRef="#br0" timeOffset="123922.9253">5194 11832 258,'0'0'258,"0"0"-143,0 0-25,0 0 28,0 0-26,0 0-43,0-35-17,0 33-11,0 2-6,0 0 5,0 0-7,0 0-4,0 0-1,0 0 0,0 0-8,0 0 7,0 0-7,0 0 0,0 0 1,0 0 1,0 0-1,0 0 3,0 0-4,0 0 4,0 0-2,0 0 3,0 0-5,0 0 4,0 0-1,0 0 0,0 0-2,0 0 1,0 0-2,0 0-6,0 0 2,0 6-10,-3 11 10,-4 8 4,-1 6 2,2 2 1,-2-1 3,4 1-5,0-5 0,-1-2 0,4-3-1,-1-6 2,-1-5-2,3-4 2,0-5-2,0-3 1,0 0 0,0 0 2,0 0 5,0-11 2,5-9-8,1-5 0,5-5-2,-3-7 1,3-3 3,0-3-4,0-3 1,2 4-1,0 5 0,0 7-3,0 8 3,-4 5 3,-3 6 2,0 4 0,-5 4 4,1 3-6,1 0-3,3 7-9,3 13 9,4 7 0,4 2 0,2 5 1,-1 0 1,3 0-2,-2-3 1,2-3-1,-3-3 1,-3-4-1,-3-7 0,-2 0-2,-2-6 2,-4-4-2,-1-1-9,-3-1-16,0-1-15,0-1-16,0 0-20,0 0-31,-6 0-85,0-8-66,-1-5-143</inkml:trace>
  <inkml:trace contextRef="#ctx0" brushRef="#br0" timeOffset="124133.5664">5197 11922 468,'0'0'190,"0"0"-100,0 0 14,0 0-13,0 0-52,0 0-27,49-1 8,-15-5-17,2 2-3,-5 2-23,-2 2-105,-8 0-148</inkml:trace>
  <inkml:trace contextRef="#ctx0" brushRef="#br0" timeOffset="125518.7695">5176 14251 483,'0'0'175,"0"0"-99,0 0-19,0 0 6,0 0 2,0 0-30,-11-22-35,37 14 5,11-2 9,8 1-10,9-3 3,7 0-5,8 0 1,6-1-1,2-1-2,0 2 0,-4 0 2,-5 2-2,-9 2 2,-7 1-2,-8 3 0,-11-1 0,-8 4-1,-7-1 3,-9 1 3,-5 1-3,-4 0 0,0 0 8,0 0 9,0 0-7,0 0-12,0 0-4,0 0-17,-1 0-48,-11 0-118,-8 1-181</inkml:trace>
  <inkml:trace contextRef="#ctx0" brushRef="#br0" timeOffset="126108.6506">3748 14583 738,'0'0'153,"0"0"-106,0 0 2,0 0 8,0 0-18,0 0-17,102-37-20,-31 23-2,5-2 0,-4 5-53,-8-1-55,-7 2-92,-14 0-86</inkml:trace>
  <inkml:trace contextRef="#ctx0" brushRef="#br0" timeOffset="126475.1172">4469 14274 708,'0'0'201,"0"0"-143,0 0-20,0 0 2,0 0 0,0 0 8,0-69-28,0 69-18,0 0-2,0 16-10,0 9 10,0 7 8,4 2 7,-1 1-11,0-5 5,3-1-8,0-5 1,0-3 1,-1-3-3,-2-4 0,-2-6 0,-1 0-22,0-4-70,3-4-51,1 0-172,5-8-201</inkml:trace>
  <inkml:trace contextRef="#ctx0" brushRef="#br0" timeOffset="126929.0422">4470 14193 365,'0'0'351,"0"0"-230,0 0-86,0 0 10,0 0-23,48-81-5,3 66-5,1 4-1,-3 1-10,-7 3 1,-9 4 1,-9 1-2,-13 2 2,-7 0-3,-4 0-7,0 13 7,-14 7 25,-7 2 7,-1 5-20,1-1-9,6-1-1,11-1 1,4-1-2,0-3-1,19-4-2,8 1 1,6-2 1,1 0 3,5-1-3,-2-3-14,1-2-1,-3-4 2,-2 0 3,-8-4 8,-11 0 1,-7 0 2,-7 2-2,0 0 2,-19 3 18,-10 1-1,-5 4-9,0 3-2,-2 4-6,3-2-1,5 1-7,5-1-42,4-6-159,7-8-120</inkml:trace>
  <inkml:trace contextRef="#ctx0" brushRef="#br0" timeOffset="129666.6142">12210 12165 269,'0'0'71,"0"0"-29,0 0 5,0 0 9,0 0-20,0 0-2,0 0-7,-62 0 1,48 0 10,-1 0-5,-1 0 5,-1-1-5,0-1 9,0-1 3,2 2-14,3 0-4,1 1-3,4-2-5,4 0-1,2 1 1,1 0-6,0 1 2,1-4-15,23 2 2,15-2 6,18-3 1,11 0-6,11-2 0,1 1 0,6-2-1,1 0 3,-1 2-4,-5-2 2,-5 3-3,-12-2 0,-16 2-2,-10 2 2,-12 0 0,-10 3-4,-10-1 4,-6 3 1,0 0 0,0 0 13,0 0 7,0-1-8,0 1-12,0 0 1,0 0 1,0 0-3,0-2-1,0 0-1,0 1-22,0-2-29,0 0-48,-6-3-97,2-3-140</inkml:trace>
  <inkml:trace contextRef="#ctx0" brushRef="#br0" timeOffset="130095.559">12803 11807 454,'0'0'160,"0"0"-82,0 0 22,0 0-2,0 0-22,-90-31-24,83 30-9,0 1-2,7 0 0,0 0-8,0 0-9,0 0-11,0 0-12,0 0-1,14 12 0,8 6 6,7 5 1,4 0-3,2 2-1,3-1 0,4-1-3,1-1 2,-1-1-1,-2 3-1,-8-2 1,-6 1-1,-14 1 1,-12-1-1,0-1 2,-25 2 0,-7-1 4,-1-2 19,2-3 1,4-2-9,8-2-6,4 0-6,9-1-5,4-1-2,2 2-2,0 2-20,12 1-43,12-3-75,6-6-116,4-8-295</inkml:trace>
  <inkml:trace contextRef="#ctx0" brushRef="#br0" timeOffset="137099.5477">6265 11426 142,'0'0'42,"0"0"-13,0 0-5,0 0 12,0 0-2,0 0-1,0 0-14,-70-8-12,59 8 11,2 0-4,-1 0 15,0 0-11,-1 0-7,4 0 5,-1 0 7,1 0-11,-2 0-8,-3 0 4,3 0-7,-3 0 8,-1 0 6,-1 0-3,-1 0 0,0 0-3,-1 0 0,1 2-5,-1 3-1,-1-2 6,2 3-3,2-3 6,-5 1 0,6 2-7,-4-3 4,2 0-2,-2 2-1,2 1 1,0-1-1,1 1 0,1 2-2,1-2 1,-3-1-2,1 4 1,-1 0 1,-5-2-5,4 2 3,-4 0-3,-1 1 4,4 0 0,-2-2 7,3 2-3,-1 0-4,5-2-1,2-2 0,0 1-3,2 1 2,-2 0-1,-4 3 2,-1 2-2,2-1 2,-4 1 0,2-1 0,1 0 3,1 1-3,3 0 8,-3 0-9,4 0 4,1 2-5,-2-2 3,2 3 0,1 0-2,-2 2 2,-1 1 8,2 3-3,-1 1-3,-1 0 3,-1 2 0,1 2-4,3-2 9,0 0-8,-1 0 0,2 1 11,4-2-6,-2 1-2,3 1-2,0 2 6,0-2-6,0 4 1,0-1 2,0 3-9,0-1 5,0 5-3,3-5 0,0 1 0,1-1-1,-1 1 2,0 2-3,0 2 2,1 5-1,-1-1-2,2 0 5,-2-6-4,-3 2 1,4-3-1,0 3 1,0 0 0,0 1 3,1 3-1,1 3-1,0 1 2,-2-2-4,5-3 2,-3-3 0,0-3-2,0-2 2,3-4-1,0 1-1,0-2-1,3-1 1,-3-1 0,1 0 0,2-1 0,2 0 1,-1-1-1,2 0 1,-1 0-2,0 1 1,1 1 0,3-2 0,-1 1 1,2-1-2,0-1 0,-1 3 2,2-5-2,-1 3 1,-4 0 1,3 1-2,-3 1 0,1 0 3,-1-1-1,1-4-1,-2 0 0,2-2-1,-1 0 2,3-3 0,-3 0-1,3-1-1,2-2 2,2 0-2,5 2 3,2-2-3,3 0 1,2 1 3,-1 0-2,-3 0-1,0 0 1,-2 0 0,2-1-3,0 0 2,1-1 1,0 0 1,-1 0-3,1 1 0,1-3 1,-5 3 0,-1-1 0,-3-1-1,-1 1 0,-2-1 3,-1-1-2,-1-1 1,6-2 1,-5 0 0,4-2-2,-2 0-1,4-2 4,-1-1-1,1 0-3,-1 0 1,-2 0 0,-1 0-1,2 0 3,0 0-1,4 0 3,0 0-3,0 0 1,0 0 1,0 0-3,0 0 0,-1 0 2,-2 0-3,-4-1 1,1-1 0,-4 2-1,0-3 1,2 2-1,-2-2 3,2 1-2,-1 1-1,0-2 2,1 2 1,-1-2-3,0 3 1,-2-3-1,1 2-1,-1-1 1,1 0 1,-1-1-1,1 0 0,0 0 0,2 1 4,1-3-3,1 1-1,0-2 2,0 0-2,3 0 0,-2 2 1,-3-2-1,2 0 1,-2 1-1,0-1-1,3-2 1,-1-1 1,0-2 0,6 1-1,-5-1 0,-1 1-1,3 0 1,-5 0 0,-2 1 1,-1-1-2,-4 2 3,4-3-2,-2 1 1,1-1-1,-2-3 0,-1 0 2,2-2-2,-1-1 0,0 0 0,1 0 1,-1-1-1,-1-1 0,1 0-1,0-1 0,-1 0 1,-2 0-2,2 3 0,-3 0 2,1-1 0,-4 2 0,0-2 0,0 1-2,-1 0 2,2 2 2,-2-3-1,1-1 0,-1-1-1,0 1 0,2-1 0,-1 2 0,-1 1 0,-2-1 0,0 0-1,0 2 0,-1-1 0,-2-1 1,0-1 2,0 1-2,0-3 0,0 1 4,0 0-3,0 0 2,0 1-2,0 1 1,0 4 1,0-3 1,0 3 2,0-3 3,-2 2-5,-4-2-3,3-2 8,-3 1-3,-3-1-2,3 0 2,-3-1-1,0 3 1,2-1-2,-1 4 3,2 2-4,0-1-1,0 4 0,-1-1 0,-2 0-1,0-1 1,-4 0-2,-3 0 1,-1-2 0,2 1-1,-3 0 2,1-1 3,1 1-4,1 0 1,0-2-1,2 0-1,-5-3 1,3 1 0,0-2-1,0 0 1,-1-2-1,1-1 0,-3-4-2,3 3 3,-1-1-1,-1-1 1,1 4-1,1 0 0,-3 2 1,3-1-2,0 2 1,-1-1 0,2 1 1,1-1-1,-2-2-1,1 4 1,-1-4 0,4 4 0,-1-1 0,3 0 0,0 0 0,0-2 0,-3 1 0,6-1-1,-2-1 0,-2 0 2,3 1-1,-2-2 0,1 2 0,-2-1 0,1 1 0,1 1 0,-2 0 0,1-2 0,0 1 0,-3-2 0,2 2 1,-4-2-1,2 0 0,-1 1 0,0 1 0,-1 1 0,-1-2 0,2 4 0,-5-2-1,3 1 1,-1 2 0,3 1 0,3 1 0,0 0 1,2 3-1,-1-2 1,-1 2-1,2 2 0,-2-1 0,2-1-2,-2 2 2,-1-2 0,-1-2 1,-1 2-2,-2-2 1,0-1 0,0 1 0,-4-1 0,7 0-1,-3 2 1,3-1 0,-1 1 0,2 3 0,1-3 0,-2 1-1,0 0 1,-3-2 0,3 3-1,-4-2 0,5 4 1,-1 0-1,-2-1 1,-1 2 0,3 0 0,-2 0 0,-2-2 0,5 2 0,-2-1 0,-5 1 0,7-2 0,-3 2 0,0 1 0,1 2 0,-1-1 0,1 3-1,-4-2 0,0 2 1,-1-1 0,0-1 1,0 2-1,-3-2 0,5 2 1,-1-2-3,-1 2 4,-1-1-2,-2 2 0,-1 0-1,-1 0 0,-1 0 0,-1 0 1,3 0 0,-3 0 0,11 0 0,-1 0-4,0 0 4,4 0 3,-2 0-3,0 0 0,2 0 0,1 2-3,-4 1 5,1-2-5,-1 3 3,0-1 0,2 0 1,-2 0-1,1-1-1,2 2 1,1-2 0,1-1 3,6-1-6,0 0 3,-2 3 0,1-3-4,1 0-29,-1 0-4,-1 0-16,-4 3-8,-3 2-75,-7 3-91,-2-3-132</inkml:trace>
  <inkml:trace contextRef="#ctx0" brushRef="#br0" timeOffset="150531.7915">5979 15059 378,'0'0'129,"0"0"-42,0 0-47,0 0 10,0 0 13,0 0-10,0 0-19,0 0-4,-60-1-5,57 1-5,0 0 0,0 0-3,-2 0-6,-1 0-2,-4 0 0,0 0-2,-4 0-2,-4 4 2,2 0-3,4-2 3,7 1 1,2-3 0,3 0 4,0 0-4,0 0-2,0 0 0,0 0-3,0 0-1,0 0-2,14 0 0,10 0 3,12-3 3,7-3-2,8-1 0,8-1-3,6 0 2,4 2 0,6-3-2,2 4 0,7 2-1,-3 1 5,-9-1-5,-5 3-8,-5-2 6,-3 2 2,-3 0-1,-1 0 1,-1 0 0,1 0 0,-1 0-2,3 0 2,-8-1 2,-6-3-1,-7-1-1,0 0 0,-5-1 4,-1 1-4,-2-2 0,-1 3 0,0-2 3,-5 2-1,-2 1-2,1 0-1,-2 2 0,-4 0 1,0 1 0,-5 0-1,1 0 0,-1 0 0,-1 0 0,2 0 1,-1 0 2,-1 0-2,0 0 0,-1 0 0,-1 0 0,-4 0 0,-2 0 2,0 0-2,-1 0 0,0 0 0,0 0 2,0 0 3,0 0-5,0 0-5,0 0 4,0 0-13,-1 0-25,-9 0-85,-5 0-169,4 0-77</inkml:trace>
  <inkml:trace contextRef="#ctx0" brushRef="#br0" timeOffset="150860.5367">7479 14816 678,'0'0'130,"0"0"-52,0 0-55,0 0 27,0 0 0,0 0-14,-46-12-19,46 12-11,0 0-6,0 7 5,14 4 3,-2 4 5,5 4-3,0 1 1,2 1-3,4 0 1,-5-2-6,1-2 1,0-3-3,-4-3-1,-6-3 0,-3-1 3,-6-3-4,0 0 1,0 5 0,-19 4 2,-11 4-2,-7 8-12,-5 0-55,-3 2-110,-7-4-196</inkml:trace>
  <inkml:trace contextRef="#ctx0" brushRef="#br0" timeOffset="151356.7894">6035 14862 548,'0'0'131,"0"0"-81,0 0-25,0 0 18,0 0 7,0 0 15,-56 73-11,14-42-33,-6-4-7,6-4-2,6-2 9,8-4-1,9-3-5,7 0-5,7-3-2,5 4-7,0-2 2,0 3-1,14 2 0,8 0-2,6 2 0,7 1-19,4 1-25,8-1-41,0-3-89,2-3-110</inkml:trace>
  <inkml:trace contextRef="#ctx0" brushRef="#br0" timeOffset="151828.2311">6643 15147 369,'0'0'104,"0"0"-37,0 0 0,0 0 18,0 0 21,0 0-3,-2-65-50,2 65-14,0 0-12,-2 18-23,2 17 10,0 16 19,0 11-1,0 5-17,0 2 0,0-3-8,3-5-1,3-4-3,-1-7-2,3-6 1,-4-7-2,-3-5 4,-1-5-4,0-8 1,0-2 0,-5-6-1,-6-1-28,0-2-57,-3-4-83,-6-4-87,1 0-43</inkml:trace>
  <inkml:trace contextRef="#ctx0" brushRef="#br0" timeOffset="152144.1098">6423 15736 22,'0'0'672,"0"0"-529,0 0-74,0 0-16,0 0-14,0 0-8,-7 10-12,31 12 14,7 0-3,3-1-18,6-1-4,-2-3-8,-1-4 0,-4-3 7,-5-7-3,-5-3-2,-8 0 3,-2 0 0,-1-5 5,3-12 9,2-4-3,5-6-7,1-3-4,0-1-3,1-1-1,0 1 0,-4 5-2,2 3 1,-2 8-41,-3 8-55,5 7-30,-7 0-126,-8 4-73</inkml:trace>
  <inkml:trace contextRef="#ctx0" brushRef="#br0" timeOffset="152909.4997">6214 16500 509,'0'0'119,"0"0"-47,0 0 1,0 0 25,-46-86-19,40 70-31,-1 1-8,2 4-10,2 1-2,0 3 7,3 6-12,0 1-8,0 1-15,0 28-5,17 20 5,3 19 3,0 12 15,-2 8-17,-5-1 5,-2-1-4,-1-13-2,-2-8 1,-1-8 0,-3-6 3,-2-6-4,-2-10 2,0-5-2,0-14-35,0-6-44,-3-9-53,-9-1-147,6-27-200</inkml:trace>
  <inkml:trace contextRef="#ctx0" brushRef="#br0" timeOffset="153217.5873">6101 16514 845,'0'0'107,"0"0"-79,0 0-3,-11-78-8,58 63-4,17 3-7,15 9-1,12 3 1,-6 5-6,-16 15 0,-22 4-11,-26 2-10,-21 5 6,-18 4 2,-34-2 13,-17-2 10,-9-2 3,7-6 15,9-1-3,16-7-9,14-3-9,17-1-7,9-3-1,6 4-52,14 1-25,14 2-128,12-5-110</inkml:trace>
  <inkml:trace contextRef="#ctx0" brushRef="#br0" timeOffset="153795.1681">6738 16855 662,'0'0'192,"0"0"-177,0 0 18,0 0 18,-5 83-13,-8-50-11,-5 4-12,-3 4-8,-1-2-3,-1-1 0,-2-2 5,-3-4 4,1-7 3,3-5-8,6-5 2,3-7 1,6-5-4,5-3 11,-1 0 6,1-11 2,1-12-24,3-10 3,0-3-3,0-3 5,9-3-2,3 7 4,2 4 13,5 9 0,-2 8-7,-1 6-8,6 8-3,0 0-4,2 16-1,3 12 1,-2 3 0,1 3 1,-1-1 1,-5-4-1,0-6-1,-6-5-4,1-6 3,-6-2-4,-3-6-5,-2-1 2,-1-3 1,-2 0 7,5-13 0,5-14 2,1-10 2,1-5-1,-4 3-2,0-2 0,-4 8 4,-5 3-4,0 6 6,0 9 2,0 6-8,-5 6-1,-5 3-5,-2 0-35,1 10-84,4 4-106,7-4-172</inkml:trace>
  <inkml:trace contextRef="#ctx0" brushRef="#br0" timeOffset="154363.8808">7056 16448 822,'0'0'152,"0"0"-92,0 0-5,0 0-4,0 0-26,0 0-22,-6-15 3,37 23-5,8 3 2,1-1-1,-3 1-2,-5 0 3,-7-1-2,-8 1-1,-6-2-2,-5 4-6,-4 1 8,-2 6 0,0-1 0,0 7 0,-11 2 3,-3 0-3,-3 0 4,2-2 2,-1-2 0,2-3-2,4-6 8,0-4-11,5-3 0,4-4 0,-1-1-2,2-3-1,0 0-29,0 0-36,2 0-36,9-11-234,4-15-267</inkml:trace>
  <inkml:trace contextRef="#ctx0" brushRef="#br0" timeOffset="158235.8339">7570 16441 487,'0'0'109,"0"0"-35,0 0 2,0 0-1,0 0-5,0 0-22,0 0-21,-50-37-11,48 37 5,2 0-8,-1 0-7,-4 0-2,-1 11-3,-3 10 10,-4 4-1,7 0-1,-2 0 2,3-1-5,3 2 1,1-6-1,1 3 0,0-6-2,0-1 1,11-1 0,0-2 1,5-2 0,-1-1-4,0-3-2,5-2 2,-1-3-2,2 0 2,0-2 3,3 0-5,-2-2 3,-1-9 4,-3-3 0,-5-2-6,-2-2 1,-5 0 0,-3-4 2,-3 1-2,0-3-2,-2-1 3,-13 0 3,-1 2 1,-3-2 11,-1 2 1,-1 2-4,4 3 3,0 3-7,2 7-4,3 1-6,1 6-1,-3 1 0,-1 0-6,-5 16-73,1 7-54,4 2-264</inkml:trace>
  <inkml:trace contextRef="#ctx0" brushRef="#br0" timeOffset="159029.8494">7356 17219 129,'0'0'705,"0"0"-594,0 0-81,0 0-4,0 0 8,-60 96 5,57-53 3,3-1-13,0 0-10,3-5-5,16-2-6,4-4 3,5-7-6,5-4 1,7-7-6,2-9 1,7-4 2,4 0-3,-3-5-41,-5-11-30,-5-4-20,-10-6-87,-10-1 4,-7 0 37,-13 1 63,0 3 74,-16 3 49,-13 4 67,-7 6 27,0 6-11,1 4-25,9 0-47,14 0-24,12 0-13,0 13-23,20 5 4,14 5 1,11-1 1,-2-1-5,-3 5 2,-11-4-3,-8 2-1,-12 0-1,-9-5-1,0-1 1,-12 2 4,-14-2 1,-2 2 0,0-1-2,5 1-1,8 0-33,12-5-118,3-9-221</inkml:trace>
  <inkml:trace contextRef="#ctx0" brushRef="#br0" timeOffset="159523.7539">8315 17438 716,'0'0'98,"0"0"-72,0 0-26,0 0 0,0 0 20,0 0-9,118-71-10,-78 53-2,-4-2-33,-9-5 15,-8-5 18,-11-1 1,-8-6 4,0-1 14,-14 1 20,-11 5 24,-7 7-23,3 7 18,3 11-10,9 7 23,6 0-24,8 31-32,3 20-11,0 20 16,6 8 4,12 3-3,1-3-8,2-9-7,-5-3-3,-2-4-2,-8-8 1,-6-8-1,0-5-2,-1-11-31,-10-9-54,0-9-53,-2-10-100,1-3-68</inkml:trace>
  <inkml:trace contextRef="#ctx0" brushRef="#br0" timeOffset="159750.7785">8330 17658 632,'0'0'170,"0"0"-100,0 0-14,0 0-37,48-73 5,2 56-3,10-3-11,4 6-6,-1 3-3,-5 8 2,-10 3 3,-8 0 3,-9 14-6,-10 0 4,-9 2-2,-7 1-1,-5-2 2,0 2 0,-11-1-5,-8-1-1,-5-3-95,3-4-198</inkml:trace>
  <inkml:trace contextRef="#ctx0" brushRef="#br0" timeOffset="160154.4948">8919 17396 928,'0'0'125,"0"0"-114,0 0-10,0 0 0,0 0-1,-12 77 0,38-55-4,2-1-13,-3-4-7,-6-5 11,-6-3-8,-7-5 6,-3-4 9,-2 0 6,1 0 14,2-16 22,5-10-26,0-3 8,6-2 3,1 1 1,5 4-9,0 5-1,3 7 12,0 12 0,0 2-20,-2 4-4,2 13-1,-3 3-1,-2-1 2,-5 0-1,-5-3 2,1-4-1,-6-1 0,1-3-18,-2-4-30,3-2-16,0-2-50,3 0-154,-2-8-23</inkml:trace>
  <inkml:trace contextRef="#ctx0" brushRef="#br0" timeOffset="160373.2958">9403 17292 381,'0'0'511,"0"0"-455,0 0-37,0 0 26,0 0-14,22 71-2,-10-55-20,-2-1-6,-2 3-3,-5 0-3,-2 1-28,-1 2-80,0-4-240</inkml:trace>
  <inkml:trace contextRef="#ctx0" brushRef="#br0" timeOffset="160581.6799">9320 17012 881,'0'0'99,"0"0"-77,0 0-20,0 0-2,0 0-37,0 0-142,27 7-75</inkml:trace>
  <inkml:trace contextRef="#ctx0" brushRef="#br0" timeOffset="161008.611">9631 16948 672,'0'0'228,"0"0"-153,0 0-15,0 0 6,0 0-17,0 0-33,-26 29-11,40 14 44,2 13-16,-2 4-14,1 2 1,-3-2-11,1-13-1,1-4-6,5-8 2,3-12-2,2-2-2,6-11 0,2-7 0,3-3-2,2-4-9,-5-16-5,0-3-2,-9-7 7,-5-2 11,-11-5-1,-7 2-1,0 1-3,-10 8 5,-6 10 4,-1 12 14,-1 4 3,-1 19-16,-1 12 1,7 12 4,6-3-10,7-3 4,4-6-3,20-7-2,9-11-6,8-7-23,4-6-37,1 0-37,-4-19-58,-7-5-191</inkml:trace>
  <inkml:trace contextRef="#ctx0" brushRef="#br0" timeOffset="161248.3665">9922 16987 767,'0'0'189,"0"0"-121,0 0-53,0 0 15,101-29 33,-32 15-17,1-1-26,-3-1-8,-7 4-11,-17 2-1,-20 4-2,-13 6-8,-10 0-51,-16 13-49,-28 16-2,-26 11-109,-16 6-204</inkml:trace>
  <inkml:trace contextRef="#ctx0" brushRef="#br0" timeOffset="161677.106">8759 17964 577,'0'0'129,"0"0"-120,-83 34-8,55-22 5,4-2 28,7-1 57,6-7-2,6 1-42,5-2-21,0 1-18,36-2-7,28 0 20,39 0 0,27-13-10,22-7-3,17-3-4,8-3-5,2-3 3,-7 1-4,-8 0 8,-15 3 9,-22 3 0,-23 0 0,-23 8 15,-29 3-10,-24 5-8,-14 6-12,-14 0 0,-5 0-17,-32 0-7,-22 11 24,-25 10-51,-17 6-23,-6 3-56,-4-2-69,-3 2-53</inkml:trace>
  <inkml:trace contextRef="#ctx0" brushRef="#br0" timeOffset="162007.5002">8806 18314 855,'0'0'162,"0"0"-152,0 0-10,0 0-11,0 0 11,0 0 18,112-2 36,-14-15-7,26-7-28,16 0-2,13-1-11,6 1-3,-4 2-1,-7 1-1,-8 2 2,-16 3-2,-22-3 0,-22 5-1,-28 1 3,-22 6-1,-20 3-1,-7 3-1,-3 1 0,0 0-8,-7 0 4,-17 0-34,-9 0-53,-9 0-85,-4-7-157</inkml:trace>
  <inkml:trace contextRef="#ctx0" brushRef="#br0" timeOffset="168846.9867">13783 11716 687,'0'0'126,"0"0"-82,0 0 5,0 0-5,-7-73 2,7 67-1,0 2-1,0 3-11,0 1-12,0 0-18,0 0-1,0 0-2,4 15 0,3 13 5,1 13 9,-2 13 10,-3 7-5,-2 5-5,4 1-1,-2-6-8,3-3 8,4-6-10,8-5-2,6-5 4,0-7-5,4-5 1,1-5 0,-6-6-1,1-5 0,-9-4 1,-2-3-2,-5-5-4,-3-2 4,-1 0-4,2 0-5,0-12 5,0-9-40,-2-4-39,-4-2 5,0-3-120,0-1-143</inkml:trace>
  <inkml:trace contextRef="#ctx0" brushRef="#br0" timeOffset="169133.578">13814 12004 757,'0'0'140,"0"0"-58,0 0-60,0 0 7,0 0-8,0 0 6,76-35-14,-16 28-3,1 1-6,-3 3-3,-7 0-1,-9 0 0,-9 2 3,-13 0-3,-10 1-5,-7 0-26,-3 0-16,0 0-32,-16 0-77,-6 8-86,-2-1-183</inkml:trace>
  <inkml:trace contextRef="#ctx0" brushRef="#br0" timeOffset="171603.1999">4345 12746 485,'0'0'164,"0"0"-87,0 0-57,0 0-4,-86-18 27,72 13 2,2 1-14,-3 1-19,0 3-12,-4 0-29,-8 0-59,-1 6-10,-9 7-49,-1-2-21,-10 1-57</inkml:trace>
  <inkml:trace contextRef="#ctx0" brushRef="#br0" timeOffset="171759.7423">3639 12806 210,'0'0'56,"-95"6"-23,50 0-24,5-2 19,9-1 27,6-3 10,3 0-10,6 0-11,1 0-11,-3 0-14,3 0-19,-9 3-21,-4 2-92,-5-3-167</inkml:trace>
  <inkml:trace contextRef="#ctx0" brushRef="#br0" timeOffset="171930.7041">2561 12936 218,'0'0'8,"0"0"-8,-100 14-226</inkml:trace>
  <inkml:trace contextRef="#ctx0" brushRef="#br0" timeOffset="172089.9198">2037 12986 192,'0'0'75,"0"0"-29,0 0-42,0 0-4,0 0-89</inkml:trace>
  <inkml:trace contextRef="#ctx0" brushRef="#br0" timeOffset="182618.2237">13555 14302 666,'0'0'113,"0"0"-61,0 0-18,0 0 14,0 0-2,-14-74-10,14 65-5,0 2-6,0 0-18,0 1 2,0 3-1,0 0 14,0 3 3,0 0-8,0 0-5,0 0-12,-3 18-8,-10 22 8,-4 14 4,-7 13 18,-1 4-11,1 0-8,2-4 2,1-5-1,5-4-3,1-5 0,4-3 1,-1-5-1,3-3 1,2-8 2,-2-8-4,5-12 1,1-7 3,1-7-4,1 0 5,-1-4 7,-1-17 6,0-13-10,3-7-8,0-4 0,0-3 1,17-4-2,3 5-2,6 6 3,-1 8 2,-5 16-2,0 11-3,1 6-1,0 8 0,8 22 4,2 4-1,3 2 2,-1 2-1,1-6 1,-6-3-1,0-5 3,-5-5-3,-2-8-1,-6-3 1,-3-6-2,-6-2-7,-5 0 0,1 0-3,-2-8 9,0-11-22,0-1-46,-2-4 7,-15-1-127,-6-4-131</inkml:trace>
  <inkml:trace contextRef="#ctx0" brushRef="#br0" timeOffset="182881.8019">13516 14245 454,'0'0'379,"0"0"-287,0 0-50,0 0-5,33-96-10,13 72 1,8-2-6,2 7-8,-4 5-11,-8 4 1,-14 6-4,-11 4-1,-11 0-43,-8 17-68,-14 11-92,-23 5-75</inkml:trace>
  <inkml:trace contextRef="#ctx0" brushRef="#br0" timeOffset="183061.5712">13516 14414 540,'0'0'150,"0"0"-102,0 0-5,0 0 7,0 0 48,0 0-36,9 20-45,27-24 10,8-8-14,5-2-4,2 3-9,-2 1-3,-1 4-84,-5 2-196,-8 2-168</inkml:trace>
  <inkml:trace contextRef="#ctx0" brushRef="#br0" timeOffset="183787.2891">14357 14497 884,'0'0'103,"0"0"-63,0 0-25,0 0 25,0 0 6,0 0-21,0-28-25,0 42-11,-9 15 11,-14 11 4,-9 5-1,-5 4 1,-4-4 0,0-3-1,2-3 1,2-2 5,1-2 2,4-7 4,6-4-4,5-7-4,7-7 3,6-4-6,3-6-1,4 0 4,1-7 5,0-16 3,0-10-13,0-4-2,0-3 2,7-3-1,6 4-1,2 2-1,0 3 1,-1 6 5,-1 6 4,-2 8 0,-1 8 2,5 6-7,2 5-4,4 17-3,5 11 3,0 2 0,0 1 0,-3 1 5,1-3-5,-2-3 0,-1-5 1,-6-5-1,-1-3 0,-3-5 0,-2-4 0,-3-7 1,-2-2-1,-1 0-1,4-12 1,4-15 6,3-13 0,-2-5-6,-3-1 1,-2 2 1,-4 3-2,-3 7 3,0 4-1,0 8 0,0 3 7,0 7 2,-12 2-11,0 7-1,-6 3-4,-1 0-38,-2 17-67,9 6-99,12-4-227</inkml:trace>
  <inkml:trace contextRef="#ctx0" brushRef="#br0" timeOffset="184502.7025">14790 14246 706,'0'0'169,"0"0"-102,0 0-24,0 0 12,0 0-6,0 0-5,-3-7-37,34 1 10,8-5-13,-2 3 4,-1 1-6,-6 2-1,-6 1 0,-8 2 1,-8 2-2,-4 0-39,-4 0-58,0 3-67,-7 10-98,-11 0-123</inkml:trace>
  <inkml:trace contextRef="#ctx0" brushRef="#br0" timeOffset="184702.6972">14833 14406 326,'0'0'479,"0"0"-377,0 0-60,0 0-2,0 0 17,0 0 3,2 8-29,34-11-1,13-5-16,3-2-10,2 0 2,-5 4-6,-7 1-25,-9 5-70,-16 0-39,-17 1-118,-7 10-107</inkml:trace>
  <inkml:trace contextRef="#ctx0" brushRef="#br0" timeOffset="187992.8685">16269 13950 716,'0'0'172,"0"0"-100,0 0-37,0 0 7,0 0 5,0 0 19,0 0-32,-32-51-20,20 58-14,-15 20 5,-10 11-4,-11 10 4,-3 3-2,1 2 2,2-2-5,3-3 2,3-4-1,2-6 3,6-3-4,3-6 2,2-6 1,8-4-3,4-7 0,7-4 3,7-5-2,3-3-1,0 0 4,0-2 4,0-19 3,0-10-9,10-7-2,2-3 0,1-1 2,0 0-1,1 3 2,1 2 2,-1 8 13,-3 5 1,-2 9 5,0 7-6,-6 8-9,3 0-9,4 0-1,11 2 1,7 15 1,4 5-1,2 6 0,2 3 2,0 1-1,0-1-1,1-2 2,-6-2-2,-3-2 0,-5-6 0,-1-5-1,-5 0 0,-4-5 1,-4-4-3,-4-3 2,0-2-8,0 0 9,0-19 3,2-8-1,-2-7 0,-1-5 1,2-5-3,-5-2 2,2-1-2,-1 3 1,-2 2 0,0 4 0,0 9 2,0 7 9,-2 8 4,-1 7-8,0 6-7,3 1-1,-1 0-4,-6 0-24,1 19-68,-2 12-38,5 2-109,3-7-337</inkml:trace>
  <inkml:trace contextRef="#ctx0" brushRef="#br0" timeOffset="189792.7345">13469 15493 599,'0'0'168,"0"0"-133,-86 8-34,68-5-1,9-2 2,3-1 3,0 0 9,5 0 14,-1 0-6,2 0 1,0 0 2,0 0 3,0 0-3,0 0-4,8 0-8,19-6-6,22-3 7,23-6-5,20 0 3,23-4 3,23 1-10,18-3 0,18-2 3,16 2-6,8 0 0,8 2 0,3 5 7,3 0-6,3 3 7,0 3-6,-8-2-3,-15 4 4,-19-1 3,-24 2-3,-28-1-3,-24-1 0,-23 1 1,-25-2 0,-21 4-2,-13-2 3,-9 0 0,-4-1 29,-1-3 1,1-4-18,2-4-13,0-4-1,4-5 1,1-4-3,3-6 0,0-9-3,0-11 1,-4-11-3,-3-6-8,-5-4 12,0-1-4,-6-1 5,-10 3 0,-1-2-1,1-2 1,5-1 0,7-8 0,4-1 0,0-6 0,0-1-1,0 0 2,1 5 0,1 10-1,-2 12 0,0 15 5,0 11-5,0 8 6,-9 7-4,2 9 0,-1 5 0,1 3-2,1 4-1,-2 4 1,1 2 0,-4 0-3,-4 3-2,0 0 3,-7 0 2,-8 0 2,-7 4-2,-12 8-2,-9-1 2,-11 2 0,-7 0 2,-9 0-2,-9 0 0,-12-2-4,-11-3 4,-12-2-1,-7 0 1,-6-1-3,-4 0 0,-3 2-1,-7 3 3,-7 4 1,-5 2 0,-3 3-1,0 3 1,0 0 0,7 2 0,10 3 4,8 1-4,16 0-4,17 1 3,13-4-3,20-6 0,20-1 3,21-6-1,15-7 2,15-3 2,6-2-2,3 1-3,0 3-1,0 3-6,0 3 7,6-1 3,3 1 1,-3-1 1,0-1-2,0 2 0,-1 3 0,-2 5 0,-3 5 0,0 6 0,0 8 0,0 9 1,-2 15 0,-5 12-1,0 10 5,0 7-2,-3 5 2,-1 1 4,-1 0-7,-1 1 4,-1-2-1,0 1 0,3-2 1,0-7-2,3-5 0,2-8-2,0-5 0,1-4 0,1-8-1,-1-7 0,2-7 0,2-4 0,1-9 0,0-3-1,0-11 1,0-5-1,3-5 3,-2-3-3,0-3 0,3 0 6,-4 0-6,1 0 6,-1 0-6,0 0 2,0 0-1,2 0-1,-2 0-31,3 0-31,1-2-98,2-12-245</inkml:trace>
  <inkml:trace contextRef="#ctx0" brushRef="#br0" timeOffset="198184.6837">9115 16367 62,'0'0'76,"0"0"-19,-93-13-15,56 5 30,-2 1-16,-4-1-2,2 4-15,4 0-1,3-1 12,5 2-7,3-1 0,0 2-4,2 1-14,1 1-7,-3 0-3,4 0-5,-5 0 0,0 0-1,-1 3 0,-2 7-3,-3 0-1,0 2-2,0 1-1,2 3 0,-2-1 1,2 2 1,1-2 4,2 2-8,3-1 9,2 0-1,3 2-3,-3 2-1,-1 5-2,-6 5-1,-1 1 0,-3 3 4,1 2-5,-2 4 2,4-2-1,5 1-1,3-2 1,3 2 0,1 1 2,7 2 2,0 5 10,5 8 4,4 5-5,3 3 2,0 4 1,0-9-6,0-5 1,1 3 2,8-3-2,4 4-4,-2-1 2,5-1-1,-1-2-1,0-6-5,0-3 0,3 0 2,2 0-2,0-4 1,4 6-2,3 0 2,-2 0-1,8-1-2,4 0 2,4 0-1,5 1-2,2 5 2,5 2-2,4-4 0,1-8 3,3-3-3,-1-7 0,-1-5 0,-1-6-1,4-8 1,1-4 0,4-5 1,0-1 2,0-2-3,-3 0 1,-2 0 1,-3 0-2,2-3 0,2-7 0,3-2 0,1 1 1,-1-6 0,2 1-1,-2-3 0,-1-1 0,-2-1 2,0 2-4,-7-4-13,-2 0 15,-6-2 7,-2 0-5,-2-2 1,3 1-3,1 3-2,-4-1 2,-2-1 0,-3 1 4,-3 1-3,-1 1-1,-4 1 0,0 0 0,-1 1 0,1 2 0,-1-2 0,0-4 5,0 2-5,-3-1 0,-4-3 2,0 0-1,-5-1-1,-2-3 5,-4-3-5,1-4 2,-5-5 7,-5-4-7,-3-4 3,0-6 0,0-2-2,-8-4 0,-9-1-2,-6 1 12,-4-1-10,-4-3 13,-6 3-7,-2 5 12,-1 6-11,-3 7-2,2 5-6,2 3 4,0 2-5,1 1-1,-1 3 1,3 3-1,-4 3 0,-2 2-2,3 2 2,-1 1 2,-2 3-2,-1 1-4,-6 4 3,-8 2 1,-8 3 0,-9 3-5,-8 0 1,-9 4-24,-7 0-34,-5 4-18,-6 10-81,4-4-137</inkml:trace>
  <inkml:trace contextRef="#ctx0" brushRef="#br0" timeOffset="200140.0022">10826 17423 277,'0'0'169,"0"0"-106,0 0-20,0 0 39,0 0 11,0 0 14,-81-7-47,80 5-7,1 0-4,0 0-11,3-2-19,24-4-7,18-1 1,17-3-8,16 2-3,10-1 6,3 2-2,4-1-5,-1 4 1,-4 0-2,-11 1 0,-15 0-1,-15 2-2,-19 1 1,-15 0-4,-11 2-1,-4 0-9,0 0-6,-8 0 3,-12 0-23,-8 0-61,-2 6-70,-2-3-108</inkml:trace>
  <inkml:trace contextRef="#ctx0" brushRef="#br0" timeOffset="200530.43">11524 17088 731,'0'0'120,"0"0"-63,0 0-18,0 0 15,0 0 11,-81-46-25,80 46-4,1 0-17,0 0-16,0 0-3,3 4-6,15 12 6,10 8 6,5 7-5,2 4 1,0 1-1,-1 5 1,-4-3-2,-7-1 0,-5-4 0,-11-3-2,-7 3 4,0-3-2,-15-2 2,-10-1 2,-5-3 4,1-3 1,3 0-4,9-3-5,4-2 0,10 1-48,3-5-40,5-4-138,20-8-235</inkml:trace>
  <inkml:trace contextRef="#ctx0" brushRef="#br0" timeOffset="209631.6727">10826 17099 679,'0'0'151,"0"0"-97,0 0-10,0 0 14,0 0-5,0 0-14,0 0-21,0 0 7,52-45-17,-3 39-4,6 0-1,4 1 0,-4 2-2,-4 3-2,-13 0-1,-9 0-45,-13 0-66,-11 0-147,-5 0-27</inkml:trace>
  <inkml:trace contextRef="#ctx0" brushRef="#br0" timeOffset="209841.7709">11027 16917 659,'0'0'193,"0"0"-98,0 0-29,0 0-6,0 0 1,0 0-29,-15-28-29,15 34-3,8 11 0,7 5-2,1 5 5,-2 5-5,-1 2 2,2 6-62,3 2-22,-2-3-145,1-10-190</inkml:trace>
  <inkml:trace contextRef="#ctx0" brushRef="#br0" timeOffset="210103.1966">11688 16911 723,'0'0'132,"0"0"-78,0 0-52,0 0-2,0 0-8,0 0-15,0 0-45,37 0-122,4 0-302</inkml:trace>
  <inkml:trace contextRef="#ctx0" brushRef="#br0" timeOffset="210276.079">12280 16899 592,'0'0'267,"0"0"-206,0 0-61,0 0-7,0 0-87,0 0-93,108-44-214</inkml:trace>
  <inkml:trace contextRef="#ctx0" brushRef="#br0" timeOffset="210433.7573">12883 16818 732,'0'0'92,"0"0"-88,0 0-4,0 0-99,0 0-156</inkml:trace>
  <inkml:trace contextRef="#ctx0" brushRef="#br0" timeOffset="210577.0075">13426 16746 360,'0'0'49,"0"0"-49</inkml:trace>
  <inkml:trace contextRef="#ctx0" brushRef="#br0" timeOffset="210817.2753">14102 16668 906,'0'0'101,"0"0"-74,0 0-18,0 0-5,0 0 3,124-7-7,-70 7-3,-5 0-232,-9 0-292</inkml:trace>
  <inkml:trace contextRef="#ctx0" brushRef="#br0" timeOffset="211002.0333">14247 16611 950,'0'0'76,"0"0"-61,0 0 1,0 0 17,0 0 5,0 0-16,-15 47-8,15-22-13,3 8-1,4-1-82,2 1-83,5-8-310</inkml:trace>
  <inkml:trace contextRef="#ctx0" brushRef="#br0" timeOffset="212048.2723">15076 17194 465,'0'0'180,"0"0"-86,-4-76 3,4 66-2,0 6-23,0 2-18,0 2-25,0 2-28,4 17-1,5 13-1,2 8 1,-1 4 0,-5 4-14,-4-1-63,-1-5-99,0-8-75,-3-10-128</inkml:trace>
  <inkml:trace contextRef="#ctx0" brushRef="#br0" timeOffset="212197.4337">15027 16993 828,'0'0'77,"0"0"-77,-25-78-4,25 65-161,21 2-44,8 5-3</inkml:trace>
  <inkml:trace contextRef="#ctx0" brushRef="#br0" timeOffset="212517.9227">15464 17268 295,'0'0'140,"0"0"-72,0 0-23,0 0 21,0 0 26,0 0 27,-29 52-33,27-71-37,2-5-34,0-11-3,2-9 3,15-5-8,4 2-1,2 11-1,1 14 2,-1 14 9,1 8-16,0 0 1,2 13 0,0 10-1,1 2-5,0 1 2,-2-4-22,-2-2-21,-2-8-63,-1-2 5,-1-5 18,-2-5-20,-5 0 24,-7-9-6,-5-12-133</inkml:trace>
  <inkml:trace contextRef="#ctx0" brushRef="#br0" timeOffset="213205.6678">15919 16981 833,'0'0'92,"0"0"-92,0 0-15,0 0 15,0 0-5,0 0 5,32 31-50,-19-28-40,-1-3-16,-6 0 26,-1 0 8,-5-9 11,1-10 25,-1 0 36,0-5 10,0-7 15,-4-3 13,-4-3 17,3 1 6,4 5 6,1 10 29,0 10 15,0 8-32,0 3-30,9 16-49,9 21 14,3 14 15,1 7 0,-3 7-17,0 4-7,-2 1-1,-2 0-2,-1-9-2,-8-6-12,-3-12-31,-3-9-19,0-7-69,0-11-21,0-10 9,0-6-3,0-1 32,0-18 65,-18-9 49,-5-2 27,1-6 70,3-6-12,8 4-2,10 6-10,1 6 20,16 12 24,21-2-67,14 9-9,11 1-13,9 6-16,4-4 5,5 0-15,-1 1-2,2-7 0,-10 1-1,-3-1-1,-13 0 2,-12-1-26,-21 5 5,-11 2-16,-11 0 17,-6 2-13,-25 2 22,-16 0-77,-14 6-96</inkml:trace>
  <inkml:trace contextRef="#ctx0" brushRef="#br0" timeOffset="213664.7392">14494 17791 792,'0'0'167,"0"0"-120,0 0-47,0 0-28,97-27 28,20 12 11,29-1-2,35-4 7,25 0-4,14 1-5,14 0-7,-7 2 0,-4 1 2,-14-2-2,-26-1 4,-23 2-8,-28-3 8,-32 1-3,-26 0 12,-27 4-8,-22 3 17,-15 4 4,-10 2 23,0 2-11,0 0-7,-10 1-24,2 1-7,2 1 0,4 1-1,1 0 1,1 0-10,0 0-46,0 12-11,0 1-27,0 2-109,0-5-152</inkml:trace>
  <inkml:trace contextRef="#ctx0" brushRef="#br0" timeOffset="216514.0543">17235 16842 515,'0'0'138,"0"0"-107,0 0-6,0 0 31,0 0 17,0 0-39,0 0-24,-37 27 10,34-9-1,3-1-3,0 1-6,0 2 0,0-2-1,7-1-3,5-3-6,5-1 3,-1-2 5,7-2-6,1-2-1,4-2-1,-1-5 15,3 0-15,-2 0 2,-1-5-2,-2-7 9,-1-5-5,0-4-3,-3-4 2,3-4-1,-1-5 0,-3-5-1,1-6 0,-5-5 1,-2-3 1,-5 1-1,-1-6 4,-7-1 0,-1-1 8,0-2 0,-2 2 11,-11 1-11,-1-1-6,-1 1 5,-1 0 5,-2-3-9,-3-1-1,-2 1-4,-2 3-2,-3 2-2,-2 7 0,-4 3-1,-2 3 1,-4 5-1,-1 2 1,-1 3 0,-4 0-1,-5 3-1,-4 0 2,-3 1-1,-1 3 1,-1-1 0,3 0 3,6 2-3,5-1 2,10 0-2,7 0 1,3 1 2,4-2-3,4 2 1,0 1-2,3-2 2,0 4 2,2 1-3,-3 0 0,5 2 0,-4 2 1,6 3-1,0-1 0,2 4 1,5 2 0,-4-1-1,5 5 2,1 2-1,-2 2-1,2 0 2,0 2 2,0 0-2,-1 0-2,1 0-1,0 0 1,0 0-1,0 0 3,0 0-3,0 0 2,0 0-1,0 0 2,0-2-2,0 0 3,-2-4 3,1-2-4,-1 0 0,2-2 0,-4 0 2,-1 0-3,2 1 4,-1 1-5,0 4 5,2 0-1,0 2 1,2 2-3,0-1-1,-1 1-1,-2 0-3,0 0-4,-8 15 4,-6 9 3,-3 1 1,-4-1-1,5-5-3,8-7 3,4-4 1,4-4-1,2-2 1,1-2 2,0 0-2,0 0 2,0 0 2,0-6 2,0-14 4,1-3-7,8-8-4,-2 1 2,-1-3-1,1 2 2,0 2-2,-3 4 0,-1 0 1,2 7 1,-4 4-3,-1 8 4,0 4 0,0 0 1,0 2-5,0 0 0,3 0-5,2 4-8,6 12 10,6 4 3,8 1-3,7 5-6,2-3 8,-1-4-1,-2-2-4,-1-6-43,-5-1-16,-4-2-35,-7-7-190,-10-1-227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6:10:42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3150 1553 521,'0'0'161,"0"0"-99,0 0 6,0 0 19,0 0-15,0 0-14,0-59-12,0 57-8,0 2-14,0 0-7,0 4-17,0 25 2,7 19-2,8 28 24,2 24 10,1 15-20,-1 4-9,-3-3-3,4-11 4,-2-13-5,1-14 1,-4-7-2,-1-12 0,-4-9 0,-4-15 0,-1-12-2,-3-9-7,0-8-32,0-5-14,0-1-28,0-7-17,-8-20-132,-1-13-151</inkml:trace>
  <inkml:trace contextRef="#ctx0" brushRef="#br0" timeOffset="323.2574">3150 1914 880,'0'0'106,"0"0"-88,0 0-17,0 0 29,24-76 4,25 59-13,6 6-18,4 9 0,-4 2-6,-12 11 1,-15 14-10,-10 6 2,-15 2-15,-3 3 2,-15-4 3,-16-5 20,-5-3 15,-3-5 1,2-1 16,9-5-13,5-3-12,8-5-2,6-2-5,8-3 0,1 0-25,0 0-37,9 0-160,13-4-195</inkml:trace>
  <inkml:trace contextRef="#ctx0" brushRef="#br0" timeOffset="999.9707">3899 2280 947,'0'0'141,"0"0"-128,0 0-3,0 0 19,0 0 13,0 0-21,-26 20-21,17 7 0,-4 10 4,-9 3 1,1 1-5,-3 0 1,-1-1-1,-1-3 0,2-5 0,0-7 2,1-5-1,3-6 0,4-7 2,-2-7 1,7 0-1,-3-4 1,2-19-3,0-8-1,7-5-3,5-4 3,0 2 1,0 0 3,9 6 0,6 3 6,3 8 0,-3 6 5,4 9-2,2 6-5,6 5-8,4 24 1,5 12 3,6 7-2,0 1 3,7 0-4,-3-8 1,-1-10-1,-9-11-1,-6-8-4,-5-10 2,-4-2-2,-5-1-7,2-22 4,-1-8 6,-5-10 1,-2-3 5,-10-2-3,0 2 1,-3 6 8,-19 5 13,-5 7 6,-1 4 3,-2 4-9,4 6-4,2 6-19,5 4-1,10 2-8,6 0-65,3 2-72,6 6-167</inkml:trace>
  <inkml:trace contextRef="#ctx0" brushRef="#br0" timeOffset="3039.2481">5331 1921 644,'0'0'183,"0"0"-158,0 0-17,0 0 60,0 0 8,-75-73-26,71 73-18,-2 0-25,3 4 4,-1 18-6,-1 7 0,2 4-3,3-2 0,0-3-2,0-6 0,9-4 0,1-9-1,-1-3 0,-1-6 0,1 0 1,3 0 5,4-18 4,7-7 1,0-5-5,3-1-1,-2 1-2,4 8 2,-1 9-1,-2 12-3,2 1-3,-2 22-7,-1 10 9,-4 4 1,-4-4 0,-5-7 0,-8-8-4,-3-9 4,0-3-2,0-5 2,0 0 12,0 0 8,0-13 3,0-12-3,0-5-7,13-5 3,10-2-1,5 5-7,5 8-3,-2 9 1,-1 14 6,-5 1-10,-3 10-2,-3 15 0,-6 2-2,-6 6-20,-7 0-63,-1-3-65,-26-6-235</inkml:trace>
  <inkml:trace contextRef="#ctx0" brushRef="#br0" timeOffset="3271.9632">5070 1881 985,'0'0'143,"0"0"-123,0 0 20,0 0 20,-63 88-4,55-42-30,8 2-20,0 0-4,10-2-2,13-2-3,9-1-19,7-5-59,4-9-82,8-13-239</inkml:trace>
  <inkml:trace contextRef="#ctx0" brushRef="#br0" timeOffset="3623.7896">6717 1671 1140,'0'0'0,"0"0"15,0 0-15,0 0 70,0 0-47,0 0-15,0 0-7,-48 115 5,38-53-4,1 6-1,4 1 1,5-4-1,0-10-1,27-9-2,9-15 2,9-14 3,10-8 0,5-9 3,1-7-3,-1-17-3,-4-7-43,-9-4-71,-7-6-89,-16-6-299</inkml:trace>
  <inkml:trace contextRef="#ctx0" brushRef="#br0" timeOffset="3812.5534">6723 1576 340,'0'0'687,"0"0"-642,0 0-45,0 0 2,0 0 35,0 0 3,87-55-29,-19 34-11,2-2-27,-7 2-89,-18 3-161,-21 9-317</inkml:trace>
  <inkml:trace contextRef="#ctx0" brushRef="#br0" timeOffset="3948.106">6896 1712 814,'0'0'172,"0"0"-154,0 0-14,0 0 26,0 0 2,0 0-32,139 27-26,-63-46-227</inkml:trace>
  <inkml:trace contextRef="#ctx0" brushRef="#br0" timeOffset="4515.6767">7894 1810 1057,'0'0'154,"0"0"-153,0 0-1,-43 77 2,22-34 3,-3 4 0,-6 2-2,-5-5-2,-1-5-1,0-6 2,3-6-1,0-8 1,2-5-2,9-7 0,2-5 8,10-2 9,1 0-3,1-16 4,7-8-14,1-9-4,0-6 0,6 0 1,10 0 0,6 9 1,2 6 7,0 9 5,1 11-1,3 4-7,2 19-6,2 16 1,4 9 4,-3 6-3,0-1-1,-1-10-1,0-8-2,-4-11-5,-4-10-1,-1-10 4,-3 0-5,1-10 9,0-16 1,-3-7 5,-6-7-3,-7-5 0,-5-2 11,0-2-4,-16 2 7,-6 7-6,-2 12-11,2 6-1,1 12-5,7 10 1,4 0-50,7 17-64,3 3-170,5 0-590</inkml:trace>
  <inkml:trace contextRef="#ctx0" brushRef="#br0" timeOffset="6186.1869">9615 1700 506,'0'0'197,"0"0"-170,0 0-21,0 0 45,0 0 28,0 0-23,0 0-27,3-4-1,-3-13-12,0-2-9,0-3 1,-5 4 9,-6-1-5,-3 6 5,-1 5 7,-5 7-8,1 1 21,-5 17-28,-1 14-5,2 7 2,10 5-3,10 0-3,3-2-3,15-7 1,15-10 1,4-7-9,1-9-9,0-8-11,-5 0 11,-6-14 13,-6-13 6,-6-5 4,-4-7 9,-3-4 14,-1-1 2,-3 5 6,6 3 0,-2 8 2,2 8-9,-3 11-5,5 9-3,3 0-20,9 13-7,9 10 7,3 5 3,0 1-1,-3-3-2,-7-3-4,-2-3-11,-7-3-9,-5-6 4,-2-3 7,-6-5 4,1-2 4,-2-1 5,0 0 8,0-4-1,0-14 9,1-4-10,5-9 0,1 2 2,0-2 8,5 3-13,-2 3 9,-1 6-1,2 7-2,-5 10-6,-2 2-3,2 6-4,4 18 4,2 5 2,6 4-1,-1-4 0,4-5-1,-2-4 0,-3-8-1,-3-4-8,-5-6-4,-5-2 8,-1 0 1,-1 0 4,4-10 1,1-9 4,1-5-4,2 0-2,-1-1 4,-2 1-3,0 0 1,-3 6-2,-2 1 0,2 4 1,-3 4 0,0 4 0,0 0 0,0 2 2,0 2 1,0 0-4,0 1 2,-3 0-2,0 0 2,-1 0-1,2 0 1,2 0 0,0 0 1,0 0-2,0 0 0,0 0 0,0 0 0,0 0-3,0 0-1,0 0-3,0 0 6,0 0 0,0 4-1,2-2 2,-1 3 0,2-4 0,-1 1 0,-2-2 1,0 0-2,0 0 1,4 0-1,-3 3 1,1-2 1,1 5 1,0 1-4,3 7 3,0 6-1,4 5 1,1 6-1,4 0 0,4-2 1,6-4 0,5-4-1,8-10 0,15-7-4,16-4-38,20-16-55,10-15-133,-2-10-491</inkml:trace>
  <inkml:trace contextRef="#ctx0" brushRef="#br0" timeOffset="6757.2154">11969 1360 880,'0'0'61,"0"0"-61,0 0-101,0 0 101,90-10 41,-51-4-21,0-5-11,-6-3-7,-7-6 4,-10-1 0,-10-6 11,-6 3 6,0 2 3,-8 3 11,-6 8 22,-2 6-12,5 7 8,2 6-23,0 29-14,-6 31-16,-3 33 14,-2 25 9,10 7-14,10 1-6,0-8-5,18-13-3,7-14-6,-1-16-65,-7-18-62,-7-22-92,-10-18-173</inkml:trace>
  <inkml:trace contextRef="#ctx0" brushRef="#br0" timeOffset="7006.3267">11881 1766 818,'0'0'92,"7"-76"-83,36 39 8,20 4 26,15 3 2,11 7-2,4 13-22,-5 10-3,-11 4 12,-11 21-4,-15 9-15,-12 1 1,-13 0-9,-11-2-1,-13-7-2,-2-4-3,-12-4 2,-12-5 0,-8-3-37,3-9-52,8-1-117,10-8-183</inkml:trace>
  <inkml:trace contextRef="#ctx0" brushRef="#br0" timeOffset="7790.4044">12667 1421 679,'0'0'106,"0"0"-106,0 0-4,-4 99 4,17-50 17,6 2-10,4-8-7,-1-6 3,-7-10-1,-2-9 0,-5-10 4,-5-4 21,-2-4 18,-1 0 27,2-5 8,-1-12-7,2-6-33,5-9-6,1 0 3,7-2-21,3 3 6,2 9-5,-1 10-9,1 12 1,1 2-9,-1 23-3,1 7 3,1 4-2,-4-3 1,2-2 0,0-6-13,-5-10-1,2-8-8,-3-7 6,3 0-2,1-14 13,1-10 0,2-7 3,-1-3 0,-1-2 2,-1-7 2,-6-3-1,1-8 0,-5-4 2,-5 1 1,-1 7 0,-3 11 4,0 9 6,0 8 6,0 12 10,-6 8-1,0 2-24,-7 27 4,-1 19 3,1 15 6,4 8-8,9-1-7,0-7-2,22-10-1,7-12 0,2-13-19,2-8-15,0-9 2,0-6 3,-2-3 3,-1-6-5,-2-12 19,-4-8 13,-3 0 3,-6-1 1,-6 2 1,-2 7 12,-6 2 1,-1 10 16,0 5-16,0 1-7,2 0-11,1 10-18,5 11 18,4 5 2,7 2 0,9-4-2,10-5-14,6-6 3,4-9 11,-2-4-14,-4 0-7,-5-8-7,-4-10-43,-6-9-37,-7-3-104,-9-5 3,-11-6-70</inkml:trace>
  <inkml:trace contextRef="#ctx0" brushRef="#br0" timeOffset="7929.9929">13893 1330 469,'0'0'228,"0"0"-95,0 0-54,0 0-28,0 0-3,0 0-17,-29-60-27,75 54-3,6 3-1,-1 2-25,-7 1-88,-16 0-68,-12 0-62</inkml:trace>
  <inkml:trace contextRef="#ctx0" brushRef="#br0" timeOffset="8399.6835">11824 2574 440,'0'0'208,"0"0"-132,0 0 8,0 0 16,0 0-33,0 0-29,42 14-6,41-20 13,40-7-8,35-7-11,37 0-17,23-3 2,13-3 2,8-2-4,-11-3-6,-13-1-1,-21 0 3,-30 2 1,-34 4 8,-34 1 5,-32 1 14,-29 7 6,-18 3-17,-17 6-18,0 0-4,-35 5 0,-20 3-27,-19 11-43,-20 15-74,-13 8-80,-1 1-320</inkml:trace>
  <inkml:trace contextRef="#ctx0" brushRef="#br0" timeOffset="8698.2712">12303 2754 673,'-82'0'462,"19"0"-400,19 0-59,25 0-3,15 0 6,4 0-1,27 0-5,38-8 0,42-5 14,42-6 30,33-4-13,16-3-15,16-1-11,-6-3-4,-6 1 3,-16-4-2,-17 1 3,-25-3 1,-26 1-3,-34 3 1,-30 1-4,-21 5 0,-19 1-8,-9 2-43,-5 0-55,0 2-218</inkml:trace>
  <inkml:trace contextRef="#ctx0" brushRef="#br0" timeOffset="8859.7743">14620 2419 678,'0'0'498,"0"0"-469,-82-12-29,71 7-27,7 3 7,4-2-76,0-2-201</inkml:trace>
  <inkml:trace contextRef="#ctx0" brushRef="#br0" timeOffset="11348.5886">3463 1335 305,'0'0'76,"0"0"-47,0 0-6,-10-97 11,7 71 21,-6-1 18,-4 2-2,-6-1-21,-7 3-1,-9 1-18,-9 2-13,-12 6 6,-12 5-16,-10 9-8,-5 0 0,2 25 24,-1 16 22,6 18-26,6 26-2,10 33-2,14 35-4,23 30 7,23 24-5,11 14-4,46 14-7,20 6-1,17-5-2,15-19 0,12-32-3,6-38-2,4-31 5,-1-27 0,-9-26 2,-2-25 1,-10-30-3,-9-17-13,-9-41 6,-6-22 6,-9-19-1,-9-19 4,-10-17 1,-14-19 6,-15-14-8,-11-18 7,-13-7-4,-4 2 6,-22 6 2,-24 15 1,-16 12-3,-14 18 4,-12 17 16,-12 18 2,-7 14-24,1 18-8,6 17-7,9 17 7,20 19 0,20 11 0,19 1-23,21 4-67,11 18-42,13 6-52,26 4-35</inkml:trace>
  <inkml:trace contextRef="#ctx0" brushRef="#br0" timeOffset="12199.8252">7190 773 463,'0'0'66,"0"0"-39,1-91-2,-18 57 56,-13-1 6,-12 2-22,-10 3-7,-8 3-25,-10 5-5,-12 6-25,-3 8 17,-3 8-5,0 6-15,7 30 18,8 22 3,13 28-5,11 35-4,12 39 1,15 40 11,14 23-1,8 18-4,15 2-7,28-12-6,21-7-3,18-26-1,15-25 1,16-24-3,4-31 0,7-24 3,2-21-3,-3-24-1,-2-23-16,-6-23 3,1-7-10,-2-33-11,-4-17 11,-4-21-6,-6-15 16,-12-16 10,-13-19 4,-14-16 6,-16-16-3,-15-10 12,-17-3 10,-13-4 0,-10-1-13,-25-2 7,-8 11-13,-11 14 28,0 21-9,-1 25 4,0 18 4,-2 18-9,4 10-18,-1 15-4,-6 9-2,2 5-1,-6 12-3,-2 5 4,4 10-21,9 4-29,6 8-28,5 24-11,-2 9-140,4 8-59</inkml:trace>
  <inkml:trace contextRef="#ctx0" brushRef="#br0" timeOffset="13499.3764">3878 3863 708,'0'0'108,"0"0"-14,0 0-32,0 0-25,0 0-22,-18 82-4,18 1 20,0 13 1,0 9-13,0-5-9,6-8 3,4-10-5,4-15 1,2-8-8,-5-12 1,-4-10-4,-1-14-10,-6-10-47,0-9-48,-6-4 17,-15-14 18,-4-9-27,-2-7 99,-1 1 8,1 4 67,9 6 7,10 8 0,3 7 6,5 4-30,0 0-32,1 8-24,23 13 0,13 7 16,6 5-8,-1 1-8,-4-2-2,-10-1 4,-7-6-3,-10-7 0,-7-6-1,0-8 2,-4-4-2,3 0 7,5-13-4,4-17 0,7-10 6,3-10-6,5-1-3,-4 4-5,-1 6-25,0 12-66,-11 21-76,-10 8-219</inkml:trace>
  <inkml:trace contextRef="#ctx0" brushRef="#br0" timeOffset="14060.4626">4328 5304 956,'0'0'137,"0"0"-131,0 0-3,0 0-1,-22 103 7,1-59-2,-4 1-6,-5 1 0,-4-2 3,-2-2-3,2-6-1,-1-5 4,2-6-2,4-9 1,2-4 1,3-8 0,5-4 9,2-10 1,2-19-8,6-7-2,9-7 0,0 0-2,6 0 2,12 5 5,6 9 22,1 9-10,5 18-2,0 2-7,3 26-11,3 17 7,1 10-4,3 6-3,3-2-1,1-12 0,-4-12 0,-5-11-9,-6-14 8,-7-8-3,-2 0 1,-5-17-4,0-15 7,-2-9 1,-1-7 6,-9-2-7,-3-2 8,0 4 4,-18 4-9,-3 12 11,-1 9-11,0 12-3,5 8-2,2 3-2,11 0-50,4 9-85,19-4-155,23-5-329</inkml:trace>
  <inkml:trace contextRef="#ctx0" brushRef="#br0" timeOffset="14630.9868">7638 2994 947,'0'0'118,"0"0"-112,0 0-3,-27 77-3,27-20 40,0 9 13,13 6-21,7 7-5,2 3-18,-4 4-4,-8-1-1,-8 1-2,-2-4-2,-9-7-33,-15-12-90,-6-14-164,0-17-148</inkml:trace>
  <inkml:trace contextRef="#ctx0" brushRef="#br0" timeOffset="14885.5334">7411 3817 788,'0'0'192,"0"0"-119,0 0-30,0 0 0,0 0-31,0 0-9,-15 81 13,46-33 1,7-3-11,3-12-4,-2-7-1,-4-11 0,-4-9 0,-3-6 0,-3 0 0,-1-14 9,-3-13 2,3-8 16,-3-7-24,-2-1 1,-2-1-5,-5 9-8,-2 14-60,-5 18-69,-5 9-201</inkml:trace>
  <inkml:trace contextRef="#ctx0" brushRef="#br0" timeOffset="15464.1473">8027 4578 956,'0'0'148,"0"0"-136,-13 79-8,-4-36 30,-5 5 3,-5 5-8,-3 0-18,-3-4-8,-3-5-1,-4-7 2,0-8-3,0-4 5,2-9-2,8-7-3,7-8 1,2-1 2,7-14 1,4-19 0,4-13-3,6-9-2,0 0-2,10 4 2,10 10 13,2 14-8,2 14 14,0 13 6,1 3-16,9 29-5,1 13 2,4 11 1,1 5-7,0-5 2,5-8-2,-3-8 0,1-12 0,-4-10-3,-2-11-9,0-7 2,-1-8-3,-2-25 4,-2-11 9,-5-15-1,-8-14 3,-7-7-2,-11-5 0,-1 3 8,-11 9 2,-18 18 10,-5 15 5,-6 21 10,-9 19-21,-7 4-11,4 30-3,8 13-1,21 7-1,23 7-68,18-1-63,31-7-152,9-10-651</inkml:trace>
  <inkml:trace contextRef="#ctx0" brushRef="#br0" timeOffset="16348.5669">3665 6688 216,'0'0'325,"0"0"-272,-87 0-37,68 0-4,8-2 61,2-4 63,5 2-38,1 1-34,1 2-20,2-3-14,2 2-10,29-7-11,29-4 14,43-8 6,44-10-3,54-8-1,52-11-15,41-5-7,48-4 5,31-2-7,22 0-1,24 3 0,3 0-2,-11 5-13,-16 5 4,-34 7 10,-37 4 1,-45 4 0,-49 5 0,-45 8 0,-42 3 5,-45 3-5,-39 7-3,-34 1 2,-25 1 1,-3 4 0,-32 1 19,-21 0-19,-25 1-2,-17 20-79,-17 2 0,-10 2-77,-10 3-100,-9-4-139</inkml:trace>
  <inkml:trace contextRef="#ctx0" brushRef="#br0" timeOffset="16858.3605">4379 6867 982,'-146'29'22,"22"0"-22,25-3-131,31-12 37,25-10 94,20-4 124,16 0-34,7 0-48,3 0-30,31-10-4,26-13-2,32-7 1,47-11 19,48-11 5,56-8-19,51-7 6,35 0-13,31 1-3,25-2-2,5 2 1,6 0-1,0 4-3,-15 3 3,-15 8 0,-26 6 5,-27 11-2,-41 2 23,-38 7-11,-38 3-4,-45 2 5,-34 3 5,-38 7 4,-35 2-10,-27 7-7,-15 0 7,-2 1 13,-5-3 3,-15 0-10,-6 2-15,-5-1-4,7 2-4,8 0 3,5 0-3,10 0-4,1 0-55,0 9-53,0-1-77,0-4-185</inkml:trace>
  <inkml:trace contextRef="#ctx0" brushRef="#br0" timeOffset="18464.7889">6720 6648 538,'0'0'108,"0"0"-35,0 0 6,0 0 31,-49-70-17,47 67-32,2 3-10,0-1-21,0 1-9,0 0-4,0 0-4,0 0 5,0 0-11,6 23-7,18 27 0,10 26 12,7 23 12,-4 17 0,-1 1-10,1-5-9,-6-15-3,-2-18 7,-7-15-4,-4-14-5,-9-13-1,-4-13-3,-5-11 2,0-9 0,0-1 0,-8-3-8,-16 0-24,-10 0-44,-6-14-22,-2-6-4,3-4-34,8-2 37,6-1 45,6-1 56,3 3 27,4 1 44,3 9 17,0 4-7,6 6-6,2 3-2,1 2-18,0 0-33,0 19-16,19 9 6,9 9 32,7 3-23,4 1-5,1-2-8,3-4-8,-4-5 6,0-6-3,-8-9-2,-7-5 0,-9-6 1,-6-4 0,-2 0-2,2-3 3,6-17 21,1-11 2,4-9-15,1-6-3,0-4 1,3 2-8,1 0 0,0 6-1,-1 5 0,-1 5 0,-4 9 0,-4 7-2,-6 6-1,-6 8-29,-3 2-23,0 4-52,0 25-115,-19 14-147,-10 14-176</inkml:trace>
  <inkml:trace contextRef="#ctx0" brushRef="#br0" timeOffset="51621.3572">2282 9290 769,'0'0'130,"0"0"-82,0 0-11,0 0 26,0 0 1,0 0-17,0 0-20,-33-64-22,33 82-4,9 14 8,9 16 10,-9 6-12,-1 10-6,-6 0 1,-2-2 0,0-2-2,0-7-38,0-5-35,0-5-40,0-9-127,0-15-132</inkml:trace>
  <inkml:trace contextRef="#ctx0" brushRef="#br0" timeOffset="51973.3313">2183 9240 912,'0'0'71,"0"0"-46,0 0-16,85-86 4,-21 75 14,8 11 12,4 0-22,-4 28-11,-10 14-6,-13 12-6,-20 9-1,-20 6-15,-9-4-19,-18-5 11,-18-9 30,-13-7 6,-8-7 7,-1-7 8,3-8 14,9-6 3,13-8-20,10-3-2,10-4-2,7-1-13,6 0-1,0 0-1,0-9-61,0-8-71,22-7-281</inkml:trace>
  <inkml:trace contextRef="#ctx0" brushRef="#br0" timeOffset="52176.1865">3113 9363 980,'0'0'92,"0"0"-74,0 0-10,0 0 11,0 0-19,0 0-13,-27-42-153,51 34-238</inkml:trace>
  <inkml:trace contextRef="#ctx0" brushRef="#br0" timeOffset="52468.8339">3423 9107 800,'0'0'219,"0"0"-167,0 0 2,0 0 2,0 0-9,0 0-32,3 30 9,12 15 0,-5 5-3,-4 11 1,0-4-13,-3-1-4,-3-5-2,0-9-2,0-8-1,0-9 0,0-7-13,-3-7-30,-1-5-25,2-6-56,0-3-72,2-24-183</inkml:trace>
  <inkml:trace contextRef="#ctx0" brushRef="#br0" timeOffset="52681.8132">3215 9049 930,'0'0'98,"0"0"-58,0 0 13,0 0-22,94-75-6,-19 51-4,7 2-13,-4-1-7,-5 3-2,-18 6 1,-15 6-21,-20 5-73,-16 3-35,-4 2-48,-32 17-62,-21 10-12</inkml:trace>
  <inkml:trace contextRef="#ctx0" brushRef="#br0" timeOffset="53104.6624">1904 10276 734,'0'0'162,"0"0"-126,0 0-9,0 0 48,0 0 5,0 0-25,88-30-13,12 2-16,27-7-5,24-1-5,20 1-6,8-2-5,6 5-5,-3 3 0,-13 2 1,-19 7-1,-32 7 0,-34 4 0,-30 4 0,-29 3-1,-16 2-3,-9 0 1,0-1-8,0 1 7,0 0 3,-4-2-25,3 1-38,1-3-25,1-8-60,22-9-307</inkml:trace>
  <inkml:trace contextRef="#ctx0" brushRef="#br0" timeOffset="53339.8497">4277 9297 1010,'0'0'110,"0"0"-100,0 0 0,0 0 35,0 0 0,0 0-37,-26-32-8,26 34-47,0 21-48,0 13-26,-9 7-247</inkml:trace>
  <inkml:trace contextRef="#ctx0" brushRef="#br0" timeOffset="53452.5586">4312 9782 812,'0'0'108,"0"0"-89,0 0-17,0 0-2,0 0-229</inkml:trace>
  <inkml:trace contextRef="#ctx0" brushRef="#br0" timeOffset="53665.0943">4725 9547 1076,'0'0'137,"0"0"-116,0 0 37,0 0 22,0 0-56,0 0-17,145-71-7,-64 53-6,-5 2-44,-5 4-32,-15 2-38,-9 5-74,-20 0-148,-21 5-232</inkml:trace>
  <inkml:trace contextRef="#ctx0" brushRef="#br0" timeOffset="66608.7634">7652 9487 441,'0'0'156,"0"0"-71,0 0-21,0 0 16,0 0-3,0 0-31,0 0-26,0 0 1,0-38-7,0 36 8,0 2-6,0 0-1,0 0-12,0-1 2,0 1-2,0 0 5,0 0-5,0 0 5,0 0-5,0 0 2,0 0-5,0 8-5,0 17 5,0 15 17,-5 15-4,-9 8-3,-2 8 5,-3 3-9,4-2 3,1-8-7,3-7 2,4-8-1,2-10 1,4-6-3,1-9 0,0-6-1,0-6 2,0-6-1,0-4-1,0-2 0,0 0 7,0 0 3,0 0 12,0-1 0,0-12-10,1-5-12,17 1 2,5-3 2,11-1-4,9 2 5,5 1-5,5 5-3,-1 4 3,-2 3 0,-1 4-1,-1 2 0,-4 0 2,-7 0-1,-9 0 0,-7-1-1,-7 0 0,-6-2 1,-3 1 0,-4 0 1,-1-1 0,2-2 1,-2 0-2,0-3-14,0-4-34,0 2-19,0-5-40,0-1-145,-2-8-124</inkml:trace>
  <inkml:trace contextRef="#ctx0" brushRef="#br0" timeOffset="66896.9904">7781 9457 368,'0'0'347,"0"0"-273,0 0-23,0 0 17,0 0 6,0 0-27,-21-42-23,44 32-18,6-5-5,1 4 18,0-1-4,-5-1-4,-2 5-7,-6 2-4,-6 3-3,-5 3-15,-4 0-39,-2 10-83,-2 10-127,-18 3-166</inkml:trace>
  <inkml:trace contextRef="#ctx0" brushRef="#br0" timeOffset="67121.1502">7715 9803 924,'0'0'85,"0"0"-73,0 0 19,0 0 53,0 0-38,0 0-26,58-3-5,-17-5-4,-1-2-10,-1 2 4,-5 0-5,-7 2-13,-3 5-54,-2-1-80,-4 0-182</inkml:trace>
  <inkml:trace contextRef="#ctx0" brushRef="#br0" timeOffset="67528.137">8961 9601 463,'0'0'381,"0"0"-314,0 0-28,0 0 30,0 0 11,0 0-27,-30 0-52,39 0 9,12 0-10,6 0 12,3 0-12,-4 0-68,0 0-93,-11 0-170</inkml:trace>
  <inkml:trace contextRef="#ctx0" brushRef="#br0" timeOffset="67696.4849">8913 9812 391,'0'0'517,"0"0"-454,0 0-51,0 0 31,0 0 2,0 0-11,88-16-34,-37 2-8,4 4-64,-7 0-176,-6 1-157</inkml:trace>
  <inkml:trace contextRef="#ctx0" brushRef="#br0" timeOffset="69458.844">10827 9056 587,'0'0'140,"0"0"-118,0 0-10,0 0 57,0 0 8,0 0-37,2-3-20,-2 3-3,0-2 9,-10 2-2,-15 0 7,-16 0-11,-17 0-16,-12 8 8,-8 7-6,-3 1 10,10 2-2,17 2 5,17-4 5,20-3-11,14 1-8,3 1-3,20 5 0,14 0 3,12 4 0,8-2-1,7-1 0,-3 2 0,-10-1-3,-9 3-1,-21 5 0,-18 1-9,-5 3-5,-37 4 14,-14 3-3,-8-2 6,2-2 2,14-7-5,19-5 1,14-7 0,15-3-1,3-1-3,33-3 3,22-6 1,19-5 1,8 0-1,10 0 3,3-9-3,-3-1 0,-1-1-1,-7 1-1,-15 1 1,-19 3-5,-20 4 5,-19 2-17,-13 0-26,-1 2-20,-28 18-81,-17 8-68,-21 4-250</inkml:trace>
  <inkml:trace contextRef="#ctx0" brushRef="#br0" timeOffset="70148.3333">10034 10509 711,'0'0'331,"0"0"-255,0 0-27,0 0 27,0 0-6,0 0-21,0 0-38,-36-56-11,36 85-6,3 10 6,6 5 1,-2 1 2,4-2-3,-7-4 1,-1-5 0,0-7-1,-1-8 0,-2-4-1,1-9 1,-1-5 0,2-1 1,-1 0 1,4-1 1,3-23 0,1-8 3,5-13-6,7-4 0,3-6-1,-1 5 1,2 4-2,-5 10 2,-9 13 0,-2 12 9,-8 7-6,-1 4 10,3 0-13,3 17-6,9 17 2,6 14 4,2 6 6,3 1-6,0-3 0,-4-2 0,-1-6 0,-5-4-1,-4-8-2,-4-7-6,-2-5-6,-5-8-9,2-6-14,-3-3-16,0-3-31,0 0-53,0-1-166,0-17-206</inkml:trace>
  <inkml:trace contextRef="#ctx0" brushRef="#br0" timeOffset="70758.9922">10645 10526 511,'0'0'363,"0"0"-283,0 0-54,0 0 27,0 0 29,0 0-34,-25-17-44,43 15 0,4-4 11,5 1-7,0-3 7,-7 4-15,-6 2-5,-5 2-66,-3 0-46,-6 0-98,0 17-95</inkml:trace>
  <inkml:trace contextRef="#ctx0" brushRef="#br0" timeOffset="70920.2647">10692 10672 593,'0'0'290,"0"0"-220,0 0-33,0 0 32,0 0 10,0 0-63,14 3-15,10-6 18,5-4-19,5 3-37,-1 0-102,-2-2-218</inkml:trace>
  <inkml:trace contextRef="#ctx0" brushRef="#br0" timeOffset="71321.2622">11185 10512 824,'0'0'203,"0"0"-160,0 0 9,0 0 36,0 0-26,0 0-48,-10-24-7,34 18-6,7-4 1,8 4-2,7 0-28,7 1-97,1-3-101,0-2-285</inkml:trace>
  <inkml:trace contextRef="#ctx0" brushRef="#br0" timeOffset="71973.0076">12018 10275 957,'0'0'158,"0"0"-141,0 0-1,0 0 40,0 0-21,0 0-35,-28 6-4,8 35 4,-7 8 4,-3 5 3,-2-3-5,3-2 1,-1-9 0,4-8 3,5-7-1,3-6 3,3-7 0,6-6 3,4-3-2,4-3-3,1 0 6,0 0 3,0-13 2,0-10-15,0-3-2,0-5 3,0-3-3,9 0 6,3 3 0,-2 4 6,2 5 0,2 5 2,-2 7-3,4 7-5,2 3 2,6 9-6,4 16 2,3 7-2,2 7 1,0 0-1,0-3-1,1-6-1,-1-5-1,-1-7-13,-4-9 1,-4-5 1,-5-4 4,-2 0 2,0-16 6,-2-10 4,2-7 0,-5-6-1,-6-10 1,-5 1 3,-1 1 12,-1 5 5,-13 9 0,-4 4-14,0 8-10,-4 7 0,0 7-34,-1 5-53,1 2-43,3 3-130,3 5-343</inkml:trace>
  <inkml:trace contextRef="#ctx0" brushRef="#br0" timeOffset="72878.1476">10802 8274 707,'0'0'186,"0"0"-109,0 0-16,0 0 7,0 0 0,0 0-32,3-38-33,-14 71 7,-11 11 8,-6 6 4,-8 3-9,-6 0-7,-1 0-1,0-6 4,1-7-4,9-9-1,12-9-3,6-10 7,9-5-8,5-6 4,1-1 2,0 0 2,0 0 5,0-20 8,7-12-14,8-5-5,3 0-2,3 3 0,1 6 1,-1 12 0,2 6-1,-1 9 2,2 1 0,1 8 0,4 14 0,-1 1-1,-1 4-1,1 1 0,0-4 0,-4-3-1,-3-5 1,-3-8-2,-4-5-3,-4-3 1,-1 0 4,2-21 4,1-8 3,1-11-6,-4-7 10,-6-1 6,-3-6 2,0 5 9,-3 3-12,-5 8-7,1 10 8,-1 12-14,-2 4-3,-1 9-10,-2 3-40,-5 3-51,0 21-82,6 3-193</inkml:trace>
  <inkml:trace contextRef="#ctx0" brushRef="#br0" timeOffset="74274.7658">12613 9074 162,'0'0'591,"0"0"-475,0 0-63,-83-28-7,75 19 20,8-2 15,0 1-30,11-5-32,22 1-8,13 1 3,9 8 1,0 5-5,-4 0-10,-12 13 0,-14 9-2,-16 5-4,-9 4 1,-17 6-2,-24-1-1,-9 1 0,3-6 2,8-6 4,12-8 0,15-7 2,6-5 0,6-5-3,0 0-13,0 0 4,8-19-6,13-12 18,4-8 7,3-4-5,-1 0 2,-5 1 4,0 3 1,-6 5 7,-4 10 13,-5 10 8,-4 7 1,-3 7-5,0 0-9,2 4-24,1 23-4,6 11 4,4 11 18,0 0-10,7-3-8,1-5 1,6-5-1,1-2-15,0-9-35,1-6-20,-4-8-38,-5-9-129,-4-2-157</inkml:trace>
  <inkml:trace contextRef="#ctx0" brushRef="#br0" timeOffset="75046.7698">13514 8789 97,'0'0'643,"0"0"-539,0 0-60,0 0 15,0 0 7,0 0-27,-1-20-16,1 19-15,0-1 4,0-2 10,0-1 0,-5-1-3,-6-2-12,-3 0 1,-5 1-3,2 0 0,-1 1 4,6 3-2,5 0 14,1 1-7,3 1 5,2 1-7,1 0-3,-2 0-4,2 9-5,0 14 2,0 8-1,0 7 4,0-1-1,5 4-2,3 6 0,-3 3-1,-4 5 2,-1 1-2,0 0-2,0-2 2,-1-3 0,1-9-1,0-7 0,0-10-3,9-9 0,6-5-2,3-5 5,2-6 0,6 0 0,1 0-5,0-1-34,-2-8-41,2-2-69,-3-4-218</inkml:trace>
  <inkml:trace contextRef="#ctx0" brushRef="#br0" timeOffset="75512.8362">13839 9012 993,'0'0'116,"0"0"-74,0 0 32,0 0-2,0 0-31,0 0-30,-19-33-11,19 51-2,6 7 2,2 6 5,-7-2-3,1 2-2,-2-6 0,0-6 0,0-4-2,0-4 1,0-6 0,0-2-5,1-3 6,3 0 0,-1 0 6,7-16-6,2-8 12,7-9-12,6-3 0,3-3 2,5 0-2,-1 5 0,-3 7-2,-3 10 2,-5 9 7,-3 7 5,-3 1-1,1 2-7,-2 18 0,0 7 2,-5 1-6,-3 3 0,-3 0 0,-3-1-29,0-2-25,0-3-32,0-5-79,0-7-206</inkml:trace>
  <inkml:trace contextRef="#ctx0" brushRef="#br0" timeOffset="75907.981">14284 8775 880,'0'0'128,"0"0"-95,0 0 39,0 0-8,0 0-21,28-76-23,1 66-6,-4 3 4,-2 3 6,-4 2 2,-7 2 0,-2 0-12,-2 0 1,1 13-6,1 7 10,-1 7 6,1 5-9,2 7-2,1 4-6,0 7-4,3-1-2,-2 1-4,2-6 1,-4-1-12,0-8-8,-6-5 4,-3-6 1,-3-5-2,0-3-1,-5-2 0,-12-1 0,-3-3-9,-1-3-38,1-4-53,4-3-85,9-7-292</inkml:trace>
  <inkml:trace contextRef="#ctx0" brushRef="#br0" timeOffset="81023.7421">12160 8847 527,'0'0'144,"0"0"-53,0 0 9,0 0-31,0 0-11,0 0-8,0 0-2,0 0-14,-11-54-3,11 54-6,0 0-11,0 6-12,0 26 4,3 21-2,5 19 18,-5 11-8,-2 10-6,-1 7-7,0-2 2,0-6-1,0-13-1,2-16-1,1-9 1,-2-10 1,-1-12-2,2-11 1,-2-10-2,0-5 0,1-5-24,1-1-11,3 0-19,3-1-29,7-21-81,10-14-140</inkml:trace>
  <inkml:trace contextRef="#ctx0" brushRef="#br0" timeOffset="81677.9807">15060 8378 534,'0'0'211,"0"0"-93,0 0-54,0 0-11,0 0-2,0 0-18,-1 10-15,2 20 17,11 17 15,1 12-19,1 11-2,-1 15 3,-1 4-12,0 5-4,2-6-11,-2-5 1,2-6-2,0-5-2,-4-7-2,-1-11 0,-3-8 0,-4-14-1,-1-11 1,-1-9-2,0-6-14,0-5-16,0-1-22,2-3-22,5-23-7,3-15-173,10-19-210</inkml:trace>
  <inkml:trace contextRef="#ctx0" brushRef="#br0" timeOffset="82293.5592">15530 8172 511,'0'0'162,"0"0"-86,0 0-17,0 0 26,0 0-14,0 0-23,-33-72-31,38 60-9,6 5-7,5 2 18,0 5-7,2 0-1,1 17-6,-7 7-2,-3 6 9,-9 3-3,-2 3 2,-20-3-1,-3-3 0,5-9 11,6-8-7,9-4 6,5-7-4,0 0-5,19-2-2,25 0 10,20-4 15,19-17-22,8-4-8,3 0 1,-4 2-1,-8 2-4,-9 0 1,-13 5-1,-15 3 2,-14 3-1,-13 5 2,-9 2-3,-6 2 1,-3 1 2,0 0 0,0 0-1,0 0-2,0 0-3,0 0 2,0 0 0,0 1-24,-12 11-22,-8 7-11,-9 2-60,-12-1-77,-11 0-141</inkml:trace>
  <inkml:trace contextRef="#ctx0" brushRef="#br0" timeOffset="90396.9694">2796 11701 736,'0'0'90,"0"0"-44,0 0 7,0 0-4,0 0 18,-49-89-10,76 58-22,16-4-22,17-1-2,5 9 4,6 12-5,-4 15-5,-11 1-4,-12 31-2,-17 14 1,-17 6 0,-10 6 2,-9 1-1,-19-3 3,-5-3-4,0-8-1,6-9 1,11-13 0,7-11-2,6-8-6,3-4 0,0 0 8,0-8 6,0-13-3,0-6-3,0-9-1,4-3 1,2-1 4,3-3 6,3-4 6,5 0 2,3-1 3,0 7-5,-2 11 3,-5 11-15,-8 12 8,5 7-6,-1 7-4,6 20-2,3 14 2,3 6-2,-3 1 3,-3-1-1,-2-5 0,2-3-2,-3-7-4,6-7-9,-3-3-18,4-5-29,3-5-47,1-7-46,2-5-229</inkml:trace>
  <inkml:trace contextRef="#ctx0" brushRef="#br0" timeOffset="90877.3325">3632 11389 796,'0'0'170,"0"0"-127,0 0-9,0 0-18,0 0 18,0 0-5,27-70-11,-27 65-6,0-1 9,-2-4-16,-10 1 6,-1 0-4,-2 1 7,-5 5-12,0 2 1,2 1 9,10 0-10,4 0 3,4 4-5,0 17 3,4 7-2,14 2 1,2 6 0,4 3 3,-2 6-2,-3 8 2,-5 6-3,-4 1 0,-7-2 0,0-6 0,0-4-1,0-8 1,3-3 6,-3-7-4,6-7-2,-2-7-2,1-4 1,2-5-1,5-3-1,3-2-9,6-2-13,4 0-24,2-13-35,3-7-42,-3-5-180,-5-5-201</inkml:trace>
  <inkml:trace contextRef="#ctx0" brushRef="#br0" timeOffset="91296.3657">4003 11619 707,'0'0'195,"0"0"-133,0 0-5,0 0-9,0 0-17,0 0-9,0 0-1,42 17-12,-30-2-3,-6 2-6,0 2 0,-6-3 0,0-4 2,0-4 1,0-3 0,0-2 11,0-3 4,0 0 3,0 0 6,0 0-2,0-10 2,0-14-16,3-6-10,6-15 4,2-6-5,6 0 1,0 4 1,1 13 2,1 9 11,-1 8 2,-2 9 0,2 8-8,4 0-4,1 12 0,-1 13-5,-1 7 0,-6 3 0,-3 6 0,-5-2-1,-2 3-13,-5-4-30,0-4-18,0-3-63,-3-9-45,3-9-211</inkml:trace>
  <inkml:trace contextRef="#ctx0" brushRef="#br0" timeOffset="91670.7795">4379 11140 721,'0'0'142,"0"0"-76,0 0-14,0 0 8,12-72-20,3 62 2,3 3-18,2 3-6,-2 3 13,2 1 0,1 0-14,0 1-2,-1 16-1,-1 4 5,-1 9-10,-2 9 7,2 8-8,0 7-3,0 3 16,-2 3-16,-1 1-5,0 2 4,-3-1-4,0-6 0,0-11-3,-6-8-6,-3-7-2,-3-6-4,0-3-10,0-2-24,-8-1-37,-11-1-44,-5-1-147,-7-3-255</inkml:trace>
  <inkml:trace contextRef="#ctx0" brushRef="#br0" timeOffset="92188.1104">3099 12572 593,'0'0'243,"-107"0"-178,65 0-51,12 0 4,12 0 33,11 0 8,5 0-3,2 0-25,0-4-31,29-4-11,23-6 11,24-4 13,24-8-6,16-4-3,20-1-4,7-2 1,11-3 3,1 4-4,-4 0 3,-5 1-3,-13 1 0,-14 4 3,-22 5-3,-24 5 0,-25 9-1,-24 3-12,-15 4-32,-9 0 6,-14 0-1,-22 14 10,-16 8-60,-9 2-121,-5 0-80</inkml:trace>
  <inkml:trace contextRef="#ctx0" brushRef="#br0" timeOffset="92609.3014">3093 12884 148,'0'0'636,"-115"19"-545,75-8-73,7-5-17,17-2 2,8-2 18,8-2 40,0 0-14,12 0-27,30-10-7,27-12 4,32-10 5,23-6 1,21-8-5,13-3-3,9-2-12,4 2 6,-3 1 1,-9 6 0,-17 4-2,-17 5 0,-23 6-2,-25 7 0,-25 4 1,-22 7-4,-16 4 5,-13 5 3,-1 0 4,0 0-5,0 0-10,0 0-1,-3 0-9,-7 4-40,-8 13-42,0 4-21,3 2-153,3-5-267</inkml:trace>
  <inkml:trace contextRef="#ctx0" brushRef="#br0" timeOffset="95415.0232">7812 13014 556,'0'0'144,"0"0"-55,-25-74-22,20 50-11,2 1 1,3 1-20,0 0-10,0 6-2,0 2 1,0 7 1,0 6 2,0 1-13,0 0-6,0 0-10,0 11-1,8 24-4,7 24 5,3 31 21,-5 26-11,-1 26 2,-6 15-7,-3 8-1,0 2-2,0-9 0,0-17-1,3-23 2,-2-23-1,1-19-2,1-15 3,-2-16-3,-2-13 0,1-9 1,-2-10-1,2-8-6,-3-3-16,0-2-14,0 0-19,0-8 2,0-16-63,-9-8-214,-1-10-136</inkml:trace>
  <inkml:trace contextRef="#ctx0" brushRef="#br0" timeOffset="95776.5123">7832 13625 145,'0'0'484,"0"0"-402,-18-80-24,18 57-3,0 3 17,22 2-18,9 6-25,10 8-17,7 4-7,1 0 6,-9 16-11,-10 8-4,-9 3-2,-18 3-6,-3-1 7,-17-2 5,-17-3 6,-6-4 18,-2-2 0,3-2 0,9-5-2,11-2-8,8-7-10,6-1-3,5 1-1,0-2-48,2 0-45,22 0-159,9-10-50</inkml:trace>
  <inkml:trace contextRef="#ctx0" brushRef="#br0" timeOffset="96496.5252">9157 13494 581,'0'0'292,"0"0"-207,0 0-45,0 0-3,0 0 11,0 0 1,-22-4-47,49-2 6,9-2 8,3 0-16,0 0 0,-8 4-3,-7 3-80,-9 1-54,-11 0-75,-4 7-94</inkml:trace>
  <inkml:trace contextRef="#ctx0" brushRef="#br0" timeOffset="96676.4977">9124 13664 769,'0'0'194,"0"0"-165,0 0-13,0 0 27,0 0 18,0 0-48,58-9 15,-5-7-25,6-3-3,-3 3-12,-6 3-64,-9 4-110,-14-1-208</inkml:trace>
  <inkml:trace contextRef="#ctx0" brushRef="#br0" timeOffset="97426.5232">10272 13337 957,'0'0'60,"0"0"-49,0 0 2,0 0 24,-10-79 1,43 40-36,8-8 9,6-6-11,0-5 5,-2-4-4,-5-4 0,-8-3 2,-14-6-3,-9 0 5,-5 4-2,-4 8-3,0 14 14,-15 9 5,-1 11-2,-2 11 10,6 10-16,-1 8-3,1 18-8,-5 31 1,2 28 0,1 17 2,6 8 0,8 0-2,0-11 0,3-8-1,18-15-2,6-9-1,2-13 0,1-13 3,-4-11 0,-2-11-7,-2-8-21,-1-3 15,-2-4 10,2-16 0,0-7 3,-3-5 1,0-2 1,-3 4 1,0 8 2,-6 7-4,-5 11 10,-1 4 2,2 0-10,3 4-1,5 12 4,1 4-5,-1 0 1,0 5-2,-1-1-55,-3 1-59,-3-7-147,-3-8-445</inkml:trace>
  <inkml:trace contextRef="#ctx0" brushRef="#br0" timeOffset="97918.6678">10933 12959 60,'0'0'819,"0"0"-819,0 0-10,0 0-87,0 0 32,0 0 61,78 44 0,-41-10-85,-4 0 17,-8-6 41,-10-2 31,-9-7 9,-6-2 27,-1-4 43,-16-4 31,-3-3-15,1-6-21,5 0-24,5 0-8,6-4 1,3-13-7,0-4-19,6-4-2,16-2-8,4 3 5,3 5-5,3 7 3,-6 11-10,-2 1 0,-6 11-1,-6 11-3,-6 3-1,-4 0-2,-2-8-2,0-6 8,0-7 1,0-4 3,0 0 5,7-6 5,8-14 6,5-9-10,6-1 3,3 5 2,5 7-4,0 8-9,0 10-1,-2 6 0,-4 22-5,-8 11-11,-10 9-29,-10 6-44,-3 1-113,-27-4-271</inkml:trace>
  <inkml:trace contextRef="#ctx0" brushRef="#br0" timeOffset="99486.2987">10271 14293 721,'0'0'187,"0"0"-118,0 0-17,0 0 2,0 0 19,0 0-32,-33-21-41,23 42 10,-4 13-10,-4 10 7,0 5-1,0-3-1,5-4 0,-2-7-5,5-5 1,-1-8 3,5-8 2,3-7-2,2-5-4,1-2 3,0 0 2,0 0 4,0-13 10,0-15-3,0-12-15,9-8 0,4-4 1,1-2-1,5 4 7,2 6-6,-3 6 13,0 11 2,-5 10 5,-4 9-9,3 8-13,2 5-2,5 19 0,3 10 1,2 8 0,0 3 1,1-3 2,-1-3-2,-4-10-7,-1-8-4,-4-6-3,-6-10 5,-4-2 0,-3-3 2,0 0 7,1-7 4,0-18 9,4-12-10,-1-10 3,2-5-1,-2-6 5,4-1-5,0 1-2,1 9 1,-1 8-4,-2 12-1,-2 12-2,-5 11-1,1 4-27,-2 2-34,0 13-57,0 16-41,0 7-86,0-1-128</inkml:trace>
  <inkml:trace contextRef="#ctx0" brushRef="#br0" timeOffset="100041.0293">10699 14308 970,'0'0'145,"0"0"-108,0 0-23,0 0 4,0 0 14,88-31-10,-19 18-17,1-2 0,-1 1-1,-10 3-8,-15 1 0,-12 1-56,-12 3-35,-11 4-1,-4-2-57,-5 0 1,0-3 41,0-3 21,-7 0 90,-9 0 22,-5-2 57,-4 5 34,-1-3 17,1 5-36,7 1-37,6 1 3,6 3-1,6 0-5,0 0-28,0 0-24,3 0 3,15 8-5,9 6 11,4 0-8,2 3-2,1-1 3,-3 1-4,-2 0-2,-7 2-10,-10-3 0,-5 1 6,-7-1 6,0-1 0,-19 0 5,-3 1-2,-3-3 7,3-1-1,3-1-7,7-4-1,6-1-1,6 1-36,0-1-81,23-6-127,13 0-57</inkml:trace>
  <inkml:trace contextRef="#ctx0" brushRef="#br0" timeOffset="100588.116">11835 14011 772,'0'0'235,"0"0"-178,0 0-32,0 0 9,0 0 5,0 0-3,-58 104-24,21-60-1,0-1-10,-3-6-1,7-5 3,0-9 4,6-3-6,5-6 4,8-7-2,7-3 1,6-4 4,1 0 6,-2-6 1,2-17-10,0-7-5,0-3 0,0 1 3,13 4-1,0 7 0,-4 10 4,1 8 9,0 3-4,7 10-7,4 18 6,4 11 3,0 4-3,4-1-7,-1-4-1,2-8-1,-2-8 0,-1-8 1,-7-5-2,-3-6 0,-5-3-1,2 0 2,-4-10 0,2-13 9,1-8-7,-2-10 1,-3-6-3,-7-4 0,1-2 6,-2 4-2,0 8 12,0 11 4,0 10 3,0 9-7,-2 7-6,-2 3-11,-6 1-5,-6 3-4,-7 16-42,-3 7-51,11 6-58,14-7-220</inkml:trace>
  <inkml:trace contextRef="#ctx0" brushRef="#br0" timeOffset="102284.9745">12986 11966 762,'0'0'116,"0"0"-46,0 0-21,0 0-5,0 0 10,0 0-15,0 0-24,-12 3-8,24 26 1,-1 7-2,-4 6-3,-5 6-1,-2 7-4,0 9-21,-5 2-49,-5 2-44,7-8-113,3-8-45</inkml:trace>
  <inkml:trace contextRef="#ctx0" brushRef="#br0" timeOffset="102645.2439">12510 12898 866,'0'0'141,"0"0"-78,0 0-49,0 0 8,0 0 30,126-40-10,-22 11-6,24-2-16,21-3-8,11-2-7,6 2 1,-4 6 3,-14 5-9,-14 5 4,-26 5-2,-30 4-2,-31 7-8,-27 1-11,-20 1-29,0 1-11,-35 21 22,-21 13-19,-18 4-84,-8 5-177,-5-1-119</inkml:trace>
  <inkml:trace contextRef="#ctx0" brushRef="#br0" timeOffset="103567.2792">12516 13582 704,'0'0'149,"0"0"-93,0 0-4,0 0 18,0 0-8,0 0-26,-24-64-33,42 54 8,9 4-4,2 2 4,-1 4-4,-4 4-5,-12 18-2,-12 13 0,-5 10 4,-26 9-4,-10 2-13,1-5 2,12-8 6,7-14 5,12-12 1,9-9-1,0-8 0,17 0-10,18-13 10,14-8 9,10-4-5,0 0-2,-5 2-2,0 2-76,-8 1-54,-6 0-149,-7-1-32</inkml:trace>
  <inkml:trace contextRef="#ctx0" brushRef="#br0" timeOffset="104060.2378">13017 13571 627,'0'0'186,"0"0"-82,0 0-54,0 0-3,0 0-27,0 0 3,-10 87 9,4-51-21,3 1-4,0-4 2,-1-7-5,1-6 5,1-8 1,1-4-1,1-5-5,0-3 1,0 0 7,0 0 7,0-5 17,0-13-2,0-9-13,4-13-21,7-1 3,6 0 1,3 4 2,1 6 11,0 9 2,-6 6 4,-7 8-1,-2 8-14,2 0-8,4 17-4,7 6 4,2 5 1,0 2-1,0-4 1,-2-4-4,-4-5-5,-1-7-4,-8-4 3,-3-6 1,-2 0 8,1 0 0,1-10 12,3-12-4,2-8-2,1-6 1,2-3-2,-1-4 0,1 1-5,-3 4-1,0 7-7,3 7-21,-2 11-26,1 9-53,2 4-41,2 6-115,2 13-38</inkml:trace>
  <inkml:trace contextRef="#ctx0" brushRef="#br0" timeOffset="104340.1468">13598 13610 877,'0'0'164,"0"0"-108,0 0-8,0 0 14,0 0-33,0 0-8,55-46-17,-7 29-1,-1 4-3,-2-2 0,-10 7-3,-12 2-45,-9 5-51,-7 1-29,-2 0-58,-4 0 1,2 0-9,-3 0-65</inkml:trace>
  <inkml:trace contextRef="#ctx0" brushRef="#br0" timeOffset="104556.9759">13881 13493 24,'0'0'269,"0"0"-86,0 0-21,0 0 1,0 0-51,0 0-40,-47-60-1,44 55 8,3 0-19,0 5-7,0 0-17,0 0-18,0 0-6,0 16-6,6 5 26,2 9-8,-5 4-16,-3 4-1,0 2-6,0 1-2,-3-2-8,2-1-42,1-5-46,0-6-54,15-11-113,7-12-225</inkml:trace>
  <inkml:trace contextRef="#ctx0" brushRef="#br0" timeOffset="104792.9063">14189 13398 816,'0'0'223,"0"0"-158,0 0 12,0 0-3,0 0-33,0 0-28,18-1 1,-4 27 18,0 3-11,-2 2-13,-5 0-2,-2-4-6,-2 0-4,0-5-16,0-1-37,4-4-48,4-5-67,6-9-215</inkml:trace>
  <inkml:trace contextRef="#ctx0" brushRef="#br0" timeOffset="106026.6647">15273 11828 672,'0'0'124,"0"0"-87,0 0-10,0 0 35,0 0-5,0 0-24,0 0-13,26 3-7,-26-3 6,0 0 13,0 0-3,-9 0-24,-20 1-4,-18 10 21,-20 12-19,-8 11-2,0 5 5,11 2-5,21-2 5,16-3 2,24-4 4,4 1-6,40-6 10,20 1-1,19-4-2,6-2-12,-1 4 6,-17 4-3,-22 8-4,-29 6-9,-17 9 5,-37 5 3,-30 5 1,-15 1 1,4-7 0,14-8 5,21-13-6,21-9 4,15-7-1,7-4-2,21-7 0,25-5 2,18-4 5,16 0-3,1-4-5,1-10-10,-7 1-20,-8 1-12,-7 4-30,-8 6-13,-11 2-64,-18 0-85,-17 16-146</inkml:trace>
  <inkml:trace contextRef="#ctx0" brushRef="#br0" timeOffset="106648.248">14708 13789 615,'0'0'268,"0"0"-199,0 0-11,0 0 23,0 0-5,0 0-38,-17-24-22,17 42-16,4 11 3,6 8-3,-1 5 7,-3-5-6,-2-4 1,-2-9-2,-1-10 0,-1-5 0,0-6 2,0-3 0,0 0 5,0-3 6,0-16 17,0-12-28,0-6 1,4-13-3,10-2 0,5 4 1,3 5-1,3 14-5,0 10 5,0 11 6,-2 8 2,-1 0 4,0 15-7,-3 12 4,-3 7 0,-2 3-6,-3 0 2,-2-5-5,-3-3-3,-3-6-10,0-3-26,2-2-15,-2-4-39,1-4-48,1-6-176,1-4-272</inkml:trace>
  <inkml:trace contextRef="#ctx0" brushRef="#br0" timeOffset="106830.2256">15176 13772 754,'0'0'229,"0"0"-193,0 0 1,0 0-13,0 0-24,81-52-47,-42 46-160,-10 2-205</inkml:trace>
  <inkml:trace contextRef="#ctx0" brushRef="#br0" timeOffset="106978.3193">15278 13895 786,'0'0'205,"0"0"-172,0 0 5,0 0 29,0 0-67,0 0-6,61 0-26,-20-1-61,0-8-144,-2-1-282</inkml:trace>
  <inkml:trace contextRef="#ctx0" brushRef="#br0" timeOffset="107228.6063">15661 13748 973,'0'0'181,"0"0"-164,0 0-14,0 0 27,86-49-30,-28 33-30,6 1-120,0-2-167,-3-3-218</inkml:trace>
  <inkml:trace contextRef="#ctx0" brushRef="#br0" timeOffset="107706.2207">16221 13498 192,'0'0'766,"0"0"-658,0 0-18,0 0-18,0 0-41,0 0-20,-20 48 19,16-12-5,-2-3-17,0 1-3,-3-1-3,0-5 2,-2-1-2,0-6-2,3-4 2,2-7-2,2-5 1,4-5 1,0 0 3,0 0 0,0-19 17,3-12-3,12-10-18,7-3-1,0 5 3,1 3-2,-4 8 13,-3 7 9,-3 8 1,-6 7 0,0 6-7,4 0-17,4 9-1,9 11 0,1 3 1,2-3 0,-5-1-4,-4-6-7,-3-2-4,-6-7 4,-7-2 1,1-2 10,-3 0 2,0 0 7,3-18 6,4-7-6,6-9-7,-1-8 3,3-4-5,-1-7 0,0 4-6,-3 6-27,-5 9-39,-4 9-40,-2 7-93,0 0-387</inkml:trace>
  <inkml:trace contextRef="#ctx0" brushRef="#br0" timeOffset="108614.8448">14968 11128 826,'0'0'170,"0"0"-122,0 0-41,0 0 26,0 79 33,0-41-32,0-1-21,0-1 4,0-8-5,0-5-3,0-8 7,0-6-5,0-6 0,0-3 0,0 0 4,0 0 5,0-2 8,0-10 1,0-8-7,0-7-18,4-5 4,5-5-3,3 0-1,1 5 2,2 5 0,-1 11-4,2 8 4,-1 8-1,3 0-5,6 18-3,4 10 2,3 6 1,5 2 4,2-4-4,-1-5 0,0-9-5,-7-10-8,-8-4 4,-7-4 8,-7-6 1,-5-17 6,-3-6 1,0-7-3,0 0 5,0-3 5,1-4-2,7 1-6,3-2-6,5 5 0,0 4-1,-3 12-1,-2 9-5,-2 9-24,-2 5-35,-2 3-37,-2 16 0,-2 11-40,-1 0-210</inkml:trace>
  <inkml:trace contextRef="#ctx0" brushRef="#br0" timeOffset="111666.5566">16179 11931 199,'0'0'255,"0"0"-177,0 0-2,0 0 18,0 0 1,0 0 5,-7-75-45,7 70-20,0 3 3,0 2-3,0-2 0,0 1-5,-2 1-9,2-2-5,0 2 0,-1 0 1,1 0-16,0 12-1,0 26-8,0 24 8,7 23 8,3 18 0,2 4-3,3-1-2,2-9-3,2-11 0,-2-11 5,-1-13-5,-3-11 2,-2-14-2,-8-13 0,3-11 0,-6-7 0,1-6 0,-1 0 0,0 0-8,0 0-22,0 0-25,0-11-27,0-8-98,0-4-70,0-10-151</inkml:trace>
  <inkml:trace contextRef="#ctx0" brushRef="#br0" timeOffset="112318.8444">16795 12118 178,'0'0'401,"0"0"-270,0 0-38,0 0-6,0 0-5,0 0-29,-54-67-21,72 60-20,14 2-5,6 5 7,4 0-10,-6 12-4,-8 9 0,-10 4 0,-12 3-16,-6 2-4,-11 2 8,-21-5 6,-2 0 0,2-7-7,7-9 7,13-4 0,9-5 4,3-2-1,0 0-6,6-12-28,13-10 36,3-5-2,3-3 3,0-1 17,-3 3 1,1 3 6,-7 5 1,-1 5 15,-6 6 12,-4 6-11,-2 3-21,1 3-13,1 17 3,3 6 4,0 6 3,-1-1-9,4 0-7,-4-2 5,4-2-6,-1-4-3,5-4-3,0-3-24,4-5-33,4-5-21,3-5-11,0-1-207,-1-7 22</inkml:trace>
  <inkml:trace contextRef="#ctx0" brushRef="#br0" timeOffset="112610.2938">17479 11937 524,'0'0'193,"0"0"-91,0 0-12,0 0-16,0 0 0,0 0-17,0 0-45,-35-15-8,31 42-3,1 10 18,1 1-7,2-3-2,0 0 1,10-4-5,4-4-1,5-4-5,-1-5-1,3-7-10,1-3-46,3-4-41,3-4-78,3 0-96</inkml:trace>
  <inkml:trace contextRef="#ctx0" brushRef="#br0" timeOffset="113459.5697">17653 11819 522,'0'0'202,"0"0"-93,0 0-24,0 0-37,0 0 0,0 0-16,-30-51-20,17 48-8,-5 2 3,0 1 14,-4 0-4,-1 0-2,4 0 2,1 0-2,5 0 0,4 1-2,3 2-7,1 0-1,4 0 0,-1 3-4,1 1 2,-1 1 0,2 2 2,-2 4 1,2 4 6,0 5 0,0 4-5,0 2 4,0 2-2,0 2 2,4-1-6,3-3 1,2 2 6,-1-1-8,-1-4 2,-3 1-3,-1-1 1,-3-1-3,2 0 5,-2-3-2,0 2-3,0-5-1,0 0 2,0-4 0,5-2-2,0-4 0,0-3 1,1-2-1,1 0 1,6-2 1,1-1-2,7-1 6,2 0-3,3 0 2,1-3-5,-2 1-5,-4 0-39,-4 2-34,-3 0-48,-1 0-51,4 0-177</inkml:trace>
  <inkml:trace contextRef="#ctx0" brushRef="#br0" timeOffset="113954.7389">17899 12025 838,'0'0'135,"0"0"-74,0 0 9,0 0-10,0 0-32,0 0-28,0 14 6,13 5 5,-3 1-3,-4 2-4,-2-2-4,-2 0 0,-2-2 0,0-4 3,0-5 0,0-3-3,0-6 0,0 0 0,0 0 4,0 0 4,0 0 1,0-9 7,0-11-16,7-8 4,2-2-4,3 2 0,3 2 0,-2 8 0,0 5 1,0 6 10,1 7-6,3 0-3,0 8 0,0 15 2,1 0 3,0 4-7,-2-2 0,0-2 0,-3-3-4,-4-5-39,-2-5-34,0-5-60,0-5-178,-2-5-274</inkml:trace>
  <inkml:trace contextRef="#ctx0" brushRef="#br0" timeOffset="114379.5996">18210 11770 726,'0'0'157,"0"0"-109,0 0 12,0 0 15,0 0-4,0 0-48,1-33-11,23 24-2,4 3 5,-2 0 7,-3 4-1,-5 2 5,-4 0-8,-7 0 0,-4 0-4,2 0-4,-2 5-4,1 4 4,5 6 7,-2 6-11,1 4 0,4 2-1,-2 8-1,1 4-4,2 0 1,-4 2 1,-1-3-2,-1-1 0,-4-4 0,-2-3 0,-1-7 0,0-2-4,0-4 0,0-4 3,-8-1-6,0 0-8,-2 0-18,-2 0-31,0-2-61,6-7-109,6-3-520</inkml:trace>
  <inkml:trace contextRef="#ctx0" brushRef="#br0" timeOffset="114988.5848">18682 11557 738,'0'0'70,"0"0"-25,0 0 19,24-85-8,-4 64-7,4 1-23,1 4 7,-4 5-5,-2 4 12,-3 6 1,-3 1-14,0 7-4,0 20-9,1 8 5,1 6-1,-3 4 0,2-1 1,-1 1 0,3 0-6,-3 4-2,1 6-2,-2 0 3,0 4 4,-2 0-10,-1-2-5,0 2 4,3-3-2,0-3-2,3 1 1,0-6-2,0-1 3,0-6-3,-6-6 0,0-6-2,-2-2 2,-4-4 0,-2-3 0,1-4 0,-2-6 0,1-3 2,1-4-2,-2-2 1,0-1-1,0 0-1,0 0-7,0 0 4,0 0-6,0 0 2,0-5-8,0-5-13,0 2-18,-2-3-21,-4-2-41,-1-4-11,1-3-90,0-5-188</inkml:trace>
  <inkml:trace contextRef="#ctx0" brushRef="#br0" timeOffset="115575.0023">18911 11632 222,'0'0'239,"0"0"-171,0 0 21,0 0 17,0 0-22,-32-76-24,31 63-17,-1 1-11,1 0 0,1-1 10,0 1-4,0 1 0,0-1-3,0 3-10,0 2-1,0 3-2,0 3-4,4 1 0,2 11-15,11 24 0,3 20 1,3 14 9,4 10 2,-3 7-10,1 3 0,-1 2 0,-2-4-3,1-5-1,-8-4 0,-3-7-1,-6-6 2,-3-8-2,-3-9 0,0-7 1,0-8 1,0-8-2,0-7 0,0-10 2,0-3-2,0-5 1,0 0-1,0 0-3,0-2-23,6-13-23,2-10-86,4-5-144,2-7-187</inkml:trace>
  <inkml:trace contextRef="#ctx0" brushRef="#br0" timeOffset="116295.0437">19165 11190 719,'0'0'147,"0"0"-91,0 0-8,0 0 11,0 0-15,0 0-22,72-53-8,-37 53-6,-2 10 6,-8 9-6,-8 2 2,-10 0-3,-7 0-5,-7 0 3,-18 1 9,-3-2 5,1-4-6,11-5-7,8-6 3,8-3-3,0-2 4,14 0-6,29-5 3,20-13 9,13-5-5,6-2-6,0 1-5,-4 1 4,-7 1-4,-5 4 0,-12 3 3,-13 5-3,-13 4 0,-14 1 2,-6 4 4,-8 1 3,0 0 2,0 0-8,0 0-2,0 0-1,0 0-1,0 0-5,0 0-23,-6 12-7,-11 4-39,-8 1-57,-8 3-101,-9-7-254</inkml:trace>
  <inkml:trace contextRef="#ctx0" brushRef="#br0" timeOffset="118078.341">14429 13093 199,'0'0'139,"0"0"-63,0 0-17,0 0-5,0 0 8,0 0 15,12-50-10,-12 44-11,0-1-15,0-1-6,0 2-9,-12-2-5,-6-1-13,-1 0 5,-5 3-10,-3 1-6,-5 1 10,1 1 7,1 3-14,2 0 7,0 0 1,-4 0-6,-1 12 5,-1 7-2,0 2-1,-2 7-2,0 1-1,-1 5 5,-2 3-1,0 2-2,2 3 2,3 3-1,0 4 2,2 2 1,2 4 4,1-2 2,0 0-6,1-2 2,4 2-4,2-5 7,8-2-8,7-4-1,4-2 1,3-2 4,0 0-1,10 3-1,8 1 7,6 1-1,1-3-2,3-2-3,7-4 0,1-5-4,6-7-1,5-4 4,7-8 0,9-6-3,5-4 0,-1 0 2,1-14-5,-4-11 0,-3-6 3,-4-4-3,-4-5 3,-8-4 1,-9-3-3,-8-6 5,-5-10-4,-10-5-2,-3-2 5,-5 1 0,-5 3 2,0 8-2,0 1-3,-8 3-2,-8 4 0,-1 1 0,-5 10 3,0 5-3,-2 7 0,1 6 0,1 6 0,-2 2 1,1 5 0,0 3-1,-1 2-2,-1 3-1,0 0-50,-1 0-28,2 13-43,5 0-93,5-2-64</inkml:trace>
  <inkml:trace contextRef="#ctx0" brushRef="#br0" timeOffset="121670.8583">19320 14228 707,'0'0'97,"0"0"-21,0 0-25,0 0-10,0 0-7,0 0-7,0 0-4,-14-48-5,14 54-14,0 20-2,9 18 12,6 20 12,2 14-1,2 23-2,4 22-8,4 27-2,5 23 0,0 22-3,1 14-2,-3 6-7,-6 14 5,-6-5-4,-7-12-1,-4-24 0,-4-33-1,-2-23 1,-1-24-1,0-14 1,0-13 0,-6-16 0,-2-15-1,-1-10-5,-1-15-23,0-8-31,4-11-31,-3-6-41,-1-6-98,-5-24-58</inkml:trace>
  <inkml:trace contextRef="#ctx0" brushRef="#br0" timeOffset="122534.1889">15590 16698 462,'0'0'174,"0"0"-99,0 0-39,0 0 2,0 0 3,0 0-25,-11-21-3,49 17 10,17-2-20,15 0 15,16-1 0,19-4-2,16 2-12,20-2 2,21 0 2,17-3-8,18 0 0,18-3-9,12-8 8,24 1 2,19-2-1,16 0 7,16 3-7,7 5 0,9-1 2,5 6 4,0-1 6,0 0 11,-2-1 5,-1 1 7,-4 1-5,-4 1-16,-10 0 4,-14 4-15,-15 3-3,-26-1-14,-22 2-24,-22-2 1,-28-2 15,-25-3 16,-27-3-3,-21-4 7,-22-3 2,-15 0 3,-7-1 9,-6 4 3,-1 4-7,-1 3-1,-1 4 0,-3 3-4,-1 4-6,-2 0 2,0 0 1,-6 0 4,-2 5-4,-8 2-2,-9 1 1,-8-5 1,-9 2-6,-1 0-25,-20 4-23,-25 0 3,-24 0-104,-16-8-171</inkml:trace>
  <inkml:trace contextRef="#ctx0" brushRef="#br0" timeOffset="123758.4891">19370 17512 389,'0'0'422,"0"0"-334,0 0-63,0 0 32,0 0 6,0 0-45,0 0 0,68-75-7,-24 75-2,-5 0-8,-9 8-1,-8 16-4,-13 6-2,-7 2 5,-2 1-4,-8 1-4,-14-6 6,0-6 2,2-5 1,4-7 3,11-5-2,2-4 1,3-1 0,0 0-4,0-11-7,8-11-15,6-4 3,4-4 16,3-4 5,0 2 3,-3 2 0,-3 7 5,-6 9 11,-5 7-2,-4 4 10,0 3 11,0 0-23,0 6-15,0 14 0,0 9 4,0 1 8,0 1-8,0-4-2,0-5-1,0-5-1,0-3-1,0-4-1,0 0-10,0-1-30,0 1-22,-1-1-41,-11-3-147,-3-6-308</inkml:trace>
  <inkml:trace contextRef="#ctx0" brushRef="#br0" timeOffset="124138.0832">19548 17734 414,'0'0'220,"0"0"-190,0 0-21,12-78 29,1 52 34,1-3-9,-1-3-13,0 2-14,0 3-2,1 5 9,-2 5-2,1 3-8,-2 6 3,0 5-8,0 3-13,2 0-7,4 14-1,0 9 4,-3 6-2,-3 1-1,-3 1-8,-1-1 0,-4-1 0,-3-5-7,0-1-16,0-5-39,0 0-33,0-11-87,7-4-94</inkml:trace>
  <inkml:trace contextRef="#ctx0" brushRef="#br0" timeOffset="124707.9874">19948 17487 811,'0'0'168,"0"0"-142,0 0 1,0 0 9,0 0-30,0 0-6,74-20-44,-53 20-76,-6 0-81,-5 14 6,-10 7-75,0 6 100,-11 2 170,-9 0 123,2-3 50,8-5-34,4-4-23,6-7-23,0-4-32,1-6-19,17 0-12,9-2-2,8-15 2,4-4-22,5-4-7,-1 2 3,-1-2-1,-9 9 11,-8 2 43,-13 8 0,-6 6-4,-4 0-11,-1 0-26,-1 15-2,0 3 13,0 0-11,0 0-11,0-3-1,0-4-3,2-4-1,5-3-12,0-2-14,2-2 10,2 0 15,2-9 1,-2-10 7,-2 0-2,1-8 13,-5 5 10,-4 2-8,-1 2-12,0 2-8,-12 8-3,-9 5-15,-6 3-57,-4 0-71,2 5-135,6 4-432</inkml:trace>
  <inkml:trace contextRef="#ctx0" brushRef="#br0" timeOffset="126839.2311">19727 16439 395,'0'0'105,"0"0"-73,0 0 13,0 0 36,0 0-15,0 0-21,0 0-13,-6-3-6,6 3-2,0 0 0,0 0 1,0 0-18,0 0 3,10 0-6,10-3-1,8 1 3,5 0-5,7-2 1,4 0-2,8 1 2,7-1-2,4 1 0,7 0 0,2 1 1,1 1-1,-6-2-12,-3-1-1,0-1 3,-1-1 0,1 2 3,0-2 3,1 2 4,-3 1 2,2 0-2,0 2 2,2 0 0,1-2 3,0 0 0,-2-2-2,-3-1 3,-2 1-6,-2 4 0,-3-1 0,-3 2 0,-5 0-2,-5 0-7,-4 0 4,-4 0 4,1-1-3,-2-3 4,-1-1-3,4 1 1,3 1 1,3-1 0,0 0-1,2 1-1,-2-1-1,-1 1 2,0-1 2,-1 0 0,-1 0 0,3-2 0,-2 3 3,4-1-2,-1-2 0,6 0 1,-1 0 4,-2 0-6,2 1 0,-6 2 1,-1-2-1,0 2-1,-4 0 1,-3 2 2,-2-1-1,-6 2 1,-3-1-2,-4 1 5,-2 0-3,-8-2 10,-2 2 4,-4 0-2,-2 0 1,-1 0 1,0 0 1,0 0-1,0 0 0,0 0-8,0 0-2,0 0-1,0 0-3,0 0 1,0 0-1,0-1 1,0 1-1,0 0 0,0 0 0,0 0-2,0 0 2,0 0-5,0 0-53,-16 0-134,-8 0-166</inkml:trace>
  <inkml:trace contextRef="#ctx0" brushRef="#br0" timeOffset="127207.8447">22760 15724 968,'0'0'54,"0"0"-6,0 0-3,0 0 17,0 0-9,0 0-31,-30-30-21,49 65 3,1 19-1,-5 19 11,-12 18-11,-3 6 3,0 2-1,0-9-4,0-12 0,0-10-1,0-10 3,1-7 0,4-8-3,1-11 0,-1-8 0,2-7 1,-4-10-1,0-4-1,1-1 0,-2-1-11,-2 0-14,0 2-28,0 3-54,0 3-61,-3-2-230</inkml:trace>
  <inkml:trace contextRef="#ctx0" brushRef="#br0" timeOffset="127858.7749">20225 15687 536,'0'0'185,"0"0"-96,0 0 2,0 0-22,0 0-22,0 0-20,-6 48-24,26 15 54,3 16-10,1 12-11,-2 5-17,-2-2-9,-2-4-5,-3-12-4,-2-8 3,-7-8-3,-1-14 1,-5-9-2,0-13-5,0-13-19,0-7-18,0-4-17,6-2-25,8-12-100,6-17-43,9-14-286</inkml:trace>
  <inkml:trace contextRef="#ctx0" brushRef="#br0" timeOffset="128128.2238">21061 15845 147,'0'0'741,"0"0"-632,0 0-69,0 0-9,0 0-10,0 0 39,0 122-13,1-52-16,11 6-1,4-2-16,0-5 1,0-2-7,-6-7-3,0-6-4,-5-5-2,-3-6-1,-2-10-15,0-5-24,6-10-42,4-6-45,9-12-123,11 0-122</inkml:trace>
  <inkml:trace contextRef="#ctx0" brushRef="#br0" timeOffset="128398.381">21687 15943 718,'0'0'223,"0"0"-135,0 0-32,0 0 5,0 0-14,0 0-14,32-22-26,-9 76 18,3 13 14,-4 2-5,-5 1-13,-1-3-11,-6-6-5,-2-2-3,-3-2-1,-5-9-1,0-9-3,0-6-25,0-7-18,0-11-36,0-7-46,0-6-102,16-2-101</inkml:trace>
  <inkml:trace contextRef="#ctx0" brushRef="#br0" timeOffset="128638.3933">22116 16077 225,'0'0'584,"0"0"-436,0 0-60,0 0 1,0 0-34,0 0-30,3 19-7,4 33 28,0 2-14,-1 3-12,0-3-7,0-1-6,1-5 0,-5-7-7,-2-4 0,0-6-4,0-3-16,0-5-40,-2-1-41,-3-4-86,0-6-251</inkml:trace>
  <inkml:trace contextRef="#ctx0" brushRef="#br0" timeOffset="129470.8149">23239 17042 695,'0'0'236,"0"0"-178,0 0-12,-7-72 40,7 69-15,0 3-11,-2 0-37,-4 0-23,-6 12-1,-9 15 1,-6 9 14,-2 6-4,4-3-7,2-2-2,5-7 2,6-9-2,4-3-2,3-13 2,5-2-1,0-3 1,0 0 7,0-13 0,5-17-5,13-12-2,8-11-2,2 3 2,3 7-1,1 7 2,-3 9 4,-3 7 15,-8 8 1,-3 6 3,-3 6-10,2 0-13,3 7-1,5 11-1,4 3 0,-1 1 2,-2-2-2,-3-4-2,-2-2 0,-7-6-9,-7-3 3,-2-5 1,-2 0 7,0-7 3,0-16 6,0-6-1,-5-8 8,1-1 5,1-2-7,3 2-9,0 5-5,0 4 0,0 10-6,4 7-27,-4 5-30,0 6-22,-4 1-107,-28 0-288</inkml:trace>
  <inkml:trace contextRef="#ctx0" brushRef="#br0" timeOffset="130297.8422">18417 16042 664,'0'0'198,"0"0"-127,0 0-15,0 0 10,0 0-5,0 0-23,0 0-28,12 27 17,13 22 19,1 7-11,-3 4-7,-3 4-6,-5 0-14,-3-3-6,3-5-1,-5-10 2,-1-6-1,-3-9-2,-6-9-2,0-3-27,0-5-14,-10-3-31,-8-2-30,-9-7-39,-5-2-239</inkml:trace>
  <inkml:trace contextRef="#ctx0" brushRef="#br0" timeOffset="130576.6029">17541 16286 837,'0'0'106,"0"0"-70,0 0 7,0 0 19,0 0-8,0 0-42,9 35 8,16 11 6,1 8-3,-7 4-20,-4 0 5,-7 1-8,-2-7 0,5-8-41,-2-10-19,2-13-34,-10-9-45,-1-10-101,-18-2-160</inkml:trace>
  <inkml:trace contextRef="#ctx0" brushRef="#br0" timeOffset="130831.6818">16926 16301 924,'0'0'131,"0"0"-105,0 0-22,0 0 6,0 0 38,47 113-6,-25-65-18,-3 1-18,-10 1-4,-6-5-2,-3 0-3,0-7-18,-16-3-23,-4-5-20,-3-3-29,-4-4-149,-4-9-106</inkml:trace>
  <inkml:trace contextRef="#ctx0" brushRef="#br0" timeOffset="131093.1463">16257 16468 863,'0'0'107,"0"0"-63,0 0 10,0 0 14,0 0-17,0 0-7,26-45-22,3 70-12,-1 10 4,-7 7-6,-8 4-3,-10-3-3,-3 5-1,0-1-1,-10-1-32,-6-5-44,0-6-37,2-10-77,2-12-187</inkml:trace>
  <inkml:trace contextRef="#ctx0" brushRef="#br0" timeOffset="131280.5812">16104 16521 684,'0'0'177,"0"0"-71,0 0-26,0 0-6,0 0-24,0 0-27,-6 2-12,21 38-6,-4 9-1,-8 8-4,-3 5-7,-10 11-37,-13 2-50,-1 2-93,3-3-170</inkml:trace>
  <inkml:trace contextRef="#ctx0" brushRef="#br0" timeOffset="131542.9769">15445 17598 822,'0'0'208,"0"0"-172,0 0-33,0 0-1,0 0 24,94-30-26,-39 20-19,5 4-146,1-1-153,-1-2-97</inkml:trace>
  <inkml:trace contextRef="#ctx0" brushRef="#br0" timeOffset="131992.7529">16013 17461 646,'0'0'327,"0"0"-299,0 0-20,0 0 23,-16 94 40,9-56-42,5 0-13,2-2-9,0-8-5,0-4 1,0-7 0,0-7-2,0-5-1,0-2-1,0-3 1,2 0 12,1-6 9,1-16 20,2-7-30,4-8-5,5-1-1,5 1 7,4 4 2,2 10 6,-2 6 1,-4 9 1,-1 8-11,-4 0-11,1 14-5,1 7 3,1 5 2,-1 0 0,0-5 1,-2-4-1,-3-6 1,-6-3-1,-3-6 0,-2-2 0,-1 0 3,0 0 4,2-16 1,2-10-3,1-11-5,4-5 2,0-8-2,4-2-1,-1 4-17,0 9-22,0 10-28,-5 16-105,0 9-101,-3 4-434</inkml:trace>
  <inkml:trace contextRef="#ctx0" brushRef="#br0" timeOffset="133842.2214">16307 18576 407,'0'0'62,"0"0"-55,0 0-4,0 0-2,0 0 10,0 0 29,-34-30 12,30 26-7,4 2-7,-2 1-3,-1-2-4,3 0-6,-1 1 12,1 1-4,0 1-10,0-1-1,0 1-3,0-3-19,1 0 5,17-3 14,9 1-4,13-3-8,14-2 8,10 3 1,9-3-5,7 0-6,0 3-3,2 7-2,0 0 0,-5 0 0,-2 0-11,-5 0 8,-4 0-3,-1 0 4,1 0 2,2-4 2,6-1-1,2-2 3,9-4-3,12 0-1,4 0 1,4-2-1,-2 6-1,-1 3 1,-6 2 0,-11 2 3,-9 0-6,-9 2-2,-4 6 5,0-2 0,4-1 0,3 0-1,3-2-5,4 0-11,4-3-18,3 0 11,-2 0 17,-2 0 3,1 0 4,2-5 9,3-1 8,2 1 1,4-1 3,1-2-12,2 2 2,1 2-3,2 1-3,-3 3-4,2 0 1,-4 0-2,-4 0 0,-6 0-2,-4 0 2,-5 0 0,2 0 1,-4 1-1,-1 5 1,3-4-1,-3 0 3,2 0-2,0 2-1,-1-3 0,1-1 0,-3 0 1,4 0 0,1 0 8,2 0-6,0 0 2,-1-1 2,5-3 4,-2 4-8,6-2-1,-2-2 0,-3 4-2,-1-4 3,-6 0-2,1-2-1,-5 1 0,1-1 4,3 1-4,2 2 1,7-3 2,-4 2 3,2 0-6,-7 1-3,-7-4 3,-3 1 1,-4 0 1,-4 0-1,-7 1-1,-5 0 0,-5 1 10,-4 1-3,0 1 8,-7 2-6,2 0 8,-3 0-3,0 0-5,-4 0-1,-5 0 4,-4 0-4,-6 0 4,-2 0-6,-4 0 6,-1 0 0,0 0 4,0 0-3,0 0-13,0 0-4,-1 0-2,-7-1-13,-6-4-42,-6-1-60,-5-4-78,-2-3-61</inkml:trace>
  <inkml:trace contextRef="#ctx0" brushRef="#br0" timeOffset="134190.3413">23342 17984 276,'0'0'621,"0"0"-552,0 0-58,0 0 8,0 0 47,0 0-3,0 0-15,-70-38-22,70 38-26,3 12 4,13 9-1,8 4 5,6 2 4,4 3-8,2-1-3,1 1 0,-6-1 3,-9 1 1,-9-1-5,-13 5 0,0 0 2,-15 4 0,-15-1 1,-7 3 2,-4-7-2,0-1-3,-1-1-14,-1-5-46,-5 0-49,-3-9-125,-6-13-381</inkml:trace>
  <inkml:trace contextRef="#ctx0" brushRef="#br0" timeOffset="135127.4056">16713 18127 527,'0'0'200,"0"0"-92,0 0-24,0 0-26,0 0-11,0 0 1,-4-66-13,0 66-30,-4 1-2,-9 18-1,-8 10 12,-11 10-6,-10 11-3,-4 6 3,-3 3-6,2-5 4,11-9-1,12-8-2,10-8 2,12-9-1,6 1 0,0 1-4,13-2 0,17 1 4,13 1-3,9-2 0,9 4-2,2-1-32,4-3-52,4-1-78,0-9-177</inkml:trace>
  <inkml:trace contextRef="#ctx0" brushRef="#br0" timeOffset="136042.5682">20643 16362 217,'0'0'28,"0"0"-28,0 0-132</inkml:trace>
  <inkml:trace contextRef="#ctx0" brushRef="#br0" timeOffset="138546.9084">18724 17001 712,'0'0'140,"0"0"-86,0 0-1,0 0 7,0 0-4,0 0-6,-4-10-26,4 10 0,0 0-12,0 7-12,0 18 3,0 12 1,0 9 6,0 4-3,0-2-5,6-4-2,3-5 0,1-8-23,-4-4-47,-4-5-47,-2-6-126,-10-13-137</inkml:trace>
  <inkml:trace contextRef="#ctx0" brushRef="#br0" timeOffset="138773.5665">18327 17249 632,'0'0'234,"0"0"-174,0 0-48,0 0-4,0 0 37,81 0-20,-25 0-19,-1-1-6,-9 1-27,-18 0-154,-21 0-104</inkml:trace>
  <inkml:trace contextRef="#ctx0" brushRef="#br0" timeOffset="139357.6044">17560 17267 602,'0'0'142,"0"0"-106,0 0-12,0 0 22,0 0-27,0 0 3,65 0-6,-19 0-16,-1-4-51,-7-1-48,-12 1-34,-11-1 20,-9 1 77,-6 0 36,0-3 30,0-2 33,-2 2 18,-1 3 6,2 1-32,1 3 9,0 0-56,0 12 10,7 13 3,8 4 8,-4 2-17,-4 1-8,-7-5-2,0-1-2,-1-5 2,-12-2 4,3-10-1,6-4-5,2-5 0,2 0 0,0 0 0,3 0-50,15-11-108,3-2-55,-2-1-202</inkml:trace>
  <inkml:trace contextRef="#ctx0" brushRef="#br0" timeOffset="139643.3433">17144 17198 574,'0'0'130,"0"0"-59,0 0 0,0 0-17,0 0-41,0 0-13,35-19-56,-26 19-109,-6 0-69</inkml:trace>
  <inkml:trace contextRef="#ctx0" brushRef="#br0" timeOffset="143202.3497">19785 15993 424,'0'0'143,"0"0"-35,0 0-26,0 0-5,0 0-14,0 0-27,-54-75-13,51 69 1,2 0 5,-2 2-11,-1-2-6,1 2-6,-3-1 4,1 1-3,-1 1 0,-4-3-6,-1 4-1,-1-2 0,-1 1 0,1-1 1,-3 1 0,0 0 0,-1 0 1,-2 2-1,3-2 2,0 0-2,0 1 1,6 2 1,0 0-1,3 0-1,0 0-1,2 0 1,-4 0-1,-3 0 0,-2 0 0,-2 0 4,-1 2-3,-2 5 6,-4 3 4,-1 0-7,-2-1 1,4 3-1,0-1 2,3-3-4,6 3-2,3-3 0,1 2 2,2 0-2,1 2 2,-1 4 1,0 0-3,-3 1 0,2 1 4,1 0-3,0 1 0,-1-2-1,2 0 3,2 0-1,0-2-2,0 2 2,1 0 0,2 0 0,-1-2 2,1 3-4,0-4 4,0 4-1,0-3 1,0 1 1,0 0-1,0-1-3,0-1 1,0 0-1,0-1 0,0-3 1,0 1 0,0-1-1,0 0 0,0-2 0,0 2-1,0-2 2,1 2-2,2-3 2,0 0 0,0 2 2,3 0-1,-2 1-1,4-1 0,0 1 3,2-2-4,-1 0 2,-2 0-1,3 1 1,-2-3-3,0 0 3,-1 1-2,2 0 0,1-1 0,1 1-1,-2-1-1,4-1 1,-1 1 1,2 1 1,-1-1-1,2-2-2,-1 0 2,-1 0 0,2-2-1,-1 0 0,0 0 4,-2-1-4,0-1 2,-1 0-2,1 0 2,1 0-2,-1 0 1,4 0 2,-4 0-3,4 0 0,-3 0 0,-1 0 0,1 0 0,-4 0-2,3 0 2,-2 0 2,-1 0-1,3 0 0,0 0-1,0 0 3,3 0-2,-4-3-1,3-1 1,-2 0-1,-1 0 1,4 0-1,-3-4 1,1 4-1,-3-2 1,3-1 0,-2 1 1,1-4-1,1 0-1,-2 0-1,1-1 1,0-1 2,-3 2-1,0-2 0,1-2-1,-1 1 0,0-3 0,-1 2 1,-3 0-1,2 0 1,-4 0 3,0 1-3,0-1 0,0 2 1,-2-3 0,1 1 2,-1 0-1,-1-1-3,0-1 2,0 1 0,0-1 2,0 0-1,0-2-3,0 1 3,-3-1 1,-1 0-3,-2 4 1,1-2-2,-1 1 1,-1 0-1,-1 0 0,-1 2 0,-1 0 0,0 1 2,2 0-2,-3 1 1,3 1 1,-1 0-1,1 2 0,-1-1-1,0 5 0,2-2 2,-1-2-2,-2 1 0,1 0 1,-2-1-1,1 2 2,0-4-1,0 3-1,-1-2 1,0 2 1,1 1-1,0 0-1,0 1 1,1 2-1,3 0-1,-4 1 1,3 0-3,-1-2 6,-2 3-6,1-2 5,0 2-2,-3 1 0,1-1 0,-1 1 0,-1-2 0,3 0 0,-1 1 0,-1 0 0,5-1 0,1 1 0,0-1-1,0 1 2,1 0-1,-1 1 0,-1 0-1,-1 0 1,1 0 0,-2 0 0,2 0-1,-4 0 1,2 0 0,0-2 0,-2 1 1,3-1-1,-1 2 0,3 0 0,0-1 0,2 1 0,1 0 0,1 0 0,2 0 0,0 0 0,0-1 0,0 1 0,-1 0-1,1 0 1,0 0-2,0 0-1,-2 0-5,1-2-7,-4 0-19,-3 2-18,1-3-2,-5 0-28,-1 1-48,-4 0-93,-1 0-42</inkml:trace>
  <inkml:trace contextRef="#ctx0" brushRef="#br0" timeOffset="145520.8878">19621 17929 437,'0'0'77,"0"0"-40,0 0 19,0 0 31,0 0-5,0 0-22,0 0-18,-25 2-11,25-2-5,0 0-4,0 0-12,13 0-8,20 0 19,20 0-1,19 0-1,10 0-6,2-6-7,2 0-1,-2 2-2,-5 0 0,-2 1-3,-9 3 0,-13-2 0,-12 2-2,-10 0 2,-14 0 1,-10 0 1,-7 0-2,-2 0-14,-2 0-2,-20 2 7,-11 7-22,-10 3-67,-2-2-115,-2 0-136</inkml:trace>
  <inkml:trace contextRef="#ctx0" brushRef="#br0" timeOffset="145836.2532">19581 18106 651,'0'0'206,"0"0"-155,-93 0-42,90 0 9,3 0 38,34 0-26,21 4-1,20-2-15,15 2-10,2-4 4,-1 0-6,-7 0 3,-10 0-5,-9 0 0,-9 0-1,-10 0 1,-14 0 0,-11 0 0,-11 0 0,-9 0 0,-1 0 0,0 0-29,-19 0-16,-20 0-38,-19 0-156,-11 0-328</inkml:trace>
  <inkml:trace contextRef="#ctx0" brushRef="#br0" timeOffset="147881.9745">12579 14199 560,'0'0'174,"0"0"-125,0 0-44,0 0 7,0 0 34,0 0 6,-24 17-18,35-17-34,17 0 6,15 0 19,14 0-17,6-7 4,1-5-4,-1-5-4,2 2 3,-7-4-5,-1 3 2,-7 1-2,-8 2 0,-6 4 1,-9 0 4,-3 3 0,-5 0-7,-2 4 2,-4 2-1,-6-1-1,-2 1 0,-3 0-6,-2 0-3,0 0-7,0 3-11,-8 11-11,-14 2-46,-8 4-69,-4-1-168</inkml:trace>
  <inkml:trace contextRef="#ctx0" brushRef="#br0" timeOffset="148311.2095">12658 14443 54,'0'0'646,"0"0"-540,0 0-87,0 0 15,0 0 34,0 0-10,-42 0-8,48 0-33,18-9 0,10-4 1,8 0-5,7 1 3,2-2-3,3 1-9,9 1 8,2-2-7,4 4-3,-5-1-1,-9 4 1,-6 2 1,-13 3 0,-12-1-1,-12 2-1,-8 1-2,-4 0-2,0 0-2,0 0 5,0 0 10,0 0-8,0 0 0,0 0-4,0 0-2,-5 0-17,-3 0-17,0 7-15,1 2-37,-2-1-88,5-2-117</inkml:trace>
  <inkml:trace contextRef="#ctx0" brushRef="#br0" timeOffset="154274.4914">14445 14589 30,'0'0'0,"0"0"-14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1T06:14:59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 1209 594,'0'0'132,"0"0"-124,0 0 5,0 0 68,0 0 19,0 0-49,-6-17-21,6 17-23,0 0 2,0 6-9,0 23 0,3 25 0,3 22 14,-3 15-6,-3 2-1,0-7-3,0-11-4,0-12 2,0-9 2,0-12-4,0-11 0,0-11-2,0-11 4,0-4-4,0-5-14,-3 0-36,0-7-20,-7-14-146,-4-7-150</inkml:trace>
  <inkml:trace contextRef="#ctx0" brushRef="#br0" timeOffset="339.7853">1721 1230 688,'0'0'110,"0"0"-51,0 0-20,0 0 31,0 0 4,0 0-26,34-65-34,32 38-3,11-3-9,-1 5 11,0 3-8,-6 2 2,-5 5-4,-12 3-3,-11 6 0,-15 3 0,-11 3 1,-11 0-1,-5 0-4,0 0-14,0 5-29,-15 19-11,-6 6-128,-9 1-171</inkml:trace>
  <inkml:trace contextRef="#ctx0" brushRef="#br0" timeOffset="649.7713">2380 1627 695,'0'0'289,"0"0"-264,0 0-17,0 0 15,0 0 26,0 0-24,10 31-17,-4 0 9,-4 3-4,-2 0-7,0-2-2,0-2 1,-2-4-5,-8-2-1,-2-5-36,3-6-35,3-7-77,6-6-189</inkml:trace>
  <inkml:trace contextRef="#ctx0" brushRef="#br0" timeOffset="789.0895">2386 1508 714,'0'0'128,"0"0"-128,0 0-48,0 0-47,0 0-109</inkml:trace>
  <inkml:trace contextRef="#ctx0" brushRef="#br0" timeOffset="1298.79">2617 1788 531,'0'0'186,"0"0"-167,0 0 2,0 0 32,0 0 14,0 0-14,-34 40-32,34-40-5,0 0 30,0-5 11,0-10 4,0-4-37,0-4-10,0 3 12,3 2-2,3 6-12,6 1-4,3 1-4,4 3-4,8-1 0,-3 7-2,0 1-1,-5 0-11,-4 11-17,-3 6 5,-6 2-3,-3-1-5,-3-3 12,0-3 15,0-8 5,0-3 3,0-1-1,3 0 9,0-10 17,7-11 13,1-7-19,4-1 0,4 0 0,2 5-3,-3 8-3,6 7-1,-2 9-5,6 0-4,-1 21-1,-4 7 1,-4 7-4,-8 4 0,-7-1-6,2-1-69,0-4-41,3-9-162,7-9-142</inkml:trace>
  <inkml:trace contextRef="#ctx0" brushRef="#br0" timeOffset="1627.0074">3205 1734 546,'0'0'217,"0"0"-184,0 0-13,0 0 39,0 0 8,0 0-47,106-14-14,-78 4-2,-7-1-1,-3-2 1,-9 0 0,-4 3 7,-5-4 21,0 4 2,-11 4 2,-8 3 0,-6 3-7,-4 8-12,-4 17 4,1 8 4,6 4-4,8-1-4,8 0-6,10-3-7,10-4-2,18-8-1,10-7-1,6-9-3,6-5-36,5 0-49,0-15-54,-5-3-270</inkml:trace>
  <inkml:trace contextRef="#ctx0" brushRef="#br0" timeOffset="3157.4992">4460 1214 625,'0'0'344,"0"0"-292,0 0-29,0 0 51,0 0 15,0 0-26,0-39-55,6 71-5,4 12-3,-1 16 10,-4 6-3,-4 5-3,-1-4-4,0-6 0,0-10-12,-9-5-43,-3-9-31,0-6-26,3-11-114,4-16-74</inkml:trace>
  <inkml:trace contextRef="#ctx0" brushRef="#br0" timeOffset="3494.5141">4370 1283 505,'0'0'125,"-6"-131"-66,15 75 25,21 11 31,11 11-56,8 15-17,4 15-14,2 4-15,-5 12-8,-6 18-1,-14 5-4,-16 8 0,-14 1-8,-3 1 7,-30-2 0,-6-3 1,-7-6 1,4-8 2,8-8 2,7-6 10,11-10 7,10 2 12,4-4 2,2 1-10,0 8-26,5 8-14,15 9 14,7 8 8,3-1-4,6 0 0,-2-2-4,0-3-43,1-8-39,-2-4-115,-5-9-159</inkml:trace>
  <inkml:trace contextRef="#ctx0" brushRef="#br0" timeOffset="4079.2085">4888 1490 521,'0'0'299,"0"0"-268,0 0-30,0 0 10,0 0 20,0 0-8,58 40-9,-30-40-9,-7-6-1,0-5-4,-9-2 2,-6-4-1,-3 0 6,-3 0 0,0 4 22,-7 6 15,-8 4-1,3 3-5,-3 0-12,4 19-9,0 10-6,2 7-5,6 0-3,3 1-2,0-7-1,19-5-4,5-6-7,7-10-3,6-8-16,-1-1 14,-1 0 2,-6-15 4,-5-6 10,-4-6 5,-2-1-4,1-2 18,-1 5 12,3 0-2,-3 11-17,1 10-2,-1 4-5,0 23-4,4 17-1,-2 3 0,-2-3 0,-1-6-14,-5-10 7,-1-7 4,-4-8 3,-4-5 0,0-4 1,-1 0 7,4-7 29,6-13 4,3-7-25,0-4 0,1 0-6,-4-3-8,1-1-2,-2 0-15,1 9-51,3 8-45,-2 5-47,6 13-208,2 0-1</inkml:trace>
  <inkml:trace contextRef="#ctx0" brushRef="#br0" timeOffset="4784.4501">5743 1461 352,'0'0'197,"0"0"-69,0 0-19,0 0 16,0 0-29,0 0-35,0-28 0,0 28-5,0 0-15,-4 2-23,-7 19-15,0 11 2,-2 7 1,3-2 3,7-2-7,3-7-2,0-7 0,10-4-9,12-7-22,7-6-2,2-4-6,-1 0-11,-3-10 17,-8-6 15,-5-2 10,-5-4 8,-5-1 0,-2 0 4,1 0 5,1-1-1,3-4 3,4 2 0,4 2-6,1 3-3,2 11-2,3 7 2,0 3-1,3 5 0,-2 17-1,-5 9 0,-7 1-1,-4 0 0,-6-3 1,0-6 0,-3-5 1,-9-4 2,2-4 0,5-7 1,2 0-4,3-3-18,0 0-15,8-10 8,10-10-29,4-6-31,-1-6 23,-2-6 19,-1-4 15,0-1 25,-3 1 3,-3 10 7,-3 8 35,-5 12 27,-2 6 4,-2 6-8,0 0-24,3 14-37,4 15 0,8 5-4,0 5 3,4 0-3,7-2-48,2-1-56,6-5-35,-4-7 28,-9-8 84,-12-1 27,-9-5 6,-7-4 28,-17 3 45,-5-6 9,0-3-14,5 0-20,6 0-24,6 0-30,10-7-2,2-4-69,10-5-191</inkml:trace>
  <inkml:trace contextRef="#ctx0" brushRef="#br0" timeOffset="5484.258">6668 1419 107,'0'0'0,"0"0"-21,0 0 21,0 0 32,0 0-26,0 0-6,-12-6-69</inkml:trace>
  <inkml:trace contextRef="#ctx0" brushRef="#br0" timeOffset="7753.4925">6674 1501 364,'0'0'66,"0"0"-62,0 0-4,0 0 35,0 0 17,0 0-33,1-37-13,2 28-4,0-2-2,-1-1 4,-2 1-3,0 1 0,0-3-1,-3 1 1,-8-1 5,-2 0-1,-1-1 19,-2 6 8,3 2 16,-4 1-1,4 5-9,-3 3 8,-3 23-21,0 14-9,-2 13 19,3 2 0,8-1-10,3-6-6,7-13-8,0-9-8,0-8 8,10-9 5,-4-7-1,-2-2 5,2 0 23,3-13 19,5-11-17,2-8-20,5-1-2,3-6-15,-2 5-1,4 4-4,-1 12-3,-1 14 0,3 4-3,-1 19-3,3 13 4,-1 0 2,-4-2 0,0-8 0,-5-7 0,-4-7-1,2-5-6,-5-3 0,4-10 7,-4-20 2,3-11-2,-6-13 5,-5-9-4,-2-7 0,-2-5 2,0 2 9,2 7 1,2 14-1,2 17 20,-2 19 1,-1 13 0,2 6-17,1 34-16,0 19-3,1 20 3,0 13 10,-1 3-9,7-3 1,4-11-2,10-16-11,7-17-31,2-14-12,5-11-54,-3-13-87,-8-7-238</inkml:trace>
  <inkml:trace contextRef="#ctx0" brushRef="#br0" timeOffset="8737.6015">2174 2884 532,'0'0'48,"0"0"-48,0 0-27,0 0 27,0 0 53,-83-18 65,78 16-28,2 1-31,3 0-21,0 1-6,0-2-17,0 2-2,0 0 0,0 0-3,0 0 3,0 0-3,0 0-1,3 0-5,21 0 4,21 0 2,25-6 11,30-6 7,31-7-9,35-5-8,29-4-9,32-3 3,19-6-5,23 3 0,16-5 1,14 1 1,15 0-2,8 0-1,3 2 1,-8 4 3,-15 5-3,-27 2 0,-27 8 0,-35 2 6,-33 3 12,-29 2 8,-36 1-16,-27 3-3,-30 2-2,-23 1-4,-19 2 7,-13 1 10,-3 0 21,0-2 7,0-1-4,-6-1-17,-6-2-19,-1-2-6,-4 3-4,4-2-6,-2 0-30,4-3-17,6-5-63,5-8-66,10-10-245</inkml:trace>
  <inkml:trace contextRef="#ctx0" brushRef="#br0" timeOffset="9054.1355">7572 1211 666,'0'0'254,"0"0"-200,0 0-33,0 0 17,0 0 44,0 0-19,0-10-29,0 10-25,0 0-9,-6 8-39,-12 17-73,0 14-60,6 1-163</inkml:trace>
  <inkml:trace contextRef="#ctx0" brushRef="#br0" timeOffset="9212.1447">7642 1675 636,'0'0'116,"0"0"-66,0 0 1,0 0 8,0 0 12,0 0-30,0 27-41,0-27-3,0-8-83,0-15-185,18-3-386</inkml:trace>
  <inkml:trace contextRef="#ctx0" brushRef="#br0" timeOffset="9471.4566">7900 1370 707,'0'0'198,"0"0"-167,87-13-24,-19 2 44,7 1 22,11 0-18,-1-1-30,-7 3-7,-5-1-3,-12 2 5,-14 2-5,-11-1-3,-16 3-3,-9 2-7,-10 1 0,-1 0 0,0 0-2,0 0-17,-10 0-42,-12 1-52,-8 10-133,0 0-104</inkml:trace>
  <inkml:trace contextRef="#ctx0" brushRef="#br0" timeOffset="16594.6305">10819 1741 481,'0'0'157,"0"0"-73,0 0 11,0 0 15,0 0-36,0 0-5,0 0-11,-75 3-19,67-3-7,4 0 4,0 0-7,4 0-4,0 0-4,0 0-13,0-5-8,16-2 0,11-2 0,7 2 0,5 7-2,-2 0-2,-3 5 4,-10 16-11,-4 6-10,-13 5-4,-7 2-3,-3 1-1,-19-2 13,0-4-2,2-11-9,9-5 24,4-7 2,6-5-1,1-1 2,0 0 4,0 0-1,0-16-2,4-8-1,9-8 0,5-5 1,0-1 12,5 1-1,-3 3-2,-3 6 2,-1 9 5,-7 6 6,-4 7-16,-5 5 3,0 1-8,0 0-2,0 15-5,0 13 5,0 13 3,0-2 0,-2-1 3,-1-3-5,3-6-1,0-5 2,0-2-7,0-4 0,11-3-38,8-6-35,11-6-38,9-3-77,10-7-51,3-17-32</inkml:trace>
  <inkml:trace contextRef="#ctx0" brushRef="#br0" timeOffset="17076.2957">11534 1710 248,'0'0'192,"0"0"-93,0 0 18,11-83-17,-11 73 16,-6 3-42,0 3-34,-1 2-2,2 2-6,-2 0-5,-3 0-4,-3 4-7,-3 14-5,-7 5 10,1 7-3,-2 7-3,6 0 0,5 5-4,7-2 0,6-4-8,0-5-2,12-5-1,9-4-2,4-8 2,8-5-33,4-9-22,6 0-10,1-13-11,0-14-52,-3-4-8,-7-4 39,-7-6 67,-9-2 30,-9 1 37,-5 3 51,-1 6 7,-1 10 3,-2 8-31,0 8 1,0 4 7,0 3-20,0 0-32,0 14-23,0 14 5,3 9 13,-2 5 5,2 4-13,-1-2-1,0-6-4,0-6 1,1-4-4,2-6-2,1-1-3,3-3-54,5-6-78,6-8-109,4-4-279</inkml:trace>
  <inkml:trace contextRef="#ctx0" brushRef="#br0" timeOffset="17397.7398">11885 1710 861,'0'0'63,"0"0"-55,0 0-5,0 0-2,0 0 1,0 0-2,105 14-47,-56-14-52,-3-3 23,-12-12 61,-8-3 15,-10-4 16,-7-2 84,-6-2 15,-3-1-40,0 4 0,0 6-2,0 7 3,0 4-21,0 6-21,4 5-34,4 20 0,1 13 0,-1 12 8,-5 7-2,-3 4-6,0 2-8,0-3-58,-13-2-52,-4-6-60,-6-8-217</inkml:trace>
  <inkml:trace contextRef="#ctx0" brushRef="#br0" timeOffset="17932.1767">11004 2644 174,'0'0'772,"0"0"-732,0 0-33,0 0 5,0 0 33,0 0 36,-5-14-35,5 14-15,0-3-23,5-3-4,26-3 0,23-8 2,26-4-1,26-4 3,18 0 1,14 1-6,6 1-3,-4 4 0,-7 3 0,-14 6 1,-17 2-1,-19 4 0,-23 0 0,-23 2-5,-19 2-16,-17 0-17,-1 0 12,-34 0-13,-19 10 12,-16 8-18,-7 5-21,4 0-5,6 1-1,8 2-9,6 1-9,1 2-40,4-3-46,6-2-62</inkml:trace>
  <inkml:trace contextRef="#ctx0" brushRef="#br0" timeOffset="18283.8121">11393 2815 206,'0'0'233,"-113"34"-133,63-17-24,4-1-20,9-4 22,7-4 15,9-2-23,9-3-16,9-1-17,3-2-6,0 0-12,0 0-5,25 0-7,20-2 12,30-15 3,22-4 3,19-3-9,11-2-4,3 4-3,-7 0-3,-6 5 4,-14 1-1,-17 4-5,-19 4 6,-23 3-6,-20 4-3,-17 1 2,-7 0 0,0 0 4,-1 0 3,-17 0 3,-8 0-9,-4 1-4,2 7-1,7-4-16,9 3-49,11-1-40,1 0-154,10-6-181</inkml:trace>
  <inkml:trace contextRef="#ctx0" brushRef="#br0" timeOffset="19633.0385">12719 2613 402,'0'0'0,"0"0"-138,0 0 85,0 0 53,0 0 27,0 0 21,0-25-30,0 25-14,0 0-4,0 0 0,3 0-16,-1 0-1,-1 0 17,1 0 2,-2 0 23,0 0 44,0 0 12,0 0 16,0 0 21,0 0-16,0 0-12,0 0-21,0 0-17,0 0-13,0 0-7,0 0-12,0 3-15,0 20-5,0 15 0,-2 14 28,2 6 10,0-4-23,0-3-5,12-5-5,9-5 10,7-5-10,12-6 3,10-9-4,17-8 0,21-8-3,18-5 1,12 0 1,10-11-2,0-6-1,-1-3-7,-3-3-5,-2-8-19,-5-7 14,-7-10-10,-7-4 15,-12-9-1,-12 2 2,-16 1 8,-17 8 3,-16 4 2,-15 11 17,-8 8 16,-5 7-2,-2 6 2,0 6-1,0 4-12,0 2-5,0 2-7,0 0-7,0 0-3,0 0-4,0 0-2,0 0-21,-8 0-18,-7 0-8,-5 0-23,-4 0-7,1 0-5,2 0 43,-1-2 27,0-4 11,-4-2 7,-4 1 5,-1-1 23,0 3 16,2 0 14,7 0-15,4 4-4,9-1-5,6 2-7,3 0-8,0 0-17,11-2 5,23-2-6,18-2 4,12-1-2,6-3-2,-3 4 1,-7 1 1,-13 3-3,-12 2 0,-9 0 0,-12 15-3,-11 14 3,-3 10 14,-7 7 12,-15 5 4,-2-4-12,3-5 2,6-11-1,5-5 1,5-5-14,5-5-5,0-4-2,0-5 1,2-3-32,12-4-39,3 0-69,2-23-181</inkml:trace>
  <inkml:trace contextRef="#ctx0" brushRef="#br0" timeOffset="20627.1327">15504 1735 745,'0'0'108,"0"0"-55,0 0 21,0 0 5,0 0-5,0 0-36,0 0-31,30-39 1,23 39 2,3 0-9,-4 18-1,-11 9 0,-13 5 0,-13 3-3,-15 2-14,0 0-10,-25-2 7,-8-6 6,-4-2 13,1-8 1,8-6 1,8-5 3,10-5-3,7-3-1,3 0 9,0-6-9,13-17-9,10-12-5,10-5 11,6-7-1,2 1 4,-4 0 9,-5 8-5,-6 10 10,-8 9 14,-10 8 3,-4 7 3,-4 4-1,0 0-22,0 9-11,0 21-4,-6 10 4,-3 10 15,-1 3-7,5-7-2,4-3-5,1-10 0,0-3 1,3-8-4,12-5 0,4-6-30,8-5-44,9-6-29,8 0-152,5-17-160</inkml:trace>
  <inkml:trace contextRef="#ctx0" brushRef="#br0" timeOffset="20986.7646">16401 1617 421,'0'0'140,"0"0"-93,0 0 46,0 0 12,0 0-14,0 0-35,-22-46-20,16 38 3,1 3-3,-2 4 18,1 1-16,-1 0-7,-10 19-18,-5 19-3,-4 17 10,0 9 9,8-1-7,9-2-7,7-6 1,2-7-12,6-7-4,17-4 0,6-9-1,7-6-13,10-8-53,4-9-66,6-5-174</inkml:trace>
  <inkml:trace contextRef="#ctx0" brushRef="#br0" timeOffset="21258.7319">16549 1919 767,'0'0'211,"0"0"-182,0 0 22,0 0 34,0 0-34,0 0-51,39-9-3,9 0-14,14-3-74,7-2-84,-2-3-293</inkml:trace>
  <inkml:trace contextRef="#ctx0" brushRef="#br0" timeOffset="21580.6227">17089 1616 915,'0'0'75,"0"0"-41,0 0 67,0 0-14,0 0-35,0 0-38,-11-20-13,11 23 0,0 17 0,5 7 13,-2 13 8,-1 4-4,-2 5 1,0 4-6,0-4-2,0-3-3,0-6-1,6-5-7,5-7 1,1-6 0,2-5-1,-1-8-4,1-5-14,0-4-34,0 0-8,4-2-47,-3-12-18,0-6-117,-11-1-109</inkml:trace>
  <inkml:trace contextRef="#ctx0" brushRef="#br0" timeOffset="21762.7008">17129 1854 797,'0'0'167,"0"0"-118,0 0 36,0 0 2,0 0-56,0 0-30,35-16-2,11 8-1,6-3-91,1-6-90,-8 0-296</inkml:trace>
  <inkml:trace contextRef="#ctx0" brushRef="#br0" timeOffset="21999.327">17370 1580 747,'0'0'210,"0"0"-162,0 0 15,0 0 13,0 0-32,0 0-22,68 22 1,-35 13 8,-3 8-13,-8 5 1,-7 5 13,-11 0-23,-4-2-2,-3-4-6,-19-3-2,-3-7-8,-5-1-40,-1-8-36,-4-6-46,3-8-148,0-11-293</inkml:trace>
  <inkml:trace contextRef="#ctx0" brushRef="#br0" timeOffset="22494.0695">15899 2471 812,'0'0'95,"0"0"-90,-100 5 1,84-4 48,8 1 33,8-1-6,0-1-45,0 3-36,25 0 0,23 0 5,25-3 24,27 0-4,22 0-13,24-7-4,10 0-1,3 1 2,1 0-7,-8 1-1,-9 0 5,-19 1-5,-24 1 0,-26 1-1,-32-3 0,-19 4 1,-16 0 0,-7-1 1,0-1 0,-24 3-2,-22 0-26,-20 0-52,-13 0-6,-1 13 2,5 5-56,3 2 19,3 3-67,1-1-62</inkml:trace>
  <inkml:trace contextRef="#ctx0" brushRef="#br0" timeOffset="22868.5147">16054 2730 744,'0'0'94,"0"0"-87,-84 6-1,72-6 29,9 0 56,3 0-38,0 0-29,2 0-24,25 0 7,23 0 0,20 0 14,24 0 1,21-3-11,17-4-10,9-3 10,11 1-10,-1-3 4,-6-1 7,-7 2-7,-16 1 2,-17 1-4,-18 1 1,-20 2 8,-21 0 7,-16 1 13,-18 2-1,-9 3-3,-3-1 1,0-1-12,-18 0-17,-7 0-2,-7 2-40,-3 0-34,6 0-42,10 7-20,14 3-161,5-3-32</inkml:trace>
  <inkml:trace contextRef="#ctx0" brushRef="#br0" timeOffset="22990.3031">17692 2655 575,'0'0'322,"0"0"-278,0 0-10,0 0 4,0 0-30,0 0-8,-76-28-128,62 24-251</inkml:trace>
  <inkml:trace contextRef="#ctx0" brushRef="#br0" timeOffset="25345.7988">15802 3680 313,'0'0'91,"0"0"-23,0 0-24,0 0 2,0 0 76,0 0-50,0 0-14,0 0-9,-11-49-13,11 44-18,0 0 12,0 3-8,0-2-7,0 3-2,0 1 2,0 0 1,0 0-4,0 0-2,0 0-4,0 0-6,0 1 0,0 16-2,0 11 2,0 7 8,5 9-4,1 3-4,-3 2 4,4 5 0,-4 3-2,-2 7 0,1 5-2,-2 6 0,0 3 4,1 3-4,2 0 2,3 1-4,0-1 3,5-3-1,-2 3 8,0 0-3,2 1 10,-2 0-8,1-1 4,-3 6-5,2 4 1,-3 3 2,0 8-2,-2 0-4,3 3 4,0 1-3,-1-1-4,1-5 4,1 0-2,-1-3 2,-3 0-4,-1 1 14,-1 2-1,0 2-6,-1-1-2,1 4 7,1-3-9,3 0-2,1-4 4,0-5-3,2-12-2,1-7 1,0-11-2,-3-7 4,-1-12 0,-1-5-3,-2-8-3,1-9 3,-4-4 0,0-3 5,0-7-5,0-2 0,0-2-2,0-2-18,0-2-20,-13 0-23,-8-12-69,-3-23-194,-6-13-273</inkml:trace>
  <inkml:trace contextRef="#ctx0" brushRef="#br0" timeOffset="26950.6659">12149 6261 545,'0'0'115,"0"0"-106,0 0-7,0 0 6,0 0 29,0 0 41,-16-11-8,16 11-31,0 0-17,0 0-19,0 0-2,0 0 8,0 0-9,7 0 3,13 0 7,9 0 11,12-2-4,14-6-8,14-4 1,17-2 0,16-3-1,13-1-9,7-2 2,6-1-2,-5 1 0,-4 5 2,-7 2-2,-9 3-2,-5 3 2,-4 3-1,0 0-7,6-1 7,5 2-2,9-4 3,10-1-3,9-5 2,7-3-8,4-3 0,3 1 7,-2 2 1,-5 3 1,0 1 0,-8 5 2,-5 0-2,-4 1-2,-5 2-6,0 0-3,1 0 2,1-2-7,0 0-9,-3-1 25,5 1-1,1 0-4,-4 0 5,2-1 0,-6 2 4,-1-1-2,0 3-4,-1-1 3,2 2-1,-3 1 4,3 1-4,1 0 0,2 0-1,-1 0-1,1 0 1,-4 0 2,-2 1-2,-1 2 1,-3 3 0,-1-1 3,-2 1-2,0-4-1,1 1 3,3-3 2,-5 0-5,0 0 0,-5 0 0,-2 0 0,0-1 0,2-2-2,0 0 6,0-1-8,-1 1 8,-4 1-8,-3 1 4,-4 1 0,-1 0 0,1 0 0,-3 0 2,-5 0 5,-7 0-7,2-2 0,-3-2-1,0-3 1,0 1 1,-1-1-1,-3 2 0,-1 0-3,-6 5 3,-4-2-2,-8 2 2,-5 0 0,-5 0 1,-3 0-1,0 0 2,-2 0 0,0 0 1,2 0-1,1 0 7,6 0 0,0 0 3,1 0-5,-3 0-6,-1 0 5,-3 0-5,-4 0 0,0-3-1,-1 2 3,1 0 0,-1 1 1,-1-1 0,-2-1-4,-4 2 1,2-2-1,-1 2-10,-3 0 10,3 0 8,-5-1-7,-1 0 1,-5 1-1,-4 0 0,-3 0 4,-2-2-3,-2 2 0,-1 0 2,-2-1-1,0 1 1,0 0 0,0 0-4,0 0-5,0-2-48,0-1-68,-11-2-101,-4-5-207</inkml:trace>
  <inkml:trace contextRef="#ctx0" brushRef="#br0" timeOffset="27332.6782">21937 5572 692,'0'0'214,"0"0"-182,0 0 3,0 0 23,0 0 6,0 0-20,-20-12-27,20 12-17,1 0-1,12 1 1,3 11 7,0 0-5,2 0 3,-1 0-5,-4-1 3,-4 5 2,-1-1-2,-5 4 2,-3 3 8,0 1 5,-5 4 7,-9-1-6,-3 1 0,5 0-2,-3-3-8,1-2-8,1-2-1,-2 1 0,0-7-10,-3 2-51,-4-2-46,-5-7-69,-4-7-256</inkml:trace>
  <inkml:trace contextRef="#ctx0" brushRef="#br0" timeOffset="28314.4218">15978 3530 473,'0'0'136,"0"0"-13,0 0-33,0 0 15,0 0-24,0 0-16,-36-51-25,24 51-33,-11 16 7,-15 16-11,-9 12 3,-5 6-3,6 5 1,6-8-4,8-4 5,10-8-3,4-5 1,7-8-3,4-9 0,7-6-3,0-5-3,0-2 6,0 0 0,10-12 3,13-14 6,1-11-2,3-6-6,-2 0 4,-1-3 5,-4 4 8,-1 7 8,-2 8-4,-3 9 1,-3 11-1,-1 6-14,2 1-8,4 0-2,4 12 2,4 6 0,1 5-1,-1 3 1,-5 3-2,-3 3-69,-5-1-65,-6-13-210</inkml:trace>
  <inkml:trace contextRef="#ctx0" brushRef="#br0" timeOffset="28743.3127">16084 3402 189,'0'0'797,"0"0"-754,0 0-28,0 0-1,86-50 16,-37 50-14,-2 19-15,-11 6-1,-13 2-21,-20 1-6,-3 2 0,-30 2 6,-11-5 14,-8 0 7,5-9 10,8-5-10,12-7 2,12-6 6,9 0 2,3-2 11,0-18-2,12-10-18,9-3 12,0-2 2,5-1 17,-3 5 1,0 8 3,-4 4 5,2 11-6,-3 5-21,0 3-10,3 7-4,-3 20-2,0 4 2,-2 4 0,0 0 0,1-2-33,2-8-44,5-5-21,3-10-27,0-10-173,-3 0-48</inkml:trace>
  <inkml:trace contextRef="#ctx0" brushRef="#br0" timeOffset="28968.9048">16575 3357 423,'0'0'199,"0"0"-114,0-92 20,0 78 23,0 8-43,0 5-23,0 1-20,0 4-42,0 19 4,0 13 12,3 8 24,-2 4-14,3-1-10,4-4-7,2-6-7,8-4 0,3-7-2,6-7-9,6-8-56,7-10-24,3-1-29,3-11-134,-2-17-50</inkml:trace>
  <inkml:trace contextRef="#ctx0" brushRef="#br0" timeOffset="29173.7384">16973 3324 460,'0'0'217,"-20"-76"-117,8 51 21,3 9-32,5 9-22,1 5-8,3 2-22,0 0-37,0 25 1,0 9-1,0 7 21,0 1 3,0-3-14,0-2 0,7-5-4,2-7-2,2-3-4,1-4 0,3-8-60,9-6-67,0-4-208</inkml:trace>
  <inkml:trace contextRef="#ctx0" brushRef="#br0" timeOffset="29479.9672">16959 3327 717,'0'0'165,"0"0"-163,0 0 3,0 0-5,0 0 29,0 0-17,90 24-11,-51-24 4,-4-1-4,-9-15 7,-6-2 7,-7-4 41,-7-7-2,-2 2 21,-1 1-12,-3 4-3,3 9-8,-3 7 1,1 6-19,4 0-34,3 24-5,5 9 5,2 12 4,-2 10 0,-3 5-4,-5 4-13,-2 5-72,-3 4-82,0-4-117</inkml:trace>
  <inkml:trace contextRef="#ctx0" brushRef="#br0" timeOffset="30830.8823">22478 5847 818,'0'0'194,"0"0"-144,0 0 10,0 0 25,0 0-10,0 0-20,-11-38-33,11 43-22,0 23-10,0 21 10,0 13 15,0 6-2,9-3-9,4-3-1,4-8-2,0-5 5,4-3-6,1-9 0,2-7-4,4-10-30,1-7-27,8-11-24,5-2-37,1-10-69,-4-16-169,-14-7-118</inkml:trace>
  <inkml:trace contextRef="#ctx0" brushRef="#br0" timeOffset="31003.0642">22730 6153 518,'0'0'299,"-109"-43"-184,63 27-32,15 7-11,15 3 7,11 2-35,5 2-23,0 2-21,19 0-20,19-1 20,17 1 0,12-2 0,-1-2-35,-10 1-29,-13 0-31,-19 3-50,-16 0-117,-8 0-131</inkml:trace>
  <inkml:trace contextRef="#ctx0" brushRef="#br0" timeOffset="34961.8102">13961 4960 263,'0'0'62,"0"0"-55,0 0 0,0 0 12,0 0-8,0 0-8,0 0 2,-5 1 19,5-1 17,0 2 3,0-2-2,0 1 5,0-1-6,-1 0 1,-1 2-11,1-1-6,-1 2 3,1-2-5,1 1-1,0-2 2,0 0 1,0 0-5,0 0 1,0 0-2,0 0 0,0 0-5,0 0 3,0 0 1,0 0-2,0 0-10,0 0 10,0 0-13,0 0 6,0 0-5,0-2 3,0-2 2,0-3-2,1-3-1,4 0-5,1 0-1,1-3 3,-2 0-2,5 0 0,2-3 0,-3 1 1,1-1-2,-1 0 1,1 2 0,0 2 1,-4 1 0,2-1 2,0 0-2,-2 4 3,1-3-4,4-1 1,-2 0 2,4-2-3,0 2 1,1-1 0,2 0 0,1 0 1,1-3-2,0 1 2,1-2-1,2 2 0,-3-1-1,4 0 0,-1 3 2,0 0-2,0-2 4,0 3-1,-2 1-2,4-3 0,-1 4-1,0-2 1,-1 1-2,5-1 1,-1 2 0,0-2-1,3 2 3,-3 0-5,3-1 4,-3 1 0,-1-1 0,0 3 0,-5-3-2,4 4 1,0-2 2,1-2 6,2 3-8,1 2 5,1-3-6,2-1 0,1 1 5,2 0-5,1-1 4,3 0-4,-2 2 0,1 0 0,-2 2 0,-1 1 0,-3-1 1,-2 4-4,-1 0 3,-3 2 0,-3 0-3,-2 0 0,2 0 1,-3 0 2,4 0 0,5 0 1,0 2-1,1 2 2,-1-2-2,2 1 0,0 2 1,1 0-1,-1 0-1,-1 2 1,-1-1 1,1-1-1,-1 2 0,0 0 1,-3 0-1,0 0 0,-2 0 0,0 2-1,-2 1-1,-1 0 2,2 4 1,-2-1-1,1 2 1,-1 0-1,4 1 3,-1 1-3,3 0 0,0 2 3,0-3-2,-3 3 0,0 0-2,0 0 3,-3 0-4,1 2 5,3-1-6,1 0 6,4 0-2,3-1-1,2 1 0,3 1 1,3-1-1,0 0 0,2-1 1,-2 1 3,0-2-4,-3 0 0,-3-2 4,1 1-5,0-1 2,1 0-1,5 1 1,0-5 0,2 2-1,1-6 3,0 3-1,2-1-2,-2 0 0,2-1 0,-3 1 0,-2-1 5,-2-2-5,-3 0 0,-2-2 0,-2 1 2,1 0-2,0-2-2,1 0 2,3-4 1,2 0 2,1 0-2,0 0-1,-1 0 0,-4 0-1,-2 0 1,-4 0 2,-4 0-1,-8 0 0,-1 0-1,-4 0 0,-1-4 1,2 2-1,-3-3 0,4 2-2,-4-1 3,2-1-1,-1 1 2,1 0-2,-4-1 5,1 3-4,0-2 5,-5 1 0,3 0-1,-1 1 1,-2 0-4,2-1-1,-2 0 2,-1 2-2,-2-1 1,0 1 1,0 0-3,0-3-17,0-2-79,-22-2-182,-11-6-466</inkml:trace>
  <inkml:trace contextRef="#ctx0" brushRef="#br0" timeOffset="35932.0372">16297 3875 45,'0'0'302,"0"0"-240,0 0-24,0 0 22,0 0 3,0 0 1,-12-8-18,7 7-12,-2 1-16,-5 0 6,1 0 15,-2 0-18,4 1 6,3 2 1,3 0 1,2-1 0,1-2-5,0 0-4,0 0-7,0 0-4,0 0 4,19 0-7,18 0 13,17 0 2,19-12-10,18-3 3,14-2 4,11-3-17,5 0 6,1 2-5,-3 2-2,-8 1 0,-9 5 5,-16 1-13,-12 6 5,-17 0-1,-15 3-4,-14 0 4,-13 0 3,-4 0-4,-7 4 4,-2-4-3,-1 2 0,-1-2-5,0 2-4,-3 0 2,-16 5-4,-2 0-33,-6 1-74,-3 3-29,-5-1-47,-3-3-130</inkml:trace>
  <inkml:trace contextRef="#ctx0" brushRef="#br0" timeOffset="36392.5039">16561 4018 250,'0'0'94,"-81"23"-72,41-13-13,6-1 32,2-2 28,7-3 2,9 0-10,7-2 0,3-1-3,3 0-5,1-1-4,2 2-5,0-2-7,0 0-10,0 0-4,0 0-3,3 0-6,21 0-9,19 0 16,20 0-4,19-10-3,17-2-7,15-2-2,10 1-3,5-3-2,-3 1-1,-9 0-1,-16 2-15,-16 1-9,-18 4-10,-18 0 35,-16 4 1,-16 1 4,-11 3-3,-2 0 12,-4 0 9,0 0-3,0 0-4,0 0-8,0 0-6,0 0-1,-4 0-6,-5 0-35,-5 7-86,1 1-162,10-2-258</inkml:trace>
  <inkml:trace contextRef="#ctx0" brushRef="#br0" timeOffset="36516.16">17669 3959 802,'0'0'95,"0"0"-81,0 0-10,0 0-4,0 0-55,0 0-247</inkml:trace>
  <inkml:trace contextRef="#ctx0" brushRef="#br0" timeOffset="43608.3055">16186 9779 364,'0'0'64,"0"0"-18,0 0-22,0 0 2,0 0 16,0 0 24,0 0-9,-31-42-23,31 40-12,0 2-3,-2 0 4,2 0-1,-1 0-6,1 0-7,-2 0-6,0 4 2,0 8-1,1 7 7,-2 4 6,1 6-3,1 5-6,1 3 8,0 5 8,0 5-10,1 5-6,7 4-2,-3 7 2,0 5-5,0 5 2,-1 7-2,2-1 3,3 3-1,0-5 4,0 1-8,3-1 4,-2-2-1,2-3 0,3-7 1,-1-1 3,-3 0 3,0-1 4,-5 2-5,-3 1-4,0 2 6,0 6-6,3 2-2,-3 5 0,3 3 1,0-3 1,0 3-2,-2-4 1,5-3 2,-1-7-4,2-5 3,0-6-2,-1 0 0,0-2 1,-2 5-3,0 0 1,-1 3 1,-3 6 0,0 6-3,-2 5-1,1 4 2,-2-3 0,1-4-2,1-4 0,-2-7-1,1-5 1,1-4 2,-2-4 0,1-2-1,1-2 0,-2-5 1,4 1 0,0-3 0,3-4-2,-1-3 1,0-1 2,2-7-1,-2 1-3,0-3 1,0-2 0,-1-3 1,2-3 0,-4-6 1,0-2-1,-3-7-1,0-1 0,0-3-3,0 0-4,0 0-23,0-8-18,-8-18-29,-14-15-337</inkml:trace>
  <inkml:trace contextRef="#ctx0" brushRef="#br0" timeOffset="45246.0401">12889 12397 362,'0'0'103,"0"0"-61,0 0-24,0 0-5,0 0 5,0 0 9,-51 0 1,51 0-3,0 0-2,0 0-7,0 0-10,0 0 8,0 0 5,2 0-10,13 0 13,4 0 2,8-1-9,3-2-6,7-1-7,8 0 3,3 0-2,9-2-2,2-1 3,4 1-2,3-2-2,-2 0 1,3-2 0,3 0-1,0 0 2,2-1-2,4-3 0,4 2 2,11-2-1,5-1-1,5-2 2,2-2-2,-3 4 0,1-1-1,-5 2-1,-7 2 2,-5 0 0,-7 2 3,-6 3-3,-5 0 2,-2 1-4,0 3 5,4-5-3,7 2 5,5-1-5,4-1-2,3-3 2,-2 3-1,6-4 1,0 1 0,1-2 1,2 1 9,2 2 0,1-2 2,-2 2-4,5 1-5,1-2-2,6-2 1,1 2-2,5 2 0,-2-3 0,0 1-1,2 1 1,2 1 0,1 1 0,2-1 1,1 1-1,5 0 1,-4-2 0,6-2 1,-3 1-2,-7-3 2,2 2-4,0-1 1,-2 3 1,-5 1 3,-2 4 4,-8-2 0,2 2-6,-3 1 4,-3-3-2,-2 1-2,-1-4-1,-1 0 4,1 0-3,0 2 5,2-1 6,-1 3-6,5 2-1,-3-3-5,4 2 2,2-1 0,0 0 2,-1 0-4,-2-2-2,-3 0 2,1-2 1,0 1-1,1 0-4,1 2 4,1-3 2,-1 2 0,-3-2-2,0 3 1,-1-1-5,-2-1 11,-3 1-7,-6-3 0,-7 1 2,-3-1-2,-4 2 0,-4 0 3,-4 2 3,-5 0 1,-5 3-3,-4 0 6,-10 0-3,-6 0 2,-9 2 7,-7 1 2,-7-2 6,0 3 3,-5 0-4,-1 0-12,-2 0-5,-1 0-3,-1 0 2,0 0-2,0 0 5,0 0-4,0 0 2,0 0-5,0 0-1,0 0-2,0 0-22,0 0-40,-4 0-29,-14 0-70,-9 0-38,-3 0-93</inkml:trace>
  <inkml:trace contextRef="#ctx0" brushRef="#br0" timeOffset="45686.2534">22138 11219 586,'0'0'152,"0"0"-57,0 0-39,0 0 1,0 0-8,0 0-10,-30-21-11,30 21-12,0 0-15,18 10 1,7 7 10,12 3 9,1 0-12,2-3-5,-2 4-2,-4-3 2,-3 2-4,-5 0-1,-6 1 1,-6 1-1,-9 7 1,-5 3 0,-4 6 3,-20 3 3,-9 0 6,-4-4-4,3-3 3,4-7-6,6-4 14,3-4-8,7-4-7,0-1-3,5 0-1,-1-2 0,4-1-14,1-1-43,1 4-9,-1-3-93,-2-8-117,-1-3-265</inkml:trace>
  <inkml:trace contextRef="#ctx0" brushRef="#br0" timeOffset="67315.7492">14323 11232 156,'0'0'47,"0"0"-38,0 0 5,0 0 29,0 0 20,0 0-12,2 0-12,-2 0 2,0 0 10,0 0-13,0 0-16,0 0-13,0 1-5,0-1-2,0 0-2,1 0 0,2 0 1,1 0 1,2 2 2,-3-2-1,3 2 0,-1-2-2,1 0 3,0 0-3,-2 2 0,0-2 4,0 0 1,0 0-4,1 0 5,-2 1 3,4-1 0,-1 3-2,0-3 7,3 0-1,1 0-10,-1 0 6,2 0 2,-2 2-6,0-2-1,0 0-1,0 0 1,1 0 0,-2 0-1,2 0-1,2 0 3,-3 0 0,3 0-4,1 0 1,-1-2-1,0-2 0,-3 0 0,2 1-2,-4 2 1,3-2 0,-1-2 1,-1 3-1,4-2 2,-2-1-3,1 0 2,0-1-2,0 2 1,-2 0-1,1 0 0,-2-1 0,2-1 1,4 0-1,-1-2 1,2 1-1,-1 1 0,-4 1 0,2 2 0,-2-1 0,-2 2 0,1-3 0,-2 2 4,-1-1-7,-1 1 6,2 0-3,-1-1 0,2 1 0,-3-2 0,2 1 1,0-1-1,-1 1 1,-2-1 0,2 1 0,0 0-1,2-2 0,-1 2 0,-1 1 0,0-1 0,2-2 1,-1 1-2,1 0 2,1 0-1,-2 1 2,2-1-2,1 2 0,-1-2 1,3 0 0,-3 1-1,2-2 0,-1 0 0,-1 2 0,0-2 1,1 2 0,-1 0 0,-1-2 1,2 1-2,-2 0 0,-2 2 0,0-1 4,1-1-4,0 3 0,1-2 0,0 0 1,-1-2-1,0 0 0,2 1 1,-1-2 1,1 1 0,3-1-2,-5 0 0,4 1 0,-1-4 0,-1 2 0,2-2 1,0 1 2,0 0 2,0 0-1,-1 1-1,-1 0-1,-2 2 0,2 0-2,-2 0 1,1-1 5,1 0-6,0 0 0,1 0 0,-1 0 5,5-1-5,-5-2 2,3 3-4,1-2 2,-1-1 0,1 3 6,-1-1-6,-1 0 4,-1 3-3,1-1 4,-2-1-5,1 1 0,-1 0 3,0-3-1,3 2-1,-2-2-1,3 0 2,0 0 0,-3 0 2,3 1-4,-2-3 0,0 3 0,-1-3 4,0 4-1,-2-2-2,4-1 1,-3 1-2,3-1 3,1-1-3,2-2 5,1 1-4,-2-2-1,1 1 0,-3 2 1,0 1 0,1 0-1,-2 0 1,-1 3-1,-1 0 0,-2-1-1,-1 0 1,3 0 6,-3 1-6,2-1 1,-1-2-1,2 4 0,-2-2 1,3 0-1,-1 0 0,2-1 0,0-2 0,0 0 1,0 1-1,0 2 0,-2-1 0,1 2-2,-1-2 4,-1 2-2,3 0 1,-2 0-1,2-1 0,-1-1-1,1 0 2,-1-3 0,3 2-1,0 0 0,0-1 0,-1 3 0,-2-1 0,1 1-1,2 0 1,-2 1 4,-1-1-4,-1 0 1,0 4 0,1-3 1,1-1-1,0 2 0,2 0 1,-1 0-2,-2 0 2,1 1 0,1-1-2,-1 1 0,3-1 2,1 1-1,0-1 1,1 0 0,1-1-1,2 1-1,-2-1 1,2 2-1,0-2 4,-5 1-3,2 0 3,-3 0-3,-2 2 1,1 1 0,-3-2-1,-2 1 0,3 1-1,-1-1 0,2 0 0,4-2 0,-2 2-1,2-2 2,-1 4-1,2-2 0,-1 0 4,1 1-8,-1 0 5,3 0-1,-1-1 0,3 1 0,-1 0 2,0-1-2,2 0 0,-5 0 0,4 1-2,-5 0 2,1 2 0,-2-1 0,-1 2 0,0 0 0,1-1 0,1 1 0,-1-1 0,1 1 0,5 0 0,-1-2 0,2-1 0,1 2 0,-2 0 0,1-1 2,-1-1-2,2 3 0,-2-3 0,1 2 0,-1 0-2,-1 1 2,-3 0 0,-1 0 0,-1 0 2,-4 0-2,-1 0-3,-1 0 3,0 0-5,0 0 5,1 0 0,1 1-1,-1 0 1,3 2 1,3-2-1,-1 1 0,2 0 1,1-1 1,-1-1-4,0 0 3,2 0-1,0 1 0,2-1 1,-2 2-1,-1-1 0,1 1 0,-4-1 1,2 0-2,-2 1 1,0-1 0,0 1 0,5 0 0,-2 0 0,4 0 0,0 0 0,0 2-1,1-1 1,-3 0 0,-1 3 1,0-1-1,-3 3 0,1 0-3,-2 0 3,2 1 0,1-1 0,2-1-4,0 2 4,1-2 0,-1-2 3,-1 3-3,3-2 0,0-3 0,-2 2 0,2-1 1,0 0-1,3-1 0,-5 0 0,4-2 1,-3 2 0,-3 0-1,2 1 0,-2 1 0,1-2 1,-5 0-1,2 0 0,0 0 1,-4 1-1,0-1 1,-2 0-1,0-2 1,-3 1 2,0-2-1,-1 0-1,-1 1 0,-2-1 8,-1 1-7,-1-1 0,0 0-4,0 2 2,0 3-61,-12 2-122,-16-4-94</inkml:trace>
  <inkml:trace contextRef="#ctx0" brushRef="#br0" timeOffset="68252.1416">16113 9807 353,'0'0'55,"0"0"-2,0 0 6,0 0 23,0 0 3,0 0-22,0 0-22,-10-37-7,7 37 7,1 0-4,-5 0-16,-8 15-15,-6 12-3,-3 10 3,-3-2 0,5 1-3,3-5 1,5-7 1,2-5 1,3-6 8,5-6-12,2-3 0,2-4 1,0 0 9,0-2 9,0-15 3,0-7-19,3-8-1,5-3-3,1-1 1,-2-1 0,1 1 3,2 2 2,2 4-2,-1 7 4,2 8 0,-3 6 2,1 5-3,2 4-5,2 0-3,5 0 1,2 7 0,-1 3 0,1 1 0,0 3 0,-2-1 0,-1 1-2,-2 1 0,-2-1-24,-5 1-20,0 0-64,-3-2-121,-3-6-63</inkml:trace>
  <inkml:trace contextRef="#ctx0" brushRef="#br0" timeOffset="70102.9148">15873 9206 443,'0'0'117,"0"0"11,0 0-23,0 0-9,-87-59-21,79 50-4,3 0-17,5 1-11,0-6-13,15-5-11,16 0-17,10-1 0,6 8 1,-2 8-2,-3 4 1,-6 10-4,-15 16 0,-10 8-9,-11 6-9,-1 2-7,-23 1 12,-3-4 3,5-9 9,5-11 2,9-9 2,6-6-2,2-4 4,0 0-3,0 0 6,0-10-2,0-16-2,6-5-3,8-11 2,3 2-1,-2 3 3,3 1-1,-4 7 1,-5 7 14,-2 8 3,-4 9 3,-3 5 0,0 0-6,0 0-13,0 8-4,0 12 0,3 7 3,2 1 2,1 0-4,3-1 2,1 0-3,0 0-3,2 0-10,0-3-44,5-6-8,8-8-38,7-10-87,10-5-103</inkml:trace>
  <inkml:trace contextRef="#ctx0" brushRef="#br0" timeOffset="70389.2944">16445 8789 674,'0'0'129,"0"0"-62,0 0 22,-85-51-23,76 51 11,6 0-36,1 0-32,2 26-8,0 11-1,0 15 18,0 0-4,3 2-4,11-5-6,5-2-3,8-8 4,1-2-2,5-6-2,3-5-1,0-6 0,1-4-28,3-9-15,-3-3-43,-2-4-78,-7 0-117,-3-11-65</inkml:trace>
  <inkml:trace contextRef="#ctx0" brushRef="#br0" timeOffset="70631.7014">16571 9045 826,'0'0'122,"0"0"-83,0 0-9,0 0-9,0 0-14,0 0-7,88-59-2,-38 42-69,5-2-128,-1-2-113</inkml:trace>
  <inkml:trace contextRef="#ctx0" brushRef="#br0" timeOffset="70966.5564">17083 8650 527,'0'0'240,"0"0"-133,0 0-41,0 0 7,0 0-6,0 0-17,0 0-28,-39-26-22,38 51 0,1 8 3,0 13 10,0 1-3,0 0 0,9-1 10,3-4-9,3-6-10,3-3 5,1-6-4,-1-5-2,1-7 1,-4-3-2,-4-5-24,-2-4-13,-3-3-8,4 0-22,-2-8-16,5-10-46,0-4-59,-2-1 14,-5-1-131</inkml:trace>
  <inkml:trace contextRef="#ctx0" brushRef="#br0" timeOffset="71125.9465">17149 8843 548,'0'0'176,"0"0"-84,0 0-40,0 0-14,0 0-38,0 0 0,68-36-60,-26 22-23,-7-4-124,-4 1-63</inkml:trace>
  <inkml:trace contextRef="#ctx0" brushRef="#br0" timeOffset="71340.7997">17354 8658 273,'0'0'200,"0"0"-72,0 0 38,0 0-58,-52-71-9,52 66-38,0 2-11,2 3-21,19 0-17,8 12 0,6 13 6,-4 12 3,-1 5-6,-9 6-3,-6 2-6,-11 3-6,-4 1 0,0-4-7,-11-1-39,-3-7 0,2-3-26,3-6-85,0-8-81,0-9-178</inkml:trace>
  <inkml:trace contextRef="#ctx0" brushRef="#br0" timeOffset="72527.7221">23178 11190 360,'0'0'68,"0"0"-23,0 0-33,0 0 9,0 0 47,0 0 33,-15-10 5,26 0-33,0 0-2,-5 3-3,-3 1-13,-1 2-4,-2 4 2,0 0-16,0 0-14,3 0-11,5 21-8,4 11 1,5 12 30,1 10-12,3 8-13,-3 10-9,4 6 2,-1 3-1,1-4 1,-2-7-1,0-9-2,1-7-1,-4-12-3,1-10-4,-3-9-3,-2-11 0,2-8 3,1-4-6,-1 0-8,3-19-17,-3-8-17,-3-3-26,-3-5-38,-8 0-131,-1-3-27</inkml:trace>
  <inkml:trace contextRef="#ctx0" brushRef="#br0" timeOffset="72790.7747">23402 11534 529,'0'0'254,"0"0"-172,0 0-12,0 0 15,0 0-18,0 0-23,-24-20-31,55 7-7,14-4 1,10 2 2,3-1-2,2-2 3,-3 3 0,-7 1-9,-9 2 2,-15 5-1,-12 4 1,-7 2-2,-7 1-1,0 0-12,0 0-35,-12 9-50,-17 11-128,-13 3-116</inkml:trace>
  <inkml:trace contextRef="#ctx0" brushRef="#br0" timeOffset="92118.7285">16701 7529 352,'0'0'72,"0"0"-1,0 0-24,0 0 12,0 0 21,0 0-3,-55-79-30,52 72-6,-1 2-18,2-1 5,1 1-14,1 0-4,-2 0-2,-1 3 3,2 0-5,1-1 1,-2 0 1,2 3 4,0 0-3,0-2-5,-1 2 1,1 0-3,0 0-2,0 10 0,0 14 0,0 11 0,0 8 1,0 5 1,0 4-2,3-1 1,1-1 0,-1-3-1,3-2 3,-2-1-3,-2-1 0,-1-5 0,-1-6-3,0-5 1,0-10-2,0-2-1,0-9 0,0-2-6,0-2-4,0-2-23,0 0-29,0 0-9,3 0-56,3-13 2,4-11-161</inkml:trace>
  <inkml:trace contextRef="#ctx0" brushRef="#br0" timeOffset="92525.3088">16841 7486 375,'0'0'51,"0"0"-3,0 0 5,0 0 16,29-71 24,-26 63-22,0 5-20,-3 3-10,0 0-7,0 0-11,0 0 1,0 0-9,0 0-5,1 0-8,4 9 1,3 13-2,0 9 14,1 9-8,0 7 10,-2 4-7,-1 4-2,-1-1-1,-1-2-6,-1-3 3,-1-2-3,-2-8-1,0-4 1,0-9 4,0-5-5,0-4 1,-2-7-4,-1-1 3,-3-2-11,-3 0-27,-8 4-31,-6 2-64,-1-3-77,-1-8-27</inkml:trace>
  <inkml:trace contextRef="#ctx0" brushRef="#br0" timeOffset="93078.7355">16364 7985 558,'0'0'106,"0"0"-5,0 0-55,0 0 8,0 0 17,0 0-20,-31-42-21,31 41-18,13 1-8,12 0 1,10 0 5,1 1 1,2 13-3,2 6-3,-2 2-1,-1 5 0,-2 1-1,-1 4-2,2-1 0,-1-1 0,-3-9 0,-4-3-1,-2-5 1,-6-8 1,-2-5 2,-1 0-2,1-11 3,4-16-4,5-11 2,3-8-3,1 2 1,2-3 2,1 3-1,2 2-2,-3 5 0,-4 5 0,-6 6 1,-5 8 0,-4 3-1,-4 3 0,-4 4 2,-3 4-2,-2 1 2,-1 3-2,0 0 0,0 0 0,0 0 0,0 0-1,0 0-13,0 3-43,-6 18-50,-13 7-52,-6-1-144</inkml:trace>
  <inkml:trace contextRef="#ctx0" brushRef="#br0" timeOffset="104564.5698">2796 5984 384,'0'0'51,"0"0"2,0 0 3,0 0 13,0 0 32,-100-12-35,78 4-4,1 3-18,3-2-8,2 0-6,7 1 7,3 1-12,4-2 2,2 2-7,0-7-9,14-7-2,19-8-3,13-3-5,6 1-1,3 8 1,-1 11-2,-6 10-3,-4 3 0,-11 26-7,-18 18-4,-15 14-2,0 11 2,-31 2-13,-6-7-12,-4-12 4,5-15 14,5-8 15,10-11 7,8-8 1,4-8-1,9-5-1,0 0-2,0-2-1,12-24 4,12-14 16,10-9-12,2-4-1,-2 2 9,-4 0-2,-3 8 0,-11 8 10,-4 14-2,-6 10 3,-3 9 8,-3 2-17,0 0-5,0 0-5,0 6-2,0 21 0,0 9 2,0 6 1,0-3-1,0-6-1,0 2-1,6-6 0,6 1 0,3-2-42,4-6-70,1-4-101,4-15-47</inkml:trace>
  <inkml:trace contextRef="#ctx0" brushRef="#br0" timeOffset="105045.4141">3290 5781 575,'0'0'124,"0"0"-74,0 0-12,0 0 13,0 0-17,0 0-16,-55 76 16,52-28-12,3 3-12,0-4-5,0-3-3,8-6-1,6-6 1,0-6-2,2-6-6,4-8-36,2-6-19,3-6-13,2 0-27,0-16-4,0-10 10,-4-6 21,-1-5 62,-5-2 12,-8-2 13,-5 0 17,0 3 3,-4 5 21,0 3 9,0 7 14,0 7-14,0 5 8,0 7-20,0 2 0,0 2-16,0 2-35,3 19 1,9 11 14,0 11 6,-3 5-10,1 2-4,2-3-5,-1-2-1,0-6-1,0 1-2,1-10-98,1-9-93,2-15-119</inkml:trace>
  <inkml:trace contextRef="#ctx0" brushRef="#br0" timeOffset="105420.87">3627 5816 601,'0'0'184,"0"0"-148,0 0-36,0 0-4,0 0 4,0 0 8,47 25-8,-9-24 0,-2-1-39,-2 0 3,-8 0 12,-7-11-2,-7-4 26,-4-3 9,-7-5 8,-1 0 49,0-1-6,0 2 6,0 5-30,0 7 14,0 8-10,0 2-10,0 9-30,3 25 4,9 18-2,-2 18 14,-2 11-13,0 3 0,2-5-1,-2-12-2,2-9 1,0-10-1,1-10-10,-4-7-50,-1-8-35,1-10-76,-2-13-131</inkml:trace>
  <inkml:trace contextRef="#ctx0" brushRef="#br0" timeOffset="105766.2924">4400 5856 429,'0'0'125,"0"0"-38,0 0 12,0 0 6,0 0-19,0 0-39,-1 0-21,4 0-15,17-9-7,10-3-2,9-4 1,3 3-3,1 2-28,-6 4-159,-8 1-147</inkml:trace>
  <inkml:trace contextRef="#ctx0" brushRef="#br0" timeOffset="105944.5225">4493 6036 692,'0'0'118,"0"0"-111,0 0-6,0 0 7,0 0 14,0 0-22,97-52-8,-54 31-188,-9 0-6</inkml:trace>
  <inkml:trace contextRef="#ctx0" brushRef="#br0" timeOffset="106883.7125">5885 4991 686,'0'0'52,"0"0"-35,0 0-15,0 0 2,0 0 15,82-84-4,-48 63 4,5-1-9,-8 0-9,-7 3 3,-5-3-2,-13 0 1,-6 0 1,-1-1 1,-28 2 2,-11 4-4,-12 6-2,-9 8 1,-3 3 7,7 10 23,6 26-4,14 21-10,12 23-5,10 22 0,13 20-7,2 16 4,9 10-4,19 2-5,5 0 1,2 0-2,4-8 2,-7-6-2,-2-11 0,-6-12 2,-6-12 1,-11-8-3,-7-14 0,0-12-12,-25-12 0,-5-11 8,-4-11-5,4-12 9,12-12 5,8-5-3,10-4 8,0 0 1,17 0-9,21-13-2,15-3 1,10 4 0,-2 9-1,-1 3 0,-11 24-2,-7 21 2,-14 25 0,-17 26 1,-11 22 1,-25 20 4,-19 15 4,-19 4 9,-9 10 6,0-2 0,9-2-3,16-17 2,19-16 8,21-17 10,7-23-25,22-12-11,20-12 0,9-13-4,10-10-2,2-12 0,1-12-21,5-16-40,2-3-16,-1-29-50,-4-25-171,-17-18-147</inkml:trace>
  <inkml:trace contextRef="#ctx0" brushRef="#br0" timeOffset="107544.6948">6716 5445 583,'0'0'163,"0"0"-109,0 0 1,0 0 21,0 0-21,0 0-35,36-14-9,14 1-2,11-1-4,5 2-5,0 0-50,-4-2-120,-5-4-121</inkml:trace>
  <inkml:trace contextRef="#ctx0" brushRef="#br0" timeOffset="107865.2648">7291 4985 565,'0'0'136,"0"0"-81,0 0 23,0 0 42,0 0-47,0 0-35,-17-25-38,21 57 4,11 18 13,0 17 13,1 8-9,-2 2-6,-1-2 0,-4-5-6,-1-11-3,-1-10-2,-3-9-2,-1-12-1,-1-7-1,-1-8 0,-1-6-20,0-1-36,0-1-15,-7 1-24,-9 1-79,-1-7-85</inkml:trace>
  <inkml:trace contextRef="#ctx0" brushRef="#br0" timeOffset="109210.5145">7062 6700 437,'0'0'29,"0"0"-17,0 0 8,0 0 34,0 0 52,0 0-28,-15-73-16,15 65-14,0 0 6,0 6 9,0 0-19,0 2-5,0 0-16,0 2-21,0 25 1,1 15 5,5 18 21,0 8-12,-3 2-12,0 2-4,0-2 0,-3-2-1,0-8-7,-3-13-66,-3-10-12,2-13-64,4-15-73,0-9-119</inkml:trace>
  <inkml:trace contextRef="#ctx0" brushRef="#br0" timeOffset="109445.5214">7399 6866 943,'0'0'65,"0"0"-65,0 0 2,0 0 5,124-30 23,-51 11-18,6-2-12,0-1-55,-7 1-57,-8-3-108,-12-1-82</inkml:trace>
  <inkml:trace contextRef="#ctx0" brushRef="#br0" timeOffset="109702.7269">8024 6525 103,'0'0'529,"0"0"-431,0 0-39,0 0 26,0 0-23,0 0-45,-22 17-13,22 26 2,-2 15 36,0 8-13,2 1-8,0-1-2,0-4-8,0-5-1,7-4 1,6-4-5,5-9-2,1-9-3,1-9-1,4-9 0,1-7-33,5-6-45,-1-6-76,1-22-140</inkml:trace>
  <inkml:trace contextRef="#ctx0" brushRef="#br0" timeOffset="109951.1579">8118 6813 286,'0'0'447,"0"0"-382,0 0-52,0 0-11,0 0 13,0 0 43,103-17-26,-49 7-30,-5-2-1,-7 2 6,-8 0 0,-10 3-7,-11 3 3,-7 2-2,-4 2 1,-2 0 3,0 0-5,-9 0-52,-12 6-113,-7 10-97,-2 5-189</inkml:trace>
  <inkml:trace contextRef="#ctx0" brushRef="#br0" timeOffset="110880.6964">7745 8111 136,'0'0'267,"0"0"-217,0 0-25,0 0 35,0 0 59,0 0-4,6-4-32,-6 1-27,-2 0-38,-6-1-9,-2 2 2,-3 2 0,-3 0-1,-1 2-9,-4 18 3,-1 10 4,-1 9-1,2 11 8,6 2-2,7 3-3,8-6-1,0-3-8,21-3-1,4-6 3,9-4-3,2-8 2,2-7-2,-1-8-3,3-10-15,-4 0-2,-3-7-2,-8-15 5,-5-6 16,-10-6 1,-10-8 2,0-7 9,-15-7 8,-13-4 7,-5-1 0,0 6 4,-1 8 3,2 11 3,3 13-17,3 7-13,8 8 5,5 5-11,10 3-7,1 0-70,2 11-100,0 5-119,5-3-149</inkml:trace>
  <inkml:trace contextRef="#ctx0" brushRef="#br0" timeOffset="127343.1432">9644 4904 430,'0'0'68,"0"0"-26,0 0 5,0 0 29,0 0-10,0 0-23,0 0-11,0 0-3,0 0 11,-74-60 6,71 54-11,0 2-3,1 4-5,2 0-2,0 0-5,0-4-9,0 0-5,23-6-3,15-4-3,13-2 5,9 1-5,-2 3-1,-1 2 1,-11 5 0,-7 2-13,-7 3-35,-13 0-31,-9 0-51,-10 1-13,0 6-4,-6-2 9</inkml:trace>
  <inkml:trace contextRef="#ctx0" brushRef="#br0" timeOffset="127701.0658">10107 4473 529,'0'0'150,"0"0"-67,0 0-12,0 0 15,0 0-19,0 0-29,-24-22-28,30 44-10,9 16 3,4 12 11,-2 15 1,-4 5-7,-2 1-4,-2-3-2,1-6-1,-4-15-1,-2-7 1,-2-13 1,-2-4-1,0-9-1,0-5 1,0-3 0,0-5 0,0 1-1,0-2-5,0 0-24,1 0-34,1-10-58,6-14-155,5-10-126</inkml:trace>
  <inkml:trace contextRef="#ctx0" brushRef="#br0" timeOffset="128677.2644">10725 4536 359,'0'0'121,"0"0"-45,0 0-18,0 0 22,0 0-6,0 0-18,3-40-14,-1 38-6,-2 2-10,2 0-8,-2 0 8,0 0-13,0 0-1,0 0 1,0 0-10,0 3 3,-21 15 0,-10 8-2,-14 5 4,-1 1-6,5-4 0,7-7-2,9-4 4,8-3 1,7-6-1,5 0 0,5 1-4,0 4 1,6 0-1,15 5 7,10-4-4,5 0 1,5-3-3,-2-5 0,-1-1-1,-1-1 0,-7-2 0,-7 0-2,-7 0-28,-4 2-28,-3-1-73,0 1-50,-1 0-20,3-4-223</inkml:trace>
  <inkml:trace contextRef="#ctx0" brushRef="#br0" timeOffset="129068.0616">11052 4434 531,'0'0'194,"0"0"-116,0 0-35,0 0 23,0 0-6,0 0 5,0-63-34,0 63-19,0 2-12,0 17 2,7 14 7,-3 12 11,-2 8-8,-2 8 1,0 0-10,0 1 3,-2-2-3,2-3-1,0-8-2,0-11-1,12-7 1,2-6 5,0-8-5,1-6 1,0-5-1,-3-4-3,-2-2-23,2 0-13,-1 0 0,0-2-28,0-14-58,-3-5-86,-5-1-59</inkml:trace>
  <inkml:trace contextRef="#ctx0" brushRef="#br0" timeOffset="129249.2219">11059 4759 748,'0'0'88,"0"0"-36,0 0 0,0 0-3,0 0-18,0 0-24,58-30-7,-9 23-41,5-5-110,1 0-179</inkml:trace>
  <inkml:trace contextRef="#ctx0" brushRef="#br0" timeOffset="129608.6062">11884 4454 447,'0'0'331,"0"0"-255,0 0-32,0 0 8,0 0-11,0 0-19,-23-12-17,13 36-1,-9 6 3,-3-1-1,-3 3 4,-2-5 2,5-2-3,4-5-1,5-2-2,7-4-4,6 0 1,0 1 0,0 4 0,19 0 1,3-2-4,11-1 0,7 0-2,5-5-37,4-2-43,-1-3-90,-3-5-84,-8-1-233</inkml:trace>
  <inkml:trace contextRef="#ctx0" brushRef="#br0" timeOffset="130010.9297">12318 4511 245,'0'0'516,"0"0"-435,0 0-17,0 0 10,0 0 0,0 0-30,-28-27-44,28 50 3,0 11-3,1 5 3,7 4 5,3-6-7,3 1 0,2-7 0,2-5 3,3-8-3,-2-6-1,-1-9 0,-1-3 0,-4-4 1,2-19 3,-3-6 0,-4-5 0,-8-7 3,0-5 22,-5 1 1,-15 2 1,-3 4-6,0 6-6,1 7-12,1 10-7,0 5-2,-4 7-13,-5 4-71,-4 10-47,-5 7-210,4 1-359</inkml:trace>
  <inkml:trace contextRef="#ctx0" brushRef="#br0" timeOffset="131773.7156">10108 6253 323,'0'0'74,"0"0"-16,0 0-4,0 0 19,0 0 25,0 0-36,-4-40-12,1 36 2,0 1 6,-2 1-8,1 2-7,-6 0-21,-4 0-11,-4 24-8,-6 15 0,2 8 3,0 8 0,8-1-4,7-5 3,7-2-5,0-7 3,10-4-2,10-4-1,3-7 1,3-4-1,-1-8 0,0-4 1,-2-4-1,-2-5 0,-4 0-1,-5-9-2,-2-12 3,-2-6 4,-3-7-4,-4-3 0,-1-3 2,0 0-1,-7 2 4,-8 1-5,-2 4 7,-3 0-3,-4 5 1,0 7-5,0 7-4,2 8 4,4 6-23,7 3-50,10 18-109,1-1-24,19-5-32</inkml:trace>
  <inkml:trace contextRef="#ctx0" brushRef="#br0" timeOffset="132330.0513">10810 6132 630,'0'0'122,"0"0"-83,0 0 26,0 0 11,0 0-19,0 0-30,-5-1-19,-19 23-5,-12 13-2,-9 7 2,-4-1-3,6-3 3,9-11-2,17-6 4,10-11 0,5 1-5,2-4 2,0 1 1,15 2 0,9-2-1,4 3-2,5-3 2,0 1-1,0-1-1,1 2-1,-2 0-21,1 0-36,1 1-62,0-2-6,2-3-58,-5-6-106</inkml:trace>
  <inkml:trace contextRef="#ctx0" brushRef="#br0" timeOffset="133092.8368">11220 5938 682,'0'0'121,"0"0"-77,0 0 0,0 0 17,0 0-1,0 0-19,-21-52-28,21 52-13,0 25 0,0 16 0,0 14 3,0 7 6,-2 5-3,1 1-5,-1-3 2,2-6-2,0-8 1,2-8 1,8-11-3,1-7 1,4-6-1,0-6 2,4-3-1,2-6-1,-2-4 0,2 0-24,-4 0-22,-1-4-58,-6-11-55,-2-3-52,-8-7-133</inkml:trace>
  <inkml:trace contextRef="#ctx0" brushRef="#br0" timeOffset="133269.7196">11180 6303 693,'0'0'131,"0"0"-84,0 0-29,0 0 23,0 0 3,0 0-40,29-6-4,22-3-3,10-6-151,3-4-132</inkml:trace>
  <inkml:trace contextRef="#ctx0" brushRef="#br0" timeOffset="133678.2179">11866 6004 128,'0'0'613,"0"0"-546,0 0-39,0 0 26,0 0-3,-85 32-29,32 1 5,3 1-13,9-3 2,13-6 4,15-5-3,7-3-5,6 0-11,4 0 4,20 0 0,13-3-5,10-2 5,6-3-5,7-5-16,-3-1-47,-5-3-93,-4 0-118</inkml:trace>
  <inkml:trace contextRef="#ctx0" brushRef="#br0" timeOffset="134128.909">12282 5834 804,'0'0'107,"0"0"-88,0 0 32,0 0 3,0 0-14,0 0-8,0 0-23,58-57-7,-40 78-1,-8 7 0,-10 10 0,-3 8 5,-23 1-1,-3-4-4,6-11 1,12-11-2,9-9 0,2-5 0,16-4 0,15-3 3,12-2 1,8-15 3,6-4-5,4 2-2,-2 0 0,-4 2 0,-5 4 0,-12 5-32,-9 3-43,-13 5-40,-16 7-73,0 18-37,-32 5-138</inkml:trace>
  <inkml:trace contextRef="#ctx0" brushRef="#br0" timeOffset="135088.6053">10711 7824 112,'0'0'400,"0"0"-349,0 0 6,0 0 30,0 0 15,0 0-8,-51-31-26,42 31-29,-3 0-9,-1 18-10,1 9-13,2 9-2,5 0 2,5 0-7,10-7 2,16-5-5,8-7-1,5-9-5,3-8-6,-2 0 7,-4-13 6,-14-10 2,-10-5 0,-12-3 6,-1-1 3,-25-2 9,-7 9 3,-4 7 4,2 5-4,7 8-10,8 3 0,9 2-6,7 0-5,4 0-6,0 9-16,10 4-5,10-4-13,10-6 19,2-3-10,5-5 12,-1-17 5,-4-3 10,-6-2 4,-6-3 4,-2-1-2,-3-2 2,-2 3 15,-2 5-1,-4 5 11,-3 12 0,-2 6 18,2 2-24,5 6-21,4 26 1,4 15 28,-5 16-10,-9 12-12,-3 3-4,0-1-5,0-7-21,0-13-60,0-14-29,12-23-127,3-20-114</inkml:trace>
  <inkml:trace contextRef="#ctx0" brushRef="#br0" timeOffset="136019.8361">11056 7696 574,'0'0'115,"0"0"-85,-29-74-13,29 68 27,12 0-20,18-1-19,7 0-5,4-1-1,-1 2-3,-7-1-21,-6-2 0,-8-1 15,-10-3 10,-7-1 0,-2-2 17,0 4 16,-2 3 21,-6 7 24,2 2-10,-4 20-52,-2 23-16,-1 15 16,-2 10 8,10 2-20,5-3-3,0-2 2,5-8-1,14-6-1,1-11 4,1-13-5,-5-11 0,-4-8-1,-2-6 2,-1-2 0,2-10 2,4-20 8,6-11-6,1-4-1,2-1 6,-3 8 3,4 12-4,-3 10-6,1 14-2,-4 2 0,2 4-1,1 17-1,1 4 1,1 2 0,2 0 1,0-5-1,-1-7-2,-2-2-3,-3-7-1,-5-5-2,-4-1 1,-5 0 3,0-8 4,0-15 2,0-5-2,-3-5 1,-3-1-1,0 2 1,0 4 1,0 6-2,0 6 4,0 8-2,0 8 13,0 0-3,0 0-12,0 17-6,0 9 6,6 10 0,13-3 0,7-5 4,5-6-7,0-9 6,1-9-6,-4-4 3,-4 0 0,-1-10 2,-2-10 0,-4-5 1,-2-3-1,-5-1 2,-1-2 0,1 6 0,-4 8 4,0 9 8,-1 8 3,3 0-19,8 14-7,5 17 6,4 11 1,5 6 0,1-4 4,2-8-4,-1-12 1,0-9-2,-8-11 2,-2-4-2,1 0 2,-2-12 3,1-8-2,-3-2 1,0-5 0,0 4-1,-1 1-2,-3 7 0,1 5 0,-6 4-26,4 5-18,-1 1-31,-1 0-91,2 0-92,-8 3-100</inkml:trace>
  <inkml:trace contextRef="#ctx0" brushRef="#br0" timeOffset="136739.6069">12536 7757 607,'0'0'107,"0"0"-43,0 0 24,0 0-7,0 0-24,0 0-28,-18-65-15,18 65-5,0 0-9,0 0-3,0 8-2,0 10 5,7 4 6,1 5-5,-4 0 1,-1 3 1,0-3 4,3-6-7,0-5 2,-2-9-5,1-5 4,-3-2-1,1 0 4,0 0 0,7-2-3,8-14 8,4-2-4,8 0-5,-2 6 1,-4 5-1,2 7 0,-1 0-4,2 6 1,-2 10 3,0-1 0,-5-1-1,-4-4 1,-7-4 1,-4-4-1,-4-2 1,-1 0 1,0-7 6,1-10-4,4-5-1,0-1-2,1 3 0,7 2 8,3 4-6,5 7 0,2 3-3,2 4 0,4 0-2,0 0 2,1 7 0,-3-3 0,-5-1 0,-5-3-1,-4 0-3,-5 0 1,-4-1 3,1-12 4,-1-4-1,1-3-2,-1-1-1,-1 0 1,2 0-1,2 7 3,1 5-3,2 9-3,-1 0 0,1 23 2,4 15 1,-4 8 3,1 8 0,-1-4-2,-3-8-1,1-9-9,-3-13-3,-2-6-8,1-8-27,-3-3-55,-1-3-27,3 0-50,0-4-8</inkml:trace>
  <inkml:trace contextRef="#ctx0" brushRef="#br0" timeOffset="136843.8653">13359 7897 92,'0'0'303,"0"0"-133,0 0-1,0 0-57,0 0-42,0 0-20,22-41-50,-22 39-21,0 1-187,-7-1-277</inkml:trace>
  <inkml:trace contextRef="#ctx0" brushRef="#br0" timeOffset="155341.0593">1297 12776 682,'0'0'118,"0"0"-50,0 0-45,0 0 16,0 0-1,-24-78 1,28 62-8,10-4-16,7 1-2,0 3-4,9-2 3,1 3-6,12 2-3,2 8-2,4 5 1,8 0-2,-6 24 0,-2 16 0,-13 17 0,-13 10-1,-15 4-15,-8 2-16,-14-9 3,-20-6 1,-6-10 13,6-11 15,2-13 2,12-13 7,9-6-4,8-5 7,3 0 12,0-21-21,0-16-3,19-13 4,7-14-3,9-3 0,1 3 0,-3 9-1,-3 13 3,-6 12-1,-9 13 0,-8 11-2,-5 6 4,-2 0-3,0 0 6,0 21-1,-2 18-3,-5 11 32,-2 9-12,4-9-18,5-2 0,0-5-5,2-7 1,11-1-2,5-3-3,0-7-29,3-6-51,4-7-77,2-12-72,7-5-103</inkml:trace>
  <inkml:trace contextRef="#ctx0" brushRef="#br0" timeOffset="155616.0175">2216 12522 126,'0'0'516,"0"0"-387,0 0-40,0 0-3,0 0-7,0 0-24,-42-57-23,27 87-24,-1 18-3,-5 17 15,3 10-7,3 4 1,3-2-2,8-10-9,4-9 7,0-8-9,10-7 0,10-5 0,2-5 1,5-3-4,3-5-8,-1-9-47,3-6-35,2-10-72,5-8-127,4-24-252</inkml:trace>
  <inkml:trace contextRef="#ctx0" brushRef="#br0" timeOffset="155829.9925">2382 12878 436,'0'0'535,"0"0"-480,0 0-38,0 0-3,0 0-9,0 0-1,91-51-4,-23 24-37,-2-1-220,-8-1-182</inkml:trace>
  <inkml:trace contextRef="#ctx0" brushRef="#br0" timeOffset="156106.0583">2848 12566 403,'0'0'383,"0"0"-280,0 0-57,0 0 15,0 0-13,0 0-26,-17-10-21,17 15 1,0 18 3,6 9 22,-2 11 5,2 6-2,-5 4-8,4-3 0,1-4-10,0-6 1,9-4-11,-2-5-1,2-5-1,5-2 0,-1-8-42,1-3-12,-1-4-43,-1-8-71,0-1-112,-5-6-115</inkml:trace>
  <inkml:trace contextRef="#ctx0" brushRef="#br0" timeOffset="156287.3219">2928 12853 673,'0'0'192,"0"0"-112,0 0-33,0 0-10,0 0-33,0 0 10,113-82-14,-58 54-21,-7 3-144,-3 0-31,-5 1-7,-10 1-8,-11 2 26</inkml:trace>
  <inkml:trace contextRef="#ctx0" brushRef="#br0" timeOffset="156518.3777">3290 12570 117,'0'0'201,"0"0"-40,0 0 1,0 0-38,0 0-1,0 0-24,-40-52-44,40 52-25,0 0-19,4 0-6,13 18 5,5 12 15,-1 13-3,-6 14 3,0 8 4,-8 2-1,-4 1-22,-3-8 3,0-11-4,0-8-4,0-9 4,0-3-5,0-6-2,0-1-35,-1-3-42,1-2-42,0-14-183,0-3-276</inkml:trace>
  <inkml:trace contextRef="#ctx0" brushRef="#br0" timeOffset="156917.4876">4173 12631 809,'0'0'170,"0"0"-123,0 0-27,0 0 9,0 0 3,0 0-19,39 0-10,-3 0-3,-2 0-69,-11 0-147,-20 5-198</inkml:trace>
  <inkml:trace contextRef="#ctx0" brushRef="#br0" timeOffset="157057.8263">4103 12896 638,'0'0'309,"0"0"-251,0 0-43,0 0 0,0 0 17,0 0-23,57-3-3,-2-8-6,0-5-89,-11 2-158,-16 1-257</inkml:trace>
  <inkml:trace contextRef="#ctx0" brushRef="#br0" timeOffset="159569.6663">5746 11940 491,'0'0'47,"0"0"-46,0 0-1,4-97-4,11 65 4,3-1 12,-4 1-3,-4 4 10,-6 4 2,-4 4 17,0 5 10,-9 9 4,-16 4-29,-13 2-17,-10 18-1,-15 19 11,-6 17 11,-2 15 14,10 13 8,11 8-8,19 5-16,13 0-12,14 3-7,4-2 0,12-3-4,19 1-1,9-2 1,5-7-2,1-7 0,-7-12-8,-9-9-7,-12-8 9,-11-11 4,-7-9 2,0-12 0,0-5 0,0-2 8,0 3 11,0 6-7,5 5 5,18 4-1,13-1 5,11 1-6,8 0-11,-2 3 2,-9 2-4,-13 7-2,-16 7 2,-15 16-2,-12 13 10,-27 15 14,-13 22 2,-10 12-4,-6 17 8,1 9-3,4 2-2,10-1 2,9-7-14,18-11-3,15-4-5,11-14-2,15-14-1,23-10-2,12-21-3,11-10-11,5-12-19,7-14-33,-3-13-2,-4-16-43,-10-6-127,-14-28-169</inkml:trace>
  <inkml:trace contextRef="#ctx0" brushRef="#br0" timeOffset="161085.0309">3496 10891 570,'0'0'111,"0"0"-29,0 0-2,0 0-14,0 0-14,0 0-1,-46-73-22,46 71-15,0 2-4,0-2-6,0 2-3,0 0 0,0 0 0,0 0-1,0 0 2,-2 0-2,2 0 0,0 0 5,0 0-5,0 0-1,0 0 1,0 0 0,0 0 1,0 0 1,0 0-1,0 0 2,0 0-3,0 0 1,0 0-1,0 0 0,0 0 1,0 0-1,0 0 0,0 0 0,0 0 0,0 0 0,0 0 1,0 0-1,0 0 1,0 0-2,0 0 2,0 0-1,0 0 1,0 0 0,0 0-1,0 0 2,0 0 0,0 0 2,0 0-4,0 0-1,3 0-1,18 0 2,9 0 0,7-7 1,2-3 2,4 0-3,-1-3-1,-1 0-8,-3 3-31,-6 0-79,-8 1-116,-8 1-53</inkml:trace>
  <inkml:trace contextRef="#ctx0" brushRef="#br0" timeOffset="161356.6617">3938 10488 370,'0'0'181,"0"0"-94,0 0 27,0 0-20,0 0 5,0 0-38,-5-20-45,-4 60-13,2 18 28,-1 10 9,6-1-18,2-1-8,0-5-4,20-4-6,1-10 0,6-4-2,1-11-1,2-5-1,0-7-5,1-6-57,1-12-27,-1-2-98,-3-13-91</inkml:trace>
  <inkml:trace contextRef="#ctx0" brushRef="#br0" timeOffset="161498.3837">4091 10837 492,'0'0'138,"0"0"-38,0 0-53,0 0-12,0 0-9,0 0-8,127-81-18,-63 61-17,-7-2-188,-8 0-44</inkml:trace>
  <inkml:trace contextRef="#ctx0" brushRef="#br0" timeOffset="162007.4118">4209 10282 371,'0'0'95,"0"0"-42,-16-101-17,8 67 52,-5 2 10,-10 2-48,-6 2 2,-13 8-20,-12 4 17,-11 11-12,-18 5-18,-12 14-12,-11 25 7,-6 21-3,4 23 20,4 29-2,9 23 5,17 18-6,27 6-4,26-10-9,25-11-1,35-14-7,33-20-6,22-17-1,18-19 3,19-20-3,18-19 2,9-26 5,4-4-7,-9-36-19,-10-13-18,-15-15 0,-23-14-3,-19-13 12,-24-14 28,-17-16 0,-19-8 2,-16-16 6,-6-2 2,-11 12 9,-26 15 13,-14 29 0,-15 28-1,-12 21-14,-13 23-14,-8 19 0,1 4-6,2 27-1,10 16-15,10 8-45,12 7-34,14 8-120,12-6-48</inkml:trace>
  <inkml:trace contextRef="#ctx0" brushRef="#br0" timeOffset="163240.9188">6793 12134 708,'0'0'162,"0"0"-68,0 0-28,-83-32-13,81 28 0,2 2-13,3-3-36,30-3-4,16-4 0,21-1 0,9 1-25,-3 5-59,-7 5-69,-12-6-137,-13-3-145</inkml:trace>
  <inkml:trace contextRef="#ctx0" brushRef="#br0" timeOffset="163449.6341">7375 11740 772,'0'0'107,"0"0"-38,0 0-36,0 0 1,0 0-15,0 0 12,4 79 2,7-26-22,0 8-9,-4 4-2,-7 6-6,0 0-79,0-2-129,-13-12-96</inkml:trace>
  <inkml:trace contextRef="#ctx0" brushRef="#br0" timeOffset="165839.9788">6711 13130 389,'0'0'423,"0"0"-341,0 0-35,0 0-4,0 0 4,0 0-10,-33 4-30,33 59 7,6 17 22,2 3-18,2-3-11,-1-6-4,-1-8 0,-4-11-1,0-8 0,-4-9 0,0-11-2,0-9 0,0-6-5,0-6-35,0-4-24,0-2-54,8 0-45,1-14-35,9-17-158</inkml:trace>
  <inkml:trace contextRef="#ctx0" brushRef="#br0" timeOffset="167258.5925">7145 13528 494,'0'0'194,"0"0"-109,0 0 1,0 0 4,0 0-21,0 0-20,0 0-23,3-12-23,30 1 13,13-3-2,4 0-5,2 5-5,-2 0-4,-3 2 5,-4 2-5,-9 4-28,-13 1-67,-9 0-62,-12 0-62,-6 3-12</inkml:trace>
  <inkml:trace contextRef="#ctx0" brushRef="#br0" timeOffset="167515.7784">7330 13359 673,'0'0'128,"0"0"-48,0 0 0,0 0 4,0 0-26,0 0-31,-18-18-25,18 36 0,0 9 0,0 6 9,3 7-7,-3-1-4,0 2 0,0 0-21,0-3-30,0-4-60,8-9-63,5-12-57,7-13-95</inkml:trace>
  <inkml:trace contextRef="#ctx0" brushRef="#br0" timeOffset="167835.1993">7811 13020 660,'0'0'205,"0"0"-120,0 0-25,0 0-2,0 0-10,0 0-30,-2 12-18,7 28 4,7 14 21,-1 9 6,-2 3-17,-1-2-13,-3-6 5,-1-7-2,2-10-2,0-8-2,0-8 1,1-8-1,-1-8 0,3-3-1,-1-4-7,2-2-16,11 0-14,7-17-17,10-12-26,1-3-89,-4-4-90,-9-2-187</inkml:trace>
  <inkml:trace contextRef="#ctx0" brushRef="#br0" timeOffset="168084.6223">7927 13261 656,'0'0'208,"0"0"-137,0 0-37,0 0 4,0 0-36,0 0 33,148-45-18,-72 26-13,-6 1-1,-7 1-3,-11 2 5,-12 1-4,-13 3 1,-13 7-2,-9 2 5,-5 2-2,0 0-2,0 0-1,-5 0-26,-18 12-108,-4 4-198</inkml:trace>
  <inkml:trace contextRef="#ctx0" brushRef="#br0" timeOffset="169156.4382">7360 14718 541,'0'0'146,"0"0"-91,0 0-44,0 0 5,0 0 19,0 0 11,-7 0-28,7 0-8,0 0 4,0-6 13,0-1-3,0-5-6,0 0-6,-3-3-3,-8 3 2,1 2 0,-1 6 6,0 4 5,-5 8-1,-1 29-12,-6 12 1,2 10 7,5 4-3,7-1-8,9-4 0,0-5-5,9-8 2,9-8-3,1-8 2,2-8-2,0-5-1,1-10 1,-2-6 0,4 0 1,1-24 2,0-11-3,-4-12 11,-4-5-7,-10-5-4,-7-2 6,0 8-4,-15 2 12,-9 10 8,-4 6 5,4 11-9,0 8-17,3 6-1,2 8-10,4 6-78,3 17-80,8-2-174</inkml:trace>
  <inkml:trace contextRef="#ctx0" brushRef="#br0" timeOffset="171527.5948">8583 11771 828,'0'0'113,"0"0"-53,0 0-49,0 0 1,0 0 3,0 0 1,-1-23-16,38 14 10,15-4-5,5 5 3,-4 4-8,-4 2-17,-12 2-108,-7 0-133,-9 0-127</inkml:trace>
  <inkml:trace contextRef="#ctx0" brushRef="#br0" timeOffset="171819.4597">9082 11440 797,'0'0'156,"0"0"-104,0 0-28,0 0-2,0 0-6,0 0-1,34 43 15,-9-6-21,-2 8-2,-7 2-4,-4-1 2,-1-3-4,-8-4 0,-3-4-1,0-2-3,-3-2-28,-8-4-26,4-6-44,7-10-62,0-8-35,10-3 50,11-20-75</inkml:trace>
  <inkml:trace contextRef="#ctx0" brushRef="#br0" timeOffset="172118.0573">9522 11410 489,'0'0'174,"0"0"-64,0 0-36,0 0 9,85-55-9,-85 55-31,0 0-29,0 0 4,0 0-7,-6 7 13,-18 14-5,-4 4 0,-2 1-4,9-5-11,8-5-3,10-3 4,3 2-5,0 0 0,12 4 7,13-1-7,9 0 1,8 2 0,0-4 1,0-2-2,-2-1-14,-7-1-20,-7 2-30,-9 2-82,-9-1-125,-8-3-132</inkml:trace>
  <inkml:trace contextRef="#ctx0" brushRef="#br0" timeOffset="172727.0345">9996 11392 1006,'0'0'60,"0"0"-44,0 0-12,0 0 7,0 0-2,0 0 2,118-30-8,-61 23-3,-8 3-51,-5-1-90,-4 0-107,-10-4-64</inkml:trace>
  <inkml:trace contextRef="#ctx0" brushRef="#br0" timeOffset="173002.548">10469 11159 595,'0'0'127,"0"0"-65,0 0 24,0 0 10,0 0-43,0 0-31,-6-20-16,6 41-3,4 15 32,4 11 20,1 6-22,0 0-4,2 1-10,3-7-9,3-5-5,4-6-3,1-5 0,-1-7 0,0-10-2,-3-3 0,-4-7-4,-1-4-49,0 0-28,-2-4-64,-5-19-227</inkml:trace>
  <inkml:trace contextRef="#ctx0" brushRef="#br0" timeOffset="173159.7643">10508 11369 877,'0'0'118,"0"0"-97,0 0-16,0 0 8,0 0 8,94-40-20,-39 29-1,-1-1-166,-8-2-195</inkml:trace>
  <inkml:trace contextRef="#ctx0" brushRef="#br0" timeOffset="173458.311">11275 11133 10,'0'0'906,"0"0"-829,0 0-69,0 0 10,0 0 34,0 0-9,-105 61-23,71-36-8,10-1-7,8-2 9,9-1-5,5 0-1,2-3-8,2 0 2,17-4 0,6 1-1,5-4 0,6-1-1,2-5-15,6-2-59,4-1-52,1-2-216,-5-2-253</inkml:trace>
  <inkml:trace contextRef="#ctx0" brushRef="#br0" timeOffset="173878.5221">11872 11149 775,'0'0'165,"0"0"-118,0 0-14,0 0 26,0 0 9,0 0-26,-73-35-42,67 58 0,-3 12 0,-2 4 14,7 0-8,1 1 0,3-4-5,0-1 0,4-4 2,14-8-3,6-3-3,4-8 1,5-6 2,1-6 0,4 0 1,-2-19-2,-2-5 5,-7-5-4,-6-6 2,-12-5 5,-9-4-2,0 1 2,-9 4-2,-17 5 19,-4 7-3,-1 9-2,-2 6-10,0 4-9,-1 8 0,-2 0-4,-1 17-63,3 11-48,4 0-138,6-6-209</inkml:trace>
  <inkml:trace contextRef="#ctx0" brushRef="#br0" timeOffset="175523.134">9753 13000 487,'0'0'171,"0"0"-61,0 0-67,-85-36 14,75 36 1,-1 0-21,4 5-9,-2 25-26,-3 14 2,0 10 4,3 4-1,1 1-3,6-8 2,2-2-4,0-10 0,10-5-1,5-10 0,3-7-1,0-9 0,4-8-3,2 0 3,4-11 3,2-16 1,0-5 6,-6-7-5,-5-1 0,-7-6 0,-9-4 8,-3-1 4,0 0-7,-15 5-1,-7 12-4,-4 11-1,-3 14-4,-3 9-6,1 2-20,6 23-45,10 4-121,15-4-115</inkml:trace>
  <inkml:trace contextRef="#ctx0" brushRef="#br0" timeOffset="175934.5006">10332 12853 686,'0'0'170,"0"0"-86,0 0-34,0 0 1,0 0-17,0 0-12,-71 44-13,32-1-3,1 0-2,8-4-1,10-3 0,8-5 0,9-4-1,3-3-1,0-3 0,15 1 3,11-2-4,6 0-1,5-2 0,6-1-9,5-4-51,7-6-90,5-7-156,0 0-254</inkml:trace>
  <inkml:trace contextRef="#ctx0" brushRef="#br0" timeOffset="176176.1016">10629 13014 521,'0'0'425,"0"0"-363,0 0-43,0 0-15,0 0-3,0 0 12,103-24-13,-46 23-11,5-4-178,0-4-143</inkml:trace>
  <inkml:trace contextRef="#ctx0" brushRef="#br0" timeOffset="176458.5505">11184 12721 798,'0'0'114,"0"0"-65,0 0 18,0 0-25,0 0-16,0 0-23,-11 15-1,21 17 9,0 6 5,-4 7 11,-3 1 7,0 1-16,-2-2 6,2-6-11,2-5-9,2-5 0,5-6-3,0-5-1,3-4-2,3-5-44,6-5-19,3-4-74,-1 0-180,-3-18-177</inkml:trace>
  <inkml:trace contextRef="#ctx0" brushRef="#br0" timeOffset="176627.4814">11197 12981 847,'0'0'128,"0"0"-106,0 0 11,0 0-3,0 0-29,0 0 12,100-37-13,-45 27-45,-4-2-206,-6 0-277</inkml:trace>
  <inkml:trace contextRef="#ctx0" brushRef="#br0" timeOffset="177306.6021">12075 12662 624,'0'0'200,"0"0"-147,0 0-10,0 0 12,0 0-2,0 0-28,-26-21-13,4 32-9,-8 9-1,-5 10 6,-1 3 1,4 3 4,10-5-2,7-4-4,10 1-4,5-7 1,0 3 1,11-5-3,8 0-2,8-6 1,6-1-1,3-4-4,6-2-32,2-4-55,0-2-138,-4 0-136</inkml:trace>
  <inkml:trace contextRef="#ctx0" brushRef="#br0" timeOffset="178087.5545">12464 12664 520,'0'0'251,"0"0"-184,0 0-27,0 0 56,0 0-30,0 0-23,-42-45-21,65 32-18,7 0 6,4 1-10,-1 9 7,-5 3-7,-4 8 0,-12 22-3,-12 18 3,-6 10 7,-28 4 0,-7-2 4,1-13-3,10-10-1,8-12 15,10-10-2,6-6-11,6-7-2,0 0-7,15-2 0,20 0 1,19-6 7,10-12 0,2-2-4,-3 1-3,-8 3-1,-9 3-5,-10 5 4,-6 4-12,-11 4-35,-8 0 0,-7 0-32,-4 16-59,0 7-32,-15-2-84</inkml:trace>
  <inkml:trace contextRef="#ctx0" brushRef="#br0" timeOffset="180706.3928">10380 14543 526,'0'0'137,"0"0"-17,0 0-57,0 0 4,-94-17-12,72 39-17,3 9-15,3 8-20,7 3 3,8 0-4,1-3-2,7-4 0,17-10-1,6-8-8,3-8-5,1-9-4,-1 0 10,-5-16 8,-6-6 5,-9-6 3,-9-3 3,-4-2 4,-1-2 11,-13 3 5,-5 4-14,-5 3 2,3 7-5,-6 6-10,3 8-4,6 4-3,5 0-2,11 0-26,2 0-33,15 9 5,20-3 9,15-6-32,9-1-33,-1-20 0,-6-3 75,-15-3 37,-12-1 3,-14-1 30,-8 1 59,-3 2 17,0 3-32,0 0-8,-6 5-32,-2 4-12,2 1-1,2 2-2,3 7-7,1 0-4,0 4-4,0 0-3,0 0 5,0 0-4,0 8-2,16 20 3,5 13 9,-2 16 21,-1 7-14,-6 4-8,-2 1-7,-5 0-3,-1-3-1,1 2-48,0-6-65,2-7-115,1-18-68</inkml:trace>
  <inkml:trace contextRef="#ctx0" brushRef="#br0" timeOffset="181545.3824">10748 14553 634,'0'0'77,"-12"-92"-48,12 62-28,20 7 18,11 1 0,8 4-10,0 1-5,-5 0-4,0-1 1,-11 2 0,-10 0 0,-6 3 2,-7 0 7,0 4 35,0 5 14,0 4-7,-2 0-29,-9 27-20,-4 16 0,-3 14 9,5 4-3,4-3-7,8-2 0,1-7-2,0-6 1,3-11-1,6-6 1,1-9-1,-3-9 0,-2-6 0,-2-2 0,1 0 4,4 0 1,5-6 0,8-8-2,7-7-2,5 0 1,0 5 0,3 6-2,-3 8-1,-3 2 0,-7 9 1,3 13-3,-4 4 3,1 4 1,2-7-1,-1-6 0,-6-7 1,-1-4 0,-8-6-1,0 0 5,-1-11-2,-1-11 1,4-8-3,-1-3 0,-4 0 3,0 3 0,-1 1 0,-1 11-2,-1 8 0,-3 6 8,0 4 5,1 0-15,5 0-7,7 8 7,7 6-1,4 0 2,2-1-3,4-7 2,-2-3-1,-6-3 1,-3 0-2,-5-6 2,-5-7 1,3-2 1,-5-4-1,4 3 0,4 2-1,1 2 0,7 6 0,2 6 0,2 0-3,-1 14 3,4 11 1,1 5 0,2-5 1,6-6 2,0-5-3,4-9 2,1-5 0,-2 0 2,1-9-1,-4-6-1,-2-3-2,-4 3 1,-8 3-2,-9 4-1,-13 5-29,-3 3-68,-19 0-173,-24 15-207</inkml:trace>
  <inkml:trace contextRef="#ctx0" brushRef="#br0" timeOffset="181875.5917">10974 15230 915,'0'0'122,"-114"17"-86,90-9-30,24 0-6,33-5-6,37-3 6,38 0 2,35-12 5,33-13-1,22-8 2,10-5-8,-4-2 0,-11 1 1,-19-3 2,-17 3 11,-24 3-3,-26 9 1,-32 5-2,-29 8-8,-25 6 19,-14 4 6,-5 4 23,-2 0-4,0 0-16,0 0-20,0 0-8,0 0-2,0 0-26,-8 4-58,-5 13-39,-8-2-168,1-5-359</inkml:trace>
  <inkml:trace contextRef="#ctx0" brushRef="#br0" timeOffset="185330.5643">10168 10651 415,'0'0'61,"0"0"12,0 0-45,0 0-10,0 0 16,-91-36 19,77 35-17,1-1-27,1 2 5,-3 0-5,-1 0-1,-3 0 1,-1 0 4,-2 0-5,-2 0-8,1 0 3,-1 0 3,-2 0 1,-3 0-3,-4 3 1,-1 3 3,-3 1-7,1 0 5,3 1-3,4 0 0,6-2-2,-1 2-1,3-2 3,5-1-2,-6 1-1,5-1 3,-4 1-2,-4 1-1,-2 0 0,2 0 1,-1 0-1,2-2 0,2 0 1,-3 1 0,1 1 0,-3 2 0,3-1 2,-3 2 0,0 1-1,-1 1-2,4 4 4,-3 0-4,-1 5 1,-2-1 0,3-2 0,-1-2-1,5-2 2,-2-3-1,0 3-1,-5 0 3,-1 1-1,-1 0 2,3 0 0,2-3-2,-2 1 5,4 0-4,-4 4-2,0 2 1,2 1 0,0-4-1,5 0-1,4-4 0,0 0 1,3 1-1,0-3 0,3 0 0,0 0 1,3-1-1,0 1 0,0 1 0,2 0 0,1 3-1,-3 5 1,-3 2 1,-3 4-1,-3 2 1,-3 0 0,-1 1-1,0 2 0,2-1 0,1-3 0,5 1 1,-2-2-1,4 1 0,0-2 1,1 0 1,4-3 1,0 1 1,2 1 1,1 2-3,1 4 0,1-3 2,1 1-1,1 2 0,0-3-1,0 1 3,0 2 5,0-2 2,0 2 5,1-2-14,7-2 2,-1-4 4,3-2-2,1-3-3,2-1 0,-1-2 2,3-1-4,2-1 3,2 0 2,1-1-6,2 0 1,4-1 1,3-1 0,5 2-1,4-1-2,1-1 5,5-3-5,0 1-1,0-5 1,-2 1 0,4-2 2,-1 0 2,-3 0-3,1 0-1,-6-4 0,-1-3 0,-3 0 0,0-2-1,3 1 1,2 0 0,3-2 0,4 0 0,4-2 0,3 0 0,3-1 1,2-2-1,3 2 0,2 0 1,1 2 1,-3 1-2,4 3 1,-5-1-1,-2 0 0,1 1 2,-3-1 1,3-2 1,2-1-2,-2 3 2,-2-3-1,-3 1-1,-4 2-1,-1-1 2,0 2 0,5-3-1,2 1-2,6-2 2,0-2 3,0 3-1,0 0-3,-3 0 2,-3-2-2,-2 4 0,-4 3 2,-1-1-1,-3 2-2,-2 1 1,-6 0-1,2-1 2,-3 3 2,0-4-4,1 1 2,0 0-2,2 0 0,0 1 0,1-2 1,-1 1 0,-2 1 2,0-1-4,2-2 2,-3 1 1,1-2-2,1 0 0,0-1 3,4 0-2,-3 0 0,-2-1 0,-2 4 0,-3-1 0,1 4-1,-2-4 1,-2 2 0,-1-1-1,2 1 0,-2-1 1,2 0-1,0-1 2,-3 2-2,0-2 2,-1 1-2,-2-1 1,0-1 0,0 2 3,0-2-2,0-1 0,-5 1-2,1 0 0,-5 1 0,1 3 2,-4-1-2,3-3 1,-3 2 0,3-2 0,-2-1-1,0-1 0,1-1 1,1-3 1,3 1 0,0-4-1,-2 1 1,0-1 0,0-2-1,0 2 1,-4 0-1,-2-1 0,-1 3 0,-3-2-1,-1-5 1,-2 0 0,0-1-1,-2-2 1,-1 0 1,0-1-1,0 1-1,0-1 0,0 0 1,0 1-3,0 0 2,-7 0 0,-2 1 1,-3 0 1,1 2 0,1 0 2,-2-2 0,0 2 4,0-2 0,-4 0-5,-1 1-1,-4 1-2,-2-1-1,-3 0 1,1 1 2,1 1-1,-2 2-2,1 3 1,-3 1 0,0 2 1,-4 0-1,1 1 0,-2 1 4,-1-2-4,-2 0 0,-2 0 3,0 4 1,1-3-4,-2 4 1,1 0 3,-3 1-4,-4 1 0,2-1 1,-4-1-1,1 3 0,3 0 1,1 0 2,-1 3-4,2-2 3,-2 3-3,2 0 2,0 0-2,-2 0 2,3 0-1,1 0 0,3 0-2,5 0 2,-2 0-1,3 0 2,0 0-2,-2 4 2,1 1-2,-3 1 1,-1-2 0,0 0 0,1-1 0,1-1 0,-1 0 1,1 2-1,-2-4 1,3 0-1,0 0 0,1 0 0,0 0 0,-1 0 0,1 2 0,0 2 0,-2-4-1,-3 1 2,2 2-1,0 1 1,-1 1 1,2 2-2,-1 0 0,-2-1-1,-4 4 1,1-2 0,-1 1-1,-3 0 1,2-4 1,1-1-1,1 0-1,2 0 1,4-1 0,3 0 0,6 0 0,2-2 0,1 3 0,3-2 0,5 2-4,2-2-1,4 6-74,0 7-18,-3 1-128,-3 0-97</inkml:trace>
  <inkml:trace contextRef="#ctx0" brushRef="#br0" timeOffset="189004.3914">10856 10576 201,'0'0'68,"0"0"-11,0 0-33,0 0 15,0 0 7,0 0-11,0 0-5,0-1-4,0 0 2,0-1 3,0 2 4,0 0 1,-2-1-6,-1-1-10,2 2-8,-1-1 7,1 1 0,-1-2 3,2 2-5,-1 0-4,-1 0-2,2 0 1,0 0-4,0 0 0,0 0-1,0-1 3,0-2 4,0-3 5,18-7 5,15-11-3,13-5-5,10-8-2,6-3-4,5 1 0,11-3-6,8 0 3,5-1-5,-1 3-2,-8 2-1,-9 3 0,-12 8 2,-11 7-3,-13 5 5,-13 6-6,-11 5 3,-7 4 0,-6 0 2,0 0-1,0 0 1,0 0 0,0 0 2,0 0-3,0 0 0,0-2 1,0 2-2,0 0-1,0 0-1,-3 0-38,-10 0-38,-2 0-49,-3 4-55,6-2-66</inkml:trace>
  <inkml:trace contextRef="#ctx0" brushRef="#br0" timeOffset="189552.2985">11551 9944 553,'0'0'133,"0"0"-58,0 0-36,0 0 31,0 0 14,0 0-32,-45-32-21,43 32-17,2 0-3,0 0 1,0 0 3,0 0-9,0 0 2,7 0-6,11 0-2,13 0 10,8 0-7,6 6-2,7 0 1,3 2 3,-3 0-2,-3 2-3,-5-1 0,-11 1 0,-7-3 0,-8-2 1,-10-3-2,-5-1 1,-3 2 0,0-3 0,0 6 0,-5 8 0,-14 9 2,-7 6 3,-1 2-5,2-1 1,1-1 0,6-4 0,2-4 0,5-3 2,3-6-2,5-5-1,1-3 1,2-3-1,0-1 1,0 0-1,0 0 0,0 0-14,0 0-38,0 1-69,0 5-112,-1 3 29,-7 0-230</inkml:trace>
  <inkml:trace contextRef="#ctx0" brushRef="#br0" timeOffset="191424.3347">12591 9604 502,'0'0'118,"0"0"-51,0 0-44,0 0 15,0 0 26,0 0-5,-22-42-32,14 38-4,-3 2-6,-2 0-1,0 2 5,-2 0-7,0 4-7,-3 18 1,0 8 0,3 7 5,5 7-6,8 3 3,2 1-2,0-3-2,17-2 4,8-5-6,5-5 0,6-7 0,4-7 0,-4-8-4,-2-6 5,-3-5-5,-4 0 0,-4-7 2,-2-14 4,1-7-2,-7-7-3,-2-2 4,-8-3 1,-5-1-1,0 1 6,-6 2 1,-12 1-4,-6 6 8,0 6-9,-4 6-5,-4 9-2,-1 6 0,-4 4-2,2 2-3,6 16-32,10 8-30,11 1-97,8-5-63,23-7-45</inkml:trace>
  <inkml:trace contextRef="#ctx0" brushRef="#br0" timeOffset="191860.1112">13296 9418 606,'0'0'121,"0"0"-62,0 0 2,0 0 23,0 0-11,0 0-34,0-30-20,0 30-2,0 0 3,0 0 8,0 0-5,-1 0-11,-12 8-7,-14 15 2,-13 11 8,-11 7-4,-3 0-1,8-6-3,15-5-4,14-8 2,11-4 0,6-1-4,0 0 1,20 0-1,9 0 1,9 0 1,5-2-1,3 0-2,0 0 0,-5 1-11,-4 1-48,-6 1-47,-5-1-100,-7-6-148</inkml:trace>
  <inkml:trace contextRef="#ctx0" brushRef="#br0" timeOffset="192430.5088">13607 9183 565,'0'0'158,"0"0"-78,0 0 15,0 0 10,0 0-40,0 0-11,-28-42-29,28 42-23,0 14-2,0 22 0,0 17 9,3 15 11,0 3-8,-2 2-5,1-5-1,2-4-4,5-8 4,1-4-6,4-13 3,-1-8-1,1-10 1,2-8-3,-1-6 1,1-7 3,4 0 0,-1-3-4,5-9 0,-5-4-21,-5 3-16,-7 1-35,-7 4-30,0-3-98,0 0-108</inkml:trace>
  <inkml:trace contextRef="#ctx0" brushRef="#br0" timeOffset="192664.2676">13566 9529 499,'0'0'318,"0"0"-227,0 0-41,0 0 1,0 0-3,0 0-29,50-42-16,-1 34-3,0 4-32,5 0-114,-2-2-140,-4-2-328</inkml:trace>
  <inkml:trace contextRef="#ctx0" brushRef="#br0" timeOffset="193038.6312">14296 9207 616,'0'0'176,"0"0"-74,0 0-33,0 0-5,0 0-12,0 0-15,6-25-32,-21 50-3,-16 17 10,-13 5 16,-2 4-13,3-5-8,9-10 5,10-9 2,11-11 6,10-3-9,3-3-11,7-1 8,20 0-4,17-3 6,15-3-9,5-3 4,0 0-4,-5 0-1,-8 0-7,-7 0-63,-11 3-15,-10 3-73,-8-2-137,-3-2-133</inkml:trace>
  <inkml:trace contextRef="#ctx0" brushRef="#br0" timeOffset="193355.2934">14756 9018 840,'0'0'144,"0"0"-99,0 0 14,0 0 3,0 0 17,0 0-41,-27-58-23,27 58-15,2 20 0,12 12 13,1 7 5,1 9-3,0 4-11,-3 5-2,-3 6 0,-5-2-2,-5 2-19,0-8-54,0-1-28,0-7-89,-2-8-103,-1-11-205</inkml:trace>
  <inkml:trace contextRef="#ctx0" brushRef="#br0" timeOffset="212670.2317">12832 10409 356,'0'0'71,"0"0"-24,0 0-30,0 0 11,0 0 19,0 0 16,0 0-12,0 0-28,-19-6-9,19 6-4,0 0 11,0 0 9,0 0-8,0 0-9,0 0 1,0 0-3,0 0 1,0 0-5,0 0 4,0 0-6,0 0-1,0 0-4,3 0 0,10 0 2,6 0 7,4-4-7,9-5 4,5-5-5,11 1 4,4-1-2,0-2-1,3 1-1,0 2 0,1-1-1,-5-1 0,-1 3 2,-3 1-2,-3 0 1,-2 1-1,-3 4 5,-1-1-5,-2 1 0,-1 0 0,-2 2 1,2 0 0,1-4-1,7 2 0,2-1 0,1 0 0,1 0 2,-3-1-2,0-1 0,-1 2 0,0-3 0,-1 0 1,3 0-1,-3 0 3,0 3 0,0-3-1,-1 2 1,-1 0-1,0 0 1,-2 2 1,-2-1 2,-4 1-4,1 2 2,-3-1 4,0 0-3,-2 3-2,1-3 0,-1 0 1,2 1-2,-1 1 2,3-1-3,-4 0-1,0-1 0,-1 1 5,2-2-4,-5 3-1,3-3 2,-5 2-1,2 0-1,-3-2 2,0 0-1,2 1 6,0 0-5,-4 0 5,0 0-5,-3 1 2,-2-1 0,0 3-4,1-2 5,-2-1-2,0 2 2,-2 1-2,-2-1-2,-3 0 2,1 2 0,-5 1-1,-1 0 3,-1 0 0,0 0 2,0 0-1,0 0 3,0 0-3,0 0-4,0 0-2,-7 0-19,-17 7-78,-12 7-112,-8-3-137</inkml:trace>
  <inkml:trace contextRef="#ctx0" brushRef="#br0" timeOffset="217862.756">13225 13228 645,'0'0'110,"0"0"-63,0 0-30,0 0-7,0 0 27,0 0 18,0 0-19,-20-33-24,20 33-6,0 0-4,0 0-2,0 2-6,0 17 6,8 12 13,-3 9-1,-2 10-4,-2 6-2,5 0 2,7-3-2,11-3-4,14-11 3,12-3 5,14-8-1,11-9-2,6-4 2,8-8 0,2-3-4,1-4-4,-4 0 5,-7 0-6,-6 0-2,-11-7 1,-9 0 1,-10-2 0,-12 3 2,-13-1-2,-9 2 2,-6 3-1,-5-3 3,0 0 2,0-2-2,0-2-4,0 3-2,-3 1-21,-5 0-48,0 4-116,1-3-56,4-3-67</inkml:trace>
  <inkml:trace contextRef="#ctx0" brushRef="#br0" timeOffset="218150.0064">14195 13522 574,'0'0'170,"0"0"-94,0 0-39,0 0 8,0 0 17,0 0-17,-75-13-26,75 13-16,1 5-2,19 10-1,10 3 9,7 4 2,5-2-4,-2-1-7,-5 1 3,-9-1-1,-8-2-2,-9-2 2,-7 2 0,-2 1 1,-9 4 1,-19 4 4,-6 7-6,-3 0-2,-3 4-12,4-1-64,6-3-123,7-7-80</inkml:trace>
  <inkml:trace contextRef="#ctx0" brushRef="#br0" timeOffset="222655.6261">14814 14118 678,'0'0'135,"0"0"-60,0 0-3,0 0 3,0 0-21,0 0-5,0 0-18,-47-13-18,47 13-5,0 0-4,0 0-4,9 0-1,14 0 1,7 0 5,5 0-5,3 0-22,2-2-57,6 0-29,1-3-128,3-7-70</inkml:trace>
  <inkml:trace contextRef="#ctx0" brushRef="#br0" timeOffset="223076.4684">15257 13943 684,'0'0'140,"0"0"-95,0 0 37,0 0 4,0 0-42,0 0-32,-26-52-6,59 40-1,5-2-4,4 4-1,-6 7 1,-4 3-1,-6 0-1,-7 17-1,-9 9 2,-10 9 1,-6 9 7,-25 4-3,-8 2 3,0-4-5,2-9 1,13-8-3,6-8 10,9-7-4,8-4-1,1-3-6,3-2 0,24-1 5,15-4 1,11 0-4,10 0-1,3-6-1,-2 0-24,-3-2-70,-6-1-116,-9-3-146</inkml:trace>
  <inkml:trace contextRef="#ctx0" brushRef="#br0" timeOffset="223521.586">16078 13822 536,'0'0'178,"0"0"-78,0 0-16,0 0-18,0 0-10,0 0-15,26-29-9,-26 29-13,0 0 5,0 0 6,-9 4 0,-18 13 2,-8 3-7,-4 3-8,6-3-14,11-3 9,8-5-3,8 0 2,5 0-7,1 2-3,3 3-1,19 3 1,8-2 0,7 2 3,7-2-4,2 1-11,-1-1-40,4 2-45,-3-3-56,-1-5-192</inkml:trace>
  <inkml:trace contextRef="#ctx0" brushRef="#br0" timeOffset="224238.1525">16840 13580 629,'0'0'174,"0"0"-86,0 0-12,0 0-17,0 0-13,0 0 3,-35-64-20,35 64-21,0 0-8,0 15-9,0 16 9,0 11 11,0 12 5,0 7 1,0-1-8,0-2-6,2-6-1,7-11 0,3-9 1,0-5-3,-2-9 0,2-7 1,-3-5-1,3-3 1,3-3 1,0 0-2,3 0-2,-1-6-29,-1-7-22,-3-4-46,-6 0-110,-7-4-139</inkml:trace>
  <inkml:trace contextRef="#ctx0" brushRef="#br0" timeOffset="224428.4511">16738 13822 649,'0'0'204,"0"0"-135,0 0-52,0 0-3,0 0 18,87-23 1,-27 14-27,3 2-6,-4 2-66,-4-4-206,-8-2-192</inkml:trace>
  <inkml:trace contextRef="#ctx0" brushRef="#br0" timeOffset="224763.3416">17814 13582 806,'0'0'146,"0"0"-93,0 0-51,0 0 16,0 0 23,0 0-2,-52 26-8,21-6-14,4-1-4,6-4 5,10-4-3,5-1-8,6 1-5,0 4-2,5 2 2,19 3-4,8 2 2,10 0-2,10 3-26,5-3-62,4-7-146,2-12-434</inkml:trace>
  <inkml:trace contextRef="#ctx0" brushRef="#br0" timeOffset="225220.6793">18712 13541 694,'0'0'104,"0"0"-66,0 0 5,0 0 49,0 0-44,0 0 4,-19-39-33,16 39-19,-3 16 0,-4 7 0,2 7 13,4 1-9,4-3 1,0 0-1,3-3-4,19-5 1,9-7 3,8-3-3,6-10 0,1 0 3,2-10-3,-11-9 2,-9-7 5,-9-5-3,-12-6 5,-7-5 17,0-3 7,-23 4 5,-5 5-11,-6 8-17,-2 8-3,0 12-8,-4 8-12,-2 7-50,-9 28-53,-4 10-124,-2 0-158</inkml:trace>
  <inkml:trace contextRef="#ctx0" brushRef="#br0" timeOffset="225957.7164">15722 14718 454,'0'0'88,"0"0"-79,0 0-8,0 0 3,0 0 34,0 0 27,-76-35 43,60 32-51,-8 0-26,0 0 10,0 1-9,3 1 3,7 0-2,3-1-5,8 2 4,1 0-14,2 0-10,0 0 4,0 0 3,11-2-12,31 2-3,31-4 7,34-3 12,36-2-7,32-7-7,31 1 1,24-5 1,19-2-6,12 2-1,1-1-2,0-3 2,-7-1-6,-13-6-23,-18 3-17,-28 1 26,-33 2 7,-34 4 13,-30 1 7,-27 4-3,-25 3 4,-18 7 3,-17 1 19,-9 4 9,-3 1-2,0 0 3,0 0-17,0 0-6,0 0-6,0 0-9,0 0-2,0 0-3,0 0-2,0 1-66,-14 12-19,-8 3-19,-6-6-230</inkml:trace>
  <inkml:trace contextRef="#ctx0" brushRef="#br0" timeOffset="227193.6398">7048 15776 671,'0'0'132,"0"0"-46,0 0-59,0 0-10,0 0-9,0 0 23,97-62 12,-10 31-15,8 2-9,7-2-10,-4 9-6,-13 4 3,-15 5-6,-25 5-1,-20 5-12,-17 3-5,-8 0-12,-3 0-11,-28 11-5,-20 15-20,-13 8-20,-5 9-37,2-1-24,5-1-29,9-1 43,7-2-42</inkml:trace>
  <inkml:trace contextRef="#ctx0" brushRef="#br0" timeOffset="227420.6429">7132 15996 45,'0'0'142,"0"0"-4,0 0-8,0 0-18,0 0 6,0 0-30,-60 34-36,63-34-11,28-7-8,17-11 30,21-6-18,10-3-21,12-3-8,9 2-10,5-1 1,-3-1-6,-9 5 2,-17 4-3,-21 7-3,-18 8 0,-19 3-28,-12 3-64,-6 5-66,-24 20-1,-21 2-56</inkml:trace>
  <inkml:trace contextRef="#ctx0" brushRef="#br0" timeOffset="230453.8032">6914 9460 345,'0'0'68,"0"0"-18,0 0 0,0 0-11,0 0 1,0 0 35,-15-47-6,15 44-18,0 0-9,0 1-6,0 0-1,0 0 3,0 2-4,0 0-9,0 0-5,0 0-4,0 0 1,0 0-7,0 0-1,-1 0-7,1 11-2,0 15 0,0 15 4,0 16-1,0 14 0,0 8 2,0 9 6,3-5-5,7-2 0,2-5-2,2-3-3,-1-6 2,-2-3-3,-1-7 1,2-3-1,-6-9 1,-3-7 0,-2-7-1,-1-11 0,0-9 1,0-5-1,0-6 0,0 0-2,0 0-18,0 0-19,-9-4-40,-9-7-86,0-8-22,-4-3-18</inkml:trace>
  <inkml:trace contextRef="#ctx0" brushRef="#br0" timeOffset="230838.4574">6661 10260 617,'0'0'162,"0"0"-108,0 0-21,0 0 17,0 0 23,0 0-20,-23-3-29,33 14-19,14 8 20,6 5 4,6 3-10,2 5-10,0 1-2,2-1-4,-4-2-3,-6-7 5,-6-8-5,-9-6 2,-8-6-1,-2-3 3,-5 0-1,4 0 2,7-9 2,2-17 13,6-11-8,5-2-2,3-5-4,-2 2 3,6 0-6,0 6-1,-4 7-2,-2 7 0,-6 7 0,-5 8-4,-4 2 0,-1 5 1,-4 0-58,-1 3-55,-4 13-78,0 2-130</inkml:trace>
  <inkml:trace contextRef="#ctx0" brushRef="#br0" timeOffset="248820.7221">1103 7582 384,'0'0'109,"0"0"-57,0 0-23,0 0-2,0 0 21,0 0 24,0 0-28,0 0-21,0-21-6,0 21 3,0 0 6,0 0 33,0 0-32,0 0-10,0 0-5,0 0-9,0 0 5,0 0 5,0 0-1,0 0-1,0 0-4,0 0 2,0 0-3,0 0 2,0 0-6,0 0 0,0 0-2,0 6 0,0 2-1,3-1 2,6 3 2,4 5-3,-2 0 1,-2 4-1,1 1 3,1 1 0,-4 5-3,0 2 0,-2 4 2,-1 0-1,-2 0 0,1 4 4,0 1-5,0 1 1,3 0-1,1 2 1,2-4-1,0 4 0,3 2 1,0 1-1,2 3 1,2-4-1,-1 0 0,4-3 3,-1-2-5,2 5 4,-1-1-4,-4 4 1,3 2 1,-6 2 1,1 2 0,-2-1 0,-1-1-1,2-4 0,-3-2 1,0 0-1,3-3 0,0 3 0,1 0 0,2 3 0,3 3 0,0 2 0,3 2 1,-2 0 0,2 2 1,-2-2-1,-2 0 0,1-1-1,-2-4 1,1 0-1,0 1 0,0 4 3,1 4 0,-3 0-2,1-2 4,-2 0-1,-1-6-3,2-4 3,1-2-1,-2-3 4,2 1-3,-2-6 1,0 1 2,-2-3-4,2-7-1,-1-4-1,-4-3 0,0-5-1,-3-2 2,-3-7-2,0 0 0,-3-5 1,0 1-1,0-1-4,0 0-40,0 0-57,-6-1-136,-13-23-117</inkml:trace>
  <inkml:trace contextRef="#ctx0" brushRef="#br0" timeOffset="250537.6511">347 9886 275,'0'0'63,"0"0"-42,0 0-17,0 0-4,0 0 63,0 0-2,-53 0-2,50 0-23,-1 0 13,1 0 17,0-2-14,3 2-9,-3 0-31,3 0 1,0 0-10,0 0-2,0 0 0,0 0 3,0 0 3,0 0 2,0 0 2,0-1-2,0 0 6,0-3 0,6-3-1,15-7 8,7 0-2,10-5-15,6-2-1,4-3-4,4 1 1,2-1 0,-6 0 4,-2 3-3,-6 2 1,-4 0-3,-2 3 0,-2 2 1,-4-1 3,5-1-4,-2 2 1,2-4 1,0-1 2,2 3-3,0-4-1,-1 3 0,3 0 0,2 3 1,-1-1-1,2 5 4,-1-5 6,-5 3-4,2 1-6,-3 2-1,-2 0 1,2-2-1,8-1 2,3-5-2,6 1 2,4-3-1,7-2 0,2 0 0,-2 0 0,3 1 2,-3 2-2,-1 0 0,3 1-1,1-3 1,0-2 0,-1 2 2,-1-1-3,-2 0 1,0 3-1,1 1 0,0 1-6,-1 0 7,1 0 0,-3 1-4,-4-1 3,1-2 2,5 0-2,-1-2 1,4 1 0,0 1 0,-3 0 0,4 3 0,-5-3 0,-2 4 0,-2 0 1,-4-1-1,0 2 0,-2-1 1,-1 1 0,-5 0 0,3 1-1,2-3 0,0 2 2,2 3-2,3-3 2,-5 2-6,0 1 3,-4-2 0,-1 2 2,2 1-1,0-3 0,4 2-2,-1-3 2,0 0 0,2-1 1,-4 0-1,-1 2 1,-5 0-1,-4 3 0,-3 1 0,1-1 1,-2 2-2,-1 1 0,-1 0 1,0-2 0,-2 1 1,0 1-3,1-2 3,-1 1-1,-3 0 3,-2 1-2,1 0-1,-2 0-1,0 0 1,-2-1 1,-1 3-1,-2 0 0,-1-1-1,3 0 1,-4 3-1,0-2 1,0 2 1,1-2-1,-2 2-4,1-2 4,-3 2-1,-3-1 1,-2 1 1,-1 0-1,-3 0 0,2 2 0,-5 0 2,0 0 2,0 0 4,0 0 3,0 0 2,0 0-13,-8-3-10,-8 3-72,-2 0-45,-3 0-98,0 0-192</inkml:trace>
  <inkml:trace contextRef="#ctx0" brushRef="#br0" timeOffset="250950.1444">4864 8180 587,'0'0'147,"0"0"-110,0 0 14,0 0 62,0 0-41,0 0-28,-30-10-23,30 10-7,0 0-9,0 0-1,8 0-4,12 6 12,6 2 1,5 1-2,-1-1-6,1 2-3,-1 1 0,-3 0 0,3 3-1,-9-2-1,0 4 0,-9 2-1,-5 5-3,-4 4 4,-3 6 0,0 3 1,-16-1 2,-2-1 3,-2-5 0,4-1 2,2-3 3,7-6-11,1-2 4,2-3-4,4-3-1,0 1-11,0-2-53,0-3-101,-6-6-188</inkml:trace>
  <inkml:trace contextRef="#ctx0" brushRef="#br0" timeOffset="254623.306">1825 9944 128,'0'0'77,"0"0"-13,0 0-31,0 0 3,0 0 27,0 0-2,0 0 9,-12 0-23,12 0-11,-3 0 31,3 0-3,0 0-13,0 0-8,0 0 0,0 0-8,-3 0-4,3 0-12,0 0-7,0 0-3,0 0-4,0 0-4,0 0-1,0 0-4,0 1 3,0 9 1,0 2 6,3 2-4,5 1 4,-2 3 0,1 2 0,-4 5 5,3 3-1,-3 4 4,-3 5-9,3 2 0,0 2 8,3-1-7,3 2 1,0-3-5,3-3 4,4 0-5,-2-2 3,3 2-4,-3-2 0,2-1 2,-1-2 1,-3-3-4,-1-4 3,-4-1 3,-2-3-5,-1-2 1,-1 0 4,0-2 8,1-4-10,-2-1-3,1-3 3,0 0-2,0-2 1,0-2-1,0-3 2,-1-1-3,-2 0 2,0 0-2,0 0 0,0 0 1,0 0 1,0 0-1,0 0 0,0 0-1,0 0-46,0 0-42,0 0-102,0 0-32,0-4-134</inkml:trace>
  <inkml:trace contextRef="#ctx0" brushRef="#br0" timeOffset="255133.7381">1885 10079 255,'0'0'33,"0"0"-33,0 0 4,0 0-1,0 0 74,-2-72-12,2 71-15,-1-1-6,1 1-5,0 1 11,0 0 9,0 0-8,0 0-6,-2 0-12,2 0-12,0 7-10,0 9 13,0 11 43,5 2-27,11 7-15,2 0-5,3 6-5,4 2 0,-4 3 6,3 3-14,0 3 0,-2 2 0,-1-1 3,0-4-6,-3-5-3,-3-4 3,-3-4 0,-3-3-3,-5-3 2,-1-3-2,-3-6 0,0-2 3,0-5-4,0-5 0,0-5 0,0 0 0,0-4-24,0-1-56,0 0-103,0-3-13,-1-17-102</inkml:trace>
  <inkml:trace contextRef="#ctx0" brushRef="#br0" timeOffset="256872.5199">1161 10726 270,'0'0'96,"0"0"-87,0 0-8,0 0 15,0 0 16,0 0-14,-3 0-2,3 0 0,3 0 18,0 0-3,-3 0-8,0 0-6,0 0-1,0 0 6,0 0-3,0 0 0,0 0 3,0 0 8,0 0 11,0 0 4,0 0-13,0 0-10,0 0 2,0 0-2,0 0-4,0 0-2,0 0-2,0 0-5,0 0 5,0 0-1,0 0-3,0 0 1,0 0-3,0 0-1,0 0-2,0 0 2,0 0 1,0 0-8,3 0-1,6 0 1,6-6 0,9-2 7,3-4-5,8-1-1,3-2 2,1-4 0,5 1-5,3-3 2,2-3 0,-2 2-1,0 0 1,-5 4 2,-8 5 1,-7 5-5,-8 1 4,-3 3-2,-2 1 0,-4 0 0,1 0 2,5-2-2,-1-1 0,0 4 0,2-6 0,-1 4 0,-1-2 1,0 0-1,-3 2 1,-2 1-1,-4 0 0,2 2 0,-2-1 0,4 2 1,-1-4-2,3 2 1,3-4 0,-2 0 1,2 0 0,-3 2-1,-3 1 1,-4 1-1,-3 2-1,0 0 1,-2 0 0,0 0 0,0 0 0,0 0 0,1 0 0,-1 0 0,0 0 0,0 0 0,0 0 2,0 0 0,0 0-2,0 0 2,0 0-2,0 0 5,0 0 1,0-1 4,0 1-8,2-2 3,1 0-4,0-1 8,-2 1-5,1-1-1,-2 3 4,0 0-2,0 0-2,0 0 0,0 0-3,0 0-30,0 0-32,-3 0-175,-12 0-70</inkml:trace>
  <inkml:trace contextRef="#ctx0" brushRef="#br0" timeOffset="261486.9816">694 9632 381,'0'0'93,"0"0"-27,0 0-5,0 0 11,0 0-14,0 0-9,0 0-5,0-62-8,0 52-7,0 0 1,0 2 0,0-1-4,0 4-5,0-1 4,0 2 1,0 1-8,0 1 0,0 1 1,0 1-7,0 0-7,0 0-3,0 0-2,0 0-1,0 7-3,0 16 2,0 9 2,9 12 11,0 4-9,3 3 1,0 2-3,0-1 2,4-3-2,-4-8 3,-3-4-1,0-10-1,-1-7 1,-5-6-2,0-5 0,-3-7 0,1-2 2,-1 0 1,0 0 0,0 0 0,0 0-3,0 0-15,0 0-18,0-8-38,2-5-159,0-6-79</inkml:trace>
  <inkml:trace contextRef="#ctx0" brushRef="#br0" timeOffset="262405.4063">239 9351 387,'0'0'203,"0"0"-51,0 0-59,0 0-1,0 0-7,0 0-25,-46-27-25,46 27-20,0-4-5,0-3-9,19-5 0,5-1 0,3-1 0,0 0-2,-2 1 0,1 3-48,-4 3-29,-1 1-79,-5 0-38,-5-4-25</inkml:trace>
  <inkml:trace contextRef="#ctx0" brushRef="#br0" timeOffset="262791.5957">502 8990 559,'0'0'125,"0"0"-41,0 0-13,0 0 36,0 0-55,0 0-12,-23-41-17,23 39 2,-1 1 0,1 1 0,0 0-11,0 0-4,0 0-10,0 0-2,0 10-6,9 8 8,4 7 2,2 0 0,-1-3-2,-3 0-1,-2-2 1,-4-5 1,-2-2-1,0-5 0,-3-3-1,3-2 1,-3-1 0,0-1-2,0 2-7,0 0-19,4 1-21,-1 2-23,3-2-86,6 0-8,3-2-48</inkml:trace>
  <inkml:trace contextRef="#ctx0" brushRef="#br0" timeOffset="263700.9275">1949 8880 427,'0'0'94,"0"0"-50,0 0-8,0 0 21,0 0 16,0 0-24,-51-16-20,48 15-7,0 1 3,-4 0 13,4 0-14,-3 12-15,0 6-4,3 2 4,3 5-1,0-1 6,0-2-4,7 0-5,8-4 0,3-1 1,0-7-1,0-1-2,1-4-2,-2-5 2,1 0 0,-3 0-1,-1-14 0,-3-2 6,-1-3-5,-5-5 6,-5-2 4,0-1 6,0 1-1,-12 0 5,-3 3-3,-6 3-5,-3 5-3,0 4-6,-3 6-6,-1 5-1,0 2-12,-5 21-55,0 13-40,3 5-126,0 4-47</inkml:trace>
  <inkml:trace contextRef="#ctx0" brushRef="#br0" timeOffset="264838.6163">736 9888 145,'0'0'33,"0"0"-33,0 0 0,0 0 10,0 0 58,0 0 15,-31-62-16,31 57-34,0-2-2,0 1-1,0-2-2,0 1-2,0 1 5,0 1 27,0 2 28,0 0-5,0 3-18,0-1-9,0 1-21,0 0-11,0 0-10,0 0-5,0 0-4,0 0-3,0 0-6,0 0 5,0 0 1,3 5 1,6 8 9,2 2-3,0 3-2,4 5 3,-2 3-4,5 3-3,0 2 1,1 2 6,4-1-5,-4 0-2,2 1 0,-3-2 1,0 2 0,1-3-2,-5 2 0,-1 1 1,-1-4 0,0 2 0,-2-2 0,-2 1 1,-2 1-2,3 1 2,0-1-2,-2-2 2,1-1-2,1-3 2,1-1 0,-1-4-1,0-1-1,1 0 0,-2-2 1,-2 0 2,0 1-2,3 0 0,-3-2 2,0 1-1,0 0 0,0-1-1,-2-2 0,2-2 0,0-1 0,1-3-1,0 0 0,-4-1 1,2-1-1,-3-2 0,1-1 0,-3-1 2,1 0-2,-1 0 0,0-2-1,0 0 1,0 0 2,0 0 5,0 0-3,0 0 26,0 0-6,0 0-11,0 0-6,0 0-6,0 0-1,0 0-18,0 0-41,0 2-64,5 0-124,4 2 33,6-4-168</inkml:trace>
  <inkml:trace contextRef="#ctx0" brushRef="#br0" timeOffset="265537.5358">1260 10779 522,'0'0'124,"0"0"-78,0 0-43,0 0 28,0 0 16,0 0-12,-8 0-32,8 0 0,0 0 7,0 0 22,0 0 1,0 0-3,0 0 0,0 0-4,0 0-8,0-4-4,14-3-7,5-4 0,5 0 0,1-3-2,5 0-1,4-4-1,-1 0-4,6-1 3,-2 1-1,-3 1 1,1 4-2,-4 1-1,-2 2-1,-1-1 1,-1 3 1,-5-1 2,5-1 0,-6 0-2,4-2 0,-1 3 0,0-2 0,0 4 1,0 0-1,3 0 0,-2-3 1,2 4 0,-6-2-1,3-1 1,-5 1 1,-4 2 0,-2 1 1,-2 2 0,-4-1-1,-1 2 4,-3-1-3,3 1 0,-1 1-3,-1 0 1,1-1 1,-2 1 1,-2-1-1,-1 2 5,0-1-1,0 1 10,0 0 2,0 0-2,0 0 1,0 0-5,0 0-6,0 0 0,0 0-6,0-1 0,0 1 1,0 0-1,0 0-33,0 0-39,0 0-131,-1 0-185</inkml:trace>
  <inkml:trace contextRef="#ctx0" brushRef="#br0" timeOffset="274986.449">1203 7836 391,'0'0'70,"0"0"-64,0 0-1,0 0 6,0 0 5,0 0 9,0 0-20,0 0-2,-61 15 0,53-9 2,-4 3 8,-4-1 2,0 0-2,-4 3 10,2 1 12,0-4-5,2 1 2,5-3 9,5-4 5,5 0-10,1-2-10,0 0-13,0 0-6,0 0-7,0 0 1,12 0 6,12-3 16,1-7 5,2-3-19,6 0-7,-2-1 3,5 1 2,-1-4-6,-3-1-1,1 3 0,-8 1 0,-8 5 3,-7 5-1,-10 3-2,0 1 1,0 0 1,-3 0 5,-13 0-7,-11 4-4,-1 7 4,-5 4 0,0-2 5,6 0-5,9-3 2,5-4 0,8-3 2,4-3-3,1 0-1,0 0-6,0 3 0,4-2 3,11-1 3,5 0 4,2 0-3,4 0 6,0-6 0,-2-1 0,-6 2-3,-6 0-1,-5 4-1,-7 1 3,0 0-1,0 0 3,-10 0 8,-11 3-2,-9 8-12,2 0-1,1 0 0,3-1 2,9-2-2,5 0-1,5 2-42,5 3-103,0-3-107,0-1-158</inkml:trace>
  <inkml:trace contextRef="#ctx0" brushRef="#br0" timeOffset="275728.5905">590 7932 515,'0'0'134,"0"0"-45,0 0-24,0 0 16,0 0-5,0 0-17,-9-69-23,9 66-21,0 0 1,0 3 4,0 0 9,0 0-15,0 0-7,0 0-7,0 6 0,7 13 0,11 9 2,0 6 8,3 3-3,1-2-4,-5-4-1,-1-2 0,-2-4-2,-3-5 2,-2-5-2,-4-4 1,-2-1-1,0-7 0,-3 0 0,3-3-18,-3 0-28,0 0-3,4 0-29,4 0-72,2-14-84,2-7-166</inkml:trace>
  <inkml:trace contextRef="#ctx0" brushRef="#br0" timeOffset="291757.2394">2671 8913 315,'0'0'158,"0"0"-77,0 0-35,0 0-18,0 0 50,0 0-3,0 0-31,0 0-22,-18 0-9,18 0 13,0 0 6,-1 0-2,1 0-5,-2 0-11,2 0 5,0 0 4,0 0-11,0 0 1,0 0-2,0 0-6,0 0-4,0 5-1,0 8 0,0 3 1,9 9-1,4 0 3,-2-1 3,1-2-5,-2-2 0,-2-3 1,-1-4 1,-1 0-2,-3-5 1,0-1 2,-3-3-2,3-3 0,-3-1-2,2 2 3,-2-2-1,0 0-2,0 0 0,3 0-1,0 0-28,0 0-55,4 0-172,0 0-35</inkml:trace>
  <inkml:trace contextRef="#ctx0" brushRef="#br0" timeOffset="292148.9934">2956 9307 645,'0'0'166,"0"0"-114,0 0 0,0 0 25,0 0-14,0 0-25,0-6-18,0 6-16,0 0-4,0 0 0,6 12-3,6 13 3,0 6 12,0 7-5,3 1-2,-2-3 0,2 0-2,-3-7-1,6-2-1,-5-2 0,2-9 1,-1 0-2,0-7 0,-4-3 0,7-2 1,-3-4-1,-2 0-2,-3 0-19,4-4-29,-5-7-29,-7-2-79,-1-2-78,0-2-121</inkml:trace>
  <inkml:trace contextRef="#ctx0" brushRef="#br0" timeOffset="292398.3235">3026 9494 493,'0'0'300,"0"0"-212,0 0-72,0 0 8,0 0 26,0 0-25,-6-29-18,39 14 8,7-3-13,-4 2 2,-3-1 2,-8 5 7,-7 0-9,-6 4 2,-6 4 0,-5 2 3,-1 2-9,0 0 8,0 0-8,0 0-17,0 0-76,5 0-155,4 0-66</inkml:trace>
  <inkml:trace contextRef="#ctx0" brushRef="#br0" timeOffset="297398.4706">1216 7915 145,'0'0'75,"0"0"-40,0 0-22,0 0 13,0 0 8,0 0-3,0 0-11,-1-9-8,1 8 10,0-1 8,-3 2-3,3 0-10,-3-4-6,3 4-1,0-2 3,0 2-5,0-2-2,0 2 1,0-2 6,0 2 2,0 0 7,0 0-1,0 0-2,0 0-5,0 0 0,0 0-3,0 0 0,0 0 2,0 0 7,0 0 2,0 0-4,0 0-2,0 0-6,0 0 0,0 0-8,0 0 0,0 0 3,0 0-5,0 0 1,0 0-1,6 0 4,2 0 2,2 0 2,-1 0-8,4 0 3,1 0 0,-1 2-2,-1 0 2,3 4-2,-3-4 2,-3 2-3,4 2 0,-2 1 0,-1 1 4,2 0-4,-3 1 3,4 0 1,-1-1-4,-1-3 0,-1 3 1,-1-1 1,5-2-2,-4 5 1,2-4 3,4 4-1,-4-3 2,2 2-1,-1-2 1,-1 4-3,3-2 0,-6 1 0,5 2 0,0-1-1,-2-1 1,3 4-2,2-1 3,0 1-3,1 0 3,2 2 0,-1-2-1,-1 1-2,0 0 3,-3-2-1,0 3-2,-3-1 0,1 1 3,-1 0-3,0 0 1,3-2 0,0 1 0,0-1-1,0-2 1,-2 3-1,2-1 0,1 0 0,-2-2 2,2 1-2,1 0 0,-1 0 0,1-1 2,-1 0-2,3-1 1,-1 0-1,0 0 4,2 1-4,-3-1 1,1 1 1,-1-1-1,-1 0 1,1-1-2,-1 0 1,-1-2 2,0 0-1,0 1-2,-2-1 4,2-2-3,0 0 0,-3 1-1,-3-1 2,6-1-2,-6 4 1,1-3-1,-1 1 3,2 2-2,-2-1 2,2 0-1,0-2 3,1 3-1,1 0 1,-2 1-1,2-2-2,-1 0 0,-1 1 1,3-1 1,-3-1-1,2 2-2,-1-4 5,2 5-3,-4-4 2,2 1-3,-1 0 2,0 0 3,0-1-3,1 0 0,-3 0 0,0 0-2,0 0-2,-2 0 3,4 0-2,-4 0 1,2-4 1,0 6-1,0-2-1,-4-1 0,8 1 2,-7 0-3,3 0 2,-2 0-2,2 0 3,-1 1-2,-2-1 2,1-1-1,0-1-2,-1 0 2,2 1-1,-2-2 0,1 1 3,-2-1-3,-1 0 0,-1 2 0,2-3 0,-2 1 2,0 0-2,0-3-1,-2 0 1,1 0 0,-2 0 0,0 0 1,0 0-2,0 0 2,0 0 1,0 0 3,0 0 2,0 0 5,0 0-10,0 0 3,0 0 2,0 0-4,0 0-3,0 0-1,0 0-36,0 5-72,0-2-129,-9-1-71</inkml:trace>
  <inkml:trace contextRef="#ctx0" brushRef="#br0" timeOffset="304245.0809">2792 8992 336,'0'0'74,"0"0"-39,0 0-15,0 0-11,0 0 22,0 0-4,0 0-12,0-4-7,0 4 0,0 0 14,0 0 3,0 0 3,0 0-6,0 0 0,0 0 19,0 0 0,0 0-4,0 0-7,0 0-4,0 0-3,0 0-7,0 0-1,0 0-7,0 0-6,0 0 2,0 0-3,0 0 0,0 0 0,0 0-1,1 0 0,4 0 0,1 0 5,3 0 1,1 0 0,1 0-4,-2 0 1,2 0-2,-3 0 0,4 0-1,0 2 0,-3 1 2,1 1-2,2 2 0,0-1 0,1 3 3,1-3-2,4 2 0,-3-2 0,-2 1 1,4-2-2,-3 2 4,-3-2-6,3 2 2,-1 1 0,-3-1 0,2 0 3,-3 1 0,3 1-1,0-1-1,-1 3-1,2-1 4,2 1-4,-3 4 2,0-6-1,4 3 2,-3 1-2,1-4-1,1 2 2,-3-2 2,0 2-5,1-2 2,-2 2-1,2-3 4,-1 2-4,-3-2-1,4-1 1,-1 4 1,-1-3 1,2 0-2,-2 0 0,0-1 1,-2 3 3,-1 0-3,4-1-1,0 1 0,-2-2 1,2-2-1,0 3 0,-3 0 0,3-2 1,-2 3 0,-2-2-1,4 3 1,-2 1-1,1-2 0,-1 0 1,4-1-1,-4-2 2,3 0-1,-2 0 2,1 0-3,-3-2 2,1 0-1,-2 1-1,-1-3 1,-4 1-1,2 1 1,-2-2 0,1-1 2,1 0 1,-1 1-3,3 1 1,-4-2 0,2 1 0,-3-1-2,2 2 0,2 0 0,0 0-1,-2-1 4,1 1 0,-1-1-3,-1 1-3,0-2 3,0 1 0,0 0 4,3 0-4,-3-1 0,0-1-2,-3 1 2,0 1 0,0-2 1,0 1-1,3 1 0,2-2 2,-2 3 0,-2-3-2,2 0 3,-3 1-3,2 1 6,-2-2-4,0 0 4,0 0 1,0 0-1,0 0 2,0 0-4,0 0 0,0 0-2,0 0 2,0 0-3,0 0 4,0 0-2,0 0 1,0 0 0,0 0-3,0 0-1,0 0-3,0 1-56,0 2-182,0-2-251</inkml:trace>
  <inkml:trace contextRef="#ctx0" brushRef="#br0" timeOffset="308957.3174">1935 9950 396,'0'0'66,"0"0"-42,0 0-11,0 0 8,0 0 25,0 0-4,0 0-9,-12 0-12,12 0-5,0 0 17,0 0 13,0 0 1,0 0-14,0 0-5,0 0-18,0 0-5,0 0-5,0 0-5,0 0-61,12 0-36,6 0-17,2 0-41,2-6-123</inkml:trace>
  <inkml:trace contextRef="#ctx0" brushRef="#br0" timeOffset="309104.8367">2283 9859 472,'0'0'83,"0"0"-83,0 0-11,0 0 11,0 0 0,0 0-46,103-8-154</inkml:trace>
  <inkml:trace contextRef="#ctx0" brushRef="#br0" timeOffset="309300.2402">2831 9731 549,'0'0'177,"0"0"-147,0 0-28,0 0-2,0 0 10,0 0-7,31 1-1,-4-1-2,1 0-2,6 0-63,-2 0-67,-1 0-106</inkml:trace>
  <inkml:trace contextRef="#ctx0" brushRef="#br0" timeOffset="309675.0683">3301 9690 440,'0'0'133,"0"0"-116,0 0-6,0 0 44,0 0-5,102-16-30,-72 8-20,3-4-22,1 4-45,1-1 2,-1-2-25,-4 2-27,3-1-1,-3 0 102,-2 0 16,-1-2 11,-2 5 17,-2-1 44,-1 2 3,-1 5-10,-5-1 4,2 2 1,-4 0 21,-1 0-27,-1 0-23,1 2 1,-2 2-11,-1-1-1,-1-1-13,-3-1-4,-6-1-5,3 0 0,-3 0-6,0 1-2,0 3-36,0 6-128,-9-1-75</inkml:trace>
  <inkml:trace contextRef="#ctx0" brushRef="#br0" timeOffset="312908.2085">3784 9587 203,'0'0'103,"0"0"-66,0 0-18,0 0 7,0 0 1,0 0-3,-3-7-20,3 7-4,0 0-3,0 0-10,0 0-5,0 0-44,0 0-5,0 0-9</inkml:trace>
  <inkml:trace contextRef="#ctx0" brushRef="#br0" timeOffset="317640.669">3613 9591 275,'0'0'63,"0"0"-51,0 0-9,0 0 23,0 0 17,0 0-20,0 0-18,27-41-5,-22 37 2,1 1-2,-6 2 1,3-1 1,-3 2 15,0 0 20,0 0 9,0 0 3,0 0 6,0 0-13,0 0-16,0 0-15,0 0-11,0 0-71,0 0-138,0 4-249</inkml:trace>
  <inkml:trace contextRef="#ctx0" brushRef="#br0" timeOffset="318651.098">3613 9591 455,'86'-42'139,"-86"42"-85,0 0-21,0 0 28,0 0 6,0 0-20,0 0-24,0 0-12,0 0 2,0 0 16,0 0-5,0 0-3,0 0-1,0 0-4,0 0-2,0 0-2,0 0-6,0 0 1,0 0-2,0 0-3,0 0-2,0 0 1,3 0-2,3 0 2,-2 0-1,1 0 1,-2 0 0,3 0-1,-2 0-1,2 0 1,0 0 1,0 0-1,5 0 2,-4 0-2,5 1 0,-3 3 0,0 0 0,3 2 0,-3 0 0,3 0 0,-2 2-3,5 1 6,1-1-5,-2 2 6,5 0-5,-5-3 1,-1 0 0,1 0 0,-3 0 0,0-2 1,-2 3-1,4-4 1,-2 0-1,-2 2 0,4-2 1,-4 2-1,3-1 0,-2 0 0,1-1 1,-2 2-1,1-2 1,-2-1-1,1 2 1,-2-1-1,2 2 1,2-1 0,-1 1 0,3 0 1,-2-2 0,4 2-1,-2-2 0,-2 2 0,4-1 0,-4 1 0,1-2-1,-1 1 0,-2-2 0,3 2 1,-2-1-1,1 0 0,-1 1 1,4-1-1,-1-2 1,-1 3-1,2-3 0,-1 1 1,-3 0-1,-2 0 0,-1 0 1,1 0-2,-2 0 1,-2 1 0,1-1 1,0-2 0,0 3-1,-2-4-1,0 2 1,0 1 1,3-2-1,-3 0 0,3 2 0,-3-1 0,0-1 0,-2 2 0,2-2 0,-1 1 0,-1-2 0,0 1 0,-1-1 1,2 0-2,-2 0 2,0 0-1,0 0 3,0 0-3,0 0 1,0 0 0,0 0 0,0 0 0,0 0 0,0 0 2,0 0-3,0 2-50,0 5-163,-12-3-172</inkml:trace>
  <inkml:trace contextRef="#ctx0" brushRef="#br0" timeOffset="322934.1818">4512 9855 142,'0'0'64,"0"0"-53,0 0-9,0 0 2,0 0 9,0 0 9,0 0-9,-9-4-5,9 4 36,0 0 15,0 0-21,0 0-12,0 0-2,0 0 6,0 0-4,0 0-7,0 0-16,0 0-3,-1 0-14,-1 0-7,1 0 7,-1 0 1,1 0 9,1 0 4,0 0 3,0 0-1,0 0 7,0 0 15,0 0 10,0 0-2,-2 0 12,2 0-1,-3-5-28,0 0 8,-3-1 18,3-3-13,-3 1-4,2-2-8,-3-2 9,2-2 10,-1-2-15,-3-4-7,0-1 5,4-1 3,-2-1-4,-4 0-3,4 3-10,0-4 6,-1 5-2,1-1 2,-1 0-1,-1 1-6,2-1 1,-5 0-4,4-1 3,-1 1 1,-1-2-2,1-1-1,-3-3 1,3 3-2,0 0 2,2 2 6,-1 2-3,1 0 1,1 1-1,0-2-3,1 1 2,-1-1-1,-1 1-2,1 2 2,0-1 1,0 0 0,0 2-1,0-3 0,0 1-3,2-2 2,1 2-1,-2-1 0,2 1 0,-1 1 0,-2 1-1,3 1 1,0 1-1,0 3 0,0 0 1,1-1-1,-1 0 1,-2-1-1,3 1 0,-1 0 0,-3 3 1,2 0-1,-1 2 1,2 0-1,0-2 2,0 3-2,0-2 0,0 4 0,0-2 0,0 0 2,2 0-1,-2 1-1,0-1 0,1-2 0,0 1 1,1 1-1,0 1 0,-1 1-1,2 4 1,0 0 2,-1 0 0,1 0-2,0-2 0,0 2 0,0 0-2,0 0 0,0 0-3,0 0 4,0 0 1,0 0 0,-2 0-3,2 0 3,0 0-1,0 0 1,0 0 3,0 0-2,0 0 0,0 0-1,0 0 0,0 0 2,0 0 0,0 0-2,0 0 2,0 0 0,0 0-2,0 0 3,0 0-1,0 0 1,-1-4 6,-1 0 5,-1-2-9,2 0 1,-3 2-6,2 1 4,-1 3 1,3-2-4,0 2-2,0 0 1,0 0 0,0 0-2,0 0 1,0 0 0,0 0 1,0 0 0,0 0 1,0 0-1,0 0 0,0 0 2,0 0-1,0 0-1,0-1 1,0-2 1,0-1-1,0 0 1,0-2 2,0 0-5,0 2 1,0 1 0,0 2 5,-3 0-5,3 1-2,0 0 2,0 0 0,0 0 0,0 0 0,0 0 0,0 0 0,0 0 2,0 0-2,0-2 2,0 1-2,0-1 1,0-4-2,-3 1 2,3-3-1,0 1 0,-2-2 0,1 1 0,-2 4 1,1 0 0,2-1-1,-1 4 1,1-2-1,0 3 0,-2-2 0,2 2 1,0 0-1,0 0 0,0 0 1,0 0-1,0 0-3,0 0 1,-1 0 1,1 0-1,-2 0 2,2 0-4,0 0 3,0 0 0,0 0-1,0 0-15,-1 7-47,-3 11-34,1 4-62,1-5-120</inkml:trace>
  <inkml:trace contextRef="#ctx0" brushRef="#br0" timeOffset="323787.5743">4109 8666 12,'0'0'249,"0"0"-176,0 0-12,0 0-14,0 0-6,0 0-2,-13 0-6,9 0-7,3 0-8,0-3 1,-2 3 14,1 0-2,1 0 2,1 0-4,0 0-5,-2 0-1,2 0-5,0 0-5,0 0 9,0 0-4,0 0 2,0 0 1,0 0-4,0 0-7,0 0-5,0-3-4,6-1 9,8-2-3,5-2 3,4 0-7,3-2 2,1 4-5,3-3 4,0 1-4,-2 1 2,2 1-2,-3-3 2,3 2-1,-2-2 0,-1 2-1,0-2 0,-2 0 1,-1 1 1,-3 2-2,3-2 1,-3-1-2,4 2 2,-1-1-1,6-1 0,-1 1 0,3-2 4,1 2-1,0 0-5,-5-3 4,2 4-2,-5-2 0,-1-1 1,-3-1-1,0 3 0,-2 0 2,-2-1-2,-1 1 0,-1-1 2,6-1-2,-1 0 1,3 0 2,1-1-2,0 0-1,-2 0 1,-1 1 1,-2 0-1,-4 6 0,-6 0-2,-3 2 0,-4 2 1,-2 0-2,0 0 0,0 0-2,0 0 4,-8 8-10,-11 6-52,-8 10-35,-4-3-51,-5 1 3,-6-1 11,2-4-29,1 0-30</inkml:trace>
  <inkml:trace contextRef="#ctx0" brushRef="#br0" timeOffset="324291.1034">4649 8510 148,'0'0'47,"0"0"-31,-111 27-7,75-18 16,1-2 32,1 0 5,4 1-34,0 0-5,2-1-8,4 1 4,0-2 5,6-2-2,3 1 19,2-2-4,4 0-13,3-2 1,3 0-1,0-1 7,3 2-8,0-2-6,0 0-1,0 0-2,0 0 2,0 0 7,0 0-6,0 0 0,4 0-7,10 0 7,14 0 25,10-7-16,7-6-5,8-1-9,5-2-6,7-3-1,4 2-1,2-3 5,-1 3-3,-6 3-6,-4 0 0,-8 0 3,-9 4-1,-12 1 0,-10 3-1,-13 2-1,-7 4 6,-1 0 14,0 0 9,0 0-2,0 0-5,0 0-12,0 0-5,0 0-5,0 0 0,0 0-6,-1 2-40,-19 17-53,-15 1-145,-10 4-315</inkml:trace>
  <inkml:trace contextRef="#ctx0" brushRef="#br0" timeOffset="338235.3609">13140 10493 368,'0'0'65,"0"0"-24,0 0-27,0 0 6,0 0 35,0 0 12,0 0-17,-29-21-19,16 21-6,-2 0-5,-4 0 9,4 0-8,2 0-5,5 0-2,4 0 0,2 0-1,2 0-5,0 0-5,0 0-3,19 0 0,19 0 24,18 0 15,19 0-12,11-15-14,12-3-4,5-2-1,2 1 2,7-3-7,3 2-3,0 0 3,-3 0-3,-12 3 2,-11 3-6,-11 1 4,-14 4 0,-13 2 0,-13 3 1,-9 3-2,-8-1 2,-6 2 2,-2 0-3,-5 0 0,-1 0-2,-2 0 4,-1 0-2,-1 0 0,-2 0 0,-1 0 0,0 0-2,0 0 1,0 0-10,0 0-59,-4 6-60,-3 1-80,2-3-58</inkml:trace>
  <inkml:trace contextRef="#ctx0" brushRef="#br0" timeOffset="338363.9188">14569 10268 473,'0'0'65,"0"0"-34,0 0-31,0 0-37,0 0-187</inkml:trace>
  <inkml:trace contextRef="#ctx0" brushRef="#br0" timeOffset="339735.6184">13687 15641 622,'0'0'96,"0"0"-59,0 0 21,0 0 7,0 0 2,0 0-29,0-22-26,0 22-1,0 8-10,0 10 2,0 9 16,0 6-4,0 13-2,0 9-2,-7 13 1,1 13 7,3 8-4,2 5-4,1 5-8,0 0 5,12 2-5,1 7-3,-2 2 4,2 2-1,-4 0-2,-3-1 0,0 4 0,-2-5 1,0-2-2,-1-7 0,3-9 0,1-3 2,0-5 1,3-3-3,1-9 2,-2-5 0,1-2 2,1-2 0,-2-6 2,-2 0-5,3-4 7,-3-5-5,-1-4-1,0-6 2,-1-7-4,0-5 1,-4-9-1,-1-8 1,0-4-1,0-4 0,0-1 0,0 0-1,0 0 0,0 0-15,0 0-20,0 0-18,0-11-35,0-14-145,0-8-280</inkml:trace>
  <inkml:trace contextRef="#ctx0" brushRef="#br0" timeOffset="340965.3128">10657 17595 443,'0'0'73,"0"0"-10,-100 0-48,78 0-7,6 0 7,7 0 35,1 0 28,4 0-36,2 0-18,2 0-13,0 0-7,0 0-1,0 0-1,0 0 4,0 0 0,0 0-3,0 0-2,3 0 0,13 0 26,10-4-13,11 0-12,8-2 5,12 0-6,8 0-1,13-2 0,7-1 2,11 1 0,8 0 2,5 1-4,6 1 1,1 1-3,0 3 2,1-2 0,-2 1 0,1-7 0,3 0-3,4-3 1,0 2 2,6-2 5,4 3-4,4-2 1,-1 5 0,2-4-2,-3 5 0,-2 0 0,1 2 5,-2-2-1,-2-1 4,2 1-1,0 2 1,-2 0 5,0 2-5,-3 2-6,4-2 3,0 0 6,2 2-7,0-2-3,0-1-1,0 3 2,-4 0 1,0-2-1,5 2-2,-3 0 0,2 0 4,6 0 2,-3 0 0,-2-2-6,-1-1 0,-2 0 3,-3 0-3,2-2 0,-6 2-3,-1-3 3,1 2 0,-1 0-5,-4-1 5,-8 1 3,-4-4-2,-7 3-1,-5-2 0,1-3 3,-7 3-3,-2-3 1,-8 2-1,-3 0 0,-4 0 0,-2 2-1,-3-2 1,-5 2 2,-2-2-1,-4 1 4,-3 0 9,-1 0 2,-5 1-2,-4 2-7,-3 0 5,-8 3-1,-7 1-3,-4 0 2,-9 0 3,-3 0-5,-5 0 4,-2 0-3,2 0-6,0 0 0,0 0-1,-1 0-2,-3 0 0,0 0-25,0 0-59,-26-9-122,-14-15-263</inkml:trace>
  <inkml:trace contextRef="#ctx0" brushRef="#br0" timeOffset="343520.4171">13792 17980 476,'0'0'83,"0"0"-49,0 0-10,0 0 29,0 0 19,0 0-21,0 0-30,-2 0-11,2 0 0,0 0 1,0 0 0,0 4-3,0 6 2,0 10 8,0 7 19,0 2-2,0 2-17,0 4-3,0-1-7,0 2 12,6 6-13,2 5 3,1 3 5,0 6-11,1-3 4,2 1-4,-1-6 4,-1-2-3,3-2-3,-2-2 4,-1 3-1,2-1 8,-3-1-3,-1-4-5,0-2-3,0-7 0,0-4-1,-2-5-1,-3-5 2,1-3-3,-3-7 1,-1-2 0,2-4 0,-2 0 2,0 0-1,0 0-1,0 0-14,0 0-19,0-4-34,0-18-111,0-6-158</inkml:trace>
  <inkml:trace contextRef="#ctx0" brushRef="#br0" timeOffset="345375.7329">13980 18761 282,'0'0'113,"0"0"-54,0 0-41,0 0 46,0 0-13,0 0-28,-15-3-16,15 3-4,0 0 7,0 0 8,0 0 5,0 0 2,0 0 0,0 0-6,0 0-1,0 0 4,0 0-1,4 0-2,10-5 16,5 3-6,8-1-6,3-4-9,6 3 10,4-2-10,2 0 2,6 2 1,-1-2-12,0 3 1,-4-1-1,-3 2-1,-7 1-3,-3 1-1,-2 0 4,-3 0-4,-1 0 0,3 0 0,-1 0 7,0 0-6,0 0-1,-4 0 0,2 0 1,-2 0 2,-2 0-3,-4 0 1,-1 0-1,-1 0 0,-4 0 0,0 0 0,1 0 0,-2 0 0,4 0 0,-2 0 0,2 0 1,-3 0-1,-1 0 1,1 1 2,-3 1-1,-4-2-2,0 0 0,-2 0 0,1 0-4,2 0 4,1 3 0,2-3 1,-1 0-1,-2 0 4,1 0-4,-2 0 0,0 0-3,-3 0 7,2 0-5,-2 0 2,0 0 0,0 0 0,0 0 1,0 0-1,0 0-1,0 0 0,0 0 1,0 0 0,0 0 3,0 0 3,0 0 3,0 0-1,0 0 2,0 0-1,3-9-5,-2-1-4,3-1 8,-2-1-6,-1 1-1,1 1-1,1-5-1,-2 1 0,1-3 1,0 1 1,-1-4-2,-1 0-1,2-3 1,-2-1 0,1-2-1,2 1 1,-1-6 0,-1 5 2,-1-4-2,2 0-2,-2 1 2,0 2 0,0 1 3,0 3-3,0-3 0,0 2-1,0-3 1,0 4 0,0-3 0,0 0 0,0 3 1,0-3 2,0 5-3,0-4 0,0 1-2,-2-2 4,1 2-2,1 0 1,-2 3-1,2-3-1,-1 3 1,-1-2-2,2 2 2,-1 1 2,-2 3-2,1 0 0,-4 4 1,4-4-1,-1 1-3,-1 1 1,1-1 2,0 0 1,2 0-1,-1-3 0,2 1 1,0-2-1,0 2 0,0-1 3,0 4-3,-1-1 0,1 3 0,0 1 0,0-1-1,0 2 1,0 1-2,0 0 2,0 0-2,0 2 2,0 2 0,0 2 4,0-2-4,0 3 1,0 0 0,0 2-1,0 1 2,0 0-2,0 0-1,0 0 1,0 0 1,0 0-1,0 0-2,0 0 2,0 0-5,0 0-3,0 0 1,0 0 5,0 0 1,0 0 0,0 0 0,0 0 1,0 0 0,0 0-1,0 0 0,0 0-2,0 0 0,0 0-2,-2 0-55,-3 7-92,1 2-48,-4-2-253</inkml:trace>
  <inkml:trace contextRef="#ctx0" brushRef="#br0" timeOffset="346637.2204">13108 18912 586,'0'0'436,"0"0"-359,0 0-63,0 0-7,0 0 11,0 0 5,47-8-18,-4 0 0,0-2-4,-2 4-1,-4 2 0,-6 1-9,-7 3-58,-3 0 8,-5 0-97,-5 0-36,-2-4 4,-5-2-105</inkml:trace>
  <inkml:trace contextRef="#ctx0" brushRef="#br0" timeOffset="346904.1278">13452 18763 461,'0'0'152,"0"0"-62,0 0 7,0 0 19,0 0-38,0 0-31,0-42-9,-2 42-5,2 0-5,0 0-28,0 14-6,0 9 6,0 11 34,5 1-16,1 1-8,-2-5-10,-1-6 3,1-5-2,-4-4-1,2-2 0,-2-4-9,0-3-66,0-1-54,0-6-158,0 0-197</inkml:trace>
  <inkml:trace contextRef="#ctx0" brushRef="#br0" timeOffset="354509.9514">11100 17412 539,'0'0'74,"0"0"-37,0 0 0,0 0 26,0 0-27,0 0-30,0 0-6,-10-8-1,10 8 1,0 0 6,0 6 5,0 11 15,0 5 22,-1 5-12,-1 2-13,2-3-8,-3-3-7,3-3 3,0-7-4,0-4-5,0-4-1,0-4 0,0-1 7,0 0 4,0 0 8,0 0 5,0-13 2,0-2-16,0-4-10,-3 2 7,0 5-7,0 2 6,1 3-1,1 4 2,1 2 7,0 1-7,0 0-3,0 0-1,0 0-3,-2 0-1,2 0-7,0 15 0,0 10 7,0 9 14,0 1-7,5-1-3,-2 2-3,3-9 2,-1-4-3,-2-3 0,0-7 1,-2-3-1,3-3 0,-2-2-4,-1-1-46,0-2-45,-1-2-193,0 0-148</inkml:trace>
  <inkml:trace contextRef="#ctx0" brushRef="#br0" timeOffset="354969.6963">10141 17219 559,'0'0'269,"0"0"-148,0 0-97,0 0 33,0 0-15,0 0-38,-1-24 2,25 15 2,5-1-8,0 4-2,0 2-64,0 0-136,1-3-83</inkml:trace>
  <inkml:trace contextRef="#ctx0" brushRef="#br0" timeOffset="355387.477">10427 16967 758,'0'0'177,"0"0"-131,0 0-7,0 0-14,0 0-3,0 0-19,66-29 0,-36 29 0,-10 4-3,-7 10 0,-10 7 0,-3 0 3,-5 5 7,-14 0 4,-1-2-4,3-6 0,6-6 6,4-7-3,7-2-7,0-3-4,1 0-1,25 0-1,10 0 4,10-10-1,6-8 1,0 0 1,2 0-1,-2 1-3,-4 3 4,-2 1-4,-6 2 0,-4 1 0,-10 6-1,-9 4-1,-9 0-1,-7 0-3,-1 0-1,0 1-5,0 16-12,-16 4-12,-7 5-127,-8 0-217</inkml:trace>
  <inkml:trace contextRef="#ctx0" brushRef="#br0" timeOffset="360965.4761">11072 19048 681,'0'0'108,"0"0"-92,0 0 1,0 0 40,0 0-21,0 0-23,0 0-13,3 0-2,4 0 2,0 0 4,-4 0-1,0 0 2,-3 0 5,0 0 11,0 0 3,0 0 1,0 0-5,0 0-1,0 0-5,1 0-2,-1 0-2,4 0-4,0 0-1,7 0-5,4 0 16,5 0-11,2 0 5,-1 0-3,0 0-7,1 0 8,-3 0-8,-3 0 1,-6 0-1,-3 0-51,-2 0-51,-5 0-104,0 0-114</inkml:trace>
  <inkml:trace contextRef="#ctx0" brushRef="#br0" timeOffset="361684.0058">11166 18804 503,'0'0'159,"0"0"-73,0 0-58,0 0 49,0 0 13,0 0-54,-24-24-17,23 22 1,-1 1 8,1-2-1,1 2 3,0 1-6,0-1-6,0 1-12,0 0 1,0 0-7,0 0-5,0 6-2,12 10 7,7 1 10,1 3-6,0-2-1,1 0 0,-4-6-1,-1-1-1,-4-3 1,-3-6-2,-5 2 2,-1-2-3,-3-2 1,0 0-2,0 0 1,0 0-1,0 0-4,0 0-9,0 0-3,0 0 2,0 0 0,0 0 9,0-7-6,0-2-8,0 2 13,0 0 8,0 0 6,-3 1 2,-1-1 1,0 2 11,2 1-9,1-2 9,1 2-9,0 4-4,0-4 5,0 4-2,0 0-8,-2 0 0,1 0-2,-1 0-2,-1 0 2,0 0-1,-5 4 0,-2 7 1,-2 2 6,-3-1-5,3-2-1,3 1-1,-1-6-2,3 2-40,-1 3-11,3-3-20,2-2-57,3-3-39,0-2-62</inkml:trace>
  <inkml:trace contextRef="#ctx0" brushRef="#br0" timeOffset="362382.9398">10972 17835 128,'0'0'129,"0"0"-52,0 0-9,0 0-14,0 0 1,0 0 2,0 0 6,0 0 7,0 0-4,0 0-6,0 0-14,0 0-14,0 4-29,0 11-3,0 5-7,0 4-157,-4 1-140</inkml:trace>
  <inkml:trace contextRef="#ctx0" brushRef="#br0" timeOffset="362598.2652">11095 18126 757,'0'0'141,"0"0"-129,0 0-9,0 0 3,0 0-6,0 0-2,-14 35-3,14-20-24,3 2-34,0 0-62,-1 0 7,-1-2-20,-1-2-59,2-1-27</inkml:trace>
  <inkml:trace contextRef="#ctx0" brushRef="#br0" timeOffset="362879.7993">11111 18143 536,'0'0'156,"0"0"-103,0 0-20,0 0-14,0 0-19,0 0-34,-2 4-80,8 16-90,-4 3-127</inkml:trace>
  <inkml:trace contextRef="#ctx0" brushRef="#br0" timeOffset="363216.2996">11180 18520 556,'0'0'167,"0"0"-153,0 0 9,0 0 38,0 0-13,0 0-34,14 17-4,-6 0 3,-2-1-10,1 6-6,-2-1-3,-1 3-38,-2 1-28,-1 1-15,2-3-21,0-3 7,0 0 34,0-7-7,2 0 46,-4-3 28,2-7 1,-1 1 11,-2-4 53,0 0 1,1 0 6,2 0-25,-2 0-8,-1 0-39,2 0-18,1 0-74,0 0-42,3-7-101</inkml:trace>
  <inkml:trace contextRef="#ctx0" brushRef="#br0" timeOffset="363658.3232">11100 18011 70,'0'0'0,"12"83"-59</inkml:trace>
  <inkml:trace contextRef="#ctx0" brushRef="#br0" timeOffset="374849.3602">12291 17367 349,'0'0'192,"0"0"-138,0 0-40,0 0 34,0 0 43,0 0-33,0 0-40,-8-12-17,8 18 1,0 7 15,0 6 32,0 0-29,0 2-13,0-5 2,4 3-1,0-2 2,-1-2-8,0-3-1,-1-6 5,3 0-3,-5-4 1,2-2-3,-2 0 1,0 0 4,0 0 4,0 0 14,0-3 0,0-11-6,0-5-13,0-1-1,0-1-1,-3 1 1,-1 1-3,-1 3 0,1 2 1,1 3 1,1 3 1,-1 2 0,1 5 1,2 1 2,0 0 7,-1 0-14,1 0-3,0 7-5,0 15 8,0 11 0,0 7 13,1 0-5,4 0-7,1-3 2,0-6-1,0-6-1,-2-6 0,-1-6 1,-3-3-2,0-2-3,0 0-43,0 0-119,-13-8-144</inkml:trace>
  <inkml:trace contextRef="#ctx0" brushRef="#br0" timeOffset="376701.5914">11241 18928 185,'0'0'104,"0"0"-74,0 0-23,0 0 27,0 0 4,0 0-9,0 0-7,9-20 9,-4 12 0,0 2 4,1-5 1,-1 1-8,2 0 1,2 0-8,-2-6-12,2 2-4,3-3-1,-3 1 2,-1 0 6,1 0-4,1-1-5,-3 1 4,3 2-4,-3 1-1,3-2-2,1-2 0,-1-1 0,4-2 2,-4-2-1,2 3-1,-3-2 1,-1-1 2,-1 1-2,2 0 4,-2 0 4,-1 2-6,3 1-1,0-3-2,-1 4 2,1 2-2,-3-2-1,2 4 1,-2-3 0,1 2 0,-3-1-1,2 0 1,3-5 0,-2 4 1,2-4-4,2 4 5,-2-3-4,1 2 0,0 0-3,1 2 5,-2-1-3,1 2-1,-2 0 3,1-2-5,0 1-6,1-1 4,-1-2-3,2 0-3,2 1 10,-2 0 2,2 1 2,-3-1 0,2 2 0,0 0 2,-1 3-1,1-5-1,2 1 2,0 0 2,-1 0 4,1-1 4,-1 3-10,-1 0 10,0 0-11,1 2 4,1-1-5,1-1 2,-2 2 0,2-2-1,-1-2 6,5 2 0,-2 1-6,-1-1-1,-1 2 0,0 0-1,-3 1 1,1 1-2,-1-1-3,0 0 1,0 0-1,-2-1 4,1 2 1,1-1 0,-3 1-1,0 0 0,-1 0-1,0 3-2,-2 0 3,2 1 1,-3 0-2,1 3 2,0-4 0,-1 0 0,1-1 2,1 0 3,1-1-2,-1 0 7,2-3-3,3 3-2,0-1-2,-1-2 0,2 3 8,-3 0 12,-1 2-2,-4 1 4,-2 3-7,-2 2-7,-1 1 4,0 0-3,0 0-1,0 0-11,0 0-13,0 0-8,0 0-38,0 7-97,0 1-39</inkml:trace>
  <inkml:trace contextRef="#ctx0" brushRef="#br0" timeOffset="384395.3233">12382 17452 45,'0'0'203,"0"0"-164,0 0-1,0 0 13,0 0-13,0 0-24,0 0-7,-36 2-3,35-2 7,1 0 17,-2 0-8,2 0-5,0 0-4,-1 0 7,-1 0 2,-1 0-8,-1 0-11,-4 0 0,-1 4-1,2 1-9,-3 0 5,7 0 4,0-5 2,3 2-2,0-2 1,0 0 1,0 0 3,0 0 1,0 0 3,0 0 4,0 0 13,0 0 10,0 0 10,0 0-13,0-5-2,1-3-6,8-2-9,3-5-8,4 1 3,1-5-10,2-6 2,1 2 3,0-2 1,0 2-3,-1-2-1,-1 1 6,0 0-9,1 0 12,-4 1-11,2 1 9,-1 2-6,-1 3 2,3-4-5,-2 1 8,2 4-7,-1-2-2,-1 4 7,1-3-6,-1 0 2,0 2 3,2-3-2,0-1 0,-1 1-3,2-1 1,-3 0-1,1 2 5,-1 1-6,-1 2 0,-3 0 1,1 1-1,-2 1 0,-2 4 3,3-4-3,-2 1 0,1-2 0,2 0 1,1 1-1,-1 2 0,0-3 0,1 2 0,-2-2 1,0 2-1,1-1 0,-1-3-1,4 3-1,-2-1 2,2 0 0,-1-1 0,1-2-1,0 2 1,1-1 0,-2-1 0,0 2 2,-1 1-2,-1 0 0,-3 1 1,1-1-1,1 1 0,-2 0 1,1 1-2,1-3 3,-2 2-2,-1-1 0,3 3 0,-3-3-1,2 2 3,0 1-2,0-2 0,1 2 0,1 0-1,-2-1 1,2 1-1,1-1 1,-1 0 2,-1 0-2,-2 1 4,2-2-4,-3 1 1,-1-1 2,0 3 1,3-1-4,-2-1 4,0 0 1,1 0-1,1-1-2,-2-1 1,0 3 2,0 0-2,-3 2-2,-2 0 2,1 3-3,-1 1 6,-1 1-4,-2 2 1,1-2 0,-2 2 0,1-1-3,-1 2 1,1-1 2,1-1-2,0-1 1,1-1 0,0 1-2,0-2 0,-1 3 0,1 2 0,-2 0 2,-1 0-2,3-4 0,-2 0 2,1 0 0,2-2-1,1-1 0,1 2 0,0-2-1,0-1 1,-2 4 0,1-2 0,-2 2 0,0 1 2,-2-2 1,-1 5 1,0 0 6,0 0 0,0 0-1,0 0 2,0 0-4,0 0-8,0 0 0,0 0 4,0 0-4,0 0-5,0 0-28,0 0-43,0-2-150,0-4-161</inkml:trace>
  <inkml:trace contextRef="#ctx0" brushRef="#br0" timeOffset="385078.4043">13628 15507 325,'0'0'136,"0"0"-62,0 0-1,0 0 34,0 0-24,0 0-15,0 0-4,-21-59-15,18 59-21,-2 0-4,-3 0-11,-4 0-10,-8 10 2,-1 15 2,-6 3 1,4 1-6,-1-3 1,7-1 3,1-4-3,4-4 3,4-5 0,1-4-3,4-3-2,3-5-1,0 0 2,0 0-2,0 0 0,0 0 1,2-8-1,9-9 13,4-7-6,3-2-4,-1-4-1,0 0 2,-1 2-1,0 1 4,-1 6 5,-2 8-2,-5 5-1,-1 4-2,2 4-4,-1 0-3,7 0 0,2 15 0,6 2 8,-1 4-2,5-1 2,-2 0-5,2-4-2,-3-3 0,-3-3 0,-2-3 0,-5-4 0,-2-2-1,-6-1 0,0 0 0,-2 0-6,3 0-17,-1 0-25,-3 0-66,-3 0-155,0 0-415</inkml:trace>
  <inkml:trace contextRef="#ctx0" brushRef="#br0" timeOffset="386863.061">15325 16792 408,'0'0'75,"0"0"-18,0 0 4,0 0 0,0 0-28,0 0-13,-4-43-13,4 40-5,0-3 6,0 2 18,0-1 11,0 1 4,0 0 16,0-1-7,0 3-6,0 2-7,0-4-16,0 4-4,0 0 3,0 0-8,0 0-12,0 5-4,0 15 0,0 11 4,4 7 12,1 7 6,1-4-17,2 1 2,-1-5 4,0-6-5,-1-4 0,0-8-1,-1-8 0,-2-4 0,-1-5 4,-2-2-4,0 0 1,0 0 4,2 0-2,-2 0-1,0 0-3,2 0-3,-2 0-30,0 0-27,0 0-144,-4-6-143</inkml:trace>
  <inkml:trace contextRef="#ctx0" brushRef="#br0" timeOffset="389802.7816">14016 15200 833,'0'0'119,"0"0"-91,0 0-11,0 0 0,94-57 3,-51 57-7,0 0-10,-4 9-3,-6 11 0,-14 4-8,-11 4 7,-8 3 2,-2 3 2,-17-3-3,-4-3 5,4-8-3,7-9 1,6-6-1,6-4-1,0-1 1,0 0-2,0 0-2,1-4 2,13-15 2,5-9 10,1-6-8,-1-3-1,-1 1-1,-6-1 4,0 4 2,-3 3 4,-5 7 10,-3 10 12,-1 8 3,0 5-2,0 0-19,0 1-16,0 22-13,0 10 13,0 7 14,4 1-4,2-2-8,3-4-1,2-6 2,2-4-3,0-3 0,2-5-2,4-4-36,1-5-38,5-7-34,2-1-216,0-6-301</inkml:trace>
  <inkml:trace contextRef="#ctx0" brushRef="#br0" timeOffset="390126.4055">14715 15047 690,'0'0'180,"0"0"-131,0 0 19,0 0-1,0 0-24,0 0-5,-43-33-8,40 33-10,2 0-1,-2 0-11,-3 15-8,-5 13 1,-2 8 5,4 5-1,1-1-1,7-2 1,1-2 1,0-1-1,6-6-4,9-4-1,6-3-1,-1-4-3,4-6 1,-1-3-12,4-5-56,6-4-55,-1 0-135,3-11-229</inkml:trace>
  <inkml:trace contextRef="#ctx0" brushRef="#br0" timeOffset="390353.3752">14863 15187 940,'0'0'119,"0"0"-96,0 0-23,0 0 7,0 0 7,100-38-14,-42 23-32,2-1-147,-7 2-82,-11-4-81</inkml:trace>
  <inkml:trace contextRef="#ctx0" brushRef="#br0" timeOffset="390590.6315">15234 15008 454,'0'0'204,"0"0"-70,0 0 3,0 0-52,0 0-28,0 0-14,-31-24-28,31 24-14,0 9-1,0 14 0,8 8 18,-4 6 10,-1 1 2,-1-2-14,1-5 16,2-4-18,1-6-9,2-4 1,3-3-4,2-5-2,2-3-2,6-3-10,2-3-34,6 0-62,5-7-79,-4-11-163</inkml:trace>
  <inkml:trace contextRef="#ctx0" brushRef="#br0" timeOffset="390951.3122">15311 15121 613,'0'0'189,"0"0"-155,0 0 13,0 0-8,0 0-32,0 0-14,46-24-24,-15 11-96,-3 1-47,-6-3-26,-6-3-5,-7-2 196,-5 0 9,-4 1 85,0 1 75,0 2-46,0 5 24,0 5-9,0-1-12,0 6-63,4 1-12,6 0-28,3 8 9,5 14-6,0 6 9,-2 5-3,-4 2 9,-4 1-12,-5-1 2,-3-1-15,0-3-2,0-2-5,0-4 0,-7 0-13,2-2-50,5-4-72,0-8-185</inkml:trace>
  <inkml:trace contextRef="#ctx0" brushRef="#br0" timeOffset="391954.3532">18618 17026 638,'0'0'176,"0"0"-87,0 0-33,0 0 12,0 0-16,0 0-1,-37-29-27,37 29-24,3 0-7,16 9 6,13 4 1,7-1 7,11 1-7,1-3 0,-2 0 0,-4-1 4,-9 1-3,-9 0-2,-11 1-1,-7 0 2,-9 3-7,0-1 7,-6 5 6,-13 2 1,-7-1-4,1 0 4,1-2 4,8-4-2,5-3-5,1-3-4,4 5-1,0 1-2,1 3-25,5 1-71,0-6-137,17-8-72</inkml:trace>
  <inkml:trace contextRef="#ctx0" brushRef="#br0" timeOffset="392310.8729">19266 16937 827,'0'0'177,"0"0"-133,0 0 11,0 0 16,0 0-13,0 0-31,-13-48-27,13 64-7,13 12 7,5 13 18,1 11 11,-4 10-15,0 6-1,-3 0 4,3-5-3,-2-7-3,5-9-9,-3-4-1,1-13 2,1-4-2,-1-6 2,-2-11-3,-3-3-2,-3-6 1,-2 0-1,0 0-6,3-2-6,3-14-1,2-4-20,-3-4-15,-3 2-63,-5-4-94,-2-1-262</inkml:trace>
  <inkml:trace contextRef="#ctx0" brushRef="#br0" timeOffset="392652.144">19382 17214 731,'0'0'184,"0"0"-115,-82-16-16,77 13 49,5 0-11,0 1-69,11-7-22,25-5 0,22-7 8,19-2 1,9-3-3,5 3 4,1 3-7,-5 2-1,-8 5 0,-12 3-1,-14 3 0,-14 2 4,-15 2 3,-13 2 2,-10 1 8,-1 0-1,0 0 4,0 0-3,0 0-16,0 0-1,0 0-2,0 0-6,-9 0-32,-8 5-28,-6 10-57,-7-2-68,-1-6-277</inkml:trace>
  <inkml:trace contextRef="#ctx0" brushRef="#br0" timeOffset="395811.2585">2817 7038 555,'0'0'98,"0"0"-56,0 0-35,0 0 2,0 0 34,0 0 27,0 0-28,-24 0-24,23 0-6,1 0 0,0 0 6,0 0-3,25-2-14,26-6 27,26-10-4,20-7-12,18-3-2,6-1-7,6-1 2,-3 5-3,1 0 4,-9 0-6,-11 2-2,-17 3 2,-24 4 2,-22 6-2,-19 3 0,-12 4 3,-9 2-1,-2 0 14,0 1 20,0 0-3,0 0-7,0 0-6,0 0-8,0 0-7,0 0-3,0 0-2,0-1 0,0 1-3,0 0 0,1 0-5,-1 0-25,0 0-16,3 0-34,0 0-83,0 0-41,-3 2-79</inkml:trace>
  <inkml:trace contextRef="#ctx0" brushRef="#br0" timeOffset="396749.3112">3193 7305 401,'0'0'62,"0"0"-32,0 0-22,0 0-7,0 0 5,0 0 31,-19 0-2,17 0 6,1-1-4,-1 1 7,-1 0 1,2-1-5,-1 1 0,2-2-3,-1 2-11,1-2-4,0 0 9,4-6-22,23-6 3,15-5 7,18-7-12,17-4 1,8-2 4,12-2-12,11-3 0,9 1 4,6-1 0,-1 4-4,-3 1 0,-16 5 0,-13 6 7,-23 4-7,-19 5 1,-26 5 1,-13 5 10,-6 2 9,-3 0 22,0 0 14,0 0-10,-3 0-19,-4 0-21,2-1-7,4 1 4,1-2-3,0 2-1,0-1-1,0-1-1,0 1-10,0 1-22,0 0-38,7 0-30,2 0-60,-3 0-102,-4-7-141</inkml:trace>
  <inkml:trace contextRef="#ctx0" brushRef="#br0" timeOffset="407686.5532">12451 8760 458,'0'0'44,"0"0"1,0 0-22,0 0 3,0 0 21,28-82 21,-26 70-14,-1-4-19,-1 2-17,0 0 11,0-1-13,-10 2 11,-13 2-14,-7 3-13,-8 7 0,-10 1 0,-9 0 3,-6 13 1,-2 9-4,-1 9 0,1 10 3,5 7 4,10 5 3,13 6 5,13 4-1,13 7-5,11 5 0,0 14 0,16 10-3,11 10-3,2 8 7,6 2-6,1 0 2,6 2-5,4 0 2,6-7 2,3 3-5,3-3 1,-1-3 2,-8-7-3,-12-8 0,-11-11 0,-14-6-2,-11-6 1,-1-8-4,-10-9 5,-14-6-1,-4-9 2,-1-5-3,6-11 4,4-5-2,9-9 1,4-5 0,5-3-1,1-3 4,0 0-4,0 0 0,4 0-13,19 0-3,8 0 15,10 0 1,3 0-9,1 2 4,2 7 0,2 1 0,-1 7 1,0 5 4,-8 12 0,-11 7-9,-14 14 2,-14 12 6,-1 16-4,-24 9 5,-13 2 0,-2-2-1,0-9-1,6-7 4,10-8 2,3-3-1,10-3 12,4 1 5,6 4-4,0 4-11,7 2 3,16 4-3,6 9-1,7 8 4,8 6-1,3 9-1,0 3-6,-1 4 0,-6 3 1,-1-2-1,-6-6 3,-4-8-3,-6-9 0,-2-11-2,-6-3 1,-5-8 1,-2-8 1,-2-9 3,0-13-4,4-7 1,1-5-1,3-9 1,3-1-1,4-6 0,4-1 1,3-5-2,5-6 2,0-2-1,1 0 0,-2-2-2,-4-9-1,-5-1 1,-7 2-11,-7 0-4,-6 1-4,-3-1-9,0-1-69,-12-3-118,-6 0-108</inkml:trace>
  <inkml:trace contextRef="#ctx0" brushRef="#br0" timeOffset="407853.0184">13434 14146 708,'0'0'388,"0"0"-346,0 0-42,0 0-62,0 0-52,0 0-197</inkml:trace>
  <inkml:trace contextRef="#ctx0" brushRef="#br0" timeOffset="413588.4502">11285 18851 343,'0'0'158,"0"0"-118,0 0-23,0 0 4,0 0 9,0 0-10,0 0-4,0-2-6,0 2 7,0 0 4,0 0 7,0 0-3,0 0 6,0 0-5,0 0-7,0 0-5,0 0-4,0 0-5,0 0-1,0-1-3,0 1 0,0-1-1,-4-5 0,1-2 5,0 2-5,0-7 2,0 0-2,1 0 0,2-2 6,0 0-4,0-6 20,0 3-17,0-6-2,0 1 3,0-5-1,0 1-3,0-3 1,0-1 6,0 1 10,-1-4-4,-4 2-2,-1-2 3,-1 0-9,1 3 4,1-4-5,0 1-1,-1 1 0,-3 3 0,3 3 1,0 1 1,0 4-1,0 1-2,0 4 6,0-1-2,1 0-3,-1-1-2,2 0-3,-3 1 1,-1 0 2,2 4-1,-1-4 0,-1 5-2,1-2 4,-1 0-4,2-1 0,-1 0 0,0 1 0,-1-1 0,2 3 5,1 0-5,1 0 1,1 3 2,-3 2-2,3 1-1,2 2 2,-1-2-2,1 2 1,-1 1 2,0 1-2,1-1-1,1-1 4,-1 4-3,1-5-1,0 3 0,-2-2 0,2 3 0,0-4 1,0-2-1,0 1 1,0-3 1,0 0-2,0 1 0,0 0 0,0 1 4,0-2 2,0 0-6,0-1 2,0 3-1,0-2-1,0 6 2,0 1 7,0 2 0,0 1 5,0 0-6,0 0-1,0 0-7,0 0 4,0 0-4,0 0-6,0 0 4,0 0-8,-3 0-45,-10 8-53,-2 8-79,-3-3-81,4-3-122</inkml:trace>
  <inkml:trace contextRef="#ctx0" brushRef="#br0" timeOffset="414158.2166">10999 17660 472,'0'0'82,"0"0"-54,0 0 27,0 0 47,0 0-20,0 0-30,-14-6-28,13 2 5,-2 2-15,-2-2 7,-2-2-1,1 2 1,-3 0-11,-1 1 9,1 0-9,-2-1-5,-3 1 4,-3 0 5,-2 2-13,-5 1 1,-3 0 1,-6 0-3,-3 0 1,-4 0 3,0 0-4,-8 0 3,2 1-1,-5 3-2,2 1 0,1-1 1,1 3 2,4-4 1,0 2-2,3-2 0,0 3 4,1 1-3,-1-1-2,5 1-1,6-3-2,2 1 2,6-1 2,-2-4 0,1 0-2,2 0 2,0 0 1,0 0-2,2 0 1,2 0 2,4 0 3,0-3-3,5 1 4,4 0-5,1 0 0,2 2 0,0-1-3,0 1-4,0-3-25,0 2-26,12-2-74,12 0-50,7 0-48,7-2-182</inkml:trace>
  <inkml:trace contextRef="#ctx0" brushRef="#br0" timeOffset="415584.3944">14921 17434 357,'0'0'119,"0"0"-93,0 0-14,0 0 37,0 0 22,0 0 9,-1 0-15,1 0-27,0 0-15,0 0 19,0 0 2,0 0-8,0-1-16,0-3-8,3-2 2,7 0-5,6-1-5,4 1 3,8 6-4,10-6-3,14 2 2,17 4 2,8-1 0,9 1-4,4 0 0,5 0 0,2 0 0,-1 0 0,-5 0-2,-10 0-6,-5 0 8,-9 0-1,-7 0 2,-8 0-1,-7 0 1,-6 1-1,-4 1 1,-5 0 0,-1-1 0,-1 4 3,0-5-1,0 0-3,-2 2 1,-1 1 3,-1 0 0,-5-3-2,1 4 0,-10-3 3,-2 0-1,-4 1 0,-3-2 2,0 0-1,-1 0 7,0 0-1,0 0 0,0 0-1,0 0-10,0 0 2,0 0-5,0 0-5,0 0-17,0 3-29,0-2-78,0 2-104,0-3-10</inkml:trace>
  <inkml:trace contextRef="#ctx0" brushRef="#br0" timeOffset="415776.7638">16597 17427 618,'0'0'82,"0"0"-68,0 0-14,0 0-19,0 0-90,0 0-254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3360" y="338040"/>
              <a:ext cx="8560800" cy="6265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280" y="328320"/>
                <a:ext cx="858240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4280" y="301680"/>
              <a:ext cx="7631280" cy="227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80" y="290880"/>
                <a:ext cx="7651080" cy="22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73200" y="2794680"/>
              <a:ext cx="7940160" cy="3987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560" y="2788200"/>
                <a:ext cx="7956720" cy="40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9160" y="237600"/>
              <a:ext cx="8436960" cy="5740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00" y="225720"/>
                <a:ext cx="8454960" cy="57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2360" y="288360"/>
              <a:ext cx="8484120" cy="6242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640" y="276840"/>
                <a:ext cx="850536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2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1600" y="306720"/>
              <a:ext cx="8572680" cy="6498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296280"/>
                <a:ext cx="859428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4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3720" y="339840"/>
              <a:ext cx="8127000" cy="5330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60" y="330840"/>
                <a:ext cx="8148960" cy="53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1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4400" y="352440"/>
              <a:ext cx="6682320" cy="6323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" y="343080"/>
                <a:ext cx="6702480" cy="63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3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5440" y="171720"/>
              <a:ext cx="7935840" cy="6568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000" y="162360"/>
                <a:ext cx="7956000" cy="65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0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480" y="357840"/>
              <a:ext cx="8506800" cy="6499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348120"/>
                <a:ext cx="8528040" cy="65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8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Signals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2</cp:revision>
  <dcterms:created xsi:type="dcterms:W3CDTF">2006-08-16T00:00:00Z</dcterms:created>
  <dcterms:modified xsi:type="dcterms:W3CDTF">2022-04-21T06:30:42Z</dcterms:modified>
</cp:coreProperties>
</file>