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2T05:36:03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1561 1205 526,'0'0'197,"0"0"-129,0 0-14,0 0 14,0 0-4,0 0-28,0-4-12,0 4-1,0 0 5,0 0 6,0 0-4,0 0-7,0 0-2,0 0 0,-2 0-1,2 0-6,0 0-7,0 0-7,0 0-3,0 22-11,0 21 8,0 20 6,0 10 6,0-1-5,0-7-1,0-10 0,0-11 0,0-7 0,0-6 0,0-7 0,0-6 0,0-5-1,0-3-3,-1-5-12,-4-2-23,-2-3-3,-2 0-10,-3-4-40,2-18-88,7-5-120</inkml:trace>
  <inkml:trace contextRef="#ctx0" brushRef="#br0" timeOffset="302.9144">1249 1320 817,'0'0'92,"0"0"-71,0 0 6,0 0 12,0 0-17,0 0 0,81-34-18,-8 17-2,3-3 2,1-2 3,-2 0-4,-6 0-1,-5 3 1,-15 1 2,-19 10 0,-11 3 2,-16 4-7,-3 1-14,0 1-40,-10 17-38,-8 8-36,-3 5-128</inkml:trace>
  <inkml:trace contextRef="#ctx0" brushRef="#br0" timeOffset="573.1274">1976 1492 927,'0'0'79,"0"0"-70,0 0 1,0 0 49,0 0-31,0 0-27,-5 39-1,8-18 5,2 1-1,-2 0 3,1-1-2,-4-3-3,0-1-1,0-2 0,0 0-1,-13-1-36,-4 0-54,-4-7-201,1-7-224</inkml:trace>
  <inkml:trace contextRef="#ctx0" brushRef="#br0" timeOffset="721.727">1982 1358 962,'0'0'57,"0"0"-55,0 0-2,0 0-27,0 0-60,0 0-347</inkml:trace>
  <inkml:trace contextRef="#ctx0" brushRef="#br0" timeOffset="1501.5808">2185 1594 816,'0'0'21,"0"0"-19,0 0-2,0 0 24,0 0-1,0 0-11,-8 64-7,11-63-5,-3-1 14,0 0 15,0 0 14,0 0-1,0-6 14,0-8-28,0-4-11,0-4-6,5-1 3,5-1-5,5-1-5,2 2 0,2 3 5,3 6-9,-2 6 0,-1 4 1,3 4-2,-5 0-1,-4 5-4,-4 9-3,-3 1-11,-4 4 4,-1-3 1,-1-2 1,0-6 11,0-4-1,0 0 4,0-4 0,0 0 0,0 0 10,2-8 1,1-9 0,4-4-6,2 0 9,0 0 6,3-2-8,0 4 2,0 6 0,-2 8-4,2 5-10,1 22-1,-2 13-5,-2 3 6,1-1 3,-5-8-2,1-5 0,1-8-1,-1-3 0,6-5 0,-4-4 0,5-4 7,2 0-6,6-2-1,0-11-1,4-6 0,-1-5-9,-2-1 7,-4-2 1,-3 0 1,-4 0 1,-4 0 0,-5-3 3,-2 3-2,0 6 4,0 7 7,-3 8 1,-3 6 10,-2 0 0,-1 21-14,-6 17-7,-1 13 7,4 3-3,6-9-4,6-10-2,0-12 0,21-10-5,10-12-1,11-1-23,4 0-46,0-7-117,-5-9-357</inkml:trace>
  <inkml:trace contextRef="#ctx0" brushRef="#br0" timeOffset="2572.6513">3736 1407 905,'0'0'40,"0"0"-35,0 0 9,-96-62 43,73 55-16,3 4-19,10 3-12,4 0-5,6 10-5,0 18-3,0 10 2,0 7 1,16-3-38,8-3-24,-3-6-21,-3-9-32,-13-4 21,-5-7 25,-11-7 69,-14-2 31,-2-4 93,6 0-20,9 0-40,9-4-29,3-10-35,17-5-9,21-8 6,12-4-11,6-4-6,4-9-18,0-3-7,-7-2 32,-8 3 13,-15 11 7,-9 3 25,-14 5 7,-7 7 4,0 1 0,0 5 2,0 5-3,-3 7-11,0 2-7,0 0-22,-4 19-2,-5 16 0,0 11 0,0 2 5,5-1-5,1 2 1,-2-4 1,2-3-2,2-9-1,-2-5 1,4-9 0,1-5 1,1-6-1,0-4 0,0-4-3,0 0 3,0 0 7,6-14 0,7-9 4,7-3-10,-1-3-1,3 7 3,-1 5-1,-3 6-2,-3 9 5,3 2-5,0 10 0,3 12-2,0 0 2,-2-2 1,-1-6-1,-5-5-1,-1-1 0,-4-5-1,-2 0-4,-2-3 1,-4 0 5,0 0 1,6 0 4,0-10-3,3-5-1,6-3 0,0-2-1,8 4-1,0-1-1,1 10 0,-6 6 1,-1 1 0,-3 1-1,-3 12 2,-1 1 0,-4-1 0,0-2-2,-3-1 2,-2-2-6,3 0-71,0-5-117,3-3-371</inkml:trace>
  <inkml:trace contextRef="#ctx0" brushRef="#br0" timeOffset="2740.6845">4449 1319 990,'0'0'32,"0"0"-32,0 0-17,0 0 15,0 0-58,0 0-114,75-53-150,-35 31 18</inkml:trace>
  <inkml:trace contextRef="#ctx0" brushRef="#br0" timeOffset="2986.871">4651 1075 540,'0'0'179,"0"0"-74,0 0-7,0 0-8,0 0-8,0 0-37,0-55-42,0 80 2,0 16-1,0 13 27,0 5-9,0 2-6,0 0-10,0 2 0,0-2-4,0-5 1,-8-5-3,-2-7 0,-2-9 0,3-7-2,-2-5 2,0-5-22,2-5-24,1-6-18,2-7-50,6 0-138,0-15-37</inkml:trace>
  <inkml:trace contextRef="#ctx0" brushRef="#br0" timeOffset="3623.2949">4548 1462 344,'0'0'522,"0"0"-470,0 0-32,0 0 37,0 0 9,94-61-40,-57 47-26,5 0-1,-2-2-29,2-3-18,-3-2-15,-6 0-57,-3-1 11,-7-1 66,-5 2 43,-3 0 23,-3 0 23,-6 0 42,-2 2-24,-2 3-19,-2 0-5,0 3-5,0 4-9,0 1 5,0 5-4,0 3-4,0 0-11,0 6-12,0 22-8,-5 10 8,-8 10 12,0 3-1,-1 0-7,5 0-1,2-3 0,1-4-3,2-6 0,3-10-1,1-7 0,0-7-1,0-4-6,0-3 1,3-3-1,8-1 0,2-2 8,4-1-4,-1 0 4,2 0 1,3-5-1,-3-2 1,-2 0 0,-4 3-1,-5 1-4,-4 0-11,-3 3-29,0-1-10,0-1-46,0-2-166,0-2-186</inkml:trace>
  <inkml:trace contextRef="#ctx0" brushRef="#br0" timeOffset="4030.9441">4918 1335 918,'0'0'42,"0"0"-42,0 0 0,0 0 27,0 0 4,0 0-31,103 0-14,-72-3-17,-10-2-39,-9 1-148,-6 1-194</inkml:trace>
  <inkml:trace contextRef="#ctx0" brushRef="#br0" timeOffset="4321.7172">5307 1387 974,'0'0'84,"0"0"-77,0 0 31,0 0 32,0 0-38,0 0-28,0 8-3,9 10 3,0 0 2,-4 3-5,-4-2 0,1-2-2,-2 0-24,1-3-65,5-6-96,0-4-279</inkml:trace>
  <inkml:trace contextRef="#ctx0" brushRef="#br0" timeOffset="4490.4477">5346 1264 967,'0'0'58,"0"0"-53,0 0 23,0 0-2,0 0-26,0 0-157,6-56-346</inkml:trace>
  <inkml:trace contextRef="#ctx0" brushRef="#br0" timeOffset="5030.7935">5461 1429 750,'0'0'50,"0"0"-32,0 0 37,0 0 15,0 0-26,0 0-22,-26 47 1,29-56 36,8-10-4,7-4-29,1-1-8,5 1-8,4 5 2,5 4-3,2 6-6,1 3-3,-2 5-4,-6 0 3,-4 0-9,-6 9-10,-6-5 6,-5 0 10,-5-2 4,-2-2 0,0 0 3,0 0 17,0-3 18,0-10-12,0 0 0,0 3 12,0 6-6,0 4-9,1 23-23,1 34-13,-2 30 13,0 23 3,-8 6-3,-1-1-11,6-12-32,3-16 0,0-14 16,0-17 6,0-14 7,-7-15 2,-11-13 12,0-9 20,0-5 22,-1-3 7,1-17-12,0-7-8,7-8-9,3-10-11,2-9-9,3-10 0,3-10-6,0-4-56,19 5-38,8 10-107,4 10-585</inkml:trace>
  <inkml:trace contextRef="#ctx0" brushRef="#br0" timeOffset="5260.5299">6167 1187 980,'0'0'122,"0"0"-110,0 0 14,-8-84 42,8 76-33,0 4-35,0 4-30,3 0-108,7 0-47,1 5-124,1 10-138</inkml:trace>
  <inkml:trace contextRef="#ctx0" brushRef="#br0" timeOffset="5391.7463">6197 1424 693,'0'0'121,"-30"72"-55,19-47 10,5-11-11,0-4-15,3-7-36,3-3-14,0 0-57,18-7-66,9-14-247</inkml:trace>
  <inkml:trace contextRef="#ctx0" brushRef="#br0" timeOffset="5583.6326">6438 1286 995,'0'0'75,"0"0"-63,0 0 29,0 0 10,0 0-23,90-8-28,-41 6 0,-7 0-38,-11 1-28,-9-1-42,-11 2-17,-10-1-98,-1 1-47</inkml:trace>
  <inkml:trace contextRef="#ctx0" brushRef="#br0" timeOffset="6599.8732">1583 2221 358,'0'0'161,"0"0"-62,0 0-35,0 0 14,0 0-2,0 0-14,-7 0-39,7 0-12,7 0 0,3 0 13,1-2 5,1 0 1,5-1-13,5 2-1,9-1-8,14 2-2,18 0-1,17 0-2,23-2-2,20 0 1,23-4-2,18 0-3,12-1 2,9 1 1,6-2-9,10 0 6,2-2-14,3 0 14,0 0 1,-15 1-1,-14 1 3,-23-3 0,-24 2 15,-17 2 7,-20 2 2,-20 0-1,-12 0-2,-17 4-4,-16-1-8,-12 1 3,-10-1-3,-4 2 5,-2 0 5,0 0 4,0 0-9,0 0-7,0 0 0,0 0-6,0 0 0,0 0 0,0 0-1,0 0-1,0 0-14,0 0-48,0 0-39,-4 0-43,-9 5-126,4-1-336</inkml:trace>
  <inkml:trace contextRef="#ctx0" brushRef="#br0" timeOffset="8926.0705">4894 3402 621,'0'0'183,"0"0"-154,0 0 7,0 0 49,0 0-9,0 0-25,-61-21-17,61 15-9,0 0 9,3-4-11,16-5-8,14 1-1,12 3-8,5 5-5,4 6 2,-6 0-2,-5 21-2,-12 6-2,-20 10-5,-11 5-18,-16 5-5,-23 0 10,-9-3 0,0-3 9,8-8 4,7-8 6,14-10 1,10-7 1,5-7 1,4-1 1,0-11 3,13-17-5,12-9 1,8-6-1,3-1 1,1-2 5,6 0-3,-1 3 13,-3 4 6,-8 5 8,-8 10 1,-10 12-4,-10 6-5,-2 6-9,-1 0-13,0 10 0,0 16-4,-3 14 4,-7 6 1,0 1 5,-1-1-6,5-3 2,5-4-2,1-3 0,0-5-2,3-1-5,14-10-30,7-1-33,8-11-55,10-8-128,5-2-154</inkml:trace>
  <inkml:trace contextRef="#ctx0" brushRef="#br0" timeOffset="9210.0655">5780 3257 754,'0'0'86,"0"0"-33,0 0 29,0 0 0,0 0-32,-88-30-29,72 38-15,-2 16 0,0 8 15,0 4-4,2 6 1,7-4-4,4 1 6,5-6-14,0 1-4,8-7-2,11-4 0,5-4-1,7-7-16,6-5-42,5-7-47,2 0-24,2-10-147,-4-13-210</inkml:trace>
  <inkml:trace contextRef="#ctx0" brushRef="#br0" timeOffset="9518.6471">6122 3254 714,'0'0'192,"0"0"-137,0-74 17,0 60 27,-3 6-17,0 5-37,1 3-21,1 0-17,-5 5-7,0 23-7,-2 8 7,-2 11 10,-2 3-4,3 0 4,5-1 0,-1-5-6,5-5 3,0-3-6,0-5 0,9-6-1,3-5 0,4-6 0,0-5 0,3-6-1,-3-3-19,2 0-5,0-15-21,-6-6-11,0-2-15,-3-3-22,-8 0-60,1 3-153,-2 3-123</inkml:trace>
  <inkml:trace contextRef="#ctx0" brushRef="#br0" timeOffset="9739.9049">6110 3377 321,'0'0'735,"0"0"-668,0 0-45,0 0 44,0 0-11,0 0-55,-26 0-5,64-4 3,12 2-13,10-4-71,7-2-131,0-3-337</inkml:trace>
  <inkml:trace contextRef="#ctx0" brushRef="#br0" timeOffset="10112.7633">6641 3498 400,'0'0'519,"0"0"-445,0 0-37,0 0 36,0 0 6,0 0-51,-30 0-28,44 0-10,19-2 7,14-3-1,16-4-80,4 0-71,5-5-188</inkml:trace>
  <inkml:trace contextRef="#ctx0" brushRef="#br0" timeOffset="10499.7605">7191 3104 590,'0'0'245,"0"0"-192,0 0 19,0 0 23,0 0-1,0 0-39,-3-44-20,3 44-16,0 0-9,0 13-10,0 15 1,-2 13 11,-1 11 18,-2 3-6,-1 5-11,3-2-4,2-5-3,1-5-4,0-7-1,0-5-1,9-7 0,2-7 0,-1-5-7,0-11-8,-1-4-8,-2-2-9,2 0 1,3-12 0,3-6-23,0-3-24,0-1-8,-3 1-37,0-1-112,-5 2-54</inkml:trace>
  <inkml:trace contextRef="#ctx0" brushRef="#br0" timeOffset="10721.3627">7154 3320 979,'0'0'59,"0"0"-47,0 0 39,0 0-1,0 0-40,0 0 1,84-11-11,-37 5-41,-3 1-50,-5 2-75,-6-1-199</inkml:trace>
  <inkml:trace contextRef="#ctx0" brushRef="#br0" timeOffset="11132.0427">7578 3389 689,'0'0'209,"0"0"-182,0 0 16,0 0 47,0 0-33,0 0-37,-37 15-12,20 4 11,-1 6 16,2 5-3,2 1-10,1 2-10,7-1-1,2 1-2,4-5-7,0-6-2,1-3 1,15-7-4,4-5 1,8-6-20,5-1 2,3-5 7,-2-18 9,-1-3 4,-6-7 4,-9-2 1,-2 0 3,-8 1 10,-8 5 2,0 1-14,0 6-3,-18 5-3,-5 3-5,-9 4-30,3 4-46,4 4-55,10 2-213,14-6-240</inkml:trace>
  <inkml:trace contextRef="#ctx0" brushRef="#br0" timeOffset="11438.8974">7890 3035 761,'0'0'154,"0"0"-120,0 0 27,0 0 36,0 0-22,0 0-45,0-10-17,16 14 1,6 16 7,1 10-1,-1 8 0,-4 8 0,-3 7-3,-12 6-7,-3 4-9,-7 3-1,-25 7-4,-8 2-47,-11 2-47,-10-6-79,-3-12-230</inkml:trace>
  <inkml:trace contextRef="#ctx0" brushRef="#br0" timeOffset="12179.7968">4748 4384 445,'0'0'259,"0"0"-196,0 0-51,0 0 27,0 0 67,0 0-24,-12-2-27,12 2-19,0 0-21,19-3-14,21 3 15,29 0-1,30-1 4,36-4-6,29-2-2,26-3-6,19 0-5,9 0 0,7 5 1,6 0-1,-5 4 0,3-1 0,-8 0 0,-18 2-9,-19-2 8,-22-1-1,-29-2 2,-30-1 2,-27 0-1,-28 2-1,-20 1 2,-13 3 9,-11-1 3,-4 1 7,0 0-3,0 0-8,0 0-7,0 0-3,-6 0-4,-16 0-7,-12 0-22,-11 1-82,3 3-58,11-2-239</inkml:trace>
  <inkml:trace contextRef="#ctx0" brushRef="#br0" timeOffset="12363.1787">8163 4388 1129,'0'0'0,"0"0"-40,0 0-30,0 0 70,0 0 0,0 0-76,-11-12-246,16 12-143</inkml:trace>
  <inkml:trace contextRef="#ctx0" brushRef="#br0" timeOffset="19913.3774">7484 2849 362,'0'0'101,"0"0"-94,0 0 30,0 0 62,0 0 2,0 0-47,0 0-13,-8-4-5,7-1 7,-1 1-16,-1-2-11,-2 1 7,-1-1-4,-3 0-11,-2 2-3,2 0 0,-1 0 1,-2 2-4,-3 1 11,-2 1-12,-3 0 2,-1 0-2,1 0 1,1 0 0,5 3 3,1 3-2,3-3 1,-2 3-4,3-2 4,-2 3-4,-2 5 1,-4 1 2,0 5 2,-3 0-1,1 1 0,0-1 6,2 2-2,1-2-2,1 2 2,1-1-3,2 2-4,0 0 4,-1-1 1,3 4-4,-1-2 4,1 1 3,1 2-8,-3-1 5,6 0-4,0 2 4,1 1-4,1-1-1,2-1 2,-1 0-1,2 3 1,1-4 1,0-1 0,0-1 2,0-4 2,0 3-5,0 0 0,0 0 0,1 2-2,2-3 2,2 0-2,-2-1 4,1 1-3,2 1-1,-1-3 1,5 2-1,-4-3 1,2-1 2,-2-2-1,4 2 2,-3-2-3,4 1-1,2-1 0,-1 2-1,6-1 0,-1-3 1,3 3 1,1-4-2,-3-1 0,3-3 3,0 0-5,-3-2 4,7-4-1,1-1-1,-1 0 6,3 0-2,-2 0-4,-1 0 1,-1-6-1,1-1 3,-1-2-3,-3-2 1,3-1 0,1-1 1,2-1-1,0-2 0,0-1 0,0 0 0,-3-1-1,-2-1 0,-4-3 0,-3-2 1,-3-4-1,-2-2 2,-4-4-2,0 2 1,-2-2-1,3 2 2,-2 4-2,0-2 0,-1 3-2,-2 1 2,-1 3 0,-1 1 0,0 3 3,2 1-2,-2 0 0,0 4-1,0-3 1,0 2-1,0 0-2,0-1 2,-2 2 3,-2 1-2,-2-1 9,-1 3-5,0-2-1,0 2 4,1-1-7,-4 0 5,-1-2-3,-1-2-2,-4-1 2,7 0 0,-4 0-1,1 2 2,1-2-2,-1 0 2,2-1 4,-1 3 0,1 1-2,-2-1-1,-3 0-2,3 3-1,-3 1-1,2 2 1,2 1-1,-3 1-1,0-2 0,-1 2 0,0 0 0,2 1 1,1 2-1,0 0-1,0 1 0,-2 0 0,1 3 0,1-1 0,-3 1 0,6 0 1,2 0-1,2 0 0,2 0 1,3 0-13,0 0-9,0 0-9,0 0-39,0 0-49,0 0-84,0 4-182</inkml:trace>
  <inkml:trace contextRef="#ctx0" brushRef="#br0" timeOffset="20589.5277">10532 2931 656,'0'0'127,"0"0"-88,0 0 25,0 0 22,0 0-11,-3-79-23,3 73-12,0 5-21,0 1 3,0 0-7,0 7-15,0 20 0,0 13 0,0 10 11,0 4-3,0 2-2,0 0-4,0-2 1,6-4-2,6-5 0,1-9 0,1-10 0,1-7 0,-4-7 0,1-7-1,-1-3 0,4-2 1,1 0-1,2-7-4,0-7-10,-3-5-6,-8-4-17,-5 0-48,-2-6-38,-11-1-217</inkml:trace>
  <inkml:trace contextRef="#ctx0" brushRef="#br0" timeOffset="21061.1205">10471 3141 355,'0'0'560,"0"0"-540,0 0-7,0 0-13,0 0 64,0 0-35,127-18-17,-65 15-7,0-1-2,-9-1-2,-11 2 8,-9 3 3,-11 0 4,-9 0-2,-7 0-7,-4 15-6,-2 8 7,0 7 6,-8 6-1,-6 1-2,3 3-6,2-1 5,6-3-10,3-4 1,0-8 1,8-6-2,2-8 2,2-4 1,3-6 0,3 0 3,1 0 9,2-15 3,-3-5 1,-2-3 5,-3-3 1,-3-3-2,-6-2-4,-4 0 1,0 0-4,-4 3-8,-17 2-1,-3 2-7,-4 5-4,-8 5-1,5 4-20,-1 6-43,6 4-21,6 0-53,11 0-153</inkml:trace>
  <inkml:trace contextRef="#ctx0" brushRef="#br0" timeOffset="21706.7139">10932 2720 583,'0'0'102,"0"0"-97,0 0 9,-21-79 53,15 54 16,-2 3-37,-4-3-33,-4 2 3,-6 3 13,-8 0-9,-6 3-5,-11 5 7,-7 8-7,-8 4 2,-3 13 8,-7 24 2,-1 17 6,-3 15-8,3 15 3,10 6-1,18 5-1,19 0-16,24-4 3,5-2-12,33-6 3,12-8-2,7-7 1,6-8-3,4-11 0,1-7-1,3-11-3,1-14-14,3-16-13,0-1 4,-7-18 9,-8-16-1,-9-7 19,-10-9 2,-9-7 1,-10-8-1,-10-5 2,-10-9 9,0-4 3,-18 1-11,-9 2 9,-4 11 5,0 10-2,-1 11 4,2 13-10,2 10-1,1 8-5,3 7-5,2 1 0,0 6-1,2 3-4,-2 0-27,-2 7-19,-3 13-37,2 5-24,1 1-136,6-8-260</inkml:trace>
  <inkml:trace contextRef="#ctx0" brushRef="#br0" timeOffset="22966.5894">11135 3039 174,'0'0'470,"0"0"-391,0 0-21,0 0 31,0 0-1,0 0-39,-32 0-12,29 0-2,1 0-7,2 0 2,0 0 2,0 0-17,4 0-15,24 0 2,23 0 8,25 0-3,18 0-2,11 0 2,3-4-6,-3-2-1,-8 0-3,-12-2 2,-15 3-4,-19-1 4,-22 0 1,-16 2 1,-10 1 2,-3 0 1,0-1 14,-2-3-12,-10 0-6,-6 0-3,-3 2 0,-9 4-9,-7 0-45,-3 1-38,-1 0-53,9 0-214,11-5-170</inkml:trace>
  <inkml:trace contextRef="#ctx0" brushRef="#br0" timeOffset="23369.7044">11773 2794 423,'0'0'246,"0"0"-198,0 0-1,0 0 77,0 0-37,0 0-32,-21-16-24,21 16-18,-1 0 7,1 0 5,0 0-1,0 0-12,0 1-4,3 11 5,13 4 5,7 0-5,8 5-8,5-1-3,7 1 0,2 2 1,-3-2 0,-4 1-3,-8 0-2,-7-1-3,-10-1-8,-10-1-1,-3 0 7,-2-1 3,-20-2 3,-5 0 1,-7-1 6,0-3 12,2 0-3,7-2-8,8-3-1,7 0-6,7-2-2,3 1-7,0 2-31,22-4-71,17-4-113,18 0-382</inkml:trace>
  <inkml:trace contextRef="#ctx0" brushRef="#br0" timeOffset="23906.0138">12603 2951 682,'0'0'218,"0"0"-191,0 0 8,0 0 31,0 0 7,0 0-46,76-24-19,-11 22 0,7-2 1,-5 2-8,-5-2 0,-12-2-1,-14 1-17,-12-3-76,-18 0-35,-6-4-78,-15-2-31,-21-2-237</inkml:trace>
  <inkml:trace contextRef="#ctx0" brushRef="#br0" timeOffset="24099.4189">12837 2781 359,'0'0'132,"0"0"-54,0 0 45,0 0 20,0 0-32,0 0-40,-22-14-33,22 14-13,3 14-6,11 12 24,2 2-9,1 4-8,-2 0-13,-1 0-8,-4-3-5,-2-1-1,-1-5-51,-1-3-82,3-9-132,7-7-165</inkml:trace>
  <inkml:trace contextRef="#ctx0" brushRef="#br0" timeOffset="24411.973">13229 2825 901,'0'0'125,"0"0"-81,0 0 37,0 0-8,0 0-47,0 0-22,51 5 2,-14 25-3,-1 2 0,-2-3-2,-4-5 1,-7-6-1,-8-7-1,-8-5 0,-4-4 1,-3-2 1,0 0 8,0 0 24,3-9 3,6-8-14,2-6-19,-1-2-1,6-4 0,-4-1-1,5-3-2,-2-1-17,4 2-48,9 6-37,8 9-78,10 6-101,1 11-124</inkml:trace>
  <inkml:trace contextRef="#ctx0" brushRef="#br0" timeOffset="24720.7198">13847 2799 436,'0'0'175,"0"0"-91,0 0 7,0 0-14,0 0 2,0 0-25,82 50-25,-39-50-7,-4 0-5,-4-14-6,-12-2 5,-7-4 4,-8 2-2,-8 0 13,-4-1-17,-25 5 1,-11 5 1,-9 9 9,-3 0 0,1 18-15,11 10 0,11 6-7,14 1-1,15 2-2,0-2 0,27-4 2,15-6-2,7-5-7,4-6-20,-1-4-19,-3-3-21,-9-3-48,-6-2-99,-8-2-156</inkml:trace>
  <inkml:trace contextRef="#ctx0" brushRef="#br0" timeOffset="25054.219">12895 3807 983,'0'0'119,"0"0"-109,0 0 8,0 0 60,0 0-48,116-25-30,-48 17 0,5 1-88,0-1-64,-2-3-127,-5-2-227</inkml:trace>
  <inkml:trace contextRef="#ctx0" brushRef="#br0" timeOffset="25328.7052">13525 3646 172,'0'0'796,"0"0"-737,0 0-54,0 0 24,0 0 8,0 0 12,54 92-33,-20-60-11,-1-4-3,-5-5-1,-10-9 1,-8-7 3,-7-4-1,-3-3 0,0 0 42,0-3 13,3-11-30,3-4-13,5-4-2,2-7-6,6-7-7,5-3-1,6-7-5,6 0-36,1 6-38,4 5-96,-1 14-44,-4 10-113,-7 11-9</inkml:trace>
  <inkml:trace contextRef="#ctx0" brushRef="#br0" timeOffset="25620.3617">14023 3636 402,'0'0'165,"0"0"-95,-15 75 7,15-59-4,6-8 0,20-5-20,2-3-21,6 0-11,-2-7-10,-4-10 5,-3-6 9,-10-1 3,-3-1 15,-9-1 2,-3 5 2,0 3-8,-16 7-8,-4 8-5,-5 3 2,-7 19-14,4 13-2,1 5 8,14 0-17,9-5-1,4 1-2,13-2 0,21-5-8,11-5-35,10-9-21,6-6-24,4-6-55,-4 0-156,-8-17-242</inkml:trace>
  <inkml:trace contextRef="#ctx0" brushRef="#br0" timeOffset="26303.0902">14420 3540 616,'0'0'190,"0"0"-190,0 0-12,0 0 12,0 0 46,0 0-13,-6-72-25,2 50-6,-14-4 11,-8-3 11,-12-2 3,-12 1 13,-10 2-14,-17 2 2,-15 7-3,-19 4-10,-10 8 3,-3 7 8,4 13 14,2 28-5,1 18-1,7 14-13,7 15-3,19 7 0,17 2-5,27-4-4,26-5-8,14-7 0,27-4-2,30-8 0,22-12 0,20-13-12,14-12-18,12-13-7,7-12-5,5-7-14,3-11 2,-4-20 17,-9-11 9,-12-10 13,-14-10 9,-16-6 7,-13-5 13,-23 1 9,-16-1 13,-17 3 17,-14 4 6,-2 7-11,-23 8-11,-15 6-4,-18 12-16,-9 7-3,-7 9-5,0 7-4,7 10-4,9 0-1,6 0-15,9 13-41,12 3-40,15 2-62,14-4-202</inkml:trace>
  <inkml:trace contextRef="#ctx0" brushRef="#br0" timeOffset="30082.8576">9752 5266 855,'0'0'83,"0"0"-43,0 0 39,-30-75 25,28 58-25,2 4-31,0 5-14,0 6-7,0 2-4,0 0-15,0 15-8,0 22 0,0 13 2,0 14 13,0-1-4,0 2-4,0-3-6,0-2 1,11-3-2,5-8 0,2-13 0,4-11-1,1-13-4,1-10-1,1-2-11,-2-6-12,0-11-17,-5-9-28,-4-3-38,-5-7-96,-3-3-251</inkml:trace>
  <inkml:trace contextRef="#ctx0" brushRef="#br0" timeOffset="30264.4795">9677 5392 924,'0'0'63,"0"0"-54,0 0 15,0 0 43,0 0-56,0 0-6,3 0-10,42 0 2,11-8-58,4-3-83,-3-1-230</inkml:trace>
  <inkml:trace contextRef="#ctx0" brushRef="#br0" timeOffset="30647.161">10268 5561 848,'0'0'141,"0"0"-133,0 0 12,0 0 41,-62 89-16,62-58-6,0 1-24,0 1-9,2-2-6,10-2 0,3-1 3,6-9-3,0-4-4,1-9 2,4-6-1,-1 0 3,2-17 6,-5-5 1,-5-7-3,-4-2 7,-9-2 25,-4-4-2,0 0 2,-17 0-13,-12 6-15,-8 9-8,-11 9-6,-7 9-50,3 4-55,14 0-69,26 6-307</inkml:trace>
  <inkml:trace contextRef="#ctx0" brushRef="#br0" timeOffset="31199.8025">10639 5347 968,'0'0'155,"0"0"-132,0 0 1,0 0 66,0 0-21,0 0-44,-58-31-25,77 31 1,19 4 0,8 8 4,6 3-1,-3-2-2,-2 2-2,-10-1-2,-7-1 0,-5-1-9,-10-2 2,-6 0-2,-9 0 5,0 2 1,-9 4 3,-15 3 2,-7 0 0,-5 3 3,4-1 1,3-3 1,7-1 1,2-3-2,7-3 5,4-4-5,5-1-3,2-4-1,2-1 0,0-1-3,0 0-6,0 1-44,5 3-60,18-4-112,15 0-231</inkml:trace>
  <inkml:trace contextRef="#ctx0" brushRef="#br0" timeOffset="31642.4952">11418 5386 834,'0'0'130,"0"0"-122,0 0 10,0 0 46,-83-41-12,80 41-26,1 0-16,1 0-5,-7 0 4,-4 0-2,-6 14-1,-4 7 5,-2 6-3,5 4 14,-1 2-5,7 3 2,5 1-8,8 0-4,0-2 1,5-5-6,16-5-1,3-7 2,4-8-3,5-6-6,4-4-3,4 0-6,0-11 2,-5-10 11,-5-4 2,-9-7 3,-8-3 0,-8-3-1,-6-3 17,0 2-5,-3 1-2,-15 4-1,-12 4-11,-10 7-2,-6 10-8,-8 11-24,-2 2-54,3 13-67,7 12-115,10 2-131</inkml:trace>
  <inkml:trace contextRef="#ctx0" brushRef="#br0" timeOffset="32108.1207">9371 6138 779,'0'0'151,"0"0"-134,0 0-7,0 0 40,0 0 26,0 0-22,-70 0-35,94-3-18,21-3 23,32 0 3,26 2-2,31 3-7,23 1-6,21 0 2,11 0-12,5 0-1,-1 9 0,-13-4-2,-13 1-4,-25-2 5,-27-1-2,-34-1 1,-28-2 1,-25 0 1,-15 0 1,-12 0 0,-1 0-2,0 0 9,0 0-9,0 0-6,-1 0-31,-3-2-54,4-5-74,0-6-346</inkml:trace>
  <inkml:trace contextRef="#ctx0" brushRef="#br0" timeOffset="32879.8163">11872 5541 840,'0'0'106,"0"0"-90,0 0 19,0 0 40,0 0-25,0 0-25,116-9-10,-43 9 0,5 0-2,-1 0-4,-2 0-3,-9 0-4,-13-1 0,-15-2-2,-16 0 1,-11 1 0,-11-1-1,0-4-20,-2 1-24,-12-3-22,1 3 0,0 0 8,4-1-19,1-1 9,2-2 25,0 0 38,2-3 5,-4-1 53,-2-1 21,-1-2-2,-2 3-9,-3-1-7,2 5 1,2 2-4,5 1-10,1 4 1,1 0-20,0 2 1,5 1 2,-2 0-12,2 0 1,-1 0-10,1 0 3,0 0-7,0 0-2,3 5-1,17 12 1,12 5 8,8 5 1,8-1-7,2 1-2,0 0 0,0-2 1,-8-2-1,-7-5 0,-15-2 0,-15-3-6,-5 1 5,-15 1-1,-21 3 2,-9-1 2,-7 2-2,3-2-5,1-1-48,3 4-51,9-4-99,13-9-358</inkml:trace>
  <inkml:trace contextRef="#ctx0" brushRef="#br0" timeOffset="36240.7702">13683 5370 706,'0'0'144,"0"0"-129,0 0 2,0 0 39,0 0 8,0 0-27,-55-44-30,55 38-6,6 0 9,10 1-10,8 3 11,3 2-9,1 0 1,-3 11 0,-2 9 2,-5 3-5,-11 5-3,-7 1-3,-3 2-10,-28-1 5,-9 0 0,-9-8-3,4-3 12,12-9 2,14-6 0,14-4 1,5 0-1,14-3-3,20-17 3,9-5 5,6-5 2,-1-1 2,-2-2 1,-2-3 7,-4 3 8,-2 1 16,-6 3-5,-10 10 3,-7 6 1,-10 7-6,-5 5 0,0 1-21,0 6-13,-11 21-7,-7 10 7,-2 9 4,4 1 1,5-2-4,8-2-1,3-3 1,0-5-1,1-4-1,12-5-10,4-5-29,4-7-33,7-6-59,8-8-48,9 0-210</inkml:trace>
  <inkml:trace contextRef="#ctx0" brushRef="#br0" timeOffset="36523.4369">14505 5194 614,'0'0'175,"0"0"-116,0 0 23,-52-79 0,41 73-7,1 0-33,-2 6-24,-2 0-2,-5 8 4,-8 22-5,-2 7 8,-4 10-5,7 4-4,2 1 10,8 0-9,10-3-6,6-3-8,0-4 3,19-6-4,14-8 1,8-9-2,6-5-13,7-6-45,2-8-57,3 0-70,-4-15-263</inkml:trace>
  <inkml:trace contextRef="#ctx0" brushRef="#br0" timeOffset="36801.9483">14860 5180 787,'0'0'164,"0"0"-111,0 0 26,-15-74 14,12 71-13,2 3-35,1 0-28,-2 0-17,2 18-1,-1 15 1,1 14 6,0 6 5,0 0-2,0-1-3,0-5-3,1-5-2,8-8 0,4-6 0,0-7 0,-3-7-1,0-5-13,-2-4-26,1-4-19,3-1-45,-3 0-56,-2-15-145,-1-6-306</inkml:trace>
  <inkml:trace contextRef="#ctx0" brushRef="#br0" timeOffset="36977.3652">14762 5348 679,'0'0'207,"0"0"-164,0 0 1,0 0 14,0 0-16,0 0-22,99-7-14,-25 7-6,6 0-53,4-9-48,-1-2-208,-4-4-326</inkml:trace>
  <inkml:trace contextRef="#ctx0" brushRef="#br0" timeOffset="37278.9101">15396 5291 812,'0'0'197,"0"0"-176,0 0-19,0 0 56,0 0-12,0 0-26,108 0-16,-57 0-4,2-5-2,-5-1-29,-2-2-83,-6-3-132,-4-1-227</inkml:trace>
  <inkml:trace contextRef="#ctx0" brushRef="#br0" timeOffset="37544.3158">15974 5003 855,'0'0'141,"0"0"-104,0 0 49,0 0 8,0 0-25,0 0-41,-28-37-28,24 63 3,-1 17 2,0 13 27,0 5-9,3 2-9,2-6 1,0-6-5,0-7-4,12-7-4,6-9-2,5-6-1,0-10-13,3-6-33,-2-6-41,-3-1-46,-1-17-80,-9-7-266</inkml:trace>
  <inkml:trace contextRef="#ctx0" brushRef="#br0" timeOffset="37877.2793">16049 5303 493,'0'0'197,"0"0"-190,0 0 27,0 0 52,124-19-11,-81 19-47,-7 0-20,-9 2 23,-9 15 8,-9 7 8,-9 4 12,0 3-10,-8 7-11,-5-1-5,5-2-11,7-1-14,1-4-7,7-9 1,16-7-2,6-7 3,7-7-3,5 0 1,1-18 1,-2-7 1,-10-9 4,-6 0 20,-11-4 12,-10-1-5,-3 3-14,-5 3-15,-20 5-5,-11 5-6,-1 8-37,5 5-61,13 4-84,19 0-226</inkml:trace>
  <inkml:trace contextRef="#ctx0" brushRef="#br0" timeOffset="38118.5199">16614 4948 940,'0'0'99,"0"0"-68,0 0 17,0 0 33,114 19-20,-75 23-32,-4 10-11,-5 6 3,-8 4-7,-9-2-8,-10-4 2,-3-6-5,-11-5-3,-16-3-2,-10-4-43,0-4-55,3-8-90,18-8-331</inkml:trace>
  <inkml:trace contextRef="#ctx0" brushRef="#br0" timeOffset="39301.7968">18211 4993 762,'0'0'159,"0"0"-145,0 0 24,0 0 46,0 0-19,0 0-36,-3-29-12,9 26-9,-2 1 7,-1-1 14,-1-2-3,1 0-6,-2-5-7,4 2-1,-1-6 0,3 1-1,1-3-3,-2 4 4,-1 2-4,-2 2 11,-2 4-1,-1 4-1,0 0-13,0 0-4,0 22-15,0 12 15,0 7 0,0 4 2,3 0 0,3-5-2,3-4 1,-1-8-4,-2-7 3,-2-6-9,-2-8-1,-2-1-9,0-5-4,0-1 3,0 0 5,-14-1 8,-7-12 2,-1-5-4,-2 0 6,2 1 1,-1 1 2,-1 2 0,-3 5 0,-3 5 0,2 4 0,-3 0 0,6 7 0,-1 13 2,7 0 0,4 4-1,9 1 0,6 2-1,3-3 1,29-1-1,16-5 0,11-4-1,9-4-7,1-4-9,0-5-10,1-1-8,-2 0 1,-4-9 7,-6-4 3,-8-2 5,-13-1 14,-8-3 5,-9 1 3,-11-1 0,-3 0 9,-6-1 0,0 2 2,-6 0-6,-7 6-1,-3 5 6,-1 4 0,-4 3 0,-2 4-1,-2 14-6,2 10 3,2 0 0,15 3-8,6 0-1,6-2 3,27-3-3,14-5 3,11-9-3,6-3 0,4-6-7,2-3-21,-3 0-1,-4 0 3,-11-9-24,-15-6-8,-11 1-40,-10-2-83,-12-1-64</inkml:trace>
  <inkml:trace contextRef="#ctx0" brushRef="#br0" timeOffset="39884.2663">19139 4842 92,'0'0'15,"0"0"41,0 0 47,0 0-3,0 0-23,0 0-8,-9-18 42,9 14 15,0 1-9,0 0-43,0 2-2,0 1 2,-1 0-15,-2 0-22,-2 7-20,-4 20-13,-1 10 29,1 5 4,7 0-12,2 1-14,0 0-3,5 0-5,8-4-3,-2-3-5,1-5-29,4-5-30,-1-2-23,9-5-56,6-5-55,6-3-71,8-8-37</inkml:trace>
  <inkml:trace contextRef="#ctx0" brushRef="#br0" timeOffset="40784.1529">19496 5247 162,'0'0'203,"0"0"-101,62-86-9,-54 57 53,-7 0-9,-1 2-51,0 3-29,-7 6-8,-7 4 11,-4 9-20,-1 5-11,-8 0-8,-4 13-10,-2 12 1,4 6-1,7 1-9,6 0-1,10 1-1,6-1 3,0-6-6,10-5 3,10-3-12,4-7 0,-1-4 1,-1-5-1,1-2 9,0 0 2,-3-9 1,0-6 2,-1-3 0,-1-2-1,2 1 3,-3 0-3,-2 5 1,-1 6-2,-2 2 5,-3 4-4,1 2-1,-1 0-2,0 12 1,3 5-1,-2 3 1,3-2 1,-2-1 0,0-5-1,-2-3-4,-1-4-1,-3-5-2,-3 0 8,2 0 4,1-15 1,-1-6 1,-1-4-1,3 0 14,-2 0-8,1 1-2,2 4 4,-2 6 4,1 6-8,-3 5 2,0 3-9,0 1-2,4 17-7,9 10 6,10 0 1,6-1 0,4-6 0,2-6-3,-1-4-8,-4-7 3,-3-4 6,-9 0 2,-5-15 0,-4-4 5,-6-6 4,-3 0 13,-3-3 3,0 0 3,0 6 7,0 3-11,-1 9 3,-2 4 7,1 6-10,2 0-24,-2 27 0,2 27-9,0 21 9,0 15 3,0 2-3,13 4 1,4-6-1,5-8-5,4-8-20,-2-11-7,-5-14 9,-13-13-1,-6-14 5,0-16 2,-26-6 17,-13-16 1,-9-18 23,2-7 12,1-6 4,12 0-1,13 0-12,13-2 0,7-1-12,12-1-14,22 2-1,12 1-39,15 9-33,4 6-33,1 8-54,-12 8-108,-14 6-484</inkml:trace>
  <inkml:trace contextRef="#ctx0" brushRef="#br0" timeOffset="41829.1518">20424 5198 609,'0'0'109,"0"0"-78,0 0 41,0 0 10,0 0-23,0 0-15,0 0-29,67 66-8,-52-66-2,-2 0 12,0-5-7,0-7-8,-3-6 4,-4-1-4,-3-1 2,-3 0 0,0 4 0,0 4 10,0 5 7,-8 6-6,-5 1-2,-5 7-5,-6 18-7,2 9 3,8 2-1,13 0-2,1-7-2,36-7-4,20-10-15,17-11-4,14-1-44,1-9-54,-3-17-189,-6-5-68</inkml:trace>
  <inkml:trace contextRef="#ctx0" brushRef="#br0" timeOffset="42223.2388">21244 4854 515,'3'-72'188,"-3"8"-108,0 16 47,0 14-20,0 15-11,0 8-34,0 11-13,4 0-38,8 28-9,2 23-2,10 19 11,-3 11 2,0 7-4,-5-1-4,2-3-3,-3-7 1,0-13-3,-4-14 0,-1-13 1,-6-18 0,-2-8-1,-1-9 0,-1-2 2,0 0 7,0-20 5,0-6-8,-1-9-6,-13-3 2,-8 3 2,-5 7-4,-3 8 1,-3 12 8,-3 8 2,0 0-2,-2 15 1,4 9-2,5 3-5,10 3-3,10-4-2,9-2 0,9 1-12,22-7-37,16-4-26,9-3-69,7-11-171,-2 0-401</inkml:trace>
  <inkml:trace contextRef="#ctx0" brushRef="#br0" timeOffset="50499.2036">9972 7069 834,'0'0'96,"0"0"-76,0 0 14,0 0 22,0 0 32,0 0-33,0 0-43,-10-63-9,10 63-3,0 0-1,0 0 1,0 0-3,0 19-3,0 16 6,-4 15 11,-8 11 4,-5 10 1,-2 9-6,-2 5 0,4-1-8,4-5 1,9-8-1,4-12-2,0-12 0,13-12 1,1-13-1,5-12 1,-1-5-1,7-5 2,5 0 7,6-15-2,3-4-4,-2-1-3,-9 2-5,-7 2-17,-11 3-20,-8-1-16,-2 1-57,0-3-54,-10-3-173,-5 1-185</inkml:trace>
  <inkml:trace contextRef="#ctx0" brushRef="#br0" timeOffset="50680.9467">9881 7532 714,'0'0'196,"0"0"-161,0 0-14,0 0 28,0 0-25,0 0-12,41-32-12,3 26-10,5-2-24,13 2-67,4 0-80,2-4-74</inkml:trace>
  <inkml:trace contextRef="#ctx0" brushRef="#br0" timeOffset="51007.2645">10481 7513 671,'0'0'195,"0"0"-148,0 0-3,0 0 12,-77 98 2,66-62-18,2 3-15,6 3-5,3-2 1,0-1-4,0-2-12,4-3-4,10-7 2,-2-8-3,4-7 0,0-12 0,3 0 1,8-4 6,3-22-3,5-3 2,-2-7-1,-6-3-3,-10-2 12,-7-2 4,-10-3-3,0 3-9,-15 6-5,-15 6-1,-9 12-18,-1 10-68,4 7-97,20 0-333</inkml:trace>
  <inkml:trace contextRef="#ctx0" brushRef="#br0" timeOffset="51727.2383">11208 7261 821,'0'0'132,"0"0"-118,0 0 12,0 0 47,0 0-7,0 0-26,-8-25-10,8 25-16,-1 0 1,1 0-2,0 0-3,-3 0-10,-6 10-6,-5 12 6,-11 13 5,-14 5 5,-8 3-1,-4-1 8,2-4-6,10-5 0,9-10-6,14-6-1,7-7 3,6-6-6,3-1-1,0-2 0,0 2-1,12 4 1,15 2 5,8 1 1,8-2-1,1 0-2,0-2 0,-5 3-1,-4-2-2,-9 1-11,-9 3-43,-2-1-34,-3 2-69,3-1-41,1-2-136</inkml:trace>
  <inkml:trace contextRef="#ctx0" brushRef="#br0" timeOffset="52154.6086">11697 7378 462,'0'0'479,"0"0"-442,-31-74-24,19 59 46,-1 7 29,3 4-39,3 4-25,-3 0-14,-4 15-2,-5 17-1,-3 5 7,3 7-11,3-2 0,7-1-1,5-1-1,2-5 3,2-2-4,2-5 0,11-7-2,6-5 2,2-6 0,3-5-3,5-5-3,2 0 1,2-11 4,1-9 1,-5-3 2,-3-7 3,-2-1-3,-6-2 8,-6-1 6,-6 1 2,-6 1 5,0 0-7,-6-1-16,-18 5-4,-10 5 3,-4 11-10,-2 10-26,3 2-28,14 14-80,15 8-136,8-1-309</inkml:trace>
  <inkml:trace contextRef="#ctx0" brushRef="#br0" timeOffset="53173.9147">12683 7210 625,'0'0'213,"0"0"-168,0 0-7,0 0 24,0 0-8,0 0-20,-26 1-25,26-1-8,10 2 1,11 0 15,6 0-6,1 0-5,-3-2-4,-7 0-1,-3 0-2,-9 0 2,-3 0 0,-3 0 1,0 0-4,0 0-3,0 0-2,-9 0 3,-6 0-3,-3 0 0,-1 1-10,0 3-1,2-3-8,1 0-13,-2 1-45,0-1-37,0 2-51,-1 0-29,5 0-55</inkml:trace>
  <inkml:trace contextRef="#ctx0" brushRef="#br0" timeOffset="53443.8209">12559 7242 216,'0'0'128,"0"0"-57,0 0-6,0 0 20,0 0-2,0 0-23,-1 0-22,26 0 11,17 0-20,16 0 1,10 0-4,7-2-6,-3 0-4,-3-3-5,-5 2 1,-7 1 10,-10-1-6,-12 2 5,-16-3 1,-9 4-1,-8-1-5,-2 1-7,0 0-9,-9 0-13,-16 0-21,-14 0-33,-10 5-73,-2 9-64,8-3-85</inkml:trace>
  <inkml:trace contextRef="#ctx0" brushRef="#br0" timeOffset="53955.0003">12566 7431 472,'0'0'238,"0"0"-150,0 0-16,0 0 28,0 0-20,0 0-41,14 2-30,33-2 13,18-1-13,11-4-1,2 0 2,-2 0-9,-7 1 1,-8 2 0,-9-2-1,-10 1 1,-12 2-2,-11-2 1,-11 3 0,-2 0-1,-6 0 3,0 0-3,0 0-5,0 0-18,0 0-44,0 0-40,-7 0-143,0 0-109</inkml:trace>
  <inkml:trace contextRef="#ctx0" brushRef="#br0" timeOffset="54428.9349">13152 7110 586,'0'0'193,"0"0"-133,0 0 3,0 0 18,0 0-7,0 0-19,-11-18-21,10 18-3,-2 0 6,1 0-6,1 0-9,-1 0-2,2 0-7,0 0-11,0 0-2,0 12-4,18 10 4,15 3 1,10 2-1,5-2 1,3-2-1,-2 0 4,-6 0-4,-11-4 0,-13-1 0,-9-1-5,-10-1-4,0 0 1,-20 6 8,-13-1 1,-8 3 0,-5-2 4,1 0 2,4-1-3,7 2-4,7-3 0,10 2-5,7 1-28,7-4-62,3-2-55,13-4-133,14-11-270</inkml:trace>
  <inkml:trace contextRef="#ctx0" brushRef="#br0" timeOffset="55551.7383">14096 7078 962,'0'0'127,"0"0"-112,0 0-13,0 0 25,0 0 12,0 0-33,122-48 4,-59 71-9,-8 5-1,-16 4-5,-21 2-25,-18 0-6,-7-2 9,-34-5 5,-13-3 10,0-4 12,6-7 2,16-5-1,16-4 6,13-4-6,3 0 0,0-5 2,16-17-3,10-6 2,5-2 3,5-5 11,-2 0 5,1-2 0,-8 4 10,-5 3 9,-10 7-10,-8 9 14,-2 8-3,-2 5-6,0 1-31,0 15-4,-11 21-1,-4 10 1,3 7 5,3-3 0,9 1-5,0-3 0,2-4 0,13-5 0,4-6-4,5-8-32,0-5-23,6-8-42,8-6-83,3-6-126,-2-8-247</inkml:trace>
  <inkml:trace contextRef="#ctx0" brushRef="#br0" timeOffset="55821.8053">14861 7030 762,'0'0'190,"0"0"-164,0 0 25,-41-75 45,36 71-13,2 4-38,0 0-38,-4 26-7,-5 14 0,-3 14 21,-1 3 7,4-1-12,3-2-5,6-4-3,3-3 3,0-7-6,6-5-5,10-7-2,3-6-5,7-4-33,4-10-41,7-8-38,8 0-25,3-22-131,-1-9-102</inkml:trace>
  <inkml:trace contextRef="#ctx0" brushRef="#br0" timeOffset="56053.7925">15159 7150 455,'0'0'232,"0"-83"-82,-8 54-54,-3 8-14,1 8 8,6 9-17,1 4-23,0 0-30,-2 30-20,-2 12 0,-5 16 14,3 1 1,7-2-8,2-2-3,0-6-2,11-5 1,11-9-2,3-7-1,1-9 0,4-7-3,-2-4-18,3-5-28,-3-3-53,0 0-75,0-5-246</inkml:trace>
  <inkml:trace contextRef="#ctx0" brushRef="#br0" timeOffset="56311.863">15123 7333 977,'0'0'91,"0"0"-70,0 0 13,0 0 19,0 0-22,0 0-22,137-22-3,-80 17-6,-7 0-8,-12-2-71,-5-1-60,-8-1-157</inkml:trace>
  <inkml:trace contextRef="#ctx0" brushRef="#br0" timeOffset="56621.0117">15649 7382 172,'0'0'865,"0"0"-812,0 0-45,0 0-4,0 0 32,0 0-23,70-8-10,-6 6-3,7-3-55,0 1-58,4-3-87,-3-3-127</inkml:trace>
  <inkml:trace contextRef="#ctx0" brushRef="#br0" timeOffset="56840.7576">16360 7146 767,'0'0'105,"0"0"-60,0 0 27,0 0 22,0 0-23,0 0-22,-56-49-46,49 80 1,1 9 8,0 9 21,4 3-11,2 0-6,0-3-6,8-6-7,10-9 1,4-7-4,5-11-21,3-6-51,4-10-83,-2 0-160</inkml:trace>
  <inkml:trace contextRef="#ctx0" brushRef="#br0" timeOffset="57187.5581">16416 7343 237,'0'0'459,"0"0"-378,0 0-67,0 0 56,106-5 22,-76 5-38,-8 8-23,-2 12 4,-7 6 5,-3 4 1,-7 4-14,-3 0-4,4 1-12,-1-1-5,7-5-3,6-3-3,5-8 3,0-6 1,5-9-2,3-3 3,4 0-5,2-18 3,-3-4 1,-5-6 8,-8-6 23,-9-3-4,-10-2-8,0-2-13,-17 3-10,-13 5-4,-4 8-20,7 6-64,9 7-66,18 2-149</inkml:trace>
  <inkml:trace contextRef="#ctx0" brushRef="#br0" timeOffset="57433.7599">17032 7045 937,'0'0'147,"0"0"-117,0 0 26,0 0 0,0 0-16,94 52-5,-55 8-1,-9 11-8,-13 5-9,-15 1-9,-2 1-5,-15-6-3,-13-4-4,-10-8-31,-9-8-23,-5-6-49,2-15-100,9-15-386</inkml:trace>
  <inkml:trace contextRef="#ctx0" brushRef="#br0" timeOffset="58298.8869">17633 7266 665,'0'0'155,"0"0"-112,0 0 16,0 0 11,0 0-1,0 0-18,-32 15-29,80-12 16,19-1-1,12-2-15,3 0-10,-3 0-5,0 0-7,-9-2 0,-6-4-5,-10-3-44,-14 0-67,-10-2-10,-14 0-117,-14-1-62</inkml:trace>
  <inkml:trace contextRef="#ctx0" brushRef="#br0" timeOffset="58583.8808">18175 7154 396,'0'0'226,"0"0"-124,0 0-7,0 0 5,0 0-10,-79-44-17,76 41-21,3 3-12,0 0-8,0 0-14,0 0-14,8 12-2,12 5 9,8 8 2,4-1-8,2 2-3,-1 1-2,-3 2 2,-9-2-1,-6-2-2,-11 0 0,-4-1 0,0-2 2,-7-5 0,-8 0 0,3-5-2,-1-4 1,4 1-29,3-3-50,6-5-122,0-1-432</inkml:trace>
  <inkml:trace contextRef="#ctx0" brushRef="#br0" timeOffset="63024.6347">19178 7331 255,'0'0'141,"0"0"-114,0 0 17,0 0 93,0 0-3,0 0-35,0 0-27,0 0-17,-8 29 3,7-29-4,1 0-14,0 0 7,0-6 1,4-15-22,14-7-24,6-5 0,3-7 0,1-3 0,0-8-2,4-9 5,-2-4-5,-1-2 0,-2 6 6,-7 10-5,-4 12 3,-5 11 13,-4 10 3,-4 8 3,1 6-5,-1 3-18,4 9 0,2 20-7,10 12 7,1 14 2,-1 5-1,1 1-1,-3 0 4,1-7-4,-6-7-2,-3-8-1,-6-9-6,-2-7-23,-1-7-16,0-4-6,0-7-21,0-2-38,0-3-72,0 0-67,0-17-65</inkml:trace>
  <inkml:trace contextRef="#ctx0" brushRef="#br0" timeOffset="63572.9438">19434 7074 413,'0'0'172,"0"0"-94,0 0-20,0 0 33,0 0-17,0 0-67,-59-11-6,81 15-2,12 3-11,14-6-4,5-1-9,5 0-10,-2-12 2,-2-6 6,-5-3 27,-4-7 9,-8 1 33,-5 0 18,-7 2-5,-7 4-4,-3 3 15,-8 6-1,-2 7-11,-5 4-13,3 1-15,5 7-20,6 18-4,7 15 11,4 9 3,0 1-7,4 0-5,-6-7-1,-1-7-2,-9-5-1,-6-9-1,-7-5-1,0-5-2,0-4-4,-10-4-4,0-4-5,-3 0 4,-3-1 12,-3-14-4,-7-7-4,-3-1 5,-7 1 4,-4 4-2,-1 6-1,2 7 3,10 5 0,6 0 10,10 11-5,6 8-5,7 3 0,0 0-2,10 1 2,23-4 0,9-5-1,6-6-6,7-5-31,-2-3-58,-4 0-23,-5 0-125,-5-8-51,-8-4-95</inkml:trace>
  <inkml:trace contextRef="#ctx0" brushRef="#br0" timeOffset="64875.7263">20243 7178 308,'0'0'244,"0"0"-94,0 0-22,0 0-23,0 0-25,0-75-6,0 72-17,0 3-10,0 0-21,3 0-14,15 10-8,9 9 3,3 2 3,-3 0-6,-1 0-1,-8-4-1,-5-4-2,-5-5 0,-6-5-1,-2-1 0,0-2 2,0 0 0,0 0 2,0 0 5,0 0 17,0-5 3,3-8-12,4-5-13,5-4-3,1-5 3,7-1-3,-1-2-13,5 1-19,3 7-13,4 5-12,5 4-15,4 9-22,-1 4 35,-5 0-3,-4 3 3,-6 4 50,-7 0 9,-3-1 1,-2-2 15,-4-2 12,2 0-7,-5 0-3,-1-2 1,-1 0 7,-3 0-2,2 0 5,-2-5-9,0-2-2,0-1 0,0 2-7,-2 1-5,-14 5-5,-13 0 14,-12 21-2,-4 9-6,-1 2-1,11 2 6,10-4-11,15-5 4,8-6-4,2-3 0,0-4 0,15-7 3,6-2 2,4-3-2,2 0 1,3 0-5,1 0-17,-1-1-16,1-1-31,2 2-3,2 0-29,2-1-75,0-1-34,3-3 46,-5-5-6,-5-2 165,-7-3 101,-6-2 27,-2-1 35,-8 1 16,-1 5-43,-4 2-47,-2 5-11,0 5-12,0 0-34,1 0-21,4 4-10,3 12-1,3 4 2,1-1-1,-2-3-1,-1-3-1,-3-5-2,-1-3-3,-3-4 0,-2-1 6,0 0 2,0 0 7,0-6 20,3-13-8,5-4-4,4-4 4,7 1-4,1 1-10,1 5 5,-5 8 0,-7 6-1,-1 6-11,-2 2-2,2 16-8,6 8-2,0 3-26,5-5-28,0-4-35,1-7 9,1-6-5,-4-2-50,-3-5 50,0 0 36,-1 0 61,-4-13 24,2-4 40,0-3 13,1-1 0,4-2-28,0 4-4,-2 4-2,-5 5-11,-6 6 19,-3 4 1,0 0-9,0 16-38,-12 11 8,-1 9 21,7-4-18,6-4-12,3-6-2,24-6 3,9-7-5,5-6-7,4-3-17,4 0 2,-2-9-7,-6-9 15,-10 0 14,-8-3 1,-11 2 5,-3 0 28,-8 5 5,-1 7-10,0 5-4,0 2 2,0 5-26,0 15-1,3 5 0,8 2 0,10-5 0,10-2-13,8-3-16,7-6-23,5-2-49,-2-4-69,-1-5-176</inkml:trace>
  <inkml:trace contextRef="#ctx0" brushRef="#br0" timeOffset="65852.1811">22691 6866 726,'0'0'176,"0"0"-106,0 0 10,0 0 5,0 0-28,0 0-36,0 0-20,-1 19 9,14 28 5,5 7 1,0 0-8,5-5-4,-4-8-3,-1-8-1,-3-11 1,-8-8-1,-2-8 0,-4-5-2,-1-1-1,0 0-9,-12-9-10,-15-9 17,-6 2-2,-2 3 7,-1 5-4,6 8 4,5 0 1,1 4 9,3 10-3,6 5-3,4 2-2,6 1-1,5 0-1,0 0 0,19-6-9,15-1-18,7-6-18,6-4-28,1-5-34,-9 0-126,-8 0-95</inkml:trace>
  <inkml:trace contextRef="#ctx0" brushRef="#br0" timeOffset="66212.5634">21599 7553 892,'0'0'112,"0"0"-96,0 0-7,0 0 41,0 0 14,145 6-25,-27 0-21,13-1-16,9 3 8,-4-1 2,-10 0 6,-12-2-18,-11 0 11,-16-4-10,-14-1-1,-24 0-3,-19 0-6,-15 0 4,-12 0-52,-3 0-20,-16 0-33,-23 0-139,-7 3-145</inkml:trace>
  <inkml:trace contextRef="#ctx0" brushRef="#br0" timeOffset="66376.3279">22784 7753 825,'0'0'152,"0"0"-152,0 0-46,0 0-32,0 0-38,0 0-120</inkml:trace>
  <inkml:trace contextRef="#ctx0" brushRef="#br0" timeOffset="74191.8198">4348 8804 502,'0'0'79,"0"0"-45,0 0 8,0 0 15,0 0 38,0 0-45,0 0-26,-11-29-5,11 28 5,0 1 4,0 0-2,0 0-5,0 0-5,0 0-1,-1 0 1,1 0-4,-2 0-3,2 0-2,0 0-4,0 0-2,0 0 1,-1 0-2,1 2-8,-5 13 7,1 5 1,-3 6 3,-1 0 0,4 4-2,-4 2-1,5 3 0,-1 4 2,-1 1-2,4 3 1,-1 6 0,2 3-1,0 2 0,0-3 2,0-2-2,0-3 0,0 3 0,-3 0 1,0 2 1,-1-1 4,1 3-2,1-2-3,2-2 2,0 2-2,0-2 4,5 3-3,4 2 1,-3 1-2,-2 5 1,-1-3 1,-3 2 2,0-2 0,0 1-1,-4 2-1,-1 4 2,-1-1 3,2-4-5,1 0-1,1-2 0,2 2-1,0 1-1,0 2 2,0 1-1,0 1 0,-4 1-1,-8 2 1,4-6-1,-1-4 0,-1-4-1,4-5 1,2-3 1,-1 0 0,2 1-1,3-1 0,-3 0 1,3 0-2,-3 4 1,-4-3 0,2 3 0,-1-2 0,0-1 0,2-4 1,1-4-1,1-3 0,-2-2 0,3 0 0,1 3 1,-2-3 2,2 1-2,0 3-1,0 1 0,0 1 0,0 3 0,0-2 2,0 1-2,0-1 0,-3-2 1,3-3 0,0-2 5,0-4 0,0-1 2,0 0-5,0 4 2,0 1-5,0 0 2,-3 8 0,3-5-2,0-1 0,0-4 0,0-7 0,0-5 1,0-6-1,0-1 0,0-6 1,0 0-1,0-2 0,0-3 0,0 1 0,0-2-2,0 0-13,0 0-26,-3 0-29,1-7-61,-1-17-195</inkml:trace>
  <inkml:trace contextRef="#ctx0" brushRef="#br0" timeOffset="76268.698">1194 11134 388,'0'0'52,"0"0"-34,0 0 3,0 0 42,0 0 15,0 0-23,-13-8-15,11 8-8,2 0 4,0-1-2,0 1-8,-1-2-4,1 2-12,0 0 5,0-1-4,0 1-6,0 0-5,0 0 0,0 0-7,0 0 7,11 0 1,6-3 19,8-1-14,8-2-1,9 0 6,8-2-6,7 0 4,0-1 2,-5 2-8,-9 1 0,-10 5-3,-9-1-2,0 2 1,-6 0 1,6 0-2,1 0 1,3 0 0,1 0-1,2 0-3,5 0 0,-2 0 1,4 0 2,-1 0-1,6 0 1,2 0 4,1 0-2,5-4 1,3 2 2,1 0 0,-3-1-3,-7 0 1,-3 2-1,-4 1 0,-2 0 1,3 0-1,7 0 0,5 0 3,10 1 4,5 1-2,0 1 0,-4-2-2,-1 2-1,-1 0-1,0-1 1,2 0-2,-2-2 1,3 0 0,-4 0 2,1 0 0,1 0-1,0 0 1,-1 0-1,0 0-1,-5-4 8,-6 1-4,-1-1 1,-1 1 0,4-1 1,6 0-3,1 1 3,5 1-6,-1 2-1,1-3-1,3 3 1,1 0 0,4 0 0,1 0 0,-2 0 1,2 0-1,-1 0 0,4 3 0,4-1 0,-1 1 0,1-2 0,1 0-1,-2 1 1,5 0-7,-2 0 6,-2-2 0,-4 1 1,2-1-1,-2 0 1,1 0-1,-1 2-5,-1-1 3,1 1 1,1-1-1,-3 2 3,0 1 0,0 0 0,-3 1 0,1-2 0,1 2 0,2-2 0,-3 0 2,-1-1-1,-2-1-1,5-1-4,1 1 4,-1 1 0,-4 0 0,-5 0-10,-6 1 10,-4 0-5,-8 1 5,-2 0 1,-3-1-1,-2 0 3,4-1-2,-1 0 1,4-2-1,-1 0-1,0 0 0,2 0 1,3 1-1,1 0 2,2-1-2,-1 2 0,-2-2 1,-3 1-1,-2-1-4,-2 2 4,-1-2 0,0 0 0,-2 0 4,0 0-7,-3 0 3,-1 0 0,-1 0-1,2 0-1,-1 0 0,2 0 2,-3 0 0,1 0-4,-2 0 4,-2 0 2,-1 0-2,-3 0 0,-4 0-2,2 0 2,-1 0 0,-1 0 0,-2 0 1,-4 0-1,0 0 0,-5 0 1,1 0 1,-4 0-2,-2 0 3,-4 0 2,-1 0-2,0 0 2,0 0 1,2 0 0,-4 0 3,1 0-8,-2 0 2,0 0-1,0 0 1,0 0-2,0 0-1,0 0-10,0 0-35,-3-3-64,-8-1-97,1-2-196</inkml:trace>
  <inkml:trace contextRef="#ctx0" brushRef="#br0" timeOffset="76750.3597">8706 10896 744,'0'0'148,"0"0"-142,0 0 34,0 0 37,0 0-11,0 0-32,-9-9-19,9 9-7,0 0-6,0 2 9,0 10-6,10 11 13,11-1 2,5 1-5,11 2-3,5-2-7,1-1 1,3-3-2,-7-3-2,-9-3-2,-14-6 0,-7-1-1,-9-1-2,0 4-1,-9 6-1,-15 5 5,-12 3 8,-5 2 6,0 0-7,4 0-3,3-3 4,5-4-2,4-2 2,6-5-6,4-3 2,3-1-4,8-2 0,-1-4-1,2 1-17,3-2-37,0 0-51,0 0-104,-2-13-422</inkml:trace>
  <inkml:trace contextRef="#ctx0" brushRef="#br0" timeOffset="77857.554">4276 8903 206,'0'0'0,"0"0"-28,0 0 28,0 0 21,0 0 31,32-72 21,-25 58 7,-4-2 34,-1 3 42,-1 0-34,-1 2-40,0 0-19,0 2-14,0 1-11,-1 1-5,-5 3 5,1 0-20,1 4-1,-4 0-3,-5 0 3,-8 9-16,-5 14 2,-5 5 0,6 4-1,-2 1 6,6-4-7,0-1 0,6-5-1,3-5 2,6-5-3,2-4 1,3-5-1,1-2-3,0-2 6,0 0-2,0-3 9,7-19 2,9-6-3,5-7-4,3-3-4,-1-1 3,0 3 0,1 3 2,-3 4 1,-6 5 7,0 7 1,-6 7 7,-5 6-4,-3 4-4,3 0-13,3 2-8,5 14 3,8 7 5,2 3 0,-1 2 0,0-3-1,-2 2-19,-3-2-25,-5 0-64,-5-1-69,-6-6-253</inkml:trace>
  <inkml:trace contextRef="#ctx0" brushRef="#br0" timeOffset="79592.5827">3845 8186 757,'0'0'94,"0"0"-84,0 0 3,21-73 43,13 54-14,7 5-10,5 8-19,-3 6 1,-4 6-4,-6 15 2,-9 7-9,-10 3-3,-10 2-4,-4-4 4,-8 2-5,-19-2 5,-1-1 11,-1-6-11,4-3 6,10-8-8,9-5 6,6-3-2,0-3 0,0 0-1,0-12 2,12-15 11,3-9-9,4-9-3,3-2 3,0-1 6,2 2 0,-4 4 11,-6 10-3,-2 5 1,-6 9-4,-3 5-5,-3 7 4,0 6-1,0 0-14,0 5 0,0 19-4,0 16 4,-3 7 1,-1 3 0,2-4 2,2-6-2,0-5-1,0-6 0,4-4 0,5-5-5,2-4-14,2-4-26,1-4-29,3-5-72,3-3-133,3-3-54</inkml:trace>
  <inkml:trace contextRef="#ctx0" brushRef="#br0" timeOffset="80094.6026">4515 7922 595,'0'0'143,"0"0"-55,0 0-14,0 0 0,0 0-10,0 0-17,-66-47-27,61 47-8,-3 6-2,-3 18-4,-4 9 11,1 10-1,2 5-7,7 1-1,5-1-4,0-6-4,5-6 0,16-9-1,2-9-1,7-8-4,3-7-15,0-3-2,3-3-20,-2-18 10,-1-7 18,-3-8 10,-8-5 5,-4-6 4,-6-1-1,-3-1 9,-2 9 10,-1 7 6,-1 10-3,-2 7-3,-2 8 0,-1 7 13,0 1-7,0 0-14,0 0-14,-3 18-6,-5 12 6,-1 8 4,1 7 3,8 0-7,0-1 1,0-4 0,8-7 1,5-6-2,-3-5 0,2-6-1,-6-4-28,2-5-33,1-3-53,4-4-85,-1 0-142</inkml:trace>
  <inkml:trace contextRef="#ctx0" brushRef="#br0" timeOffset="80454.3898">4780 7991 738,'0'0'72,"0"0"-60,0 0-3,0 0 30,0 0-11,86-19-25,-42 11-3,-3-2-18,-7-4 0,-1 0 12,-9-2 6,-8-3 12,-4 0 9,-9-2 25,-3 0 5,0 2-6,-5 5 15,-5 6-7,4 4-8,3 4-4,0 6-28,-1 22-13,2 10 0,-1 8 12,3 5-8,0 0-1,0-2-3,0-3 0,0-11 0,0-9-1,0-7-3,-7-8-17,1-5-23,0-3-38,-3-3-37,-1 0-40,-1-1-226</inkml:trace>
  <inkml:trace contextRef="#ctx0" brushRef="#br0" timeOffset="82065.55">9110 11467 725,'0'0'159,"0"0"-103,0 0-15,-3-86 15,5 71 4,1 5-12,3 5-20,-5 1-9,1 4 3,-2 0-4,0 0-12,0 10-6,0 20 2,0 17 13,0 9 7,0 5-10,0 2-7,0-6 0,0-5-2,8-4-1,1-5-1,5-10-1,2-6 0,-1-11-1,2-6 2,-4-7 3,3-3-4,0-2-2,0-13 2,2-7 2,-3-3-2,-3 0-3,-2 2 2,-4 3-13,-2 2-9,3 2-16,-1 1-32,4 1-36,-1 0-39,1 1-115,-1 1-28</inkml:trace>
  <inkml:trace contextRef="#ctx0" brushRef="#br0" timeOffset="82391.549">9167 11626 473,'0'0'341,"0"0"-235,0 0-45,0 0 14,0 0 0,0 0-31,3-55-32,28 48-6,11-1-2,7 0 1,-1 3-2,0-2 1,-8 1-3,-9 0 0,-8 2 0,-10 0-1,-6 2 3,-5 2-3,-2-2 0,0 2-19,0 0-34,-9 8-73,-10 9-130,-10-1-83</inkml:trace>
  <inkml:trace contextRef="#ctx0" brushRef="#br0" timeOffset="86168.9043">3256 11160 161,'0'0'45,"0"0"-39,0 0 24,0 0 28,0 0 2,0 0-14,0 0-5,-6-26 5,6 23 6,0-3-9,0 0-11,0 1-20,0 0 20,0 3-4,0 0 3,0 0 19,0 2 4,0 0-15,0 0-11,0 0-4,0 0-6,0 0 2,0 0 2,0 0 2,0 0-8,0 0-4,0 0-2,0 0-8,0 0 0,0 9 6,0 7 9,0 0-5,0 6-2,0 4 3,0 1-1,0 4-7,0 1 7,0 4-10,-6-3 3,-3 6-5,3-1 3,-2 1-2,0-5 0,0-1-1,4-5 0,-1-1 2,2-4-1,-1-1-1,2-2 1,-2-3-1,4 1 2,0-2-2,0 0 0,0-1 1,0 2-1,0 1 1,0 2-1,0 1 1,0 1-1,0 2 1,0-2 0,0-1-1,0-1 0,0-2 0,0-2 1,-2-1 0,-1-1-1,0 2 0,0 0 0,0 3 3,-1-1-1,1 1-2,0-4 2,0 2-1,1-1 0,-2-1 1,4 1 0,-3-1 1,3 1-3,0 1 1,0-2 2,-3 4 0,3-2-1,0 1-2,0-1 4,0 0-4,0 0 3,0 0-2,0 0-1,0-1 3,0 0-3,0 0 1,0-3 1,0-1-2,0-2 3,0 0-1,0-3-2,0-2 1,0-2-2,0-2 2,0-1 0,0 0-1,0 0 1,0 0-1,0 0 1,0 0 0,0 0 2,0 0-3,0 0-4,0 0-7,0 0-8,0 2 4,0-2 3,0 0 11,0 0 1,0 0 0,0 0 1,0 0 1,0 0 3,0 0 5,0 0-1,0 0 1,0 0-2,0 1-1,0-1-3,0 0-2,0 0-1,0 0-1,0 0 0,0 1 0,12 1 1,0-2 7,3 2 1,7-2-6,-1 0-2,4 1 0,-1 0-1,3 1 1,0-1-2,3-1 2,0 2 1,-2-2-2,-3 1 0,-1 1-2,-6-2 6,1 1-6,1 1 2,-4-2 0,-1 1-1,3-1 1,1 1 1,-2-1-1,1 2 0,-2-2 1,1 0-1,-5 0 0,1 0 0,-5 0 0,2 0 0,0 2 0,-1-2 0,0 0 0,3 1 0,-1 0 0,1-1 1,1 0-1,-1 0 0,3 0 0,-5 3 0,2-3 0,0 0 0,-1 0 0,-1 0 1,0 0-1,1 0 0,4 0-1,0 0 2,1 0-1,-1 0 0,1 0-3,-2 0 3,1 0-1,-3 0 1,-3 0 1,1 0-1,-4 0 1,5 0-1,-4 0 0,0 0 0,-2 0 0,1 0 0,-3 0 0,3 0 0,0 0 0,0 0 0,-2 1 0,2-1 0,-1 2 0,1-2-1,1 0 2,-1 0-1,2 0 0,-1 0 0,2 0 0,-4 0 1,-1 0 0,-3 0-1,-1 0 0,0 0 1,0 0 0,0 0 1,0 0 1,0 0 13,0 0-2,0 0-3,0 0-4,0 0-4,0 0-2,-5-2-1,-6-2-29,-2 0-66,-4-2-84,4-3-384</inkml:trace>
  <inkml:trace contextRef="#ctx0" brushRef="#br0" timeOffset="88606.2819">4342 9574 224,'0'0'116,"0"0"-78,0 0 11,0 0 24,0 0-1,0 0-28,0-42-7,0 39 2,0 2 1,0-2 1,0 2 3,0-2-11,0-2-10,0 2 4,0 1-10,0-2-1,0 3-2,0-1-5,0-1-3,0 3 0,-3-2 0,3 2 0,0-3-3,0 2 0,0 1 8,0 0 2,0 0-2,0 0-1,0 0 0,0-1 0,0 1-3,0 0-1,0 0 2,0 0 1,0 0-2,0 0 0,0 0-3,0 0 0,0 0-1,0 0 2,0 0-2,0 0-1,0 0 3,0 0-1,0 0-2,0 0-2,0 0 1,0 0 0,0 1 3,9 5-1,1 0 0,1 5 5,1-3-2,1 3 3,1 2-2,2 0-5,-1 2 1,6 0 3,-2-1-5,-2 1 2,-1 0-2,-1-2-1,1 3-2,-2-1 2,-2 3 3,4-2-3,-4 2 0,1 2 0,-2 2 0,2-1 0,-2 0 1,-1-3-1,2-2-2,-3 2 2,-1-3 4,3 1-4,-3-1 0,1 1 0,4-3-2,-4 0 2,3 2 0,3-3 1,-3 4-1,4 2 0,-2 0 4,2 0-4,-2 2 0,2-1 0,-3 0 0,4-2 1,-2 0-2,3-1 2,0 3-1,1-1 0,-1 1 0,0 0 0,1 1 0,-2-1 0,-1 2 0,1-1 0,-1-3 0,-1 2 0,1-4-1,-1-1 1,0 4 0,-3-5 0,3 3 0,-3-2 0,0 0 0,1 3-1,-2-1 1,5 0 0,-4 0 0,4 1 0,-4 0-1,2 1 1,1-4 0,-3 2 2,-2-2-2,2 0-1,-3 1-1,1-1 2,-1 0-1,-1-1 1,2 3 1,-1-2 1,0-4-4,-1 0 5,2 1-3,-2-1 0,-2 0 0,1 2 0,2 0 0,-3-4 0,0 1 0,2 0 0,-1 0-2,-1-1 4,0 0-1,1-1-1,1 0 1,2 2-1,-2-1 0,-1 0-3,2 0 6,-2 0-3,-1-4 0,-1 3 0,1-1 0,-1 0 1,2 0-1,-3 2-2,2-1 2,0 1 0,2 0 2,-1 1-2,-1-3 1,-1-1-1,1 1 0,-2-2 0,2 1 1,-3-2-1,1-1 0,-1 0 0,0 2 1,-1-2-1,1 2 0,2-1 0,-2 1 0,1-3 0,-1 2 0,0 0 0,-2-2 0,1 1 1,-2-2-1,0 3-1,0-1 1,0-1-1,0 2 1,3-1 0,-2 1 3,1-2 1,-1 2 1,1-2-2,-2 0 1,1-1-1,-1 0-1,0 0 2,0 2-2,0-2 3,0 0-2,0 0 3,0 0-2,0 0-2,0 0 1,0 0-3,0 0-7,0 0-50,-4 0-83,-10 0-189</inkml:trace>
  <inkml:trace contextRef="#ctx0" brushRef="#br0" timeOffset="91417.7541">5710 11078 228,'0'0'77,"0"0"-32,0 0-16,0 0 8,0 0-7,0 0-7,10-10-5,-10 10 19,0-4 12,0 4-18,0-4-7,0 2 6,0 2-7,0-1-9,0 1-8,0 0 2,0 0 4,0 0 1,0 0 1,0 0-2,0 0 5,0 0 2,0 0-5,0 0-6,0 0 5,0 0-1,5 0-7,4 0 7,4 0 1,1 0-4,2 0-3,-2 3-2,5 1-3,-1-3 2,1 2-1,2-3 2,2 0 3,-1 0-4,2 0 0,-2 0-1,-5 0 0,3 0-1,-4 0 1,0 0 3,-3 0-4,2 3 4,-1 0-2,2-2-2,-1 2 1,1-1-1,-2-1 0,-1 0 0,2 1-1,-2 1 1,1 0 1,1-2-2,1 2 0,-2-2 0,2 1 0,-4 1 0,3-2 0,-1 1 0,-3 2 0,1-4 0,0 2 0,2 1 1,1-1 0,2 1-1,0-3-1,2 0 1,-1 0 1,-3 0 0,3 0 0,-6 0-1,3 0 1,-5 0-1,1 0 0,-6 0 2,8 0-1,-4 0 0,2 0-1,1 0 3,2 0-2,2 0-1,-1 0 0,2 0 0,-4 0 0,1 0 0,-1 0 0,0 0 0,-2 0 0,-2 0 0,1 0-1,-1 0 1,0 0 2,4 0-2,-2 0 0,7 0 0,-2 0 0,2 0 1,0 0-1,-2 0 1,-2 0 0,-1 0 0,-2 0 0,-2 0 1,-3 0-1,3 0 3,-6 0-4,-2 0 1,2 0 0,-1 0 1,-2 0 2,1 0-1,1 0-1,1 0-2,0 0 1,2 0 0,-2 0 0,2 0-1,-1 0 0,1 0 0,4 0 2,3 1-1,-1 0 0,3-1 0,0 0-1,-1 0 2,-2 0-1,-4 0 0,1 0 0,-4 0 0,-1 0 2,-3 0 0,0 0 6,0 0-4,0 0-5,0 0-1,0 0 0,0 0-8,0 0-1,0 0-15,-4 0-27,-10 0-48,-8 0-69,-8 0-124</inkml:trace>
  <inkml:trace contextRef="#ctx0" brushRef="#br0" timeOffset="92680.6853">4516 12691 207,'0'0'511,"0"0"-418,0 0-54,0 0 40,0 0-3,0 0-25,-6-25-25,20 18-6,10 1 0,1 5 8,3-1-8,0 1-9,-2 1-5,3 0-1,-4 0-5,-1 0 1,-6 0 1,-8 0-4,-2 0-17,-5 0-52,1 0-43,0-2-63,2-2-88</inkml:trace>
  <inkml:trace contextRef="#ctx0" brushRef="#br0" timeOffset="93106.6397">4976 12411 241,'0'0'483,"0"0"-367,0 0-56,0 0 19,0 0-21,0 0-10,-2-65-13,2 62-8,0 1-3,0 2 3,0 0-3,0 0-8,0 0-11,0 0-4,0 16-1,0 6 8,0 10-3,0 3 2,0 6-1,0 4-3,0 3-1,0-5 1,0 0-3,0-6 3,0-7-3,0-2 0,2-7 0,-2-6 0,0-4 0,0-3-1,0-3 2,0-2-2,0-2-4,1-1-11,-1 0-19,2 0-32,-2 0-36,0 0-33,0 0-144,0 0-238</inkml:trace>
  <inkml:trace contextRef="#ctx0" brushRef="#br0" timeOffset="98521.7533">3935 9337 390,'0'0'453,"0"0"-398,0 0-15,-20-83 13,20 63 18,0 4-16,0 1-11,0 4-9,0 4-15,0 4 2,0 2-2,0 1-8,0 0-12,0 1 0,2 20-9,2 11 9,2 11 1,3 3 2,-1-2-2,-1-2-1,0-2 2,-4-5-1,-1-2-1,-2-7-4,0-2 4,0-7-1,-5-2 1,-2-5-1,1-3 0,2-2 0,1-2-20,-2-3-11,-1 0-16,3 0-24,-3 0-64,5-3-123,1-12-239</inkml:trace>
  <inkml:trace contextRef="#ctx0" brushRef="#br0" timeOffset="99719.8193">5739 11339 499,'0'0'173,"0"0"-130,0 0 14,0 0 28,-81-21-15,81 15-27,0 1-20,0-2-18,6-1 5,7 0 6,2 2-8,3 0 5,-3 3-5,7 0 9,-2 3-6,2 0-6,-1 0 2,-3 10-6,-3 8-2,-6 7 2,-9 7-1,0 7 7,-24 4-1,-10-1-1,-2-3-4,1-7 7,6-7 1,8-7 6,9-8 7,6-4-1,4-3-3,2-3 3,0 0-2,5 0-6,17 0-2,12-7 10,7 1-13,6-6-4,1 4 3,4-2-6,-1 2 0,-3 4 1,-9-1-2,-8 4 0,-10 0 0,-9 1-1,-6-2 4,-6 2-5,0 0 2,0 0-1,0 0 1,0 0-2,0 0-27,-3 0-40,-9 7-61,-3 1-63,-4-2-289</inkml:trace>
  <inkml:trace contextRef="#ctx0" brushRef="#br0" timeOffset="102032.8993">2899 10765 460,'0'0'175,"0"0"-91,0 0 2,0 0-2,0 0-19,0 0-18,-19 0-8,19 0 3,0 0-15,7-4-8,10-1-1,8-4-15,5 2 14,9-1-9,4 0-7,-4 2 7,-5-2-8,-7 4-1,-8 1 1,-10 1 0,-6 1-20,-3 1-21,0 0-39,2 0-33,-1 0-119,5 0-28</inkml:trace>
  <inkml:trace contextRef="#ctx0" brushRef="#br0" timeOffset="102405.8367">3309 10469 548,'0'0'122,"0"0"-40,0 0 11,0-81 9,0 67-35,2 2-16,-1 4-10,-1 5-7,0 2 1,0 1-8,0 0-5,0 0-18,0 4-4,0 22-9,0 11 9,0 9 7,0 4 1,0 3-4,0-1-2,0-3-1,0-2-1,0-4 1,5-6-1,-1-7 0,1-8 0,-2-6-1,0-9 4,2-2-5,-3-3 2,0 0-1,-2-2-3,1 0-13,1 0-15,-2 0-21,1 0-47,-1 0-64,0 0-159</inkml:trace>
  <inkml:trace contextRef="#ctx0" brushRef="#br0" timeOffset="103915.4334">2747 11147 231,'0'0'33,"0"0"-31,0 0 28,0 0 20,0 0 1,0 0-18,-24-40-1,14 40 0,-2-2-2,-6 2-22,1 0-4,-5 0 0,0 0 0,-3 0 1,0 0 5,0 0 8,1 0 13,-1 0 2,1 0 5,0 0-6,3 0-2,-1-2-8,7 2-5,-1-2-5,7 1 1,1-1-1,5 2 9,3 0 4,0 0-8,0-1-6,0 1 5,0-2-6,0 2-6,0 0-4,3 0 0,11 0 5,5 0 23,6 0-18,5 0-4,3 0-6,4 0 1,5 0 0,3 0-1,4 0 2,-1 2 1,-5 2-3,-1 0-2,-5-2 0,0 0-1,-1 0 1,0-2-7,-1 0 8,-4 0-3,3 0 2,-11 0 0,2 0 2,-6 0 2,-4 0-1,1 0 5,-5 0-1,2 0-1,-4 0 2,-1 0-6,-4 0 7,1 0-3,-4 0 5,1 0-5,-2 0 8,0 0-4,0 0 5,0 0-9,0 0 5,0 0 0,0 0 2,0 0-9,0 0-1,0 0 0,0 0-1,0 0 1,0 0 0,0 0-1,0 0 0,0 0-1,-2 0-9,-4 0-27,-6 0-33,-7 1-60,2 1-113,-3-2-128</inkml:trace>
  <inkml:trace contextRef="#ctx0" brushRef="#br0" timeOffset="104028.4532">3029 11122 535,'0'0'140,"0"0"-97,0 0-8,0 0-27,0 0-8,0 0-226</inkml:trace>
  <inkml:trace contextRef="#ctx0" brushRef="#br0" timeOffset="104508.0438">5507 9544 288,'0'0'49,"0"0"-35,0 0-14,0 0-37,0 0-110,0 0-15</inkml:trace>
  <inkml:trace contextRef="#ctx0" brushRef="#br0" timeOffset="107305.4724">4821 11062 153,'0'0'421,"0"0"-356,0 0-22,0 0 51,0 0 9,0 0-32,0 0-37,19-41-9,-19 41-2,0 0 4,0 0-5,0 0-5,0 0 1,0 0-2,0 0-8,0 0-2,0 0-5,0 0-1,0 0-1,2 0-2,-1 0 0,-1 0-1,2 0-4,-1 0 8,2 0-1,-3 0 1,0 0 5,3 0-3,0-3 2,0-1 2,0-1-3,0 1-1,-1 2 2,-1 2 1,-1 0 1,0 0-3,0 0-3,0 0-2,2 16-6,1 8 8,0 3 3,2 6 4,0-2-6,-2-1 5,3-1-6,-3-8 2,0-7-1,0-3-1,-1-7 4,-2-4-1,1 0-3,-1 0 7,0 0-2,0 0-2,0 0 3,0 0-6,0 0-6,0 0-55,0 0-55,0 0-93,0 0-156</inkml:trace>
  <inkml:trace contextRef="#ctx0" brushRef="#br0" timeOffset="108090.7759">4940 11499 161,'0'0'384,"0"0"-232,0 0-35,0 0-34,0 0-19,0 0-9,-7-21-19,7 18 1,0 1-4,0 2-5,0 0-3,-2 0-9,2 3-8,-1 17-5,1 8 1,0 7 6,0 1 1,0-3-6,0-4-3,0-3 1,0-4 0,0-4 0,3-4-3,-2-4 0,1-4 1,-2-3-1,0-3 1,0 0-2,0 0 0,0 0-20,0 0-35,0 0-42,0 0-27,0-9-207</inkml:trace>
  <inkml:trace contextRef="#ctx0" brushRef="#br0" timeOffset="114016.5348">10490 9332 424,'0'0'143,"0"0"-67,0 0-38,0 0 58,0 0-10,0 0-36,0 0-9,-24-71-11,24 59-9,0 0 2,9-1 2,9-3 2,6 1-14,7 1-4,10 3 1,2 6-9,3 5 8,-5 2-4,-12 19-5,-6 6-1,-14 4-2,-9 3 3,0 0 0,-15 0-1,-12-4-6,-3 0-6,2-6 2,4-5 10,7-6-5,6-7 5,6-3 0,3-3 1,2 0 1,0 0 5,0-14-1,4-11-5,10-4 0,3-5 0,7-1 0,-1-3 3,4 2 3,-1 0 10,-2 5-4,-7 6-1,-4 4-2,-7 9 11,-5 5-2,-1 5-4,0 2-1,0 0-12,0 3-1,0 23-7,0 12 6,-7 7-1,0 4 4,4-5-1,2-1-1,1-7 1,0-3-1,0-7-4,9-4 3,0-6 0,1-2-1,-1-6-6,2-1-30,4-5-8,3-2-60,10 0-33,6-14-118,8-11-92</inkml:trace>
  <inkml:trace contextRef="#ctx0" brushRef="#br0" timeOffset="114331.0678">11344 9082 509,'0'0'105,"0"0"-75,0 0 40,0 0 36,-60-75-32,48 68-23,3 3-36,4 2 5,-2 2-7,-2 0-1,-3 0-1,-7 14-3,-2 10 2,-2 9 0,3 6 0,3 8 2,-1 6 1,6 0-1,2-1-6,4-7 0,6-4-4,0-6-2,6-5 1,8-8 2,2-3-3,3-4-8,3-5-48,7-7-23,8-3-85,7-5-77,3-18-79</inkml:trace>
  <inkml:trace contextRef="#ctx0" brushRef="#br0" timeOffset="114630.8485">11581 9143 437,'0'0'173,"0"0"-56,13-75-8,-13 62-18,0 4-24,0 4-17,0 5-1,0 0-15,0 0-18,0 0-16,0 9 0,0 17 0,0 11 7,0 7 4,0 3-5,0 0 0,-2-2-1,-2-7-5,4-7 4,0-3-2,0-9-2,0-5 3,4-2-2,1-8-2,0-2-11,-1-2-6,2 0-21,7 0-17,6-6 7,6-7-55,2-6-101,-4 0-44</inkml:trace>
  <inkml:trace contextRef="#ctx0" brushRef="#br0" timeOffset="114820.6762">11607 9260 615,'0'0'182,"0"0"-143,0 0 9,0 0 9,0 0-18,0 0-32,0 0-2,50-5 12,-10 1-17,7 0-39,5-3-117,3-2-123</inkml:trace>
  <inkml:trace contextRef="#ctx0" brushRef="#br0" timeOffset="115026.6062">12058 9265 756,'0'0'154,"0"0"-136,0 0-16,0 0 37,0 0 22,0 0-37,85-5-24,-45 2-22,-1 0-77,0 0-119,-1-3-96</inkml:trace>
  <inkml:trace contextRef="#ctx0" brushRef="#br0" timeOffset="115329.8222">12573 9038 715,'0'0'135,"0"0"-75,0 0-9,0 0 28,0 0 10,0 0-45,0-54-18,0 54-18,0 4-8,0 18 1,0 11 4,-4 9 7,-1 7-6,0 5-1,4-4 6,1-1-6,0-12-2,0-4-2,0-7 0,8-8 0,2-3-1,0-5-2,2-7-25,5-3-46,4 0-39,4-4-112,-4-14-194</inkml:trace>
  <inkml:trace contextRef="#ctx0" brushRef="#br0" timeOffset="115740.8111">12569 9290 600,'0'0'183,"0"0"-182,0 0 28,0 0 21,122-27-1,-70 18-21,0-2-20,-4-1 6,-7 2 14,-5 2 1,-11 3 8,-9 4 0,-9 1-11,-4 0-12,-1 13-13,-2 10 7,0 8 5,0 5-2,-3 5-3,-5-3-4,4-2-1,4-5 1,0-6-4,0-7 0,7-8-2,7-7 2,2-3 2,7 0 8,5-17-7,0-6 1,-1-3-3,-7-7 3,-6-2 8,-8-2 12,-6-1-15,0 4-1,-9 5-6,-13 4-2,-5 7-2,3 7-4,8 6-81,9 2-87,7 0-208</inkml:trace>
  <inkml:trace contextRef="#ctx0" brushRef="#br0" timeOffset="116026.7293">13253 8938 780,'0'0'125,"0"0"-83,0 0 4,0 0 22,0 0-11,99-31-22,-78 62-19,-2 11-11,-4 13 23,-6 7-16,-9 9-4,0 1-6,-10-5 2,-10-6-2,-2-9-1,-2-5-1,1-9-3,-1-7-21,2-7-20,3-6-16,1-6-31,2-8-124,1-4-265</inkml:trace>
  <inkml:trace contextRef="#ctx0" brushRef="#br0" timeOffset="118185.4831">12894 8885 382,'0'0'53,"0"0"-49,0 0 4,0 0 32,0 0 36,0 0-17,-59-72-21,50 63-5,-1-2 10,0-1-6,-1-1-7,-4 3-4,0 1-13,-2 0-2,1 1 4,-3 1-9,0 0 4,2 1 2,-2 1-3,4 1 1,-3 2-3,3 0 2,-1 2-1,1-3-2,0 3 0,1 0-1,0 0-1,0 0-1,-1 0 2,3 0-3,2 0 1,0 0-2,0 3 3,1-1-2,-2 2 2,-1 2-1,-2 2 1,-1 3-2,-4 2 0,-2 2 1,0 2 2,0 1-2,5 0 1,0-1 2,3 1-1,3-1 5,4 1-9,3 4 4,2 1-2,-1 4 11,2 2-7,0 2 3,0-1 0,0 3 0,0-1 2,0 3-6,0-2 2,0 1-2,0-1 2,6-2-3,3-4-1,-3 1 2,0-3-5,2-1 4,-2-3-4,1-1 0,0-3-1,4 1 3,4 0-3,0 1 0,4 1 0,1 0 4,0-2-4,-2-2 0,-1 1 3,0 1-3,-3-3 3,1-1-3,0 0 1,1-1-1,1 0 0,3-2 0,3 0 0,-4-2 0,2-2 2,0-2-1,-3 0-1,3-1 1,-5 0-1,2-1 3,-2 1 0,1-3 0,1 1-1,3-2-2,1 0 5,2 0-2,0 0-3,-2 0 0,4 0 3,-3-2-3,1-5 2,2 0-1,-2-2 0,1-2-1,0-2 1,-1-2 2,0 1-2,-1-1-1,0-3 1,1-2 0,1-2-1,-3 3 0,0 0 1,-1 1 0,-2-1 1,0 1-4,-1 0 4,-4 0 0,-2 0-2,-2-2 0,-4 0 9,0-1-4,-3-2-2,0-2 0,-3-1 1,0-2-1,0-1-2,0-2 0,-6 0 2,-4-1-1,-2 2 5,-2 3-5,-3 0 4,0 1-3,-4 4 1,0-1 0,2 3-2,-5-1 2,2 1-2,-1 0-1,-2 1 0,1 0-1,2 4 2,2-1-2,-2 3 0,1 1 0,3 2 0,-4 0 0,1 4-1,1-2 1,-2 1-2,3 1 2,1 2 0,-2 2-1,0-1 1,-2 3 0,3 0-1,3 0 0,4 0-2,3 0-3,-3 0-28,5 9-28,4 3-40,3 1-14,9-1-146,20-3-85</inkml:trace>
  <inkml:trace contextRef="#ctx0" brushRef="#br0" timeOffset="118869.2375">13053 8842 618,'0'0'112,"0"0"-75,0 0 30,0 0 18,0 0-29,0 0-38,0 0-15,117-37-2,-56 29 14,4-2-9,4-2-3,3 1 3,1 0-4,-3 1 2,-6-1-4,-7 4 1,-10-2 2,-9 4-3,-7 0-3,-9 2 1,-5 1-6,-9 2-12,-1 0-9,-6 0-17,1 0-3,-2 0-5,0 0 9,0 0 20,0-2 25,0-4 2,-3-4 15,-9-2-15,-3-1 12,-1 1 31,-1-2-1,-2 4-7,0 1-5,2 3-12,2 2-5,3 1-2,5 3-2,2 0-5,2 0-3,3 0-3,0 0-3,5 3 3,16 7 6,10-1 5,11-1-2,0-2-1,1 0-8,-5 1 4,-8-2-5,-6 4 1,-3 0-1,-7 4 1,-4 1 0,-9 5 1,-1 1 1,-1-1 6,-15 0 5,-5 2-1,-5-3-2,-1-4-2,3-1-1,1-4-5,8 0-1,4-1-1,0-1-12,6 3-72,4-2-91,1-8-336</inkml:trace>
  <inkml:trace contextRef="#ctx0" brushRef="#br0" timeOffset="119717.7688">14562 8646 475,'0'0'74,"0"0"-46,0 0 43,0 0 28,-81-43-28,75 34-29,6 4-18,0-3 2,0-2-6,0-4-5,13 0 0,4-1-12,4 5 4,3 0 2,1 5 4,4 5-2,0 0-2,1 0 0,-2 7 0,-4 9-5,-4 8 8,-8 1-7,-6 4 2,-6 1 0,0 2-2,-22-2-2,-10 2 5,-4-2-7,-1-1 6,4-4-5,5-4 0,5-3 3,8-5-1,2-3 7,7-4-4,2-4 1,4 0-1,0-2 2,0 0 1,0 0 9,9 0-1,14 0-6,13 0 7,10 0-11,1 0-6,-1-2 0,-4 0 2,-3 0-2,-4 0 1,-9 0 1,-4 2 5,-7 0 1,-9 0 5,-3 0-6,-2 0 0,-1 0-7,0-3 0,0 3-2,0 0-1,0 0-2,0 0-17,0 0-46,0 0-94,2 0-93,4 0-234</inkml:trace>
  <inkml:trace contextRef="#ctx0" brushRef="#br0" timeOffset="120509.7011">15191 8516 387,'0'0'188,"0"0"-134,0 0-23,0 0 11,36-75 18,-35 54-3,-1 0-34,0-2-10,-5 0 0,-10 1 5,-6-1 5,-4 0-10,-1-2-3,-2 0 5,-4 0-4,-2 1 0,-3 2-5,-2 2 8,-3 2-12,-1 3 4,0 1 1,0 2 4,2 7-5,2 3 2,0 2-3,-5 8 2,-4 17-4,-4 8 5,-4 11-1,3 7 9,5 6 6,6 4-13,5 4 6,9 5-4,7 1-4,5 0 0,8 1 0,5 1 1,3-1-3,1-1-1,22-3-3,3-5-1,9-2 3,5-3-7,4-6 8,3-13-4,5-8 0,2-9 0,5-12-1,5-6 0,6-4-1,-2-4-6,3-18 8,-7-7 8,-5-9-8,0-7-1,-3-10 1,-1-3 4,-2-4-4,-6-4 2,-8 2 1,-6 2-3,-9 6 0,-9 11 5,-6 2 9,-9 4 9,0-3-5,-14 3-8,-8 0 3,-8 0-12,-5 5 9,-1 3 0,0 4-6,1 7-4,4 4 0,1 6 0,5 4-3,1 5 3,6 1-18,-1 0-58,2 11-59,1 8-133,1-5-154</inkml:trace>
  <inkml:trace contextRef="#ctx0" brushRef="#br0" timeOffset="126001.2609">16124 10183 509,'0'0'101,"0"0"-76,0 0-19,0 0 11,0 0 61,0 0 8,0 0-48,3-33-27,-3 33 2,0 0 6,0 0 4,0 0-3,0 0-4,0 0-6,0 0-3,0 0-2,0 0-3,0 0-1,0 3-1,0 8 4,0 4 3,-5 5 7,4 0-7,1 4-2,0 4 0,0 8 0,0 4 2,6 6 2,3 4-2,0 6-5,2 6 0,-1 5 4,-3 4-5,-1 4 3,-2 1-4,-4 2 0,0 1 1,0 7-1,-7-3 1,-6 3-1,-2-4 1,3-4 0,4-3 3,2-4-1,3-9 1,1-3 14,2 0 0,0 2-9,0 1 1,0 0-3,0-1-5,0 1-2,0 0 5,-2 2-1,-3 1-1,-2-3 6,-1 0-1,4-2-2,-3-2-1,4-1 2,1 0-1,1-1 1,1-1-3,-2-4 5,1-1 0,-4 3-4,0 0-2,-2 3 2,-2 0-3,2 0 2,1-4-2,0 1-2,0-1 0,5-1 0,-3-2 3,4-1 0,0-2-1,0-3-2,0-1-2,0-2 2,0-1 3,0 2-2,0 1 0,0-2 0,0 1-1,0-4 1,0-6 2,0-5-3,0-7 1,0-5-1,0-4 1,2-3-1,0-1 0,-1-3 0,-1-2 0,0-1 0,0 0 0,0 0 0,0 0-15,0 0-29,0 0-64,-11 0-78,-12 0-143</inkml:trace>
  <inkml:trace contextRef="#ctx0" brushRef="#br0" timeOffset="128057.6488">11650 12158 143,'0'0'244,"0"0"-149,0 0-50,0 0-21,0 0 12,0 0 14,-14-3 14,14 3-2,0 0-13,0 0-18,0-2-5,0 2 2,0 0-10,0 0-18,0 0 2,6 0 3,9-1 6,1 1-6,8 0 0,7 0-1,11 0 1,17 0 0,12 0-2,10 3-2,14 0-1,4 0 0,2 1 0,-3 2 0,-2 0-4,-2-1-4,-1 0 6,-1 1-3,-3 0-2,-1-1-4,0 0 11,3 0 2,6 1-2,8 0 0,7-2 1,3 2-1,1-1 0,8 0-1,1-1 1,1-1 4,0 0-3,-3 2 1,-5 2-2,-2 3-4,-4 1 4,-5 0-1,-5 3 1,-10-2 0,-4-2 2,-1 0-2,1-2 0,3 0 2,-2-2-2,2-2-1,0 2 1,2-1-1,-1-2 1,1 2-1,-1-1 1,2 0 0,-1 0 2,-1 1-1,4-1 2,2 0-6,5 1 4,-1-1-1,-1 2 0,-2 0-3,3 3 1,2 1-1,-1-2 2,4 0 1,-2 1 3,-1 0-1,-1-2 1,1-2-3,4 1 1,-7-2-1,-1-1 6,-5 0-6,-2 0-1,-2-2 0,-1 0 1,-1 1 8,4 0-6,1-1 1,-2 3-3,6-2 0,1 1 3,-2 1-3,1-1 0,-2 0-6,-3 0 5,-4-1 1,-1-1 0,0 2 0,-3-1 0,-3 4 8,2 0-8,-4 0 2,-5-1-2,-2 1 0,0-2-4,-3-2-1,2 1-1,-1-3 6,-6 0-8,-1 0 7,-8 0-3,-5 0 3,1 0 1,0 0 0,-1 0 0,5 0 1,-1 0 1,1 1 1,2 5 0,2-1-3,1 1-4,-1-2 3,1 0-5,-5-1 3,-4 0-7,-3 0 7,-4-1 3,-1-2 1,-2 2 6,-1-1-6,0 0 3,-5-1-4,0 0 2,-2 0 2,-1 0 0,3 0 0,-2 0-4,-1 0 2,2 0 0,1 0 0,0 0-1,3 0 1,-1 3-2,2 0-2,-2-1 2,0-1 2,-1-1-2,0 0 0,-6 0 3,1 0 0,-4 0 0,-4 0 1,3 0-2,0 0 1,1 0 2,2 7-5,1 0 0,-2-1 3,-2 0-2,-4-4 1,-4 1 2,-3 0-4,-6-3 6,-1 2 5,0-2 2,-4 0 3,-2 0 1,0 0 7,0 0-4,-2 0 0,1 0-2,-1 0-13,-1 0-4,0-2-1,0-4-10,0 1-31,0-5-43,-7-2-100,-6-2-206</inkml:trace>
  <inkml:trace contextRef="#ctx0" brushRef="#br0" timeOffset="128537.1043">22390 12396 580,'0'0'166,"0"0"-112,0 0 5,0 0 21,0 0-10,0 0-7,-11-10-26,11 10-18,0 0-5,0 0 4,0 3-10,9 10 10,11 6 5,5 0-3,2 5-11,2 2-5,-1 2-2,-1 0 0,-1-2 0,0 2-2,-4-6 2,-5-1-2,-7-4 0,-3-5-2,-7 3 1,0 4 0,-10 0 1,-17 7 2,-8 1 1,-6-2-2,-2-1 0,0-4 3,5-2 2,5-1-6,5-3 4,7-2-2,8-4-1,5 2-1,3-6-4,2 0-18,1-2-55,-1-2-57,-2 0-96,-2-2-201</inkml:trace>
  <inkml:trace contextRef="#ctx0" brushRef="#br0" timeOffset="129868.7495">16084 10124 553,'0'0'109,"0"0"-77,0 0 21,0 0 42,0 0-22,0 0-29,14-31-6,-14 31-5,0 0-10,0 0-8,0 0-15,-6 0 1,-14 6-1,-4 14 13,-6 4-11,0 2 4,3 1-1,3 2 4,-1-3 0,3-2-1,2-4 1,5-4-5,5-6-1,2-5-2,7-2 1,1-3 0,0 0 4,0 0 4,0-4 12,12-16-2,7-9-20,8-4 5,4-3-5,4 1 1,-1 3 3,-4 2-2,-5 3 6,-6 3 6,-5 6-5,-4 3 1,-5 8 4,-1 2-2,-2 4 3,-1 1-11,4 0-4,7 5-3,4 15-4,8 10 7,4 5 0,-1 5 3,1-2-5,1 2 3,-4-4-1,-2-5 0,-4-7-2,-7-7-2,-4-9-11,-4-2 1,-4-5-15,0-1-21,0 0-23,0-7-28,-7-12-151,-7-6-145</inkml:trace>
  <inkml:trace contextRef="#ctx0" brushRef="#br0" timeOffset="131003.5048">16130 9475 243,'0'0'480,"0"0"-398,0 0-36,0 0 10,0 0 15,0 0-20,31-76-21,13 62-18,8 5 5,0 7 8,-6 2-8,-3 0-3,-7 16-6,-8 6-8,-11 4 0,-13 5-3,-4 5 3,-7 1 0,-18-3 3,-5 0-2,-1-7 0,9-8 0,6-5-1,8-5 0,5-4 0,3-3-2,0-1 1,0-1 1,0 0 2,13-3 2,4-13 2,5-10-3,0-4-1,5-4 3,-2-1-3,5-1 6,-1 4-1,-2 6 2,-2 3 1,-8 7 10,-5 5-8,-5 2-1,-5 7 2,-2 2 0,0 0-10,0 0-3,0 11-8,-7 16 4,-7 10 4,-2 4 1,4 2-1,3 1 0,6-3 0,3-5-1,0-8 1,0-5 0,10-5-3,3-8 0,0-1-1,-3-5-27,3-1-31,3-1-46,3-2-21,2 0-139,3-12-60</inkml:trace>
  <inkml:trace contextRef="#ctx0" brushRef="#br0" timeOffset="131369.8432">16983 9369 475,'0'0'173,"0"0"-117,0 0 43,0 0-18,0 0-23,0 0-8,-30-60-20,26 57-11,3 3 6,-1 0 3,0 0-16,-2 1-12,-5 18-5,-4 8 5,-2 9 4,-3 4 7,4 5-5,4 2-1,1 0 1,6-4-2,3-4-3,0-3 0,6-7 0,10-4 1,5-5-4,-1-6 2,2-6-5,-1-3-25,-2-4-21,2-1-47,0 0-69,0-13-73,-2-7-102</inkml:trace>
  <inkml:trace contextRef="#ctx0" brushRef="#br0" timeOffset="131738.5684">17298 9303 721,'0'0'105,"0"0"-47,0 0 5,0 0 15,0 0-7,0 0-41,0-25-19,0 25-9,0 3 1,0 15-3,3 9 4,1 10 1,-2 5 2,-1 3 0,-1 1-3,2 1 3,1-3-5,0-6-2,4-4 0,1-6 2,-1-5 0,2-7-2,0-5-1,-1-5 1,-2-6 0,1 0-7,5 0-10,0 0 5,6-8-33,-2-2-14,0-3 7,-3 2-39,-2 0-61,-3-3-36,-4-2-133</inkml:trace>
  <inkml:trace contextRef="#ctx0" brushRef="#br0" timeOffset="131972.8489">17292 9493 671,'0'0'114,"0"0"-80,0 0 24,0 0 21,0 0-26,0 0-42,40-5 17,4 5-23,3 1 3,-3-1-8,-4 0 0,-9 0-22,-5 0-78,-4 0-181,-1 0-188</inkml:trace>
  <inkml:trace contextRef="#ctx0" brushRef="#br0" timeOffset="132266.5528">17854 9511 721,'0'0'161,"0"0"-121,0 0 6,0 0 39,0 0-19,0 0-40,-6-10-26,21 8 0,5 2-3,-1 0 1,5 0-86,6 0-103,9 0-174</inkml:trace>
  <inkml:trace contextRef="#ctx0" brushRef="#br0" timeOffset="132676.6913">18275 9393 776,'0'0'77,"0"0"-21,0 0 28,0 0-13,0 0-45,0 0-12,105-30-2,-74 30 7,-6 0-3,-5 13-4,-7 7-8,-8 4 1,-5 3-5,-7 1 4,-21 3 1,-5-1 3,-3-1-6,7-3-1,6-4 1,11-6-3,7-6 4,5-3-6,0-3 2,13-3 1,14 1 4,7-2 0,5 0-2,-2 0-2,-2 0 2,-4-6-4,-7-1-4,-2 0-17,-10-1-51,-2 0-53,-2-4-187</inkml:trace>
  <inkml:trace contextRef="#ctx0" brushRef="#br0" timeOffset="133126.602">18808 9207 780,'0'0'104,"0"0"-42,0 0 7,0 0 15,0 0-20,0 0-34,19-76-10,-7 70 8,-3 3-3,-3 2-2,0 1-9,0 0-6,1 1-4,4 18 0,5 11-1,-1 11 2,3 4-3,-4 12 3,-3-2-5,-6-2 0,-4-4 2,-1-4-2,0-4-1,0-5 1,-10-4 0,-5-8 1,0-5-2,-1-6 3,-1-3-2,1-1 2,4-2-1,3-3 0,5-3-1,2 0-1,2-1-24,0 0-13,0 0-24,0 0-54,0 0-55,-3 0-261</inkml:trace>
  <inkml:trace contextRef="#ctx0" brushRef="#br0" timeOffset="138218.7001">23239 12729 630,'0'0'112,"0"0"-42,0 0 4,0 0-19,0 0-10,0 0 3,16-71 2,-13 67-16,-3 4-7,0 0-2,0 0-8,0 0-5,0 0-6,0 0-6,0 2-1,0 16-1,0 11 2,0 13 3,-4 6 2,1 3 2,0 2 2,0 0-8,-3-6 5,-1-3-5,1-7-1,-1-7 2,1-10 0,3-4 0,3-7-2,0-4 0,0-4 2,7-1 0,15 0 6,8 0 4,7-4-11,0-10 3,2-1-2,-2-3-2,-6-1-1,-5 1 1,-7 0-3,-5 5-7,-7 3-23,-4 2-22,-3 0-32,0 0-26,-6-2-182,-8 0-58</inkml:trace>
  <inkml:trace contextRef="#ctx0" brushRef="#br0" timeOffset="138609.7517">23384 12849 410,'0'0'186,"0"0"-115,0 0 9,0 0 12,0 0-22,0 0-20,-9-25-16,7 22 0,2-2-2,0 0 11,0 2-7,0-2-4,0 0-11,0 1-5,16-1-12,9 0-4,10 3 0,7-2-1,1 4 1,0 0 2,-7 0 1,-9 0-3,-9 0 0,-8-2 0,-7 1 4,-1 1-4,-2-3 0,0 3 0,0 0-11,0 0-46,0 0-65,0 0-102,-2 0-129</inkml:trace>
  <inkml:trace contextRef="#ctx0" brushRef="#br0" timeOffset="141896.4625">16659 10103 195,'0'0'57,"0"0"-41,0 0 14,0 0 35,0 0-11,0 0-15,0 0-17,-9-3 2,9 3 20,0 0-4,0 0-11,0 0-12,0 0-3,0 0 2,0 0-1,0 0 9,0 0 5,0 0-4,0 0 1,0 0-6,0 0 0,0 0-3,0-1-2,0-2-7,0-3-8,9 3 1,2-2-1,5 2 1,3 0-1,4-1-1,4 1 1,3-1 3,1 1 1,0 2-4,1-1 0,-4 2 1,-3-2-1,-2 2 2,-5 0-1,1 0 5,-2 0-6,1 0-2,2 0 0,-2 0 2,3 0 3,2 0-3,-1 0 1,2 0 2,0 0-3,-2 0-1,-1 0 1,0 0 3,-1 0 9,0 0-7,-2 0-3,3 0 3,-2-1-1,4-1 0,3 1 1,0 1-4,-1-2 2,-1 2-2,-2-1 0,-1 1 0,-1-1-1,1 1 2,-1 0-1,1 0-1,1 0-1,2 0 1,2 0 1,2 0 0,-2 0-1,2 0 0,-1 0 0,-5 0 1,2 0-1,-4 0 0,0 0 0,1 0 0,-3 0-2,3 0 1,0 0-1,-3 0 2,1 0 5,-2 0-5,1 0 0,-2 0-2,3 1 2,0-1 0,1 1 1,0 1 0,-1-2-1,-1 0 2,1 0 0,-2 1-3,1-1 1,-3 0 0,-2 0 0,2 0 2,-2 2-4,1-2 3,2 0-2,-1 0 2,4 0-1,1 0 0,1 0 2,0 0-1,-3 0-1,2 0 0,-2 0 0,-1 0 0,0 0 1,-1 0-1,1 0 0,2 0 0,0 0 0,1 0 1,0 0 0,-1 0-1,1 0 0,-2 0 2,-1 0-4,-1 0 4,-2 0-2,0 0 0,1 0-2,0 0 2,1 0 0,1 0 0,-1 0 0,-4 0 0,1 0 0,1 0 2,-1 0-2,2 0 0,0 0 0,0 0-2,-2 0 2,4 0 0,-4 0 2,5 0-2,0 0 0,-2 0-2,1 0 2,-4 0 0,-1-2 2,0 2-1,-3-1 0,2 1-2,-1-2 2,-1 1 1,-2 0-1,4-1 0,-5 2 1,1 0 3,-1-1-4,0-1 6,0 1 2,-3-2 3,-3 3 8,0 0-9,0 0 2,0 0 0,0-2-4,0 2-8,0 0 0,0 0-1,0 0 0,0 0 0,0 0-1,0 0-3,0 0-4,0 0-2,0 0-2,0 0-7,0 0 1,0 0-4,0 0 9,-9 0-14,-3 3-16,-1 2-40,-1 0-50,4 0-37,-2-4 5,6-1-92</inkml:trace>
  <inkml:trace contextRef="#ctx0" brushRef="#br0" timeOffset="143830.268">22274 8838 474,'0'0'39,"0"0"22,0 0 30,0 0 5,0 0-29,0 0-25,0-13-26,0 13 7,1 0 4,3-1-4,1-1-7,-4 2 0,1 0 1,-2 0-3,0 0-5,0 0-9,1 16 3,2 12 4,-3 10 2,0 5 3,0 4-5,0 2-3,0-4 2,-3 2-5,-1 0 1,2-9-1,1-5 1,1-12-2,0-8 0,0-7 1,0-5 0,0 1 1,0-2 0,0 0 6,9 0-4,2-3 6,2-7-9,3-2-2,-1-2-8,-1-3-20,0 1-3,-2-1-5,-1 4-3,-4 5-23,-2 1-90,-2-1-39,-2-4-21</inkml:trace>
  <inkml:trace contextRef="#ctx0" brushRef="#br0" timeOffset="144119.8162">22296 8974 593,'0'0'101,"0"0"-72,0 0 42,0 0 13,0 0-29,0 0-36,-5-27-15,25 26-3,2 1 2,2 0-2,0 0 2,-7 0 1,-3 0-3,-6 0 0,-5 0 0,-3 0-2,0 0-1,0 0-33,0 0-70,0 0-157,0 0-217</inkml:trace>
  <inkml:trace contextRef="#ctx0" brushRef="#br0" timeOffset="144461.9072">22755 8990 655,'0'0'121,"0"0"-89,0 0 20,0 0 26,0 0-27,0 0-31,-6-2-17,15 2 11,5 0-12,-4 0 1,1-1-1,-1 1-2,-2-1 0,1-1-8,-3 0-47,2 2-61,-3 0-57,-2-3-72</inkml:trace>
  <inkml:trace contextRef="#ctx0" brushRef="#br0" timeOffset="144667.7604">22755 8990 655,'7'84'90,"-7"-84"-73,0 0 43,0 0 6,3 0-45,13 0-17,2 0-4,4 0-32,0 0-68,1 0-92,-1 0-90</inkml:trace>
  <inkml:trace contextRef="#ctx0" brushRef="#br0" timeOffset="145268.4532">23135 8982 466,'0'0'149,"0"0"-67,0 0 2,0 0-1,0 0-29,0 0-25,3-32-13,-3 32 13,0 0 0,0-1-6,0 1 2,0 0-5,0 0-10,0 0-6,0 0-4,-6 0 0,-2 2 1,-1 10 1,0 1 1,0 3 1,2 0-2,1 1-1,-2 3 3,4 0-1,2-3-1,2 2 0,0-2 3,0-3-5,0 1 3,0-5-3,10-2 1,1-1 1,3-3 4,2-2 1,-2-2-2,3 0-5,-2 0 7,0 0-4,-3-4-2,0-7 3,-3-1-2,0-2 0,-3-2-1,1-1 4,-2 1-3,-2 2 0,0-3 0,-3 3 2,0-1-3,0 3 1,0-3 3,0 2 1,0 1-1,-5 4-4,1 0 3,-3 2-2,2 2 0,-1 1-1,-3-1-1,0 4-3,-3 0-16,2 0-67,-4 0-35,5 0-136,6 0-114</inkml:trace>
  <inkml:trace contextRef="#ctx0" brushRef="#br0" timeOffset="146437.764">23234 8656 429,'0'0'82,"0"0"-34,0 0 3,0 0 29,0 0-3,-46-75-36,36 62-21,-4 1-10,1-1 7,-3 0 3,3 1 3,-3 1-9,1-2-1,-3 1-1,0-2-2,-5 0 0,0-1-1,-4 2-3,-2 3 5,-4 0-8,-2 1 6,1 4-1,0-1-3,4 2-3,0 3 1,2 1 1,2 0-3,0 0 1,3 0-2,-2 0 1,-5 7-1,0 4 1,-4 0 3,-2 1-1,1 0-3,-2-2 2,3 1-1,1 1 0,2-1 0,1-1 0,3 3 1,0 4 0,3 5 1,-3 1 3,1 2 3,-1 1-5,2 3 0,3 0 4,5 0 1,3 2-5,2 5 0,6 0 2,2 3 3,1 3-2,3 2 4,0 1-7,0-3 3,1-1 2,10 3-5,-1-1-4,5-1 5,2-2 7,2-3-2,2-7-1,1-3-1,1-3-4,2-3-1,2-1 2,3-2-3,4-1 4,6 1-6,5-5 2,0 0-1,-1-2 2,0-1-1,-1-1 0,3-2-2,1 1 0,5-2 0,-2-3 1,0-2 1,-1-1-1,-6 0-1,-1 0 1,0-4-1,2-6 0,0-1 0,5-5 0,-1-2 1,-1-2-1,1-2 0,-2-3 0,-4-3 0,-3-1 2,-2-3-1,-4 0 0,-5-3 2,-2-1-2,-5 3 0,-2-1 0,-5 3 1,-5 0 2,-2 0-4,-7 0 5,0-3-2,0 1 2,-7 0-5,-5-1 2,-5 5 1,2 4 0,-1 2 4,-1-1 1,-3 3-4,-6-1 0,-2 1-3,-6-2 1,-1 2 0,3 1 0,-1-1-2,3 5 2,0 0-1,3 3-1,0 0 1,0 2-1,-3 0-1,-5 3-36,-4 4-53,-7 4-65,-10 0-168</inkml:trace>
  <inkml:trace contextRef="#ctx0" brushRef="#br0" timeOffset="150954.4043">22837 9607 472,'0'0'113,"0"0"-45,0 0 8,0 0 24,0 0-33,0 0-32,0 0-10,0-44 1,0 44-4,0 0-5,0 0-10,0 5-5,0 14-1,-1 6 6,-8 5 5,2 2 4,2 2-6,5-2-5,0 2 2,0-4-1,18-2-3,3-3 1,6-3 0,3-5 0,1-5 0,2-2 1,1-7-1,-1-3 0,-5 0 0,-1 0-2,-6-3 0,-4-7 1,-6 3-2,-3 0 3,-4 0-2,-2 2-2,-1-1 0,-1 2 0,0 1-13,0-1-43,-9 0-27,-10-1-141,1 0-152</inkml:trace>
  <inkml:trace contextRef="#ctx0" brushRef="#br0" timeOffset="151349.2478">23072 9766 197,'0'0'451,"0"0"-358,0 0-48,0 0 23,0 0 2,0 0-27,-20-11-27,20 13-14,11 9 22,4 0 4,1 3 0,2 0-14,-3 1-7,0 0-2,-3-1-1,-2-2-1,-1 1-2,-4-2 1,-2-1-1,-3 3-1,0-1-1,0 4 1,-5 1 3,-10 2-1,3-3-1,-2 0 6,4-4-6,3-4 0,1-2 0,0-1 0,5-2 1,1-3-2,0 0 1,0 0 0,0 0-1,0 0-19,11 0-40,11 0-84,10-14-161,7-3-111</inkml:trace>
  <inkml:trace contextRef="#ctx0" brushRef="#br0" timeOffset="151948.6585">23388 9775 482,'0'0'202,"0"0"-146,0 0 35,0 0 2,0 0-32,0 0-32,30-7-10,-6 7-10,3 0 15,-1 0-4,-3 6-12,-6 8-5,-1 4 0,-7 0 0,-8 1-3,-1-1-1,-4 0 1,-18 0 1,2-3 1,-3-1 2,6-5-4,6-1 6,4-4-6,4-2 1,3-2-1,0 0 2,0 0-2,0 0 9,15-9-4,4-9-1,6-1-3,-3-5 0,6-1 0,-4-1-1,1 2 1,-6 5 8,-2 2 8,-5 4 2,-4 4 2,-5 3 1,-3 5 5,0 1-15,0 0-12,0 0-1,0 18-6,-14 11 7,0 6 1,-1 1 0,5 4 0,4 0 0,4-3-1,2-4 0,0-3-1,5-5 0,10-2 0,3-5 0,1-5-16,-4-4-50,3-8-27,-3-1-63,1 0-129,4-7-115</inkml:trace>
  <inkml:trace contextRef="#ctx0" brushRef="#br0" timeOffset="152319.4963">24035 9770 607,'0'0'90,"0"0"-8,0 0 4,0 0-10,0 0-24,0 0-18,-1-44-15,-2 43 5,2 1 1,1 0-11,-5 0-7,-1 3-7,-4 12 0,-5 8 3,0 5 16,2 3-6,2 1 1,6 3-4,2-3-9,3-1 5,0-3-2,6-2-4,8-5 0,4-4 1,-2-5-2,5-2-1,1-5-20,1-1-12,-4-4-25,-1 0-40,-3 0-82,1-3-106</inkml:trace>
  <inkml:trace contextRef="#ctx0" brushRef="#br0" timeOffset="152528.6696">24162 9957 559,'0'0'188,"0"0"-135,0 0-2,0 0-5,0 0-21,0 0-15,54-31-10,-34 29-43,0-1-92,1-4-124</inkml:trace>
  <inkml:trace contextRef="#ctx0" brushRef="#br0" timeOffset="153067.5371">24380 9834 741,'0'0'75,"0"0"-19,0 0-2,0 0-12,0 0-13,90-9-13,-75 21-7,-2 0-2,-6 2-5,-2 1 5,-2 0 0,-1 0-2,-2-1-4,0-2 2,0-2-1,1-4 0,4-2-2,5-1 2,3-3-2,8 2 0,0-2-18,3 0-64,-3 0-48,-2-10-22,-5-8-12,-5-3 46,-3-5 65,-2-2 53,-4-2 51,0 5 35,0 6 28,0 2 9,1 3-15,5 6-33,2-2-13,3 3-5,3 0-7,1 5-5,2 2-13,-2 0-8,1 16-10,-5 10-6,-1 8 0,-4 4 7,-3 3-5,-3-1-4,0-1-4,0 2-1,-3-4-2,-15-3-1,-6-1-20,-7-3-43,-6-2-36,-2-4-58,4-3-230</inkml:trace>
  <inkml:trace contextRef="#ctx0" brushRef="#br0" timeOffset="153466.4953">23883 10368 585,'0'0'109,"0"0"-59,0 0 32,0 0 1,0 0-19,0 0-19,-21-22-16,54 19-9,15 0-12,7 0 4,7-1 2,0 2-10,-2-1 2,-5 0 3,-4 2-2,-8 1-4,-7 0-3,-11 0 3,-10 0-1,-9 0-4,-6 0-5,0 0-58,-31 2-28,-17 5-108,-9-2-201</inkml:trace>
  <inkml:trace contextRef="#ctx0" brushRef="#br0" timeOffset="153766.6033">23752 10469 478,'0'0'209,"0"0"-138,0 0-15,0 0 42,0 0-24,0 0-51,91-16-6,-21 14 10,11 2-7,4 0 7,-2 0-5,-6 0-5,-7 0-10,-3 0 12,-10 0-4,-7 2 0,-12 1 4,-13-2-8,-6 1 2,-12 1-11,-5-2-2,-2 2-1,0-1-10,0 2-47,-7 0-41,-17 6 11,-8-2-117,0-2-166</inkml:trace>
  <inkml:trace contextRef="#ctx0" brushRef="#br0" timeOffset="156437.0568">2393 10981 88,'0'0'385,"0"0"-299,0 0-36,0 0 11,0 0 7,0 0-2,0-37-10,0 33-20,0 3-5,0-1 1,0 2 6,0 0-17,0 0 0,0 0 0,0 0-6,0 0-5,0 0-4,0 6-6,0 13-6,0 12 6,8 8 11,-2 4-3,0 0-3,-2-2-3,-2-4-2,2-7 0,-4-3 2,0-8-1,0-4-1,0-4 0,0-3 1,0-2-1,0-4 0,0-1 0,0-1 2,0 0 0,0 0 5,0 0 4,0-15 0,2-10-6,1-7-5,-2-8-1,-1-1 1,0-4 0,0-1 1,0 3-1,0 4 1,0 6-1,0 7 0,2 5 1,-1 5 4,-1 4-1,2 3 5,-2 4 3,1 2-1,-1 1-1,0-1-4,0 3-3,0 0-2,0 0 0,0 0 1,0 0-4,0 0-2,0 8 1,0 14-5,0 11 6,0 7 4,0 7-2,0 1 0,0 0 1,-1-3-1,-1-5 0,1-8 2,-1-8-2,1-5 0,-1-8 0,2-5 0,0-4 0,0-2 0,0 0 0,0 0 3,0 0 4,0-2 0,0-14 1,0-11-6,0-9-1,0-5-1,0-6 0,-1 0-2,1 3 5,0 5-6,0 10 6,0 7-5,0 7 4,0 5-2,0 4 1,0 2 0,0 4 2,0 0-3,0 0-3,0 0-5,0 10-5,0 13 2,0 7-21,0 7-74,0 4-27,0 0-116,-2-4-98</inkml:trace>
  <inkml:trace contextRef="#ctx0" brushRef="#br0" timeOffset="157555.4235">1953 10657 445,'0'0'175,"0"0"-84,0 0 12,0 0-29,0 0-29,0 0-21,47-26-14,-30 26-3,-3 0-1,2 0-3,-5 0-3,-1 0-13,2 0-78,2-3-158,2-7-152</inkml:trace>
  <inkml:trace contextRef="#ctx0" brushRef="#br0" timeOffset="157959.1101">2244 10363 800,'0'0'97,"0"0"-48,0 0-8,-25-83 24,28 71-5,24 2-37,4 6-15,5 4-5,-3 0-1,-6 8-1,-10 15-1,-12 5-7,-5 5 7,0 1 0,-3-3 2,-8-3 0,3-5 1,3-9-3,5-2 1,0-4-2,0-5 1,0-1 0,0-2 0,5 0 2,5 0 2,2 0 4,3 0 0,3 0-1,1-8 1,-2-3-3,5 3-1,-3-1-2,2 0 1,0 0 0,-4 2-2,-3 4-1,-6-1 0,-2 3-5,-4 1-39,-2 0-60,0 0-19,-14 15-110,-13 3-204</inkml:trace>
  <inkml:trace contextRef="#ctx0" brushRef="#br0" timeOffset="163202.8994">16033 12247 76,'0'0'62,"0"0"-33,0 0-16,0 0-5,0 0-8,0 0-4,0 0-70</inkml:trace>
  <inkml:trace contextRef="#ctx0" brushRef="#br0" timeOffset="165052.4413">16033 12247 117,'29'78'81,"-27"-81"-43,1 1 18,-2 1-9,1 1-9,-2-3 5,0 3-2,0 0-19,0 0-22,0 0-5,0 0 5,0 0 9,-3 0 0,0 0-9,1 4 3,-1 1-3,3-3 4,-1 1-4,1 0 2,-3 0 1,3-2-3,0 2 6,0 0 0,0 0 5,0 3 5,4-2-14,5-1 8,2 0-2,2-1 0,-4-1 3,-4-1-9,-2 0 6,-2 0 3,-1 0 13,0 0 19,0 0 0,2 0-12,-2 0-6,0 0 14,0 0-15,0 0-15,0 0 5,0 0-14,0 0-5,0 0-12,0 6 17,0 2 2,0 2 2,0-2 3,0 1-7,10-3 4,2-2 3,4-2-6,0-2 5,-3 0-6,-1-2 2,-3-9-1,-4-1-1,2 0 2,-6-3 0,-1 5 9,0-2 3,0 5-7,0 2 1,-1 3-4,-7 2-3,2 0 4,-1 0 12,-2 9-14,0 4-6,3-1 3,3 1-1,3 1 1,0-2-2,0 0 1,2-2-9,8-4-5,3-3-5,-1-1 9,2-2-7,-5 0 5,-2 0 13,-2-4 0,-1-6 3,-1 2-3,-3-1 1,0 1 8,0 2-5,0 4-4,0 2-8,0 0-5,-7 0 13,-1 0 18,1 0-18,-1 2-10,-1 8 5,2-2 5,-1 2-3,2-1-1,2-1 0,3-3-6,1 1 0,0-1-8,0-4-29,11-1 47,1 0 3,3-5 5,-3-7 4,-3-2-6,0 1-5,-8-1-1,1 0 5,-2 1 10,0 2-10,0 0 15,0 4-15,-6 2 4,-3 4 10,-1 1-19,-5 0 12,0 7-11,-3 7 8,1 1-3,3 2-3,5-1 0,3 0-3,6-2-3,0-3 2,0-2 0,1-5-2,11-2-12,1-2 15,0 0 7,-3-4-1,-1-6-3,-3-2-2,-3-1-1,0 0-2,-3 0-4,0 3 3,0-2 2,0 3-2,0 0-2,0 2-3,-2 1-4,-4 6-4,-4 0 10,-5 0 6,1 7 0,-3 8 1,5 1-1,1 1 5,7 2-9,4-5 4,0 4-1,0-6 1,10-2-10,4-4-3,-1-5-10,2-1 9,-3 0 5,1-1 9,-1-12 11,-5 0-7,3-2-4,-4 0 4,-3 0 0,0 1 8,-3-2-1,0 5 3,0 2-6,0 0-6,-9 5 1,-4 1 14,0 3-13,-3 0-4,1 3 10,-1 10-5,2 0-3,5 4-2,4-3 2,3 4-1,2-2-1,0-4 0,2-1 0,8-3-3,2-4-8,-1-2 7,-2-2-5,1 0 18,-3-3 0,2-9-4,-3-1 2,0-2 0,-3-1-1,-2 2 0,1 0 4,-2 2-5,0 2 1,0 4-6,0 1-9,0 5 8,-12 0 1,-6 0 6,-3 10 0,0 5-6,2 3-2,5 2 1,7-3 0,1 2-2,6-2 3,0-3-5,0-1-18,2-4 7,8-6-4,0-1-15,4-2 35,-2 0 16,0-10-3,-1-4-2,-1-2 10,-4 1 2,-3-1-18,-3 3 0,0 1-1,0 2-4,0 6-5,0 0-37,-8 4-83,-6 0-166,-2 0-156</inkml:trace>
  <inkml:trace contextRef="#ctx0" brushRef="#br0" timeOffset="168532.3328">4867 8787 276,'0'0'321,"0"0"-274,0 0-32,0 0 4,0 0 49,0 0 6,0 0-37,-42 0-16,42 0-8,0 0 8,0 0 12,0 0-5,17-8-14,10-2-12,10-2 4,9-1 2,5-1-5,6 2-1,5-1 2,5 1-2,-3 2-2,-4 2-1,-12 1 1,-11 2-1,-11 0 1,-13 4 0,-7 1 2,-6 0-2,0 0-1,0 0 1,-2 0-1,-15 0-1,-9 6-12,-5 9-43,-5 2-46,-3 3-78,-4 0-98,0-1-60</inkml:trace>
  <inkml:trace contextRef="#ctx0" brushRef="#br0" timeOffset="168827.1753">4845 8986 321,'0'0'103,"0"0"-46,0 0 10,0 0 1,0 0 47,0 0-19,-45 24-46,73-35-19,11-6-20,8 1 9,6-1-9,7-3 0,7 1-2,1-1-6,4 1 4,-5-1-4,-7 4-2,-9 2 0,-17 4 6,-12 3-7,-13 4 4,-4 1-3,-5 2-1,0 0-2,-5 0-7,-17 8-21,-14 13-43,-7 4-109,-11 0-141</inkml:trace>
  <inkml:trace contextRef="#ctx0" brushRef="#br0" timeOffset="174509.7495">22423 10380 625,'0'0'111,"0"0"-49,0 0-12,0 0 15,0 0-10,0 0 6,0 0-3,-30-47-18,30 47-15,0 0 0,0 0-5,-2 0-11,1 0-9,-5 24-7,-5 16 7,-5 14 4,-3 14 5,1 7-2,2 0-6,6-1 1,6-13 0,4-8-2,0-11-2,4-11 1,9-7 1,0-7 0,2-7 3,3-6-3,2-4 0,5 0 6,4-7-6,4-9 5,-1-2 0,-3-2-5,-5 1-5,-6 3-1,-9-2-16,-4 5-13,-5 1-8,0 0-20,-13 4 6,-7 2-51,-3 0-140,4 2-198</inkml:trace>
  <inkml:trace contextRef="#ctx0" brushRef="#br0" timeOffset="174804.2813">22387 10653 545,'0'0'187,"0"0"-107,0 0-32,0 0 16,0 0-13,0 0-17,39-53-21,-18 47-6,2 4-6,-6 0-1,-5 2-4,-5 0-35,-4 0-69,0 0-70,-1 3-50,-1 0-245</inkml:trace>
  <inkml:trace contextRef="#ctx0" brushRef="#br0" timeOffset="175361.671">22834 10625 206,'0'0'168,"0"0"-96,0 0-16,0 0 55,0 0-15,0 0-21,-1 1-25,1-1-7,0 0-15,0 0-9,10 0 2,4 0-19,2 0 1,-2 0-2,-2 0-2,0 0-28,-3 0-90,-2 0-61,-3 0-78</inkml:trace>
  <inkml:trace contextRef="#ctx0" brushRef="#br0" timeOffset="177959.4475">22872 10814 473,'0'0'86,"0"0"-58,0 0 1,0 0 32,0 0 4,0 0-24,0 0-28,-55-13-1,49 12 4,3 0 8,1 1 1,2 0-4,0 0-2,0 0-1,0 0-3,0 0-4,0 0-8,0 0 5,0 0-5,0 0-1,3 0 0,5 0 13,8 0-14,-1 0 3,1 0-4,2 0-8,-1 0-19,-1 0-72,-1 0-59,-3 0-30,0 0-107</inkml:trace>
  <inkml:trace contextRef="#ctx0" brushRef="#br0" timeOffset="179028.5982">23221 10549 269,'0'0'103,"0"0"-65,0 0 6,0 0 3,0 0 32,0 0-46,2-16-4,-2 15 0,0 1 3,0 0 1,0 0-2,0 0-4,0 0-3,0 0-3,0 0 1,0 0-4,0 0 0,0 0-4,0 0 2,0 0-4,0 0-1,0-1-2,0-1 0,0 1-3,0 1 0,0 0 3,0 0-2,0-2 4,0 2 1,0 0 1,0 0 1,0 0 2,0 0 0,0 0-4,0 0-2,0 0-5,0 0 1,0 0-3,0 0 0,0 0-2,0 0-1,0 0 0,0 0-1,0 0-3,0 9-3,0 5 7,0 8 3,0 4 1,0 8-1,0 4 3,-4 6-5,2 0 4,1 2-3,0 0-1,-1-6 1,1-3 1,-1-7-3,1-5 0,-1-7 1,1-6-1,-1-4 0,1-5 1,1 0 0,0-3 0,0 0 2,0 0 0,0 0 0,0 0-3,0 0-6,0 0-22,0 0-46,0 0-39,0 0-209,0 0-216</inkml:trace>
  <inkml:trace contextRef="#ctx0" brushRef="#br0" timeOffset="181156.3107">22476 11255 187,'0'0'111,"0"0"-52,0 0-16,0 0 24,0 0 38,0 0-3,-34 1-14,33-1-34,-2 1-14,3-1-5,0 0 0,0 0-7,0 0-2,6 0-4,26 0-17,27 0 34,24 0-24,16 0 7,1 0-8,3-1-5,-8 1-9,-8 0 0,-5 0-1,-9 0-3,-12 0 3,-12 0 2,-14 0 0,-10 0 3,-13 0 2,-6 0-5,-6 0-1,0 0 0,0 0-8,0 0 7,0 0-3,0 0 1,0 0-3,0 0 2,-11 0 2,-2 0-14,-6 3-14,1 0-23,3 1-49,-4-2-93,5-2-80</inkml:trace>
  <inkml:trace contextRef="#ctx0" brushRef="#br0" timeOffset="183345.9722">20570 9804 805,'0'0'79,"0"0"-62,0 0 9,0 0 9,91-48 10,-54 48-21,-2 7-11,-7 12-13,-9 6-1,-10-1-2,-9 2 1,0-1 2,-12-1 0,-9-5 0,2-1 2,4-7 1,6-4-2,4-5-1,5-2 1,0 0-1,0 0 7,0 0-5,5-9 6,12-11 1,6-7-8,3-1-1,0 0 2,1-1 7,-6 6-5,-4 3 7,-8 6 6,-6 6-4,-3 4 4,0 4 2,0 0-16,-2 9-3,-12 16 0,-3 10 0,0 6 1,5 2-1,9-4-1,3-1 0,0-2-2,3-6 3,12-7 0,0-5 0,3-5-9,-1-3-45,0-5-51,3-5-115,4 0-183</inkml:trace>
  <inkml:trace contextRef="#ctx0" brushRef="#br0" timeOffset="183915.5795">21174 9707 816,'0'0'81,"0"0"-66,0 0 26,0 0 23,0 0-14,0 0-22,-37-37-19,35 37-6,2 0-3,-1 0 0,-1 0-4,1 4 4,-2 1 2,1-2 4,1-1-5,1 0 1,0-2 3,0 0 3,0 0 0,0 0 3,0 0-3,0 0-5,0 0 0,0 0 0,0 0-2,0 0-1,0 0 1,0 0 0,0 0 1,0 0-1,0 0-1,0 0 2,0 0-4,0 1 2,0 3-1,0 5-3,-2 3 4,1 5 0,-3 0 3,2 2-2,0-2-1,1 2 1,-2-2 0,3 0 0,0-3-1,0 0 0,0-2 0,0-3-2,0-1 1,0-3 0,0-3-1,0-1 2,0-1 0,0 0-4,0 0-22,3 0-15,4 0-13,5 0 18,3 0-28,-1-3-62,-7-2-50,-1-4-73</inkml:trace>
  <inkml:trace contextRef="#ctx0" brushRef="#br0" timeOffset="184238.2283">21164 9684 659,'0'0'91,"0"0"-43,0 0 45,0 0-22,0 0-35,0 0-25,-12-5-10,10 25-1,-1 7 12,0 7 1,-4 6 0,1 3 3,0 1-1,3 1-3,3-1-6,0-1 0,0-6-2,7-4 1,8-4-3,2-5-2,0-7 2,3-4-2,-1-4 0,0-7-2,1-2-39,1 0-28,3-2-27,-3-12-65,0-6-33,-5-2-31</inkml:trace>
  <inkml:trace contextRef="#ctx0" brushRef="#br0" timeOffset="184518.3364">21441 9832 436,'0'0'170,"0"0"-83,0 0 3,0 0 8,0 0-26,0 0-19,-19-50-21,17 50-28,2 19 4,-3 12-2,-1 8 19,1 0-11,1 1-6,2-3-2,0-3-2,0-6-1,0-6-2,5-8-1,0-6 0,-1-2-20,0-5-58,1-1-41,2 0-78,2-3-61</inkml:trace>
  <inkml:trace contextRef="#ctx0" brushRef="#br0" timeOffset="185013.057">21583 9937 679,'0'0'119,"0"0"-114,0 0 23,0 0-2,0 0-2,103-11-24,-75 11-20,-1 0-44,-8 0 46,-7 0-24,-4 0 16,-8 0 26,0 0 18,0 0 14,0 0 2,0-4 14,0 0-12,4-2-13,5 0-19,3 1-3,3 1 0,-2 1 11,0 2-6,-5 0 0,-2 1 12,-4 0-6,-2 0-2,0 0-5,0 0 1,0 0-6,0 0 3,0 0-3,0 0 4,0 0 3,0 0 0,0 0-6,0 0 1,0 0 0,0 0-1,0 0-1,0 0 2,0 0-2,0 0-15,0 0 15,0 0 7,0 0-7,0 0-10,-2 0-45,-2 0-79,1 0-67,-2 1-40,5-1 0</inkml:trace>
  <inkml:trace contextRef="#ctx0" brushRef="#br0" timeOffset="185250.9929">21848 9868 138,'0'0'114,"0"0"-9,0 0-28,0 0 4,0 0-3,0 0-25,69-39-11,-55 39 1,-1 2-5,-7 12-5,-6 7-5,0 6 5,-16 4 6,-7 0-24,0 1 18,4-5-15,10-4-8,6-3-1,3-6-5,0-6 0,20 0 3,5-8-2,7 0-5,2 0-68,0-9-122,-3-8-228</inkml:trace>
  <inkml:trace contextRef="#ctx0" brushRef="#br0" timeOffset="185463.9282">22160 9845 593,'0'0'223,"0"0"-155,0 0-23,0 0-8,0 0-2,0 0-7,78 58-17,-71-26 0,-3 1 3,-4-1-8,-5 0-2,-15-1-4,-8-1 0,-3-1-5,2-5-78,7-3-71,11-9-238</inkml:trace>
  <inkml:trace contextRef="#ctx0" brushRef="#br0" timeOffset="185711.9478">22378 9983 673,'0'0'184,"0"0"-169,0 0 3,0 0 29,0 0-39,0 0-8,69 1-71,-54 7-115,-5-3-69</inkml:trace>
  <inkml:trace contextRef="#ctx0" brushRef="#br0" timeOffset="186030.5845">22509 10118 496,'0'0'184,"0"0"-169,0 0 5,0 0 38,0 0-58,0 0-179,49-3-253</inkml:trace>
  <inkml:trace contextRef="#ctx0" brushRef="#br0" timeOffset="187498.4468">24019 10985 740,'0'0'100,"0"0"-68,0 0 44,0 0-49,0 0 7,81-32-17,-52 32-11,-4 3 2,-8 9-8,-8 1-1,-7 1 1,-2 0-1,-11 1 2,-11-2 2,-3-3 1,5-3 0,7-3-2,7 0-2,6-2 3,0-2-3,0 0 0,0 0 0,13-8-2,4-8-4,3-2 6,0-3 1,-1 1-1,-2 1 0,-5 0 2,-3 4 3,-5 2 11,0 5 3,-2 6 19,-2 2-6,0 0-21,0 0-11,0 19-13,0 6 13,0 5 8,0 3-1,0-1-5,0-2-1,0-3-1,0-2 0,0-4-3,0 1-58,0-5-48,0-7-204</inkml:trace>
  <inkml:trace contextRef="#ctx0" brushRef="#br0" timeOffset="187762.1136">24421 11078 710,'0'0'208,"0"0"-194,0 0-13,0 0 33,0 0-16,89 0-18,-59 0-14,0 0-93,-5 0-100,-4 0-106</inkml:trace>
  <inkml:trace contextRef="#ctx0" brushRef="#br0" timeOffset="188310.5339">24705 10912 424,'0'0'225,"0"0"-159,0 0 22,0 0 22,0 0-43,0 0-30,-10-19-20,10 19-16,0 0-1,0 0-3,0 0 2,0 6 1,0 0 3,0-1-3,0 3-1,0-4-38,0 2-17,0-2-42,3-2-26,-1 0 31,-1-2 25,1 0 68,-2 0 7,0 0 0,0 0 25,0 0 20,0-2-10,0 0 0,0-2 19,0 2-17,0 1-12,0 0 4,0 1-6,0 0-12,0 0-10,0 8-8,0 13 6,0 4 23,1 4-10,-1 3-7,1-3-7,1-2 0,1-1-5,1-4 0,-1-5-2,-1-3-54,-2-2-65,1-4-71,1-8-155</inkml:trace>
  <inkml:trace contextRef="#ctx0" brushRef="#br0" timeOffset="188573.2327">24940 10871 901,'0'0'46,"0"0"-32,0 0 40,0 0 16,0 0-21,86 61-28,-72-31-12,-5 5-7,-5-1-2,-4-1-2,0-2-1,-21 0-11,-13-1-54,-9-6-29,-7-3-123,3-7-82,8-6-35</inkml:trace>
  <inkml:trace contextRef="#ctx0" brushRef="#br0" timeOffset="188970.2698">24564 10842 342,'0'0'105,"0"0"-61,0 0 47,0 0 45,0 0-26,0 0-46,0-23-20,0 23-2,0-1-10,-2-1-8,-4 2-6,2 0 13,-5 0-16,-2 0-7,-2 12 5,-1 10 1,1 3-2,3 5-2,4 2 1,1 2-4,4 2-3,1 0-4,0-1 1,0 1-3,9-4-47,1-2-31,5-6-17,-1-6-166,2-8-387</inkml:trace>
  <inkml:trace contextRef="#ctx0" brushRef="#br0" timeOffset="189406.3255">24015 11307 539,'0'0'176,"0"0"-103,0 0 10,0 0-5,0 0-25,0 0-12,-49-18-22,92 18 4,19 0 9,12 7-15,4 0-5,-1-1-8,0 3 0,-1-2-1,-5 2-2,-10-2 2,-11-2-3,-15 0-18,-15-1-29,-15 0-62,-5 1-97,-22-1-62,-19-3-113</inkml:trace>
  <inkml:trace contextRef="#ctx0" brushRef="#br0" timeOffset="189661.8009">23883 11494 483,'0'0'229,"0"0"-169,0 0-35,0 0 49,111 3-12,-32-3-26,7 2-23,0-1-5,-3 0 9,-3 2 4,-6-1 7,-10-2-8,-12 2-16,-15-2-3,-13 0-1,-13 0-33,-11 0-46,0 0-173,-15-2-343</inkml:trace>
  <inkml:trace contextRef="#ctx0" brushRef="#br0" timeOffset="193802.1849">3320 11137 112,'0'0'76,"0"0"-46,0 0-22,0 0 3,0 0 39,0 0 10,0 0-28,6-23-15,-3 21-4,-3-1-2,0 1 3,0 2 5,3 0 1,-3 0 6,0 0 14,0 0 1,0 0 0,0 0-11,0 0 1,0 0-9,0 0-5,0 0-2,0 0-5,0 0-2,0 0-1,0 0 0,0 0 0,0 0-4,0 0-2,0 0 0,0 0 0,0 5 11,0 0-9,0-3-2,0 1 3,0 0-3,0-3 1,0 0-4,0 1 1,0 1-39,3 1-55,-3-2-70,0-1-132</inkml:trace>
  <inkml:trace contextRef="#ctx0" brushRef="#br0" timeOffset="196800.4154">16294 12397 138,'0'0'59,"0"0"-34,0 0-14,0 0 32,0 0 9,0 0-24,0 0 3,-45-2 29,45 2-11,0 0-1,0 0-6,0 0 2,0 0 1,0 0-5,0 0-2,0 0 2,0 0-7,0 0-6,0-2-8,0 0-5,5 2 9,5-2-17,5 2 4,3 0-5,4 0 5,5 0-3,4 0 0,4 0 1,4 0-6,2 0 3,0 0-3,-1 0-2,-3 2 0,-1 2 0,-5-2 0,-1 2 0,-6-3-1,1 0 1,-2-1 0,0 0 1,-4 0-1,-3 0 2,-1 0-1,-2 0 0,-1 0-1,3 0 0,-4 0 0,-2 0 2,1 0 2,-4 0-4,0 0 2,-2 0 0,1 0 5,-4 0-3,1 0-3,-2 0 5,0 0-5,0 0 1,0 0-1,0 0-1,0 0 0,0 0 0,0 0 1,0 0 0,0 0 0,0 0-1,2 0 2,-2 0-1,5 0-1,0 0 0,2 0 2,2 0-2,1 0 2,0 0-2,-6 0 4,-1 0-3,-1 0 1,-2 0 0,0 0-1,0 0 0,0 0 6,0 0 3,0 0 1,0 0-6,0 0-2,0 0-2,0 0-1,0 0 0,0 0 1,0 0-1,0 0 0,0 0 0,0 0 0,0 0 0,0 0 1,0 0-1,0 0 1,0 0 0,0 0 1,0 0 0,0 0 1,0 0 0,0 0-3,0 0 0,0 0-1,0 0-2,0 0-1,0 0 3,0 0 1,0 0-1,0 0 1,0 5 0,0 1 1,0 1 2,0 3-2,0 0 4,0 5-5,0-1 6,0 3 5,-2-1-9,1 2 5,1 0 4,0 1-8,0-1 4,0 0 1,0-3-6,0-1 6,0-1-5,-2 0-1,1-2-1,-1 1 0,1 2 2,-1 0-2,-1 0-1,3 1 1,-2 1 0,1 0 0,-1-1-1,1 0 3,-3 2-3,2-3 0,-1 1 2,2-3-1,-2 3 1,1-1-2,1-1 0,-2 4 0,1-4 1,2 3 0,-1 0-1,1-1 0,0 1 0,0 2 0,0-1 0,0 0 1,0-1 0,0-2 0,0 3 0,0-5 0,0 1-1,-2-2 0,1-2 1,-1 3-1,1 0 0,1-2 0,0 3 1,0 1-1,0-2 0,0 1 0,0 0 0,0-1 0,0 1 1,0-1-1,0 1 0,0 0 0,0 0 0,0-2 0,0 0 0,0 0 0,0-1 0,0 2 0,0-1 1,0 0-1,0 3 0,0-1 1,0 1-1,0 1 0,0 1 3,0-2-3,0 2 0,1-4 1,-1 2-1,2-3 1,-2 1 0,1-2-1,-1 1 1,2-1-1,-1 1 1,-1 0 0,2 1 0,-1-3-1,-1 1 1,0 0-1,0 2 0,0-2 1,0 0-1,0 1 1,0-2-1,0 3 1,0-1 0,0-1-1,0 0 0,0 1 0,0-2 2,0-1-2,0-1 1,0-3-1,0 1 0,0-3 0,0 0 0,0-1 1,0 1-1,0-2 1,0 0-1,0 0 1,0 0 2,2 0-2,-2 0 1,0 0 0,0 0-2,1 0 0,-1 0-1,2 0-54,1-2-76,-1-14-336</inkml:trace>
  <inkml:trace contextRef="#ctx0" brushRef="#br0" timeOffset="198488.4528">17031 13498 151,'0'0'109,"0"0"-74,0 0 12,0 0 14,0 0-16,0 0-23,-9-20 16,6 18 10,1-2-23,1 2 3,-1 1 12,2 0-10,0 1-10,0-3-4,0 2 13,0-1 15,0-1-21,0 0 4,-1 0 9,1 2-22,-3-2-2,3 3 8,0 0-4,0 0-9,0 0-2,0 0-2,0 0-1,0 0-2,0 0-1,-1 0-1,-1 9 2,1 2 7,1 0-2,-2 2 0,2-1-2,0-1 6,0 2-4,0-1 0,0-1-4,0 2 2,0-1 0,0 2 4,0 0-6,0-1 4,0 0-2,0 1-1,0 2 2,0 0-1,0-2-2,0 3 3,0-4 0,0 3-3,0-4 6,0 1-4,0-3 2,0 1 0,0-3-3,2 1 1,-1 0 0,1-3-1,-1 1 1,2 3-1,-2-3 2,-1 1 4,0-1 0,0 1-1,2 1 0,-1 1-1,2 0 1,-1 1-2,1 1 0,-2-4-1,0 0-2,1-2 1,-2-1-2,0-2 1,2 1 1,-2 0 1,1-4-1,1 1 0,-2-1 0,1 0 1,-1 1 2,0-1 0,0 0 4,0 0 2,0 0-2,0 0-2,0 0-4,0 0-2,0 0 1,0 0 0,0 0-2,0 0 0,0 0 0,0 0 1,0 0-1,0 0 1,0 0 0,0 0-1,0 0 1,0 0-2,0 0-20,0-1-60,0-6-77,-6-3-372</inkml:trace>
  <inkml:trace contextRef="#ctx0" brushRef="#br0" timeOffset="207259.3934">21017 14870 118,'0'0'0,"0"0"-106</inkml:trace>
  <inkml:trace contextRef="#ctx0" brushRef="#br0" timeOffset="215873.4139">21584 14524 637,'0'0'115,"0"0"-54,0 0-9,0 0-5,0 0-14,0 0-7,0 0-8,0-53 6,3 50-6,0 0 5,0 2 3,-1-1-3,-2 2 3,0 0-15,0 0-3,0 0-6,0 0-2,0 7-3,4 17-8,-1 16 11,-3 10 4,0 10 2,-7 8 0,-10 2-3,-2-4 0,4-8-3,8-14 4,5-14-5,2-10 3,0-8-4,0-7 2,12-3 0,2-2 5,5 0 0,4-13 5,0-2-9,-1-3-1,-4 1 1,-7 3-2,-2 2-4,-6 5-10,-3 3-1,0-1-29,0 5-28,0-1-46,0-2-216,0 1-142</inkml:trace>
  <inkml:trace contextRef="#ctx0" brushRef="#br0" timeOffset="216123.5332">21541 14756 432,'0'0'275,"0"0"-174,0 0-59,0 0 30,0 0-27,0 0-26,-6-29-19,27 24-4,7 1 1,4 4-40,0 0-93,3-3-78,1-3-105</inkml:trace>
  <inkml:trace contextRef="#ctx0" brushRef="#br0" timeOffset="216383.5578">21972 14718 302,'0'0'492,"0"0"-421,0 0-48,0 0 21,0 0-16,0 0-17,30-2-11,-9 2-43,-2 0-67,-2 0-132,-5 2-174</inkml:trace>
  <inkml:trace contextRef="#ctx0" brushRef="#br0" timeOffset="216544.2993">21978 14829 614,'0'0'236,"0"0"-194,0 0-16,0 0 30,0 0-46,0 0-1,28 0-18,8 0-49,2-2-130,-2 0-194</inkml:trace>
  <inkml:trace contextRef="#ctx0" brushRef="#br0" timeOffset="217109.8533">22290 14714 553,'0'0'143,"0"0"-76,0 0 24,0 0-24,0 0-51,0 0-5,37-40-1,-11 38 4,-3 2 0,-4 0-3,-5 0 0,-6 5-7,-8 9-1,0 11-2,-12 5 4,-15 3 7,-3 0-8,0-4 1,8-6 1,7-7-3,3-8 0,8-5 4,2-3-3,2 0-2,0 0 1,0 0 6,11 0 11,13-3 14,8-5-13,6 0-11,3-2-5,4 2 2,4 0-3,5 1-3,1 1 1,-1 2 0,-8 2 1,-13 0 3,-13 2-1,-9 0 3,-8 0-4,-3 0 2,0 0 3,0 0-7,0 0 0,0 0-2,0 0-1,0 0 0,0 0 0,0 0 1,0 0 0,0 0-2,0 0-13,0 0-49,0 8-27,0 0-33,0 1-262</inkml:trace>
  <inkml:trace contextRef="#ctx0" brushRef="#br0" timeOffset="218220.646">21092 15776 694,'0'0'139,"0"0"-84,0 0-23,0 0 1,80-78 4,-29 66-12,3 5-10,-2 7-5,-9 0-8,-13 5-2,-18 13-1,-12 7-3,-7 0 2,-23 0 1,-6 0-5,0-4 0,3-7 2,8 0 4,11-6 2,6-4-2,8-2-1,0-2 0,0 0-4,8-9 4,9-10 1,4-2 2,4-2 0,5-2 2,0-2 10,3 1 3,0 1 2,-7 3 7,-4 8-8,-9 5 15,-9 5-17,-4 4-9,0 0-7,0 11-5,0 13 3,-1 9 2,-5 1 2,-1 2-1,5-1 0,2-4-1,0 1 0,0-5 0,7-5 2,2-1-2,2-1-3,-2-6-20,2 1-60,3-6-8,4-9-169,1 0-92</inkml:trace>
  <inkml:trace contextRef="#ctx0" brushRef="#br0" timeOffset="218587.196">21948 15618 495,'0'0'214,"0"0"-139,0 0-5,0 0-7,0 0-18,0 0-5,0-77-18,-3 72-8,-1 3 5,-5 2-8,-3 0 2,-7 20 4,-8 13-3,-3 11 6,4 8 0,6 2-3,9 2-4,7-2-7,4 1-4,4-8-2,14-4 0,4-11 4,5-9-4,0-9 0,4-8-22,1-6-21,1 0-30,-1-13 4,-2-8-68,-6-6-77,-7 0-117</inkml:trace>
  <inkml:trace contextRef="#ctx0" brushRef="#br0" timeOffset="220049.2896">22210 15779 448,'0'0'142,"0"0"-119,0 0 3,0 0 30,0 0 21,0 0-28,-63-11-15,76 1-30,7 1 6,10-1 0,-2 2-10,-1 2 31,-4 2-20,-4 2 5,-5 2-4,-5 0-1,-7 5-11,-2 10 3,-2 7 0,-14 4 4,-8 1 1,0 2-5,2-1 3,2-1 1,7-5 0,4 1 4,6-8-2,3-2-1,0-4-1,1-3-2,12-2 6,6-2-1,0-2 0,1 0-2,-1 0-3,-4-2-3,-6-3-2,-5 3-4,-4 0-31,0 2-23,2 0-91,2-2-249</inkml:trace>
  <inkml:trace contextRef="#ctx0" brushRef="#br0" timeOffset="220314.21">22558 15880 695,'0'0'252,"0"0"-216,0 0-9,0 0 18,0 0-19,0 0-26,51-13-6,-16 8-39,5 2-39,-3-2-118,0-1-144</inkml:trace>
  <inkml:trace contextRef="#ctx0" brushRef="#br0" timeOffset="220597.333">22857 15743 229,'0'0'410,"0"0"-293,0 0-43,0 0-21,0 0-34,0 0-8,45-14-4,-32 26 3,-7 6 1,-6 3-4,0 4 3,-22 5 3,-2 0-5,-3-2 4,3-3 5,6-6 0,8-5 0,7-7-15,3-4-2,1-3-2,22 0 2,11 0 0,6-14-8,5-4-39,-2-1-40,-1 2-165,-6-2-34</inkml:trace>
  <inkml:trace contextRef="#ctx0" brushRef="#br0" timeOffset="220996.375">23212 15584 715,'0'0'193,"0"0"-134,0 0-6,0 0 29,0 0-33,0 0-32,30-23-9,-3 55-4,-1 10 3,-11 4-1,-10 4-3,-5 3-2,-1-2 1,-18-3 1,-4-4-3,-3-8 2,1-6-1,3-7-1,5-10 2,8-5-1,3-5-2,6-3-50,0 0-59,3-3-72,17-18-250</inkml:trace>
  <inkml:trace contextRef="#ctx0" brushRef="#br0" timeOffset="221406.9914">23519 15714 651,'0'0'203,"0"0"-164,0 0 15,0 0 0,0 0-48,0 0-3,29 0 17,-7-6-20,-1 3-15,-5 3-117,-7 0-145,-7 0-184</inkml:trace>
  <inkml:trace contextRef="#ctx0" brushRef="#br0" timeOffset="221549.7133">23528 15837 529,'0'0'340,"0"0"-274,0 0-31,0 0 15,0 0-3,0 0-39,6 8 2,23-8-20,5 0-60,0 0-209</inkml:trace>
  <inkml:trace contextRef="#ctx0" brushRef="#br0" timeOffset="223418.2737">23839 15623 426,'0'0'132,"0"0"-58,0 0 27,0 0-33,0 0-31,0 0 8,89-30-9,-67 30-3,1 3-13,-7 14-2,1 6-6,-7 3-10,-5 5 1,-5-3 2,0-3-5,-2-3 0,-11-3 3,-6-4 0,8-6-2,-1-2 0,8-4-1,2-3 4,2 0-3,0 0-1,0 0 3,9-15-3,10-7-6,4-3 1,-1-5 4,1-1 1,-4-2 1,-4 1 0,0 7 1,-6 7 3,-5 7 11,-2 8 10,-2 1 22,0 2-36,0 7-12,0 14-2,0 7 2,-5 4 8,-1 0-5,0-2 0,-1-2 1,1-3-4,1-2 0,2-3 0,3-3-6,0-6-59,2-1 1,17-6-52,11-4-202,4 0-78</inkml:trace>
  <inkml:trace contextRef="#ctx0" brushRef="#br0" timeOffset="223686.6876">24437 15566 535,'0'0'155,"0"0"-90,0 0 61,0 0-60,0 0-19,0 0-15,-29-33-23,26 33-6,-7 19-3,0 8 17,-4 5 16,0 3-17,3-1 8,-2 0-8,6-3 0,4-2-11,3-1-4,0-6-1,8-3-1,8-3-58,4-6-37,8-7-36,5-3-105,3 0-97</inkml:trace>
  <inkml:trace contextRef="#ctx0" brushRef="#br0" timeOffset="224010.1692">24622 15705 514,'0'0'210,"0"0"-100,0 0-14,0 0-24,0 0-30,0 0-27,-12-28-15,6 44 0,-2 2 2,1 5 4,1 1-5,5-2 0,1 0-2,0-4 0,8-3-2,11-5-11,3-4-1,3-6 4,2 0 11,-3-8 5,-2-8 0,-2-5-4,-7 1 17,-4-4 12,-3-1 17,-5 2-12,-1 0-20,0 4-13,-7 3-2,-8 5-5,-4 3 2,-2 7-62,0 1-61,9 0-140,8 0-123</inkml:trace>
  <inkml:trace contextRef="#ctx0" brushRef="#br0" timeOffset="224213.1867">24770 15546 684,'0'0'168,"0"0"-103,0 0 12,0 0-17,112-41-19,-69 43-10,-2 18-13,-6 7-2,-10 5-10,-11 5-6,-11 6-2,-3 3 1,-12 3-5,-23 1-66,-14 4-56,-8-1-248</inkml:trace>
  <inkml:trace contextRef="#ctx0" brushRef="#br0" timeOffset="224575.8033">24107 16231 189,'0'0'563,"0"0"-424,0 0-70,0 0 23,0 0-14,0 0-42,63-26-26,17 11-2,16-2-8,10 0 12,1 3-8,-4-1-2,-9 1 1,-19 0-3,-20 2 3,-22 6-6,-20 2-14,-10 1-6,-3 3 2,-1 0-50,-23 0-31,-11 5-137,-8 7-124</inkml:trace>
  <inkml:trace contextRef="#ctx0" brushRef="#br0" timeOffset="232418.0806">17150 14018 143,'0'0'82,"0"0"-57,0 0 18,0 0 23,0 0-2,0 0-18,0 0-16,0-16 0,0 15-6,0 1-16,0-2-8,0 0-20,0 2-10,-4 0 4,-2-2 14,-1 2-6,0 0 13,4-1-15,2 1 17,-1-3 3,2 3 9,-1-1-3,-2 0 5,-4-1-11,1 0 0,0 1 9,1 1-4,4 0 9,1 0 5,0 0-7,0 0 7,0 0-6,0 0-4,0 0 6,0 0 16,7 0 8,3 0 0,2 0 3,5 0-7,-1 0-10,5 0-9,0 0-8,3 1-2,3 3-5,3-2 1,2 4 2,0-4 7,-1 1 4,-3 0-9,-4 0-2,-6-2-2,-1 2 0,-7 0-1,-1-2-1,0 2 0,0 0 2,4-2-2,1-1 1,2 0-1,1 0 1,2 0-1,-1 0 0,1 1-4,-4-1 4,-1 0 2,-4 0-2,-1 0 2,-4 0 5,2 0 7,-1 0 0,3 0-2,3 3-1,3-3-5,3 0-3,-2 0 5,0 2-6,0-2 2,-3 0 3,-1 0 0,-6 1-1,-1-1 0,-2 0-3,-3 0 0,2 0 0,-2 0 2,0 0 3,0 0-3,0 0-2,0 0 3,0 0-6,0 0 3,0 0-3,0 0 0,0 0 2,0 0 1,0 0 1,0 0 0,0 0 3,0 0-1,0 0-2,1 0 2,3 0-4,-1 0-1,0 0 1,0 0-2,3 0-2,1 0 2,0 0-3,2 0 3,-2-1 2,-2 1-2,-3-2 1,-2 2 1,1 0 0,-1 0-1,1 0 0,3 0 2,0 0-3,2 0 0,3 0 0,5 0 0,0 0 0,3 0 1,-3 0-1,-3 0 0,-5 0 1,-4 0 1,-2 0-2,0 0-1,0 0-3,0 0 4,0 0 1,0 0 14,0 0-5,0 0-7,0 0-1,0 0 0,0 0 1,0 0 1,0 0 0,0 0 3,0 0-1,0 0 0,0 0-2,0 0 0,0 0 1,0 0-1,0 0 1,0 0 3,0-3 0,0 1 2,0-1-6,0-2-2,0 0-1,0-2-1,0 0 1,0 1-1,0-3 2,0-1-2,0-2 0,0 0 0,0-2 2,0-2-2,0 1 0,0-2-3,0-3 1,0 2 2,1-2 1,0 0-1,3 0 2,-1-1-2,-2-1 0,1 0 1,1 3-1,-2 0 1,3 2-1,-1-2-2,0 2 2,-1-3 2,1 0-2,-1 1 0,-1-3 1,1 2-1,-1 0 2,1 0-2,-1 1 0,1-2 0,-1 0 2,1 0-3,-1 0 2,2-1-2,-2 2 3,1 3-2,-1-2 0,-1 1 0,0 2 0,0 0 0,0-1 0,2 3 0,-1-1-1,-1-2 2,0 1-1,2 1 1,-2-2-1,3-2 0,0 0-1,0-1 0,0-1 1,2-1-4,-2-2 3,3-1 1,-1 3 0,0 2 0,-1 2 0,-1 2 0,-1 3 0,-1 3 1,1 1-1,-1 1 0,-1-1 0,2 1 0,-2-1 2,4-5-2,-3 1 0,-1-3 0,0 0 0,0-2 0,0-1 0,0-1 1,0-4-1,0 0 0,0-1 0,0 0 0,2-1 1,-1-3-1,1-1 0,0-1 0,-2 1-1,0 1 2,1 2-1,-1 0 0,2 1 0,-1-2 0,1 2 0,1-4-1,0 1 0,-1 3-2,4 5 2,-1 1-1,-1 1-3,1 3 5,1-2 4,-1 2-4,-1-1 0,2 1 1,-3 2-1,1 0 1,1 0-2,-2-1 2,3-1-1,-2-1 0,2 0 0,-1 0-1,-2 1-1,1-2 2,1 1 0,-2 2 0,1-2 1,2-2-1,-3 3 0,0-3 1,3 2-1,-3 0 0,-2-1 1,2-1-1,1-2 0,1 1 0,-1 1-1,0 0 1,-1 0-3,1 2 2,-1 2-7,0 1 8,0 1-6,0-1 6,0 2 1,-3-6-1,3 0-2,-2-4 1,1 3-4,-1-4 5,-1 1-5,2-6-5,-2-1 7,0 0-6,0-1 2,0 8-3,0 2 9,0 3-3,0 3 4,0 2 0,0 2 0,0 1 2,0 1-2,0 0-3,0-1 3,2 1 0,-1 0-3,2-1 3,0 1 0,-1-1-3,1 3 3,-2 0-2,2 2 2,-1-4-1,3-1 0,-2 2-1,0 0 2,0 0 0,0-1 0,2-1 0,-1 3-1,0-4-1,1 2 2,0-1 0,-2 1 0,-2 4 0,1-4 1,1 3-1,-2 0 1,1 1-1,-2-1 1,0 2-1,0 2-1,3-1 1,-2-1 1,2-1 0,-1-2-1,2 0 0,-3 1 0,-1 1 1,2 2-1,-1 0 0,1-2 1,0 2-1,1-6 0,-2 1 1,4 0 3,-2 0-4,-2 2-2,2 0 2,-1-2 0,2 0 0,-1-1 1,-2 4-1,1-4 0,-1-2 1,1 1-1,1-1 0,-2 1 1,1 3-1,-2-1 0,1 2 2,1-1-1,-2 1-1,1 1 1,1 1 1,-2-1 0,1-1 0,-1 0-2,0 1 1,0 0 1,0 2-2,0-2 2,0-2-2,0 1 2,2-2-1,-2 1-1,2 5 0,-2-5 1,0 6 1,1-5-1,-1 2-1,0 0 3,3 2-3,-3 1 1,0 0-1,0 0 0,0 0 0,0 0 0,0 0-1,0 0 1,0 0-2,0 0-1,0 0-15,0 0-43,0 9-41,-8 7-96,-5 2-69</inkml:trace>
  <inkml:trace contextRef="#ctx0" brushRef="#br0" timeOffset="234463.6841">15708 12662 406,'0'0'157,"0"0"-103,0 0-11,0 0 24,0 0 11,0 0-29,0 0-19,0-35-3,-2 35-2,-4 0-15,-2 1 19,-3 14-22,-3 6 1,3 2 0,1 1-2,6 1 2,2 0-1,2-4-1,0-3-6,9-2 2,8-4-1,-1-1 1,4-6 0,0-5 1,-2 0-1,2 0 2,-1-10 6,-1-8-7,-2 0 0,-5-4-3,-5-3 1,-5-1 2,-1-1 5,0 1 7,0 1 7,-10 5 1,-6 2-17,0 6-3,-1 8-3,-3 4-2,-2 0 1,3 10-53,6 8-54,9-2-184,4-1-189</inkml:trace>
  <inkml:trace contextRef="#ctx0" brushRef="#br0" timeOffset="235394.1178">16962 11834 481,'0'0'144,"0"0"-68,0 0 20,0 0-11,0 0-26,0 0-20,-6-50-13,6 49 14,0-1 9,0 2-15,0 0-14,0 0-20,-3 3-2,2 14-2,-5 10 4,1 5 6,2 2-3,0 0 0,0-2-1,3-5 1,-1-5-1,1-5-2,-2-4 0,2-6 1,-1-1-1,-1-3 0,2-2 0,0-1-1,0 0 1,0 0-23,0 0-40,0 3-11,0-1-49,3-1-177</inkml:trace>
  <inkml:trace contextRef="#ctx0" brushRef="#br0" timeOffset="236820.518">17765 12833 207,'0'0'126,"0"0"-100,0 0-2,0 0 34,0 0-7,0 0-8,-67 0 1,67-9-17,0-1-5,6-1 1,4-1 10,2 3-2,-1 2-7,2 3-2,2 2 12,-1 2-8,0 0 0,-5 0-1,-3 7-17,-3 7-5,-3 4 6,0 7-3,-15 3 3,-10 2 2,1 1 0,-4 0-2,7-3 1,1-5-4,10-5 6,2-6-3,3-5 0,5-4-1,0-3 4,0 0 1,9 0 1,13 0 30,6 0-7,2 0-22,1-1-8,-1-5-6,-3 1 8,-5 1-6,-5 2 0,-4-2 8,-7 4 2,-3 0-5,-3 0-8,0 0 0,0 0-5,0 0-16,0 0-79,0 10 2,0-5-205</inkml:trace>
  <inkml:trace contextRef="#ctx0" brushRef="#br0" timeOffset="240490.4778">18392 10787 231,'0'0'221,"0"0"-182,0 0 1,0 0 22,0 0 5,0 0-16,-3 3-21,3 0-17,-2-3 8,2 1-4,-1 2 0,-1 4-8,-1 3 12,0 0 10,-2 0-19,2 2 0,-1 1-3,1 4 3,0 2-9,-1 1 6,4 1-4,-5 1-1,2 1-1,-1 1-3,-1-1 0,0 0 6,3 1-5,0 1 0,2 0 0,0 1 0,0 3 0,0-2 0,0-1-1,0 1 2,0 0-2,0 5 0,0 0 1,-4 6 1,-4 1-2,1 1 0,-2-2-2,0 0 2,2-7 0,0-5-2,0-1 1,3-7 1,-1 0 0,2-5 0,0-1 0,2-2 1,-1 1-1,2-1-1,0 0 1,0 5 0,0 0 0,0 1 0,0 1 1,0 1-1,0 1 0,0-3 0,0 0 1,0 0-1,0-2 0,0 2 0,0-3 0,0 5 1,0 0-1,0-1 0,0 2 0,0-2 0,-1 0 2,-3-1-1,3 2-1,-2-2 0,-1 0 0,-1 1 1,1-3 2,1 3-1,-3-1 3,6 0-1,-2 0 1,1-1-2,1-1 2,0 3 0,0-3-1,0 4-1,0-2 3,0 0-5,0 2 1,0 0-1,-3 2 1,0-2 1,-3 0-2,2-1-1,-1-2 0,1-2 1,-1 0 0,2-2 0,1-1 0,2 2-1,0-2 0,-1 1 0,1 0 0,-3 2 0,2-2 1,-1 0-1,-1 0 0,-1-3 1,1 2-1,0-3 1,0-1 1,3-2-2,-2 0 0,-1 2 0,2 2 0,-2 0 0,0 2 2,3 0-2,-1 0 2,1 0-2,-2 1 0,-1 2 1,0 2 0,-2 3-1,1 5 1,-1-3 1,1 3-2,-2-1 0,0 2 1,2-1 0,-1 1-1,-1-1-1,-1 1 1,-2 4 1,0 1 1,0 1-2,-3 1 2,0 0-2,6 0 3,-1-3-2,2 0-1,1-3 1,-1-1 0,4-3-1,-3 3 1,1-2 0,0 1 1,-4 2-1,3-1 2,-3-1-3,3-2 0,0 0 1,-1 1-1,1-2 0,1 3 0,0-2 0,0 0 0,3 2 1,-2 1 1,1 0-1,-1 1-1,1 4-1,-2 0-1,-2-1 3,2 2-1,-2-2 0,0-1 0,2 0 0,-1-3 0,-1-2 1,2-1-1,0 1 1,0-4 1,-1 2-2,2-1 1,1 1-1,1-1 0,-3-1 0,0 0 0,0 2 0,-3-1 1,-1 2 1,1-3 0,-1-2-2,3-3 0,-1 0 0,2-1-3,2-5 3,-2 3 0,3-5 0,-2-1 0,2 1 0,-1-2 3,1 0-3,-2 0 0,2 0 1,0-2-1,0-1-4,0 2-5,0-2-11,0 0-18,-4 0-41,1 0-151,3-12-274</inkml:trace>
  <inkml:trace contextRef="#ctx0" brushRef="#br0" timeOffset="240615.2413">17956 14052 162,'0'0'195,"0"0"-195</inkml:trace>
  <inkml:trace contextRef="#ctx0" brushRef="#br0" timeOffset="242152.1386">21440 16673 734,'0'0'134,"0"0"-104,0 0 10,0 0 13,-14-75-6,14 70-12,0 4-13,0 1-13,0 0 4,0 0-2,0 0-7,0 2-4,-3 16-5,-3 13 5,-4 9 17,1 6 0,0 4-7,2-3-9,7 1 4,0-5-4,0-6 1,10-11 0,5-5-1,0-9 1,-1-6 0,1-5-2,2-1-2,1 0-3,0-9-18,1-5-31,-5-6-33,-3-1-82,-6-1-182</inkml:trace>
  <inkml:trace contextRef="#ctx0" brushRef="#br0" timeOffset="242335.4253">21277 16842 719,'0'0'149,"0"0"-118,0 0 16,0 0-16,0 0-6,112-36-25,-45 28-20,3-3-15,-4 3-147,-11-2-101</inkml:trace>
  <inkml:trace contextRef="#ctx0" brushRef="#br0" timeOffset="242492.6684">21808 16765 594,'0'0'208,"0"0"-208,0 0-68,0 0-34,0 0-152</inkml:trace>
  <inkml:trace contextRef="#ctx0" brushRef="#br0" timeOffset="242646.6176">21888 16855 583,'0'0'219,"0"0"-191,0 0-5,0 0 3,0 0-26,0 0-1,19 9-79,11-9-111,-2 0-86</inkml:trace>
  <inkml:trace contextRef="#ctx0" brushRef="#br0" timeOffset="243140.432">22218 16734 579,'0'0'317,"0"0"-278,0 0-8,0 0 22,0 0-12,0 0-40,102-28 4,-69 28-1,-8 0 1,-10 0-5,-9 0-1,-6 6-9,0 0 10,-1 6 0,-13 1 6,-5 2-1,1 0-4,1-2 4,5 3-5,8-2 0,4 3-1,0 1-1,0-2 0,21 4 2,3-2 3,4 0-3,-3-3-1,-7 1-4,-3-3 0,-7-3 1,-5 0-3,-3-4 5,0 0 2,-3 1 0,-12 2 2,-6-1-1,-3-1 1,-4 0-2,2 4-26,1-3-61,1 3-176,3-4-208</inkml:trace>
  <inkml:trace contextRef="#ctx0" brushRef="#br0" timeOffset="244088.6038">21078 17638 865,'0'0'74,"0"0"-51,0 0 8,0 0-6,117-64-12,-57 64 8,-4 1-17,-8 20-4,-17 7 0,-17 4-2,-14 1-6,-9 1 7,-23-3 1,-9-5 2,-4-5 1,6-3 0,9-7 0,13-2-1,10-8-2,7-1 0,0 0 0,3-1 0,15-15 3,5-6 0,4-5 0,-2 1 2,0-3 4,-4 3 6,-6 3 19,-4 7-9,-4 6 2,-4 4 10,-3 6-17,0 6-20,0 17-10,0 14 10,3 3 9,0 5-4,3-4-3,3 1 0,6-8-2,0-3 0,3-4 0,1-4-22,2-4-57,7-8-53,7-10-190,5-1-232</inkml:trace>
  <inkml:trace contextRef="#ctx0" brushRef="#br0" timeOffset="244341.5796">21865 17670 761,'0'0'147,"0"0"-116,-82-43 43,67 38 7,2 5-17,4 0-37,-4 12-22,0 18-3,0 10 14,3-1-2,5 4-3,5-3-5,0 0-6,18-4-1,10-3-2,9-9 3,8-6-33,4-7-47,3-5-45,-1-6-168,-6-7-251</inkml:trace>
  <inkml:trace contextRef="#ctx0" brushRef="#br0" timeOffset="244761.6884">22148 17709 665,'0'0'210,"0"0"-160,0 0 12,0 0 4,0 0-45,0 0-8,94-39 3,-57 39-5,-11 0-9,-8 4-1,-11 2-1,-7 5-5,0 2 2,-16 3 3,-8 4 8,0 0-6,9 0-2,9-5 0,6 2-2,6 1 0,17 1-6,8 0 5,3-3-10,5-1-10,-2 1-3,-2-5 15,-9 0 0,-9-3 4,-7-2 7,-8-2-3,-2 0 0,-2 1 3,-15 3 13,-9-1 11,-1-2-1,-7 1 6,3-2-7,2 0-18,8-1 0,8 0-4,10-3-53,3 0-83,5 0-341</inkml:trace>
  <inkml:trace contextRef="#ctx0" brushRef="#br0" timeOffset="244935.7463">22557 17892 800,'0'0'99,"0"0"-88,0 0 7,0 0-18,124-26-19,-76 20-253</inkml:trace>
  <inkml:trace contextRef="#ctx0" brushRef="#br0" timeOffset="245354.1743">22927 17770 662,'0'0'253,"0"0"-228,0 0 14,0 0-2,0 0-15,0 0-14,70-3-8,-67 20 1,-3 3 3,0-1-4,-3-3 7,-5-1-5,4-7-1,4 2 0,0-6-2,4-4-9,18 0-20,6-2-23,5-13-9,-2-9 53,-4-2 9,-3-3 9,-2-1 21,-4 3 16,-2 5 6,-3 6 33,-6 10-12,-3 2-9,-1 4-35,0 9-25,0 15 0,-1 8-4,-2 5 0,0 1 0,-5-1 3,-6-1-3,-1-1-29,2 0-47,0-3-71,4-5-172</inkml:trace>
  <inkml:trace contextRef="#ctx0" brushRef="#br0" timeOffset="245842.591">23480 17799 139,'0'0'669,"0"0"-575,0 0-53,0 0 29,0 0-2,0 0-37,12 0-24,18 0-14,2 0-2,-3 0-103,-6 7-139,-8 4-20,-8 1-163</inkml:trace>
  <inkml:trace contextRef="#ctx0" brushRef="#br0" timeOffset="245948.492">23545 17888 404,'0'0'171,"0"0"-22,0 0-49,0 0-47,0 0-34,0 0-19,-45 43-2,79-43-73,11 0-179</inkml:trace>
  <inkml:trace contextRef="#ctx0" brushRef="#br0" timeOffset="246389.5132">23785 17739 918,'0'0'56,"0"0"-14,0 0 17,0 0-15,113-12-26,-81 22-6,-9 4-12,-12 1-1,-11 2-3,0-1 2,-21 2 2,-9-2 3,0 0 2,5-3-4,9-7 0,8-1-1,7-4-9,1-1-20,0 0 4,3 0 17,14-6 8,2-10-3,4-5 7,1-1-1,-4 2-2,1 1 13,-4 0 7,-2 7 7,-3 2 12,-7 7 0,-5 3-4,0 11-36,-3 18 1,-14 9-1,-2 3 5,2 0-5,7-4 0,7-5-1,3-3-31,9-8-31,16-2-31,8-12-52,4-4-192</inkml:trace>
  <inkml:trace contextRef="#ctx0" brushRef="#br0" timeOffset="246818.5951">24314 17691 918,'0'0'71,"0"0"-36,0 0 60,0 0-22,0 0-36,0 0-36,-88-4-1,74 34 13,5 2-1,6-1-9,3-5-1,0-1-2,13 0 0,13-5-1,5-4-45,8-3-35,4-7-25,-3-2-27,-2-4-36,-10 0 77,-7-16 83,-10-3 9,-3-5 91,-8-1 23,0 3-18,0 2-30,0 7 6,-8 3-3,1 5-11,3 4-17,2 1-10,-1 0-21,2 0-10,-2 10-4,-3 7 4,1 5 2,4-2-2,1 3-2,0-1-79,0-2-91,21-5-266</inkml:trace>
  <inkml:trace contextRef="#ctx0" brushRef="#br0" timeOffset="247044.0329">24626 17654 1031,'0'0'78,"0"0"-25,0 0 36,0 0-30,0 0-33,83-18-14,-61 46-8,-1 6-4,-14 7 0,-7 3 0,0 2-12,-12-1-31,-10 4-18,-5-4-57,-4 2-52,-5-6-259</inkml:trace>
  <inkml:trace contextRef="#ctx0" brushRef="#br0" timeOffset="247401.5968">23934 18261 722,'0'0'335,"0"0"-276,0 0-10,0 0 44,0 0-26,91-55-62,12 49-5,11 2 0,-1 0-2,-6-2 2,-7 1-1,-19 3 2,-20-1-1,-21 0 0,-20-1-1,-14 4-14,-6 0-9,0 0-18,-15 1-50,-15 12-48,-12 3-132,-3-3-407</inkml:trace>
  <inkml:trace contextRef="#ctx0" brushRef="#br0" timeOffset="252853.3461">18555 10784 292,'0'0'89,"0"0"-68,0 0-1,0 0 0,0 0-3,0 0-15,0 0 3,2 9 11,-2-9 5,0 0 2,0 0-8,0 0-8,0 0 25,0 0 10,0 0-4,0 0-24,-2 0-3,-3 0-4,-6 0-5,-4 0-2,-3 0-10,1 3-79,3 0-32,5-2 24,6 0 37,3 1 5,0-2 21,0 0 9,0 0 15,0 0 10,0 0 24,0 0 42,0 0 6,0 0 1,0 0 0,0 0 12,0 0-9,0 0-20,1 0-9,-1 0-14,0 0-6,0 0-4,0 0-3,0 0-5,0 0 2,0 0-2,0 0 0,0 0-5,0 0 4,0 0 1,0 0-6,0 0 5,0 0-4,0 0 0,0 0-1,0 0-1,3 0-7,4 4 0,0 3-1,5 5 0,0 2 2,3-1 0,1 5 0,2 0 3,0-1-3,3 3-2,4 3 1,-1 0-1,2 2 0,-1 0 2,-1 0-2,-1-1 1,-3 0 3,-1-1-5,-3-2 2,0-1-1,-3-3 0,2 3 0,-1-2 0,0 0 0,3 0 1,-1 0-1,1 1 0,2 0 0,0-3 0,-1 6 1,2-2-1,-1-1 0,-1 2 0,1-1-2,-2-3 3,-4 0-1,-2-2 2,-2-1-2,1 0 0,1 1 0,-5-3 1,4 1-1,0-1 1,1 3 1,2 0-2,-1-2 1,2 1 1,-1 1 0,-1 0-2,1-1 1,-1 1 1,-1 0 1,-1 0-3,1 1 0,-1 2 1,2 0 8,2 1-7,0-2 1,0 1 1,2-1 0,-1 0-2,1 0 3,-2 1-5,2-1 6,-2 0-5,-3 0 5,3-1-3,-3 1 4,-1-3-2,1 0-5,-2-2 5,1 2-3,-1-5-1,0 3 0,0-4 4,1 3 0,1 1-3,-1-4 1,4 6-1,-1-3 7,2 2-3,0-2-4,0 1 4,-2-1 0,2 0-3,-1-1-3,-3-2 4,1 1-3,-3-2-1,-1 0 2,1 0 0,-3 0-4,1-1 4,-1 4-1,3-2-1,0 2 0,-1-1 0,2 0 0,-3 0 1,-1-2 2,0 0-3,-1 1 0,2 1-1,1-1 0,-2 1 1,0-1 0,0-1 1,2 2-1,0 1 4,1-1-5,-1 1 3,2 1 1,-3-3-3,1 2 0,1 0 3,-2-2-1,-1 1 1,0 2-2,0-2 4,0 3-2,0-4-2,-4 2 1,4 1-1,-5 0 0,4-2 2,-2 3 1,0-2-4,2-4 1,-2 3 2,0-3-2,2-2 1,-2 0 1,0 0-2,-2-2-1,1 4 3,0 2-3,2-1 1,2 2-1,-2 1 1,1-2 0,-1 0 1,1-1-1,-1-3 0,-1 0-1,1-1-2,-2-2 2,-2 1 2,0-2 0,0 0-1,0 0 1,0 0 0,0 0 2,0 0-4,0-2-4,0-8-40,-10-7-107,-11-3-120,-12-3-176</inkml:trace>
  <inkml:trace contextRef="#ctx0" brushRef="#br0" timeOffset="253869.7358">19113 12533 214,'0'0'110,"0"0"-76,0 0-17,0 0-7,0 0-6,0 0-3,-31 8 1,31-8 12,0 0 28,0 0 25,0 0 45,-1 0 5,1-4-44,-2-2-30,1 0 5,1 2-16,-2-1-11,0 4 4,2 1 2,0 0-12,0 0-15,0 3-6,0 13 4,0 8 2,0 2 5,-2 1-2,-1-2 0,0-2 3,0-5-1,0-2-3,1-6 4,1-4 0,1-3-3,0-1 2,0-2-1,0 0 3,0 0 19,0 0 11,0-5-3,0-10-14,1-3-14,4-5-5,-1 1 2,1-2 1,-1 1-1,1 3-2,-2 2-1,-2 4 3,2 1 11,-1 3 1,-1 2-6,2 4-3,-3 1 3,0 3-1,0 0-8,0 0-2,0 7-5,0 14 5,0 10 2,0 3 1,-1 2-1,-1-1 1,2-4-1,0-4 0,0-4-1,0-10 1,0-4 1,0-6-1,0-2 0,0-1 2,0 0 1,0 0 2,0 0 1,0-7-3,0-5-3,2-1-2,2-1-29,1 3-44,-2 3-61,-1 1-148,0 4-227</inkml:trace>
  <inkml:trace contextRef="#ctx0" brushRef="#br0" timeOffset="255644.4877">19035 13143 486,'0'0'148,"0"0"-100,0 0 45,0 0-14,0 0-20,0 0-29,-26-24-21,38 20-8,3 1 12,6 1-13,0 2 0,-3 0 4,-1 0 0,-1 0-3,-5 4-1,-2 4 0,-3 2 2,-3 1-2,-3 4-2,0-2 2,-3 3 7,-12-1-6,-4 1 0,1-4 6,5-1-7,2 0 1,6-5 1,2 1 0,3-1-2,0 0 0,0 0 2,7 1 2,9 0-1,7-1 6,5 3 1,0 0-9,-1 0 0,-4 1 2,-3 3-4,-4-2 1,-5 2-1,-5-1 1,-6 0-2,0 1 2,-1 0 1,-17-1 2,-6-5 0,-6 0 6,-4-1 3,-2-5 0,5 1 7,3-2-9,5 0-10,4 0 0,5 0-28,4 0-98,7 0-263</inkml:trace>
  <inkml:trace contextRef="#ctx0" brushRef="#br0" timeOffset="257872.438">16689 16249 448,'0'0'126,"0"0"-62,0 0 35,0 0 20,0 0-50,0 0-43,2-78-8,23 67 7,6 5-14,4 6-2,2 0-3,1 14 2,-6 9-5,-6 4-2,-12-1-1,-12 4 0,-2 0 0,-30 1 1,-12-4 3,-5 1-4,5-9-2,13-3 2,13-10 3,13-2-3,3-4 0,0 0-3,15-17 3,11-11 3,6-7-1,8-8 1,1 2 0,-4 1-1,-4 8 5,-9 10 10,-11 7 20,-10 8-8,-3 7 0,0 0-29,0 5 0,-9 16 0,-9 11 0,-1 9 3,1-2-1,3 3-2,6-4 0,4-3 0,5-4 0,0-4-2,11-6-2,11-3 0,5-6-23,6-2-55,1-6-90,1-4-177</inkml:trace>
  <inkml:trace contextRef="#ctx0" brushRef="#br0" timeOffset="258367.9767">17384 16191 485,'0'0'147,"0"0"-84,0 0 42,0 0 0,0 0-41,0 0-23,-10-54-9,1 59-2,-3 15-11,-3 11 7,2 10 6,3 2-17,5 3-4,5-2-1,0-5-10,9-2 4,13-7-4,5-5 0,3-5-11,4-7-42,5-4-38,3-7-37,0-2-186</inkml:trace>
  <inkml:trace contextRef="#ctx0" brushRef="#br0" timeOffset="259050.7122">16831 15310 446,'0'0'94,"0"0"41,26-98 17,-16 82-73,-4 6-26,-3 7-5,-3 3-20,0 0-28,0 13-1,0 18 1,0 11 18,0 9 4,0 4 0,-5 0-11,2-4 5,3-5-9,0-7-3,0-7-4,12-5 2,4-9 0,1-6-2,2-8-6,4-4-43,-4 0-14,2-13-61,-7-10-248</inkml:trace>
  <inkml:trace contextRef="#ctx0" brushRef="#br0" timeOffset="259209.9493">16700 15412 182,'0'0'431,"0"0"-367,0 0-53,0 0 18,0 0-29,0 0-21,101-29-134,-31 11-167</inkml:trace>
  <inkml:trace contextRef="#ctx0" brushRef="#br0" timeOffset="259380.5289">17105 15327 539,'0'0'102,"0"0"-101,0 0 13,0 0 11,86 22-25,-37-17-22,-6-1-150,-11-1-126</inkml:trace>
  <inkml:trace contextRef="#ctx0" brushRef="#br0" timeOffset="259500.6102">17171 15471 315,'0'0'102,"0"0"-34,0 0 24,0 0-27,0 0-43,0 0-22,18 28-41,21-28-190</inkml:trace>
  <inkml:trace contextRef="#ctx0" brushRef="#br0" timeOffset="259842.564">17479 15391 618,'0'0'193,"0"0"-98,0 0-16,0 0-17,0 0-15,0 0-41,-9-17-6,9 32 0,0 7 2,0-1-2,0-1 4,11-4-4,3-4-2,2-5 1,1-4-3,2-3 4,3 0 0,-5-10 5,7-9 0,-4-2 1,-1-1-2,0 2 12,-6 1 16,-1 6 3,-6 8 3,-3 2-16,0 3-17,0 11-5,-1 21-8,-2 10 8,0 8 0,0 6-30,0 3-81,-6 1-55,1-4-332</inkml:trace>
  <inkml:trace contextRef="#ctx0" brushRef="#br0" timeOffset="261029.4802">17740 16165 639,'0'0'188,"0"0"-145,0 0-11,0 0 6,0 0-7,0 0-7,-54 75-13,54-48-2,15-3-7,10-3 2,3-4 3,1-7 3,-4-7-10,-1-3 4,-3 0-1,-4-5 5,-3-9 3,-3-4 11,-2 3 8,-4 4-3,-3 3 7,-2 7 0,0 1-11,0 0-23,0 6-4,0 16-5,0 9 8,-7 7 1,-5 1-3,-5 4-45,2-2-61,3-6-27,8-8-346</inkml:trace>
  <inkml:trace contextRef="#ctx0" brushRef="#br0" timeOffset="261256.8202">18150 16355 711,'0'0'221,"0"0"-205,0 0-16,0 0-5,0 0 3,0 0-7,77 7-165,-45-7-206</inkml:trace>
  <inkml:trace contextRef="#ctx0" brushRef="#br0" timeOffset="261667.4532">18432 16260 595,'0'0'174,"0"0"-151,0 0 27,0 0 5,0 0-21,82-23-12,-76 40-8,-6 2-10,0 4 6,-5-1-4,-5-1 8,4-1-8,4-5-6,2-3-6,3-5-32,17-6-10,5-1 4,2-1 4,1-19 37,-2-4 3,-3-7 10,-1-1 13,0-3 13,0 3 2,0 5-5,0 6 2,-2 10-3,0 9 8,-7 2-10,-2 21-20,-4 15-6,-7 11 12,0 8-8,-9 0-4,-9-2 0,0-5-7,5-7 3,1-8-52,6-7-42,6-11-70,0-7-188</inkml:trace>
  <inkml:trace contextRef="#ctx0" brushRef="#br0" timeOffset="261864.2771">18963 16336 891,'0'0'61,"0"0"-43,0 0 3,0 0-11,0 0-10,0 0-129,91-6-177</inkml:trace>
  <inkml:trace contextRef="#ctx0" brushRef="#br0" timeOffset="262093.1755">18963 16336 540,'37'89'111,"-19"-89"-82,13-10-5,8-4-18,2-3-4,-4 0 4,-7 0 5,-8 0 56,-9 5 23,-10 3 1,-3 5-6,0 2-17,0 2-31,0 2-37,-10 16-2,-2 8 2,-3 6 0,6 3-2,-1 2-68,5 0-75,2-5-148</inkml:trace>
  <inkml:trace contextRef="#ctx0" brushRef="#br0" timeOffset="262628.1402">19457 16313 687,'0'0'166,"0"0"-100,0 0 1,0 0-20,79-49-4,-51 49-18,-4 2-9,-6 13-12,-8 3-4,-10 4-6,0 2-4,-23 3 10,-9-2 10,-1-4-10,7-4-10,9-7 7,9-6 0,7-2-2,1-2-6,3 0-4,17-15 12,9-7-10,3-6 3,2-4 10,-2 1 0,-7-1 2,-3 7 0,-5 8 7,-7 7 18,-6 7 19,-4 3-4,0 3-40,0 20 10,-3 11-12,-11 3 26,2 2-19,1-6-2,2-3-5,8-4 0,1-6-37,8-3-63,18-9-52,7-8-194</inkml:trace>
  <inkml:trace contextRef="#ctx0" brushRef="#br0" timeOffset="262846.6645">19985 16213 387,'0'0'468,"0"0"-396,0 0-22,0 0-6,0 0-5,-82 49 10,65-10-7,3 0-21,5-2-4,6-3-6,3-4-7,0-6-4,15-3-5,12-6-51,5-4-75,7-6-134,-5-5-335</inkml:trace>
  <inkml:trace contextRef="#ctx0" brushRef="#br0" timeOffset="263370.4032">20119 16337 681,'0'0'153,"0"0"-95,0 0 18,0 0-14,0 0-20,0 0-26,-7-6-8,7 6 3,-2 0 5,2 0-5,-1 0-6,1 0 3,0 0-4,-2 0 1,2 0-3,0 0 6,0-2 3,0-4 5,0 0-6,0-6-8,0 0-2,2 3 0,8-1-12,5 6 4,-1 2 8,-1 2-2,-3 0 2,-2 11-5,-2 8 2,-3 4 3,-3 1 0,0-2 3,0-3-3,0-6 0,0-3-2,0-4-13,3-4-32,3-2-39,7 0 28,7-9 54,3-9-16,3-5 6,-2-4 14,0 0 8,-1 1 4,0 7 23,-7 5-2,-5 9 9,-6 5 12,-1 2-38,-3 24-9,-1 10-2,0 7 9,0 5-10,-18-1-4,-8 0-40,-9-2-78,-5-5-178</inkml:trace>
  <inkml:trace contextRef="#ctx0" brushRef="#br0" timeOffset="263605.4675">19704 16842 509,'0'0'489,"0"0"-431,0 0-29,0 0 53,112-6-25,-40-3-22,3 0-26,-9-1-8,-7 1-2,-11 6-48,-17 2-179,-10 1-347</inkml:trace>
  <inkml:trace contextRef="#ctx0" brushRef="#br0" timeOffset="264037.6946">18905 17305 135,'0'0'614,"0"0"-516,0 0-80,83-7 28,-39-1 11,5 1-29,-4 1-14,-5-1-14,-9 4-48,-10 3-141,-15 0-171</inkml:trace>
  <inkml:trace contextRef="#ctx0" brushRef="#br0" timeOffset="264307.3432">18972 17383 631,'0'0'95,"0"0"-50,0 0 0,0 0 27,86 29-27,-18-29-45,6-14-39,-7-4-105,-7-1 2,-11-1-17,-13 2 159,-12 1 26,-12 9 120,-9 0 45,-3 5-60,0 3-42,0 0-34,-2 3-46,-8 17-8,-2 7 6,-4 1 0,1 1-7,1 1 0,4-3 0,7 1-60,3-8-54,1-7-98,20-3-150</inkml:trace>
  <inkml:trace contextRef="#ctx0" brushRef="#br0" timeOffset="267245.3632">20015 12603 320,'0'0'115,"0"0"-62,0 0 24,0 0-3,0 0-20,1-75 1,1 65-10,1 1 2,-2 1 1,-1 2-4,0 1 4,2-1-12,-1 0-8,1 0-4,0 0 3,4 1-11,-1 2-6,-2-2-1,2 5-8,-1 0 0,2 12-1,3 20-9,-5 12 9,-4 9 0,0-1 3,0-2-3,-4-5 1,-3 0 0,2-9 1,4-5 0,-1-6-1,2-10-1,0-5 0,0-5 1,0-5 0,0 0-1,0 0-6,0 0-23,-3 0-38,-6 0-96,-4 0-152,-1 0-35</inkml:trace>
  <inkml:trace contextRef="#ctx0" brushRef="#br0" timeOffset="267855.7797">20106 13089 714,'0'0'145,"0"0"-86,0 0 1,0 0-1,0 0 4,0 0-34,1-32-29,-1 40-11,0 12 11,-3 5 5,-1 2 3,2 0-4,2-2-2,0-2 0,0-5-1,8-2 4,11-4-3,2-5 3,6-2-2,0-5-1,0 0 5,-2 0-7,-5-12 3,-3-3-2,-6-1 2,-1-2 0,-5 0-1,-2 2 4,0 2 8,-3 5 4,0 1-2,0 5-9,0 2-7,0 1 1,0 0-1,0 0-4,0 0-2,0 10 3,0 1 0,0-1 3,0 0 2,0-2 0,0-2-1,0-2-1,0-1 1,0-3-1,0 0 1,0 0 1,0 0 4,0 0 0,0 0-3,0 0 6,0 0-9,0 0 0,0-1 0,0 1-1,0 0-2,0 0-64,-11 0-138,-1 0-204</inkml:trace>
  <inkml:trace contextRef="#ctx0" brushRef="#br0" timeOffset="268350.9499">20301 13219 435,'0'0'180,"0"0"-114,0 0 8,0 0 0,0 0-28,0 0-8,0-12-13,0 10-2,2 0 10,-2 1-6,0-2 4,0 1 4,1-4-6,1 4-3,-2-3 3,2-1-3,0 0-2,-1 3-2,1 0-4,0 3 0,-2 0-10,0 0-8,0 11-5,3 13-2,-2 11 7,1 9 8,-2 3-5,0 3 2,0 0-1,0-7-2,0-2-2,1-7-1,-1-4 1,0-8 3,2-5-3,-2-7 0,1-7 0,2-2 2,-1-1-1,2 0 0,3 0-1,0 0-17,1-4-31,0 0-39,-5 0-50,1 2-171</inkml:trace>
  <inkml:trace contextRef="#ctx0" brushRef="#br0" timeOffset="271717.0386">10854 11219 539,'0'0'64,"0"0"-38,0 0-25,0 0 19,0 0 49,0 0 23,0 0-23,0 0-27,-34-27-10,34 25-1,-1 2 3,1 0-10,0 0 8,0-1-13,7-1-14,18-1 12,14 1-16,10 2 5,7 0-3,3 0-1,4 0-2,0 0 1,-4 7 1,-2 1-1,-5-2-1,-7 3 0,-8-2 1,-7 0-1,-11-2 0,-10-3 0,-6 0-4,-3-2 3,0 0 0,0 0 1,0 0 3,0 0-3,0 0-13,-1 0-29,-7 0-20,-4 0-60,-1 0-121,-1-2-101</inkml:trace>
  <inkml:trace contextRef="#ctx0" brushRef="#br0" timeOffset="272124.1418">10950 11383 454,'0'0'149,"0"0"-111,0 0 11,0 0 63,0 0 1,0 0-37,-20-21-38,46 12-29,6 3-1,10 4 5,9 2 1,4 0-3,5 0 0,2 0-3,0 1 2,2 6-8,-5 1 0,-6-1 0,-9-3-2,-15 0 0,-13-2 0,-9 1 2,-7-3 0,0 0-2,0 0 7,0 0 5,0 0 3,0 0-2,0 0 1,0 0-7,0-3-4,-4-2-3,-3-2-2,1 2-75,-3 0-35,-3-2-167,4-3-228</inkml:trace>
  <inkml:trace contextRef="#ctx0" brushRef="#br0" timeOffset="272687.4672">11422 11047 771,'0'0'66,"0"0"-21,0 0-14,0 0 16,0 0 12,0 0 6,0 0-16,-29-44-18,29 44-10,0 0 0,0 0 3,0 0-6,0 0-5,0 0-3,0 0-1,0 0-7,0 0-2,0 0-1,0 0-1,0 9-2,10 7 4,17 6 3,8 2 2,3 0-2,5 1-2,3 2 0,-1-1 0,5-4 0,-6 1-1,-6-5 2,-11-4-1,-11-3-1,-10-5-3,-6 0 3,0 5-4,-13 6 4,-13 7 3,-9 5 0,-3 1-1,2 1 1,3-5 2,7-5-1,0-3 5,10-4-1,1-7-1,6-2-3,6-4-3,1-1 1,2 0 0,0 0 1,0 0 1,0 0-1,0 0-3,0 0-19,0 0-27,0 0-42,0 0-65,6 0-163,3 0-350</inkml:trace>
  <inkml:trace contextRef="#ctx0" brushRef="#br0" timeOffset="315094.1393">16940 13680 185,'0'0'51,"0"0"-20,0 0 6,0 0-16,0 0-14,0 0-6,0 0 4,0 0-3,0 4-2,0-1 10,0-3-4,0 0 1,0 0 14,0 0 12,0 0 3,0 0-6,0 0 5,0 0 8,0 0 2,3 0-8,3 0-23,1-4 2,-1-2-3,3 1-5,0-1-6,3 1-1,-1-1 1,-1 3-2,-4 0 0,-2 1 0,-1 2 0,-3-2-3,0 2-5,0 0-9,0 0-19,0 0-55,0 0-63,-6 0-236</inkml:trace>
  <inkml:trace contextRef="#ctx0" brushRef="#br0" timeOffset="316456.1399">16072 13536 104,'0'0'153,"0"0"-41,0 0-38,0 0-16,0 0 4,0 0-8,0 0-20,0 0-4,0-1-2,0 1 16,0-1-11,0 1-3,0 0-4,0 0-11,0 0 0,0 0-1,0 0-9,0 0 12,0 0-13,0 0-4,0 0-10,0 5 10,0 5 8,0 2 6,0-1-11,0 0 7,-2 2-4,0 2 0,-1 2 1,0 2 1,-1 2 3,-2 0-2,2 4 3,-1-2-6,-1 1-2,2 1 7,-1 1-4,1-2 1,1 1 0,1 0-4,1 1 0,1 2 2,-2-2-1,-1 3 0,-1-2-1,-1-2 2,-1-1 2,-2 1-6,3-2 5,-1-1-5,3 3 0,-2-1 1,2 0 0,-1 1-1,3-5 2,-2 1 1,1-1-5,1-2 5,-1 1-2,-1-1-3,0-1 2,0 2-2,-1 4 4,-1-3-3,1 3 0,3-1-1,1-1 2,0 1 0,-2 2-2,0-5 0,1-1 1,-2 1 0,-2-3 2,2 0 2,-1 2-3,-1-4-1,2 5 2,1 0 1,-1-2-2,0 1-1,0 1 0,0-3 4,0 3-4,1-1 0,0 0-1,1 2 0,1-3 2,-2 4-2,1-1 1,-2-4 1,0 0-1,-1-1 0,1-4 2,0-2-2,3 0 5,-2-4-2,2 0-4,0-4 3,0 1-1,0-2 0,0 0 0,0 0 0,0 0 2,0 0 0,0 0 0,0 0-4,0 0-1,0-5-47,-1-6-72,-7 2-131,1-1-130</inkml:trace>
  <inkml:trace contextRef="#ctx0" brushRef="#br0" timeOffset="323977.3287">1579 13771 413,'0'0'233,"0"0"-206,0 0-25,0 0 20,0 0 42,0 0-6,0 0-20,0 0-7,2-68-3,-2 67-4,0-2-1,0 1-3,0 1 1,4-1-7,-4 1 3,1-2-1,2-1 6,-3 0-6,3-1 1,-2 1-4,-1 2 6,2 0-2,-2 1-2,0 1-9,0 0-1,0 0-4,0 0 1,0 0-1,0 0 1,0 0 1,0 0-1,0 0-1,0 0 5,0 0-5,0 0-1,0 0 0,0 0 0,0 0-1,0 0-4,0 0 0,0 12-4,0 12 5,0 11 4,0 5 7,0 5-7,0 5 1,0 0-1,-6 1 0,-4-2 7,1-7-7,6-7 2,3-9-1,0-6-1,0-3 0,0-7-1,3-2 1,3-3-2,6-3 2,0-1 0,0-1 1,6 0-1,1 0-8,-1-7-15,1-4-16,-1 1-24,0-3-24,-2 0-50,-2-2-123,-8-3-103</inkml:trace>
  <inkml:trace contextRef="#ctx0" brushRef="#br0" timeOffset="324285.1787">1586 13946 674,'0'0'165,"0"0"-118,0 0 4,0 0 9,0 0-18,0 0-31,53-31-1,-13 19-10,6 0 0,0 5 0,-7-2-1,-6 3-60,-8 5-51,-11 1-94,-11 0-114</inkml:trace>
  <inkml:trace contextRef="#ctx0" brushRef="#br0" timeOffset="324838.3276">2110 14027 588,'0'0'130,"0"0"-130,0 0 8,0 0 59,0 0 20,0 0-52,0 0-24,0 0 0,0 0 11,-3 0-9,-4 0-10,-2 0 5,-2 0-5,-4 0 6,-1 0-1,-5 2-2,2 10 1,-1 5-3,4 1 4,2 3-2,1 1 1,4 2-3,6 3 4,-2 1-2,5-1-1,0-3-5,0-4 3,8-3-3,10-6-3,1-6 3,4-2 1,2-3 3,0 0 7,-2-9-2,-1-9-3,-3-2 2,-2-5-4,-1-4 11,-2-5-8,-4-1 1,-4 1-6,-3 5-2,-3 7-6,0 6 6,-16 6 0,-14 5-36,-3 5-64,-1 0-171,10 0-313</inkml:trace>
  <inkml:trace contextRef="#ctx0" brushRef="#br0" timeOffset="325191.3186">2412 13948 744,'0'0'90,"0"0"-62,0 0 25,0 0 12,0 0-17,0 0-39,4 6-5,17-6 21,4 0-22,3 0-1,-2 0-4,-4 0-1,-1 0-38,-8 0-85,-10 7-127,-3 3-57</inkml:trace>
  <inkml:trace contextRef="#ctx0" brushRef="#br0" timeOffset="325378.1043">2331 14158 656,'0'0'117,"0"0"-79,0 0 51,0 0-10,0 0-37,0 0-13,55-12-25,-29 6 1,0 2-5,3 3-27,2 1-95,3-2-118,3-2-230</inkml:trace>
  <inkml:trace contextRef="#ctx0" brushRef="#br0" timeOffset="325802.6766">2896 14040 795,'0'0'85,"0"0"-52,0 0 35,0 0 1,0 0-13,0 0-27,-12 7-26,15-2 1,15-1 1,12 0 11,7 0-6,5-4-8,-1 0-1,0 0-1,-4 0-2,-7 0 2,-6 0-27,-9-3-20,-4 3-46,-6 0-2,-5 0-169,0 0-102</inkml:trace>
  <inkml:trace contextRef="#ctx0" brushRef="#br0" timeOffset="326411.3087">3396 13946 538,'0'0'212,"0"0"-153,0 0 3,0 0 4,0 0-20,18-75-12,-12 66-6,-3 2 16,-3 4 3,0 3 0,0 0-10,0 0-16,0 0-18,0 0-3,-3 14 0,-3 11 1,-2 8 8,0 5-6,2 7-3,0 0 5,3-1-4,-2-3-1,1-2 1,4-6-2,-2-3 3,2-4-4,-3-7 3,3-3-1,0-5 0,0-6 0,0-1-1,0-4 1,0 0-16,0 0-12,0 0-29,3 0-48,8 0-73,2-5-172</inkml:trace>
  <inkml:trace contextRef="#ctx0" brushRef="#br0" timeOffset="327209.2863">4315 14033 565,'0'0'98,"0"0"-86,0 0 16,0 0 55,0 0-8,0 0-27,-46-10-24,46 10-9,0 0-15,10 6 4,11 4 23,9 1-11,6-2-13,6-4 5,2-3-6,0 1 5,-4-3-5,-7 0-2,-11 0-67,-9 0-64,-11 0-98,-2 0-104</inkml:trace>
  <inkml:trace contextRef="#ctx0" brushRef="#br0" timeOffset="327479.5124">4214 14156 538,'0'0'237,"0"0"-181,0 0-15,0 0 5,0 0 20,0 0-21,86 14-12,-41-10-19,7-1-5,-1-2 3,-3 3-5,-6-4-5,-7 0-2,-7 0-3,-8 0-10,-5 0-25,-3 0-10,0 0-70,3-4-131,-2-2-20</inkml:trace>
  <inkml:trace contextRef="#ctx0" brushRef="#br0" timeOffset="327936.1365">4780 13939 462,'0'0'180,"0"0"-82,0 0-5,0 0-16,0 0-19,0 0-16,-29-34-6,26 34-6,1 0 5,2 0-8,0 0-4,0 0-12,0 1-8,0 9-3,0 4 3,5 8 5,14 1-2,8 3 0,3 0 0,1 0-4,-1 2 1,-4-1-3,-4-2 2,-7 0-2,-8-5 0,-5-1-3,-2-1 1,-3 1 2,-14-2 0,-4-2 6,-1-1-6,0-1 0,-1-2 2,5-3-2,3 0 3,2-4-3,4 0 0,4-1-2,4-1 0,1-2-26,0 1-50,0-1-24,0 0-149,7 0-167</inkml:trace>
  <inkml:trace contextRef="#ctx0" brushRef="#br0" timeOffset="330080.7881">7854 13953 588,'0'0'55,"0"0"-29,0 0 70,0 0 1,0 0-30,0 0-25,-14-34-18,14 33-17,0 1 0,0 0 6,0 0-4,0 0 3,0 0-4,0 0 2,0 0 4,0-2-4,0-2-2,0-2 4,0-3-10,0-2 2,0 0-3,0 0 1,2-1-1,1 3 2,0-1 9,0 3-3,0 0 5,-3 3-2,3 1-3,0 1 0,-3 2-6,2 0 4,-2 0-5,0 0-2,0 0-4,0 0 3,0 6-5,0 14 3,0 5 0,0 5 6,0 3-3,0 8 3,0 5-1,0 4-2,0 5 5,0 1-3,0 5-1,0-3 1,0 2-1,1 0 1,5 1-1,0 0 2,-2-1-2,-1 1-1,-1 3 0,-2 4 1,0 0-1,0-1 1,0-5-1,0-4 0,0-1 0,-5-1 1,2-4-1,0-3 0,0-4 0,3-2 0,-1-2 0,-1-1 1,2 1-1,0-1 0,-3 1 0,2 0 0,-2 1 0,-3-1 0,0 3 1,-2-2-1,-2 4-1,0-1 1,-1 0 2,-1 3-2,2-2 0,1 1 0,0-3 1,-3-3-1,3-3 0,-3 1 0,0-1-2,0 3 4,3 0-2,0 0 0,2 1 1,2-1 0,-2-1-1,4-2 0,-3-1 0,3 1 0,-2-3-2,-1 1 1,-2 0 1,2-1 1,0 2 1,0 1-2,-1 1 0,-1-2-2,0 0 2,2-1 0,0-1 0,-1 2 0,1 0 0,0 1 0,0-1 3,0-2-3,-1-3-2,0-4 2,3 2 3,1-5-3,0 0 0,0 3 0,0 0 0,0-1 0,0 3 1,2-2-1,-2-3 0,0 1 0,0-2 0,-2 1 0,4-2 0,-2 1 0,1 0 1,1-3-1,-1-1-1,-1-3 1,3-5 0,-1 0 0,-2-4-1,2-3-1,-1 0-13,1-4-17,-1-1-32,-1 0 0,-5-7-42,-5-19-142</inkml:trace>
  <inkml:trace contextRef="#ctx0" brushRef="#br0" timeOffset="331977.5886">4655 16437 359,'0'0'113,"0"0"-91,0 0 2,0 0 26,0 0 2,0 0 9,0-18-23,0 18-9,0 0-14,3 0 3,9 0 6,5 0 5,5 0-10,8 0-4,7 6-5,11-2 1,7 2 1,9 0-5,14-1-4,11 1-1,10 0 0,5-3-2,1 1 1,-2-1-4,2 2-11,0 2-10,2 1 6,-2 2-3,-2 0 3,1 0 11,4 1-10,5-3 9,2 0 3,4-1 5,-1-1 0,3-2 7,-2 1 9,2 0-2,-2-1-1,-7 1-8,-6 1-4,-3 1 0,-3 0-1,-4 0-8,-7 1 6,-5-1-10,-2-1 7,-2 2-2,1-2 7,-2 2 0,-4-1 2,-1 0-2,-4-1 3,1-2-2,-2-2 14,2 1 0,-1 0-2,6 1 20,4 2-3,4 0-27,1 1-3,-3 3 2,-3-4-1,-1 2 1,-2-2-4,-1 1 4,0-1-2,0 1 1,1 0 6,-1 3 13,2-2-11,-3-2-8,4 2 0,0-4 2,3 2-3,-1-3 0,1 0-2,-5-2-2,0-1 3,-3 0-5,5 0 11,1 3-9,1-2 4,4-1 0,-2 2-1,3-2-9,-3 0-12,-7 2 6,-7 1 0,-5-2 16,-3 1 0,-5-1 5,1 3 10,-2 1-4,-5 1-10,-1-4 4,-4 2-5,3-1 9,-1 4 7,5 0-9,0 1-6,-5-2 11,2 0-4,-3-2-5,2 0 0,0 0 1,2-2 5,-1 0 12,4-1-9,-2 1-2,3-1 7,-3 0-10,0 1-3,-5-1 2,1 2-3,0-2-2,3 3-1,-1-3 0,4 3 0,-4 0-1,0-1-3,-2 1 3,-6 0 1,1 1 0,-1-1-1,0 0 0,-1-3 1,0-1-5,-3 0 5,-2 0 1,-7 0 1,-2 0-2,-1 0 0,-2 3 0,-1-3 0,3 2-1,1 2 1,4-2 0,0 3 0,1-1 2,2 2-1,-4-4 0,3 2-1,-1 0 2,-2-1-1,1-2-1,-2 1 0,-3-2 1,1 0 1,2 0-1,-2 0 1,2 0-2,0 0 0,0 0 0,3 0 0,0 0 0,2 0 0,2 0-1,1 0 1,-4 0 4,3-2-4,-4 2-1,-1 0 1,0 0-2,0 0 2,1 0 1,2 0-1,1 0-3,2 0 3,1 0-4,-2 0 4,-1 0 1,-3 0 2,-4 0-2,0 0 1,-4 0-2,-2 0 8,-4 0 3,-4 0 5,-3 0-2,-3 0-2,-3 0-4,-3 0-1,1 0 1,-1 0-3,0 0-4,0 0-1,0 0-15,4 0-55,3 0-37,0 0-244</inkml:trace>
  <inkml:trace contextRef="#ctx0" brushRef="#br0" timeOffset="332429.0867">14582 16848 678,'0'0'155,"0"0"-106,0 0 37,0 0-1,0 0-17,0 0-25,-14-6-17,14 6 1,0 0 6,0 0-13,0 0-4,1 0-10,14 6-1,3 8 12,7 5-4,1 2-4,-4-1-8,-4-2-1,-3-2 0,-6 2-1,-3-5 0,-6 4 1,0-1-3,-3 6-1,-19 4 2,-3 3 2,-4-1 0,-1-1 3,4-9-2,6-4 0,8-6-1,6-2 0,3-5 0,3-1 1,0 2-1,0-2-7,0 0-49,0 1-57,3 2-81,0-3-266</inkml:trace>
  <inkml:trace contextRef="#ctx0" brushRef="#br0" timeOffset="333726.5499">7869 13771 395,'0'0'204,"0"0"-97,0 0-9,0 0-20,0 0-14,0 0-19,-23-57-8,23 57-14,-3 0-7,-4 0-14,-9 8-1,-7 14 2,-6 6-1,-4 0 3,1-1 0,3-2-5,2-5 2,4-3 0,5-4-2,5-4 2,6-5 0,4-4 1,3 0-1,0 0 4,0 0 8,1-4 4,13-16 6,7-5-21,5-5-2,6-4 7,3-3 0,2-4-1,-3 1-1,-2 5 13,-7 4-10,-5 11 4,-8 8-3,-5 8-1,-4 4-6,2 9-3,1 18-5,1 12 5,2 3 2,0 0-1,1-4 0,1-7-1,-2-7 0,-3-9-1,0-3-2,-6-4-48,0-3-63,0-5-12,-6 0-212,-8-10-284</inkml:trace>
  <inkml:trace contextRef="#ctx0" brushRef="#br0" timeOffset="334469.4565">7345 13081 362,'0'0'369,"0"0"-253,0 0-31,21-79-50,18 58 7,10 2-8,12 10-11,7 9-4,-1 0-10,-9 20-1,-17 6-8,-21 2-7,-18 2 0,-5 2 5,-32-5 2,-10 0 7,-5-6-6,3-4 0,9-7-2,12-2 2,13-5-1,7-2 0,6-1 2,0 0 6,0-12-1,6-11-7,13-6-1,8-4 1,3-2 0,1-2 0,6 2 2,-1 4 0,-4 6-2,-7 9 5,-11 5 5,-8 9 0,-6 2-4,0 0-6,0 20-6,0 8 6,0 6 9,0 2-6,-3-3-2,0-2 0,-2-5-1,2-2 2,3-6-2,0-4-1,0-3 0,0-3-21,6 0-35,19-5-54,10-2-25,5-1-95,6 0-146</inkml:trace>
  <inkml:trace contextRef="#ctx0" brushRef="#br0" timeOffset="334768.3984">8199 13019 455,'0'0'110,"0"0"-39,27-80 0,-24 57 28,-3 4-2,0 4-44,0 1-17,0 4-2,-2 3-10,-4 3 7,0 4-18,-3 0-1,-9 11 0,-4 18-8,-3 14 6,0 8-5,6 5 2,4 2 3,8-3 0,7-4-4,0-6-6,4-7 1,13-6 1,3-8-2,5-6-4,4-10-39,8-8-11,2 0-32,5-12-75,-1-12-118,-4-5-148</inkml:trace>
  <inkml:trace contextRef="#ctx0" brushRef="#br0" timeOffset="335561.6959">8707 12902 269,'0'0'178,"0"0"-118,0 0 10,0 0 33,0 0 14,0 0-44,3-50-33,-1 47-12,-2 1 3,0-1-7,0 3 4,0 0-4,3 0 1,-3 0-10,0 0-2,0 0-8,0 0-5,0 0-3,0 0-2,0 5-1,0 11 6,0 5 2,-6 7 6,-2 3 0,-2 7-4,1 5 2,0 2 6,0 0-6,0 0-1,2-1-1,2-5-3,4-5 2,1-5-1,0-7-2,6-7 1,6-5 1,7-4-2,-1-6 10,0 0-4,-2 0-6,1-10 0,-4-1-22,-4 1-18,-3 0-9,0 0-15,-4-2-9,-2 4-77,0-7-70,0 1-128</inkml:trace>
  <inkml:trace contextRef="#ctx0" brushRef="#br0" timeOffset="336090.2886">8682 13096 545,'0'0'170,"0"0"-63,0 0-4,0 0-26,0 0-11,0 0-18,24-6-35,9-1-3,7-1-1,9 1 4,1 1-5,-1 1-6,-7 0 1,-13 0-1,-11 2-1,-12 0 0,-6 3 2,0 0-3,-6 0-8,-19 2-16,-10 12-65,0 0-74,5-4-493</inkml:trace>
  <inkml:trace contextRef="#ctx0" brushRef="#br0" timeOffset="336761.4663">9328 13225 344,'0'0'99,"0"0"-59,0 0 62,0 0 24,0 0-28,0 0-39,-9 5-12,4-5-10,-3 0-10,-1 0-4,1 0-5,2 0 2,2 2 2,4-2-1,0 0-8,0 0 5,0 0-9,10 0-4,18 0 6,10 0-2,8 0-8,5 0 4,1 0-5,-3 0 0,-1-4 1,-8-1 2,-8 3-1,-12-1-2,-10 1 3,-7 1-3,-3 1-1,0-1 0,0 1 0,-9 0-27,-4 0-42,-6 0-23,-2 0-142,2 0-116</inkml:trace>
  <inkml:trace contextRef="#ctx0" brushRef="#br0" timeOffset="337535.1617">9501 13057 409,'0'0'97,"0"0"-18,0 0 30,0 0 1,0 0-24,0 0-41,4-29-14,-4 28 5,0 1-8,0 0 0,0 0-1,0 0-15,0 0-7,0 0-5,2 0-2,1 6 2,-1 2 3,2-1 5,-2-3-1,-1-3 4,-1-1-6,0 2 5,0-2-3,0 0-3,0 0 1,0 0-2,0 0-2,0 0 0,0 0 4,0 0-1,0 0 4,0 0 5,0 0 3,0 0-7,0 0-2,0 0-1,0 0-2,0 0-2,0 0 0,0 0-2,0 0 1,0 0-1,0 0 1,0 0-1,0 0 0,0 0 0,0 0 1,0 0-1,0 0 0,0 0-1,0 0 0,0 7-5,0 6-9,-7 9 11,0 9 4,-3 5 5,3 1-2,1 2-3,-2 1 2,2-4 0,-3 1 0,2-4-1,-1-5-1,2-3 0,1-8 0,2-5 2,1-5-2,1-5 0,1-2 1,0 0 2,0 0 2,0 0 0,0 0 1,0 0-6,0-8-2,0-1-40,0-2-62,0-2-46,10-2-148,8-8-219</inkml:trace>
  <inkml:trace contextRef="#ctx0" brushRef="#br0" timeOffset="337888.6243">9995 13073 659,'0'0'174,"0"0"-104,0 0-12,0 0-2,0 0 7,0 0-13,31-43-24,-28 43-11,0 0-1,3 10-14,0 15 7,3 7 7,-6 5 4,-2 3-11,-1-2-2,0-2-3,0-3 0,-7-5 0,4-8 1,2-6-2,-1-4-1,2-5 0,0-4-1,0 0-28,0-1-32,6 0-41,11 0-35,8-11-194</inkml:trace>
  <inkml:trace contextRef="#ctx0" brushRef="#br0" timeOffset="338269.8188">10269 12858 839,'0'0'98,"0"0"-62,0 0 29,0 0 14,0 0-38,0 0-30,38-24-5,-6 48 5,0 8 3,-4 11 3,-8 10-8,-9 11-2,-9 8-1,-2 9-1,-15 5 7,-17-1 0,-4-3-3,-5-3-4,2-3-1,4-8-3,7-8-1,6-13 0,5-13 0,4-10 0,6-11 0,1-6-1,5-5 1,1-2 3,0 0-3,0 0-20,-2 0-29,-2-11-42,-5-4-55,-5-1-258</inkml:trace>
  <inkml:trace contextRef="#ctx0" brushRef="#br0" timeOffset="351541.9053">11904 13380 306,'0'0'296,"0"0"-231,0 0-25,0 0 26,0 0 8,0 0-11,0 0-28,0 0-13,33-53-6,-27 51-2,-1-2 8,-2 1-7,0 1 4,0 1-1,-3 1-3,1-1-2,-1 1 0,0 0-12,0 0-1,0 0-4,0 15-9,0 16 2,0 11 11,-6 6 2,-6 4-2,-1-2 11,1-2-6,3-3-1,3-7 3,3-7-6,3-8 0,0-9 2,0-6-3,0-5 1,0-1 4,3-2-1,6 0 2,3 0 2,3-6-7,-2-5 1,0 0-2,-2-4-12,-3 4-37,-1-2-14,-1 2-38,-6 2-114,0-3-83</inkml:trace>
  <inkml:trace contextRef="#ctx0" brushRef="#br0" timeOffset="351827.7472">11907 13477 135,'0'0'427,"0"0"-304,0 0-60,0 0 2,0 0-9,0 0-33,41-7 2,-19 5-9,2-1-4,-1-3-6,0 2-1,-2-1-4,-6 2-1,-5 1-9,-4 2-48,-1 0-165,3-2-98</inkml:trace>
  <inkml:trace contextRef="#ctx0" brushRef="#br0" timeOffset="352073.8619">12319 13453 573,'0'0'169,"0"0"-115,0 0-8,0 0 14,0 0-27,0 0-21,24 0-12,-9 0-4,3 0-20,-3 6-77,-2-1-69,-2 0-78</inkml:trace>
  <inkml:trace contextRef="#ctx0" brushRef="#br0" timeOffset="352226.6034">12315 13559 478,'0'0'167,"0"0"-145,0 0 22,0 0 24,0 0-68,0 0-69,72 0-149,-29 0-64</inkml:trace>
  <inkml:trace contextRef="#ctx0" brushRef="#br0" timeOffset="374015.2692">4946 10122 141,'0'0'47,"0"0"-2,0 0 22,0 0-10,0 0-23,0 0 9,-40 79-14,34-73 0,3-1 14,3-2-9,0-2-6,0-1 0,0 0 9,0 0 1,0 0-2,0 0-8,0-5-11,0-7-9,6 0 11,1-3-5,-1 1-6,0 0 7,0 0-9,-1 2-1,2 0-2,-4 1 1,3 3-1,-3 0 0,0 3 2,-1 2 1,-2 0 3,1 3-5,-1 0 3,0 0-5,0 0-2,0 0-2,0 8-1,0 9 3,-4 5 0,-4 0 2,-1-1-1,5-1-1,-1-3 1,2-3 1,0-2-2,0-7-1,2-2 1,1-1 1,0-2 2,0 0-2,0 0 1,0 0 2,0 0 8,0-10 2,1-5-7,7-4-4,-1-1-2,2 2-1,2-2 2,-2 3-2,-3 2 0,2 5 1,-3 6-1,-4 3 0,-1 0 1,0 1-1,0 0-2,0 0-2,0 6 1,-3 8 1,-8 4 2,0 0 2,2-1-2,3-3 0,0-1 0,3-3-2,2-5 2,1-2 0,0-3-3,-2 0 3,2 0 2,0 0 3,0 0-2,0-4 1,0-10-4,0-3 0,9 0 2,0-4-4,2 7 4,-2-1-4,-1 5 2,-3 5 0,-4 4 0,-1 1 2,0 0-2,0 0 0,0 0-3,0 9-1,-6 10 3,-7 1 0,0 1 1,-2-2 0,4-3 0,2-2 0,2-2 1,1-5-2,3-1 2,0-5-2,3-1 2,0 0 0,0 0 2,0 0 3,0-4-4,0-8-2,0-4 2,6-3-2,3 2 1,-3 2-2,0 2 0,0 2 1,-3 5 0,0 1 0,-3 4 0,0 1-4,0 0-42,0 18-89,-12 9-10,-15 11-78</inkml:trace>
  <inkml:trace contextRef="#ctx0" brushRef="#br0" timeOffset="398163.4899">12942 13415 351,'0'0'125,"0"0"-116,0 0-1,0 0 26,0 0 40,0 0-55,0 0 30,-27-6-18,21 6-5,-2-1 20,-4 1-16,-6 0-18,-5 0-7,-3 0-4,2 0 3,0-1-1,7-1-1,6 0 4,8 1 12,3-1 18,0-4-14,6-2-17,13-1-5,7 2 0,-2 1 10,3 1-9,-2 2 2,-3 3 0,-7 0-3,-5 8-1,-8 14-3,-2 10 4,-7 6 7,-14 4 3,-5 1-3,-1-4-6,4 1 4,3-7-2,2-4 2,8-5-2,0-11 5,4-8 0,6-2-1,0-3 3,0 0-6,0 0 2,20 0 14,10-8 0,6-3-1,3-4-8,0 1 0,-1 0-6,-2 2 0,-7 4-3,-1 2 0,-9 1 5,-4 1 2,-6-1-4,-4 2-1,-2 2-3,-3 0-1,0 1-2,0 0-7,0 0-12,-11 4-45,-13 15-5,-10-1-118,-5-2-290</inkml:trace>
  <inkml:trace contextRef="#ctx0" brushRef="#br0" timeOffset="398754.8304">11985 14030 320,'0'0'104,"0"0"-60,0 0 26,0 0 34,0 0 12,0 0-40,-36 0-13,36 0-17,0 0-14,0 0 2,0 0-6,8-3-8,19-9-3,16-1-10,16 1-3,15 0 1,12 2 1,8 2-6,5 2 0,2 2 1,0 2-3,-2 1 3,-8-2-1,-13 0 0,-14-1 0,-12-1-1,-15-1 1,-8-1 0,-12 2 0,-7 0 2,-7 1 1,0 2 0,-3 0 3,0 0-2,0 0-1,0 1-3,0 1 0,0 0-2,0 0-6,-13 0-8,-10 1-15,-7 13-21,-6 2-58,2 3-103,-1 0-32,-1 1-35</inkml:trace>
  <inkml:trace contextRef="#ctx0" brushRef="#br0" timeOffset="399147.6682">12179 14236 175,'0'0'107,"-97"13"-15,60-7-34,7-3 2,10 0 22,9-3 11,6 0-7,5 0-9,0 0-21,8 0-41,20-5 5,18-6 7,15-1-7,16-2-1,12 2-9,11-2 0,10-1-4,8 2-3,0-2 1,-6 1-4,-6 1 1,-18 2 0,-18 1-1,-21 2 3,-20 4-3,-16 0 0,-12 2 0,-1 1 3,0-4 13,-3 3-6,-11 2-8,-3 0-2,-2 0-14,4 0-36,2 4-51,10 6-72,3-2-47,0 1-5</inkml:trace>
  <inkml:trace contextRef="#ctx0" brushRef="#br0" timeOffset="399272.164">13168 14127 122,'0'0'286,"0"0"-128,0 0-66,0 0-28,0 0-14,0 0-26,0 0-24,0 0-57,0 0-140,0 0-246</inkml:trace>
  <inkml:trace contextRef="#ctx0" brushRef="#br0" timeOffset="405529.1574">12988 14557 631,'0'0'137,"0"0"-55,0 0-38,0 0-8,25-80-12,9 72 4,5 8-8,-1 0-14,-3 14-5,-6 11-1,-12 4-2,-10 5 1,-7 0 1,-11 1 1,-19-3-1,-4-3 1,2-3-2,6-9 1,9-3 0,8-6 0,6-4-2,3-4 2,0 0 0,0 0 0,0-12 4,14-10 2,7-7-6,2-4 0,3 0 2,-1 1-2,-1 2 1,-2 4 2,-6 9 0,-6 7 0,-7 6 5,-2 4 14,-1 0-22,0 19 0,0 8 0,-1 6 12,-4 0-6,2-1-1,3 3-3,0-6-2,0 1 0,0-4-6,0-3-49,8-5-50,8-8-169,7-10-186</inkml:trace>
  <inkml:trace contextRef="#ctx0" brushRef="#br0" timeOffset="405778.5982">13592 14516 768,'0'0'105,"0"0"-78,0 0 6,-81 6 2,70 13-9,0 6-4,5 6-5,3 6-8,3 1 0,0 1 1,3-2-3,11 2-3,2-5 0,2-6-4,1-7-6,3-7-57,7-7-89,4-7-130,3-1-261</inkml:trace>
  <inkml:trace contextRef="#ctx0" brushRef="#br0" timeOffset="406189.9196">13807 14564 646,'0'0'115,"0"0"-48,0 0 11,0 0-44,0 0-15,0 0-9,73-23-7,-42 23 3,-1 5-1,-6 1-2,-8 1-3,-8 0 0,-8-1-1,0 0-1,0 2 4,0 1 3,-9 0-1,0-1 5,0 1-8,6-1-1,3 2-1,0 1-1,14 1 2,17 3 0,6-3 0,2 1 1,2-1-5,-8-3 4,-6 1 0,-10-3 0,-10-4 0,-5 0 0,-2-2 3,-3 2 0,-27 3 5,-15 2 7,-15-1-10,-2 3-5,7 0-2,14 1-16,17-1-101,20-7-254</inkml:trace>
  <inkml:trace contextRef="#ctx0" brushRef="#br0" timeOffset="406385.9973">14198 14497 55,'0'0'747,"0"0"-648,0 0-47,0 0-25,0 0 18,107 17-4,-79 12-18,-8 6-15,-5-1-7,-12 2-1,-3 5-18,-21 2-89,-20 2-151,-9-3-347</inkml:trace>
  <inkml:trace contextRef="#ctx0" brushRef="#br0" timeOffset="408596.3516">6616 11098 311,'0'0'33,"0"0"-31,0 0 12,0 0-2,0 0 31,0 0-11,0 0-6,0 0-17,0 0-3,0 0 11,0 0 22,0 0 20,0 0-17,0 0 7,0 0 2,0 0-10,0 0-9,0 0 0,0 0-7,0 0-4,0 0-4,0 0-6,0 0-8,0 0-2,10 0 8,11 0-8,7 0 2,7 0 2,8 0-4,8 0-1,8 0 1,4 2 0,3 1 0,-1 1 0,3 0-1,0-3 1,-4 1-2,-4-2 3,-8 1-1,-8-1-1,-6 0 2,-8 0-2,-2 2 3,-1 0-3,-3 1 0,-4 3 0,-3-1 0,0 2 0,-2 0-1,-3-1 0,-1-2 2,-5 1-2,-1-3 2,-4-2-1,-1 0 0,2 0 2,-2 0 2,0 0 3,0 2-3,0-2 2,0 0-1,0 0-1,0 0-1,0 0-2,0 0 0,0 0 0,0 2 0,-5-1 0,-6 0 5,-1 1-5,0 0 0,-3-2 1,-3 2-2,-6-2 0,-4 0 1,-5 0 0,-2 0 1,-2 0-4,-3 0 4,1-4-4,-1 0 4,0 0-1,-1 0 0,2 0 1,-2 1-2,-1 1 0,3 0 0,-1 0-1,1 2 2,3-3-2,2 3 2,6-1 1,-2-3-2,3 2 1,2-1 0,2 0-1,1 0 0,4 1 0,4-1 0,7 3 1,1 0-1,6 0 3,0-1-3,0 0 1,0-1 2,0 1 2,0 0 2,6-4-5,19 0 3,14-1-5,11 2 1,11 1-1,3 2 0,10 1 0,0 0-1,1 0 2,-3 4-2,-8 4 1,-7 1 0,-12-4-1,-12 1 1,-14-3 0,-4-2 0,-11-1 0,-4 0 0,0 0 2,0 0 0,0 0 2,0 0-2,0 0-1,-4 0 0,-2 0-1,2 0-18,-4 0-30,-4 4-93,-6 6-181</inkml:trace>
  <inkml:trace contextRef="#ctx0" brushRef="#br0" timeOffset="410365.9574">9538 16740 197,'0'0'129,"0"0"-60,0 0-11,0 0 4,0 0 24,0 0-5,0 0-27,5-78-5,-4 74-4,-1 0-4,2 1-3,-2 1-16,0 0 5,0-2-14,0 4 3,0-2 0,0 2-2,0 0-11,0 0-3,0 5-6,0 14 6,-6 9 1,0 5 6,-1 2-2,2 2 0,4-1 0,-2-2-1,3-1-1,0-4-2,0-3 1,0-3-1,0-5-1,0-9 2,0-3-2,0-5 1,0-1-1,0 0 5,0 0 4,0-4 7,0-14 24,0-6-34,3-5-6,-2-4 2,2-4-2,1 0 0,-2-3 0,-2 3 1,0 6-1,0 4-1,0 4 1,0 2 3,0 6-2,0 4-1,0-1 0,0 4 3,0 0 0,0 2 2,0 1 1,0 2-2,0 2-3,0 1 5,0 0-6,0 0 0,0 11-10,0 12 3,-2 8 6,-3 1 1,2 4 2,0-1-1,1-5 0,2 1 0,0-1-1,0-10 1,0-1-2,0-7 3,0-4-2,0-4 0,0-3 0,0-1 0,0 0 2,0 0 1,0 0 5,-4-7 4,3-11 3,-3-8-13,2-3-1,1-4 0,1-1-1,0 5 0,0 3 0,0 2 2,0 6-1,0 3-1,0 4 1,1 2 1,-1 2-2,0 4 0,0 2 0,0-1 0,0 2-2,0 0-7,0 3-25,0 14-43,0 5 14,0 7-98,0-2-118,7-5-115</inkml:trace>
  <inkml:trace contextRef="#ctx0" brushRef="#br0" timeOffset="410957.7411">9919 17167 476,'0'0'110,"0"0"-37,0 0 13,0 0-9,-6-83-15,6 67-10,0 4-7,0 5-13,0 2-1,0 5 9,0 0 1,0 0-31,0 0-10,-3 6-5,-3 20 5,-4 4 3,-2 10 2,7 4-3,0-3 3,5 5-2,0-3 0,0-2-1,0-3 1,8-3-3,1-6 0,4-3 0,-2-6 0,-1-7 2,1-5-2,-2-4-2,-3-4 2,0 0 4,4 0-4,-1-3 0,3-8-10,0 0-13,-3-2-19,1 0-10,-1 3-23,-3-5-115,-3-1-83</inkml:trace>
  <inkml:trace contextRef="#ctx0" brushRef="#br0" timeOffset="411168.9385">9864 17361 570,'0'0'160,"0"0"-76,0 0-4,0 0-26,0 0-18,0 0-26,14-2-9,12-1 17,2 2-18,2-2 0,0 2-92,1-2-134,0-3-171</inkml:trace>
  <inkml:trace contextRef="#ctx0" brushRef="#br0" timeOffset="411587.1056">10241 17361 678,'0'0'160,"0"0"-125,0 0 29,0 0-24,0 0-4,0 0-20,45-37-10,-23 37-1,-4 0 0,-5 0 0,-5 1-5,-8 9 0,0 3 0,-11 2 1,-12 5 2,-4-3 1,3 0-3,7-1 1,7-7 1,9-2-3,1 0-3,0-1 2,0 0-1,8-1 2,9-2-6,5 1-2,7-1-50,2-1-53,0-2-91,2 0-75</inkml:trace>
  <inkml:trace contextRef="#ctx0" brushRef="#br0" timeOffset="412489.2991">10618 17376 609,'0'0'169,"0"0"-111,0 0 31,0 0-20,0 0-32,0 0-22,30-39-6,-3 36-4,-3 3 5,-4 0 0,-3 3-3,-8 14-4,-9 3-3,0 6 1,-23 1 7,-10-2-7,0-1 11,3-5-8,9-4 7,12-5-2,9 0-1,6-2-7,31-4 8,19-1 14,17 0-16,7-3-7,4 0-98,-2 0-144,-7-12-323</inkml:trace>
  <inkml:trace contextRef="#ctx0" brushRef="#br0" timeOffset="413521.5606">9280 16722 6,'0'0'38,"0"0"-18,0 0 23,0 0 4,0 0-8,0 0 0,-54-2 6,50 2 6,-2-2-3,3 1 12,2 1-7,-1-1 12,2 1 2,0 0-9,0 0-8,0 0-10,0 0-33,5 0-2,15 0 10,12 7 1,11 3-9,11 0 0,7-1-2,6 0-5,3-1 0,-3-1-6,-3 0-13,-10-3-31,-14 2-3,-13-3 10,-13 0-21,-10-1-10,-4-1 19,0 1-2,-10 0 49,-4 1-34,-2 0-107</inkml:trace>
  <inkml:trace contextRef="#ctx0" brushRef="#br0" timeOffset="415016.0384">9631 16792 31,'0'0'306,"0"0"-251,0 0-8,0 0 13,-85-11 16,79 11-7,4 0-16,2 0-16,0 0-7,0 0-17,3 0-9,18 0-2,10 0 27,10 0-17,5 0-7,3 2 0,5 2-5,-3 2 1,3-1-1,-5-1 4,-6 0-5,-10-1 1,-12 0-3,-12-3-5,-9 0-5,0 0-5,-20 0 18,-11 0 15,-14 0-15,-7 0 5,3 0-4,-5 0 7,11-3-5,3 0 9,8 1-7,8 0 5,9 2-4,9 0-5,3 0 5,3 0 0,0 0 9,0 0-15,3 0 0,14 0 0,7 0 19,6 0-15,2 0-4,6 0 1,2 0-1,0 0 3,2 2-3,-3-1 1,-2 0 2,-7-1-3,-8 2 1,-7-2-1,-9 0 0,-6 0-1,0 0-4,0 0-7,-18 0 12,-10 0 7,-8 0-4,-6 0-1,0 0-1,-1 0 0,6 0-1,4 0 0,6 0 4,11 0-3,6 0-1,7 0 3,3 0-3,0 0-3,3 0-8,19 0 11,9 0 6,11 0 3,4 0-6,2 1-3,-5-1 2,-1 0-1,-2 0 0,-6 0 3,-1 0-4,-7 0 1,-11 0-1,-9 0 1,-6 0-1,-2 0-8,-25 0 8,-10 0 8,-11 0-8,-7 0 4,-5-1-2,2 1-2,6 0 0,10 0 1,15 0 0,15 0 3,9 0-4,3 0-8,0 0-6,20 1 13,13 5 1,14-3 8,10 1-4,3-2-2,4 1-1,-5 1 4,1-2-5,-4-2 0,-7 0-2,-12 0 1,-15 0-2,-13 0 1,-9 0 1,-1 0-11,-27 0 7,-17-2 0,-12-2 4,-13 3 1,-6-2 0,0 2-3,0 1 1,13 0 2,14 0 2,22 0 2,14 0-4,10 0-4,3 4-12,6 3 3,19-2 13,9 0 7,12-3-6,8-2 4,4 0-3,6 0 0,-1 0-2,0 0-2,-5 0 2,-7 0-1,-11 0-22,-15-1 9,-11-1-31,-14 2-29,0 0 20,-23 0-35,-14 0 31,-12 0 12,-8 0 5,-7 0-6,-6 3-66,-3 3-6,-3-2-38,10 2 157,21 0 41,17 1 50,21-2-69,7 3-22,22-3 0,15 0-2,11-3 7,2 0-10,1-1 5,0-1-27</inkml:trace>
  <inkml:trace contextRef="#ctx0" brushRef="#br0" timeOffset="416698.2497">12097 15310 576,'0'0'127,"0"0"-43,0 0-6,0 0-23,6-74-16,3 61-2,0 6-1,-5 1-13,-1 5-8,-3 1 12,0 0-6,0 0-13,0 0-8,0 11-14,0 12 13,0 14 1,0 7 7,2 1 8,1 2-14,4-3 3,4-3 2,1-6-6,2-5 1,0-6 1,0-6-2,-1-7 0,-1-5 3,-5-2-3,4-4-5,-2 0-5,1 0 5,0-11-5,1-2-6,-2-2-17,1-2-10,1-2-29,-1 1-92,-2-2 4,-8 1-80</inkml:trace>
  <inkml:trace contextRef="#ctx0" brushRef="#br0" timeOffset="416902.8156">12086 15375 521,'0'0'161,"0"0"-56,0 0-71,0 0 1,0 0 0,0 0-23,44-6 13,-4 1-25,3 0-9,-1 1-108,-4-2-64,-6 0-113</inkml:trace>
  <inkml:trace contextRef="#ctx0" brushRef="#br0" timeOffset="417078.8703">12461 15348 423,'0'0'149,"0"0"-125,0 0-24,0 0 0,0 0 15,0 0-15,69 17-125,-50-14-207</inkml:trace>
  <inkml:trace contextRef="#ctx0" brushRef="#br0" timeOffset="417242.8942">12494 15477 595,'0'0'199,"0"0"-160,0 0-28,0 0 24,0 0-8,0 0-13,31 3-14,-7-2-57,-1-1-104,-4 0-82</inkml:trace>
  <inkml:trace contextRef="#ctx0" brushRef="#br0" timeOffset="417747.2466">12867 15305 459,'0'0'117,"0"0"-49,0 0 61,0 0-21,0 0-49,0 0-33,-11-56-3,13 45 0,4 0 6,-2-2 1,-1 3 16,0 0-14,-1 5-4,-1 3-1,-1 2 1,0 0-28,2 17-1,2 15-4,2 12 5,0 8 2,0 3-1,-1-1 0,-2 3-1,0 1-45,0-3-105,4-11-222</inkml:trace>
  <inkml:trace contextRef="#ctx0" brushRef="#br0" timeOffset="420550.0013">8652 13768 397,'0'0'68,"0"0"-45,0 0 15,0 0 46,-89-24 0,72 20-9,4 3-31,5-1-6,5 2-11,3 0-2,0 0 2,0 0-25,17 0 9,26 0-4,24 0 14,26 0-7,20 0-2,11 0 1,7 0-11,-1 0 3,-9 0-5,-9 7-2,-14 1 2,-13 1 2,-15-2 0,-10 0-2,-12-2 1,-10 0-1,-9-1 1,-11-3-1,-8 0 0,-2-1 0,-5 0 1,-3 2-1,0-2-4,0 0 2,0 2 2,0-2 3,0 2-3,0 6-4,-6 3-22,-8 7-25,-7 3-101,-6-2-158</inkml:trace>
  <inkml:trace contextRef="#ctx0" brushRef="#br0" timeOffset="422717.6682">8564 16596 414,'0'0'159,"0"0"-65,0 0-6,0 0 9,0 0-29,0 0-22,0 0-18,0 0-1,0 0-2,0 0-10,0 0-4,0 0-11,0 0-1,-3 10-6,-3 7 7,-3 3 0,0-1 4,2 0-3,-1-1 3,4-5-4,1-3 0,3-3 1,-2-5 0,2 0 0,0-2-1,0 0 3,0 0 3,0 0 2,0 0 3,0-15 12,0-4-13,2-5-9,4 0 1,-2 2 2,1 3-2,-1 2 1,1 5 3,-4 5 5,2 4 1,-3 3 6,0 0-15,0 0-3,0 10-12,0 15 7,0 6 5,-7 5 2,2-3-1,1-1 0,-1-3 0,2-5-1,0-3 0,2-2-2,-1-6 2,2-2 1,0-4-1,0-2-1,0-4-2,0-1-15,0 0-29,0 0-23,0 0-41,0 1-188,8-1-80</inkml:trace>
  <inkml:trace contextRef="#ctx0" brushRef="#br0" timeOffset="423602.8286">8631 17202 85,'0'0'302,"0"0"-193,0 0-15,0 0 12,0 0 2,0 0-35,-6 0-26,6 0-11,-1-3-9,-1-1 0,1 1-1,1 1-13,-2 2 13,2 0-3,0 0-11,0 0-12,0 0-7,0 18-5,0 9 12,0 5 1,0 2 4,0-1-5,0 0 0,0-2 2,0-5-1,0-3 0,0-9-1,0-2 2,0-6-2,0-6 2,0 0-2,0 0 5,0 0 2,0 0 6,0-12 1,0-8-13,0-7 4,0-3-5,-3 3 0,3-3 0,-1 2-1,1 4 1,0 4 0,0 2 1,0 4 1,-2 4-2,2 0 4,0 2 1,0 2 4,0 3 5,0-1-8,0 4 2,0 0-8,0 0-5,0 10-8,0 10 7,0 10 6,0-1 2,0 2-2,0-2 0,-1-3 0,1-2 0,0-2 0,0-4-46,0-3-50,0-5-103,0-8-208</inkml:trace>
  <inkml:trace contextRef="#ctx0" brushRef="#br0" timeOffset="426407.0256">8546 16720 266,'0'0'97,"0"0"-40,0 0 15,0 0 19,0 0-16,0 0-31,0 0-17,0 0-2,0 0 12,0 0-6,0 0 6,0 2-5,0-2 1,0 0 0,0 0-10,0 0-5,0 0-1,0 0-3,0 0-6,0 0-1,0-2-7,0-1 2,0 2 2,0 1-4,-3-4-2,0 1 2,2 0 0,-2 1-1,0-2 5,1 0-1,-2 1-2,2-3 1,-2 4 2,-1-4-3,0 2 1,2 0-1,-2 0 0,-1-1-1,4 2 2,-1 2 0,0-2-2,0 2 0,-1-2 0,0-1 0,-1 0-1,-1 2-1,0-2 2,0 3 1,-1-2 1,2-1-1,2-1-1,-1-1 2,-2 0-2,3 2 0,-4-3 3,2 2-3,1-3 0,-3 1 0,3 0 0,-2 1 0,1 0 0,0 0 2,2 1-1,0-3 0,0 2 2,-2 0 0,2 0-3,-3 1 2,2 0-1,2 0-1,-1-1 1,-1 0 0,-2 0-1,3-2 2,-2 3-2,1 0 0,-2-1 0,2 0 1,-1 3-1,0-2 1,2 0-1,-1 1 2,-1 0-1,0-2 0,-1 2 0,1-2-1,-1-1 2,0 1-2,0 0 0,0-1 0,-1 1 1,1-1 0,0 0-1,-3 1 1,5 0-1,-3 1 2,1-2 0,2 1-2,-2 0 2,2 0 0,-1 4-1,1-3 0,-1 1 0,-1 1 0,-1-3 1,2 1-2,2 2 1,0 0-1,-1 1 1,4-1-1,-3 0 2,0 2-2,1-3 2,-1 1-1,0 0-1,-2-1-1,0 0 1,2-1 0,-2 1 0,2 1 2,2-3-2,-2 4 1,0-3-1,1 0 0,-2 0 0,1 3 2,-2-4-2,3 1 0,-3 0 0,4 1 1,-2-1 1,-2-1-2,2 0 0,-1 0-1,1-1 1,-2 2 0,1-1 3,1-1-3,-2 1 0,1 0 1,-1 2-2,3 0 1,-1 2 0,0-2-2,1 2 2,-3-1 2,2-2-2,0 3-1,-1-1 1,1-1 1,-1 1-1,1-1 0,-2 0 0,-1-1 1,0-2-2,0 3 1,-1-2 0,2 1 0,1 1 1,-1-2-1,2 4 0,0-2 1,0 2-1,2-2 0,-1 0 1,0 3-1,0-1 0,1-1 0,-1 2 0,2-2 0,-3 0 0,0-1 0,0 3 0,3-2 0,-2 2 0,2 1 0,0 0 1,-1 0 0,1 0-1,-2 0 0,2-1 2,-1-3-1,-2 2-1,1-3 0,-2 3 0,0-3 0,1 1-3,-2-1 2,1 0 1,-1 1 0,-1 2 0,-1-3 1,4 1-1,-2 1 2,2-2-1,0 1-1,-1 0 0,1-2 0,-2 1 1,0 2-1,2 0 0,-2-1 1,2 0 0,1-1-2,-1 3 1,0 1 0,2-2 1,1 3-1,0 0 0,0 0 0,0 0-1,0 0 1,0 0-1,0 0 1,0 0 2,0 0-2,0 0 0,0 0 1,0 0-1,0 0 0,0 0-2,0 0 1,0 0 1,0 0-1,0 0 0,0-2-2,0 2 2,0 0 0,0 0 0,0 0 1,0 0-2,0 0 2,0 0-5,0 0-22,0 0-23,-6 5-78,-6 7-240</inkml:trace>
  <inkml:trace contextRef="#ctx0" brushRef="#br0" timeOffset="432536.0244">13847 15625 503,'0'0'164,"0"0"-62,0 0-29,0 0-27,0 0 1,0 0-3,0 0-16,0-49-6,3 46-4,0 1 10,-1 1-1,-2 1-13,0 0-3,0 0-11,0 6-1,0 16-4,0 10 5,0 8 14,0 5-9,0 3 0,0-1-2,0-1 0,4 0-1,4-5-1,3-7 0,-2-7 0,2-9-1,-1-9 1,-2-3-1,1-6 0,-1 0 1,4 0 3,1-10-4,0-2-11,0-4-23,-2 2-18,-1-2-29,1 2-67,-5-1-95,-5-2-151</inkml:trace>
  <inkml:trace contextRef="#ctx0" brushRef="#br0" timeOffset="432730.8376">13788 15796 462,'0'0'117,"0"0"-54,0 0-9,0 0 28,0 0-33,0 0-30,34-17-19,0 12-42,6 2-20,2-5-106,-5 1-76</inkml:trace>
  <inkml:trace contextRef="#ctx0" brushRef="#br0" timeOffset="432991.5752">14187 15794 566,'0'0'143,"0"0"-85,0 0 1,0 0-35,0 0-21,0 0-3,30-23-91,-19 23-67,-4 0-44,-3 0-200</inkml:trace>
  <inkml:trace contextRef="#ctx0" brushRef="#br0" timeOffset="433123.0895">14187 15794 353,'14'83'147,"-19"-79"-54,2-1-30,3 0-32,0 0-31,8-1-28,17-2-117,11 0-143</inkml:trace>
  <inkml:trace contextRef="#ctx0" brushRef="#br0" timeOffset="433465.3479">14523 15777 474,'0'0'211,"0"0"-101,0 0-40,0 0-8,0 0-29,0 0-20,-54 21 1,51 2-5,2 1-2,1 3-3,0-3 5,0-3-8,6-2-1,6-6 0,1-3 0,4-6 5,5-4-3,1 0 4,3-2-2,-2-13 4,-2-7-5,-5-3 3,-5-3 2,-6 0 27,-5-1 0,-1 1-11,0 3-5,-3 1-6,-12 6-12,-9 5-2,-7 6-8,-9 7-1,-9 3-69,-5 22-14,7 7-122,10 5-239</inkml:trace>
  <inkml:trace contextRef="#ctx0" brushRef="#br0" timeOffset="434130.5614">14505 16297 559,'0'0'172,"0"0"-92,0 0-16,0 0-32,0 0-7,0 0-1,109-70-11,-82 70-12,-8 0-1,-4 10-2,-8 7-3,-5 2 4,-2 4 1,-2 0 0,-17 1 0,0-5-1,-1-1-2,3-5-4,6-7 6,6-3-2,4-1 3,1-2 0,0 0-5,5-2-7,8-13 7,6-5-9,2-4 14,-1-2 2,-1-1 3,-3-1-4,-4 5 9,-3 3 3,-2 6 14,-6 7-2,-1 2 11,0 5 1,0 0-25,0 4-12,0 12-6,0 8 6,0 6 7,-5 0-3,5-2 0,0-3-4,0-2 1,0-4-1,0-6-1,5 0-34,11-5-41,5-1-87,10-7-106,4 0-125</inkml:trace>
  <inkml:trace contextRef="#ctx0" brushRef="#br0" timeOffset="434417.7323">15020 16181 512,'0'0'104,"0"0"-2,0 0 4,0 0-21,0 0-15,0 0-18,0-47-19,-2 47-26,-7 0-7,-3 18 0,-4 7 16,-2 7 8,2 2-16,5 2-1,7-4-1,4-3-1,0-1 0,0-3-4,15-4-1,3-4 6,1-6-5,5-1-2,-2-3-49,4-4-24,-3 0-44,3-3-154,-4 0-76</inkml:trace>
  <inkml:trace contextRef="#ctx0" brushRef="#br0" timeOffset="434651.5747">15294 16250 180,'0'0'485,"0"0"-345,0 0-34,0 0-30,0 0-31,0 0-24,-6-17-16,4 32-5,2 1 10,-2 3 5,2-1-11,0-2-2,0 0-2,0 0 0,0 0-22,4-2-60,5-3-119,5-5-150</inkml:trace>
  <inkml:trace contextRef="#ctx0" brushRef="#br0" timeOffset="434876.0086">15452 16137 472,'0'0'324,"0"0"-223,0 0-23,0 0-5,0 0-17,0 0-40,8-19 2,8 39-10,-2 6-4,-4 3-3,-1 2-1,-6 1 0,-3 3 0,0-1-23,-5 0-52,-11 0-20,3-2-140,-1-6-113</inkml:trace>
  <inkml:trace contextRef="#ctx0" brushRef="#br0" timeOffset="435249.3355">15123 16676 709,'0'0'165,"0"0"-132,0 0 6,0 0 13,0 0 7,0 0-27,-18 0-25,60 0 12,14 0-16,5 0 2,-3 0-5,-5 0 2,-6-1-2,-5-3 2,-4 0-1,-4 0-1,-8 0 2,-6 3-2,-8-2 2,-3 3 1,-8-1-1,-1 1-2,0 0-10,0 0-34,-1 0-31,-18 1-95,-7 6-136</inkml:trace>
  <inkml:trace contextRef="#ctx0" brushRef="#br0" timeOffset="445296.8406">13222 17442 455,'0'0'110,"0"0"-32,0 0 4,0 0-7,0 0-14,0 0-4,0 0-27,0 0-14,-13-42-5,13 42-6,0 4-5,0 15 0,1 13 0,7 12 11,-1 5 5,-3 2-9,1 4-1,-1-4-1,2 0-4,0-6 0,5-7 0,-2-5 0,1-10 0,-1-7-1,-3-6 0,-2-6 0,-2-4 3,0 0-3,1 0 5,3-4-5,2-9 0,0-3-22,-1-3-9,-4 1-15,-3-2-65,0 2-40,0 0-27,0-1-102</inkml:trace>
  <inkml:trace contextRef="#ctx0" brushRef="#br0" timeOffset="445485.9076">13268 17698 403,'0'0'108,"0"0"-16,0 0-9,0 0 11,0 0-11,0 0-34,-37-13-49,49 12 1,12-2-15,8-1 13,7-2-70,4 0-46,-2-1-84,-5-3-123</inkml:trace>
  <inkml:trace contextRef="#ctx0" brushRef="#br0" timeOffset="445762.3857">13723 17613 723,'0'0'133,"0"0"-88,0 0-24,0 0 7,0 0-15,0 0-5,39-21-8,-14 21-70,-1 0-63,-9 9-113,-7 2-112</inkml:trace>
  <inkml:trace contextRef="#ctx0" brushRef="#br0" timeOffset="445913.0991">13729 17742 642,'0'0'160,"0"0"-127,0 0 12,0 0-3,0 0-8,0 0-22,93-9-12,-51 5-18,-4 2-129,-5 2-109</inkml:trace>
  <inkml:trace contextRef="#ctx0" brushRef="#br0" timeOffset="446947.1195">14089 17685 404,'0'0'175,"0"0"-101,0 0 21,0 0 1,0 0-21,0 0-26,-32-27-15,32 23-14,9-2-13,8 2-1,6-3-3,5 4-1,0 3-2,3-3-1,2 3 0,-2 0-28,-1 0-47,-1 0-62,-4 0-58,-6 0-56</inkml:trace>
  <inkml:trace contextRef="#ctx0" brushRef="#br0" timeOffset="447256.0842">14396 17555 358,'0'0'95,"0"0"-19,0 0 22,0 0-3,0 0 4,0 0-30,-4-62-27,4 59-2,0 2 4,0 1-21,0 3-23,0 17 4,0 7-4,7 9 24,0 1-13,3 1-6,1-1 0,1 0-4,-1-5 0,-2-2 0,-3-5 1,-3-7-2,-3-2-10,0-6-31,0-3-27,0-3-50,3-4-81,6 0-70</inkml:trace>
  <inkml:trace contextRef="#ctx0" brushRef="#br0" timeOffset="447630.9627">15042 17693 452,'0'0'137,"0"0"-98,0 0 14,0 0 43,0 0-18,0 0-49,-3 0-23,24 0 14,6-2-3,9 0-6,1 0-10,2 2-1,-7 0-125,-9 0-83,-10 0-58</inkml:trace>
  <inkml:trace contextRef="#ctx0" brushRef="#br0" timeOffset="447938.2907">15063 17749 392,'0'0'0,"0"0"16,0 0-16,93 2 11,-40-2-11,4-3-35,-4-11 15,-8 0 20,-7-5 11,-11-1 73,-8 0 39,-10 1 6,-6 3 5,-3 4-36,0 6-16,0 4-7,0 2-27,0 0-48,0 17 0,0 10 0,0 7 3,0-1 1,0 0-2,0 1 1,-3-3-3,-2-1-3,1-3-66,1-4-45,3-6-79,0-8-101</inkml:trace>
  <inkml:trace contextRef="#ctx0" brushRef="#br0" timeOffset="449249.1219">15813 17634 359,'0'0'127,"0"0"-44,0 0 15,0 0-5,0 0-7,0 0-26,-14-43-42,30 36-6,5 2 1,3 0 7,1 5-5,0 0-5,-3 1-9,-6 16-1,-3 2 1,-4 4-1,-8-3 1,-1 1-1,0-3 1,-11 0 2,-4-6-2,-3-1 0,6-3 1,1-2-1,4-5-1,6 0 1,1-1-1,0 0 0,0 0 2,0-10-2,11-7-14,6-2 4,2-4 10,-1 0 1,2 1-1,-3 0 1,-2 4 3,2 3 2,-5 5 4,-3 4 7,-5 3-1,0 3-2,-1 0-14,0 17 0,0 10 3,-1 5 9,-2 4-2,0-2-5,0-2-1,0-1-1,0-1 0,0-6-2,0-3-1,0-3 0,5-3-8,9-7-29,6-3-20,8-3-85,7-2-32,6-5-48,-2-14-38</inkml:trace>
  <inkml:trace contextRef="#ctx0" brushRef="#br0" timeOffset="449835.9388">16421 17627 342,'0'0'111,"0"0"-48,0 0 22,0 0 16,0 0-2,0 0-25,-35-46-27,31 46-15,-4 4-26,-2 15-3,-3 6 19,0 4 0,2 2-9,3 0 1,4 0-3,4-1-6,0-2-5,0-6 0,9 1 0,11-7-25,9-5-29,5-4-27,5-6-63,4-1-35,-3-1 15,-1-13-21,-6-5 24,-7-3 132,-7-2 29,-8-1 128,-3-3-16,-3 5 9,-1-1-16,-4 6-3,0 4 16,0 4-19,0 7-23,-4-1-24,1 4-19,-2 0-10,-2 1-5,-5 17-9,-1 7 0,0-2 0,5 4-5,5-1-4,3-5-1,0-2 1,7 0 1,10-6-1,3-3 0,4-6 2,-1-4 0,2 0 3,-1-4-2,-2-9 4,-5-7-3,-7 0 2,-3-5 1,-7 0 9,0-1-8,-7 1-1,-11 2-7,-4 5-7,-2 7-10,2 9-64,5 2-147,13 0-175</inkml:trace>
  <inkml:trace contextRef="#ctx0" brushRef="#br0" timeOffset="450097.9777">16871 17575 809,'0'0'74,"0"0"-39,0 0 3,94-39 14,-52 39 5,-2 6-17,-4 17-19,-8 8-12,-8 4 2,-5 5-8,-11 2-1,-4-1-2,0-3-1,-19 3-1,-3-2-1,-6-3-71,-1-2-15,-1-6-108,0-6-133</inkml:trace>
  <inkml:trace contextRef="#ctx0" brushRef="#br0" timeOffset="450569.4681">15819 18137 505,'0'0'185,"-91"-4"-112,60 1-33,10 3 5,12 0 22,8 0-18,1 0-23,0 0-26,28 0 0,18 0 7,19 0 3,21 0-2,13 0-7,11 0 1,14 0-1,10 0 1,2 0 11,-2 0-7,-10 0-4,-15-4 2,-18 1-4,-18-3 0,-21 0 10,-21 1-2,-16 3 7,-10-2 3,-5 2 24,0-3-25,0 2-4,-2-1-13,-8 4-13,-8 0-47,-9 4-55,-9 10-118,-7 2-140</inkml:trace>
  <inkml:trace contextRef="#ctx0" brushRef="#br0" timeOffset="450990.3979">15727 18471 753,'0'0'97,"0"0"-92,-90-21 5,81 19 30,4-2 39,5 4-17,0 0-41,5-4-21,18 4 0,18-6 12,15 3-4,18 2 0,16-3-6,13 1 4,9 2-6,4-1 8,-1 2-4,-5-3 0,-10 3 2,-13-5-6,-18-2 2,-16-3 3,-17-2 0,-14 4 2,-13-2 5,-7 1 10,-2 1-1,0-4-10,-4 0-7,-6 2-4,-3 2 0,1 4 1,-1 4-1,2 0-17,4 0-63,4 6-17,3 8-133,0-10-164</inkml:trace>
  <inkml:trace contextRef="#ctx0" brushRef="#br0" timeOffset="451148.9916">17059 18417 343,'0'0'583,"0"0"-583,0 0-10,0 0-141,-80-56-24,68 50-100</inkml:trace>
  <inkml:trace contextRef="#ctx0" brushRef="#br0" timeOffset="455947.3552">7961 16142 236,'0'0'92,"0"0"-61,0 0 12,0 0-5,0 0-8,0 0-5,0 0 2,-19-18 21,19 15 5,-2-2-26,-1 0 1,0 0 0,2 0 12,-2-1-8,0 2-6,0-2-11,0 2-5,2-2 1,-3 2 8,2 0-13,-1-2 6,-2 1-7,2 1 4,-3-5 5,2 2 2,-2-3-9,0 2 5,0 0 4,0 0-10,-1-2 3,-1 1-1,3-1-2,1-2 0,-2 0-4,0 3 9,0-2-5,0 0-1,0 3 1,-3-2 4,3 3-4,0-2-1,-1 2-3,1-2 2,0 0 0,-3-1-2,0 1-1,1 0 2,-2-1 1,1 0 2,0 3-1,0-4 3,0 1-5,0 1-2,-1 0 1,1-1-2,-2 0 2,2 1 0,-1 0-2,0 0 4,2-1-4,-2 1 0,1 0 0,1-1 1,-1 0 1,1-1-2,0 1 5,0 0-3,1 1 2,0 2 0,-1-1 0,1-1-3,-1 1 3,-2-2-3,2 1-1,1-4 2,-2 3 1,-3-3-3,4 0 0,-3 1 1,2 1 1,0-1 0,-2 1 1,-1 0 3,0-1-6,-1 3 0,1-3 1,0 2 0,0 1 2,3 0-3,0-1 0,3-1 1,0 5 1,0-2-2,2 0 2,-1 1 1,1 0-3,-2 0 0,0 0 0,0-1 0,1 1 0,-1-1 0,-1 0 1,1-2-1,-1 0 0,1 3 1,-5-3-1,2 0 0,-1 1 1,-2-2-1,0 1 0,1 0 0,0-1 2,3 3 1,-1-2-6,-1 3 7,5 0-4,0 0 0,3 2 1,-3-2 0,-1-2-1,2 2 1,-5-1 0,3 0-1,-2 0 0,-1-1 0,1 3 0,-1-3-2,3 2 2,-2 0 1,-1-2-1,3 3 3,-1-3-3,-1 2 0,1 0 0,-2-1 1,4 2 1,-2-1-1,-2-1-1,3 3 1,2-1-1,-1 0 1,1 3 3,2-2 1,-1 1-4,-3-1 0,3 0 0,-2 0-1,1-2 0,3 3 1,-2-2 0,1 2 1,1 0 1,-1 2 1,1 0 1,1 0-3,0 2-1,-2 0 2,2 0-2,0 0-1,-1 0 4,1 0-4,-2 0 2,0 0 0,2 0-2,0 0 1,0 0-1,0 0 0,0 0 0,0 0-1,0 0-1,0 0-1,0 0-3,0 0-54,0 13-57,0 1-89,11-5-257</inkml:trace>
  <inkml:trace contextRef="#ctx0" brushRef="#br0" timeOffset="456406.839">7114 14937 178,'0'0'231,"0"0"-145,0 0-47,0 0 10,0 0 3,0 0-14,0 0-2,0 0-4,3 0-13,-3 0-1,0 0-18,0 0-15,0 0-70,2 0-112,2 4-135</inkml:trace>
  <inkml:trace contextRef="#ctx0" brushRef="#br0" timeOffset="456621.0379">7299 14986 613,'0'0'164,"0"0"-141,0 0-15,0 0 12,0 0-18,0 0 10,18 0-24,-4 0 2,5 2-80,-3-2 3,3 0-8,1 0 22,-5 0-32,-3 0-52</inkml:trace>
  <inkml:trace contextRef="#ctx0" brushRef="#br0" timeOffset="456788.5871">7575 15002 191,'0'0'111,"0"0"-73,0 0 23,0 0 16,0 0-30,0 0-43,49 0-4,-35 0-79,5 0-128</inkml:trace>
  <inkml:trace contextRef="#ctx0" brushRef="#br0" timeOffset="456937.7928">7846 15018 414,'0'0'214,"0"0"-169,0 0 23,0 0-5,0 0-27,0 0-36,0 7-69,5-3-112,1 1-102</inkml:trace>
  <inkml:trace contextRef="#ctx0" brushRef="#br0" timeOffset="457493.8868">8375 14908 485,'0'0'182,"0"0"-86,0 0-5,0 0-20,0 0-5,0 0-12,0-42-1,0 42-20,0 0 5,0 0-13,0 0-21,0 6-4,-3 15-12,-2 7 12,-1 10 3,2 0 5,-1 2-6,4-5 5,-1-3-5,2-2-2,0-5 2,0-5-2,0-6 0,0-7 3,2-1-2,-1-4 0,1-2-2,-1 0-39,-1 0-46,0 1-40,0-1-207</inkml:trace>
  <inkml:trace contextRef="#ctx0" brushRef="#br0" timeOffset="460019.319">7035 14972 84,'0'0'77,"0"0"-49,0 0-14,0 0 7,0 0 0,0 0-9,-6-10 0,6 10 0,0 0 3,0 0-3,0 0 0,0-1 2,-3 1 5,-3-2-19,-1 2 3,-1 0-6,-1 0-18,2 0 3,2 0 11,4 0 1,-1 0-1,2 0 7,0 0 10,0 0 5,0 0 15,0 0 3,0 0 0,-1 0-8,1-4-9,-2 0 2,-1-1-3,3 0-8,-4 3-2,4-2-4,0 2 5,0 0 0,0 0 8,0 2 19,0 0-5,0 0 8,0 0 4,0 0-2,0 0-5,0 0-7,-2 0-3,1 0-7,1 0-4,0 0-5,0 0-2,0 0-5,0 0 4,0 0-2,0 0 4,0 0 1,0 0 3,0 0 0,0 0 1,0 0 4,0 0-2,0 0-1,0 0-2,0 0-5,0 0-2,0 0-1,0 0-1,0 0 1,0 0-2,0 0 3,0 0-3,0 4 1,0 2 8,0 1-3,0 3-1,0-1 1,0 2-3,0 1 3,0-1-6,0 1 8,1 1-7,-1-2 5,0 1-2,0-1-3,0-1 4,2 5-1,-2 2-1,0 3 6,0 3-3,0 0 0,0 0 1,0 0-4,0-1-1,0-1 0,0 1-1,0-3 2,-2 0 0,-1-1-3,2-2 2,-3 1-1,2 1 0,0-1-1,-1 0 1,2 1 1,-1 0-1,1-2 0,-2 1 0,-2 1 2,1 0-2,0-1 1,-1 2-1,2-2 0,1 0 1,1 2 0,1 2-2,0 1 1,0-1 1,0 1-2,0 1 4,0-3-4,0 1 5,0-2-3,0 0-1,0 1 0,0 0 0,1-1 5,-1-1-6,2 3 1,-2-2 0,0 1-1,0 1 1,0 0 0,0 0 0,0 1 0,0-6-1,0 2 0,0-1 0,0-3 0,0 3 0,0-3 1,0 1-1,0-2 0,3 1 0,-3-3 0,0-1 0,0 2 0,0-1 1,3 2-1,-3-3 0,2 3 0,-2 1 0,0-2 1,1 1-1,-1-1 0,2-2 1,-2 0-1,0-2 0,0-1 0,0 0 0,0 0 0,0 2 0,0 1 0,0-1 0,0 2 1,0-2-1,0 1 0,0-2 0,0 1 0,0 1 2,0-4-2,0-1 0,0 2 0,0-2 0,0-1 2,0 0-2,0-1 0,0 0 0,0 1 0,0 1 1,0-2-1,0 3 1,0 1-1,0 0 0,0 1 0,0 1 0,0-2 1,0 0-1,0-1 0,0 0 0,0 2 0,0-1 0,0-1 1,0-2-1,0-1 0,0-1 0,0-2 0,0 0 2,0 0 0,0 0 2,0 0 6,0 0 10,0 0-6,0 0-6,0 0-2,0 0-1,0 0-3,0 0-1,0 0-1,0 0-2,0 0 1,-2 0-8,-4 4-59,0 2-25,-3-2-131,0-4-345</inkml:trace>
  <inkml:trace contextRef="#ctx0" brushRef="#br0" timeOffset="465321.7956">7127 16354 154,'0'0'89,"0"0"-57,0 0 18,0 0 7,0 0 1,0 0-10,-2 1 3,2-1 12,0 0-6,0 0-8,0-1-3,0-4-5,2 1-15,7-2-4,3 2-11,5-1 1,1 2-8,2 1-4,3 0 10,-2-2-10,1 3 2,-4-2-1,-3 0 0,-6 2 1,-5-1 2,-4 1-4,0 1 2,0 0 2,0 0-4,0 0 0,0 0-6,0 0-11,0 0-17,0 0-72,0 0-44,0 0 3,0 0-72</inkml:trace>
  <inkml:trace contextRef="#ctx0" brushRef="#br0" timeOffset="465779.8132">7384 16179 362,'0'0'81,"0"0"-18,0 0 26,0 0 8,0 0-18,0 0-20,3-27-16,-3 25-6,0 2-14,0 0-2,0 0-13,0 0-6,0 0-2,0 2-3,3 11 3,-3 6 7,5 2 0,-2 4 2,-2 4-4,2-1 2,1 3 1,-1-4-2,0-2-4,2-2 0,-1-4-1,1-2-2,-4-3 3,2-3-1,-1-6-1,-1-2 0,-1-3 2,3 0-4,-3 0 5,0 0-6,0 0-18,0 0-37,0 3-78,0-2-48,0-1-121</inkml:trace>
  <inkml:trace contextRef="#ctx0" brushRef="#br0" timeOffset="475435.9677">6915 16571 70,'0'0'37,"0"0"-15,0 0 11,0 0 22,0 0 1,0 0 4,0 0-31,0 0-10,0 0 2,0 0-3,0 0 8,0-3-2,0 2-9,-1 1-8,1 0 6,0 0 8,0 0-2,0 0-10,-2 0-3,2 0 0,0 0 4,0 0 1,0 0 6,-1 0 9,1 0-3,0 0-10,0 0-5,0 0-2,0 0 3,0 0-2,0 0-2,0 0 2,0 0-4,0 0 3,0 0-2,0 0 0,0 0 2,0 0-1,0 0-1,0 0-2,0 0 2,0 0 0,0 0-1,0 0-1,0 0-1,0 0-1,0 0 1,0 0 0,0 0-2,0 0-1,0 0-5,0 0 6,0 0 1,0 0 0,0 0 0,0 0 1,0 0-2,0 0 1,0 0-3,0 0-11,0 0 10,0 0 4,0 0 1,0 0 1,0 0 0,0 0 0,0 0-1,0 0-1,0 0 2,0 0-2,0 0 0,0 0 0,0 0 0,0 0-17,0 0-18,0 0 10,0 0 2,0 0-6,-3 0-49,-3 1-15,-1 4-37,2-2-62</inkml:trace>
  <inkml:trace contextRef="#ctx0" brushRef="#br0" timeOffset="477203.3031">6907 16571 112,'0'0'39,"0"0"-29,0 0-7,0 0-3,0 0 4,0 0-2,14-8-2,-11 8 8,-1-1 9,-2 1 17,3-1-6,2 1-2,-4 0-9,2-3-3,1 3-5,-1-2 2,-1 2 2,-1-1 3,1 1 3,-2-1 0,1-1 0,1 1-6,1-1-10,1 1 0,-1 0-3,-1 1 0,-1-2 0,-1 2 6,0 0 1,0 0 17,0 0 0,0-2-5,0 2-7,0 0-1,0 0-5,0 0-3,0 0 1,0 0 3,0 0-1,0 0 12,0 0-3,0 0 0,0 0-1,0 0-2,0 0 1,0 0-11,0 0 10,0 2 3,-3 8 3,-1 2-3,-1-2-6,1 3 6,-1 1-1,2-1-1,-1 0 2,1 0-6,2 0-3,-4 0-1,5-2-3,-3 1 2,3 0-1,-3 0 1,0-4-2,0 2 1,0 2 1,1 0 1,1 3-1,-3-1 4,4 1-4,-2-2 1,2 1-3,0-1 0,0-3 2,0 2-2,-1-1 0,1 1-2,-2-1 0,1 0 2,-2 0-2,1 0 3,-1 1-2,0-1 0,2-1 3,-1 0-3,2-1-1,0 1 2,-3 1 1,3 2 6,-4-4-6,4 2-1,0 0 0,0-3 0,0 4 0,0 0-1,0 1 0,0 3 4,0-2-3,0-1 2,0 3-4,0-6 6,0 2-4,0 1-1,0-2-1,0 0 4,0 3-3,0-2 1,0 1-2,0-2 0,0 0 4,0 0-4,0 0 0,0-2 3,0 1-2,0-1-1,0 1 0,0-3 0,0-1 1,0 2 0,0-1 0,0 0-1,0 1 0,0-2 0,0-1 1,0 1-1,0 2 0,0-2 0,0 2 0,0 3 1,0-1-1,0-1 0,0 3 4,0-3-3,0 1 0,4-3-1,-4 2 1,0-2 1,0 1-1,0-2 1,0 2-2,0-2 4,0 1-4,0 0 1,0 0 1,0-1-1,0 1 0,0-4-1,0 4 1,0-4-1,0 5 2,0-3-2,0 0 0,0 2 1,-4-1-1,4 0 1,0-1-1,-2-1 1,2 2-1,-1 0 2,1 1-1,-3-1-1,1 0-1,1 1 1,-1-1 0,2 1 2,-1 0-5,1 2 6,0 0-5,0-1 2,0 0 0,0 0 0,0-1 0,0-2 0,0-1 0,0-1 1,0 0 0,0-2-2,0 2 0,0 0 1,0 0 4,0-2-4,0 3 0,0-4 0,0 2 0,0 1 2,0-2-1,0 0-1,0-1 0,0 0 1,0 0-1,0 0 0,0 0 0,0 0 0,0 0 1,0 0 0,0 0-1,0 0 3,0 0 4,0 0-3,0 0-4,0 0 0,0-2-17,0-3-48,0-1-64,-5 0-127,-1-2-228</inkml:trace>
  <inkml:trace contextRef="#ctx0" brushRef="#br0" timeOffset="482746.8831">6846 17756 42,'0'0'102,"0"0"-65,0 0-12,0 0 27,0 0 32,0 0-34,0 0-19,0 0-13,0 0 2,0 0-3,0 0 0,0 0-1,0 0-3,0 0-2,0 0-1,0 0-3,0 0 10,0 0-1,0 0-1,0 0-2,0 0 3,0 0-2,0 0-11,0 0-1,0 0 3,0 0 0,0 0 2,0 0 1,0 0 6,0 0-4,0 0 2,0 0-7,0 0 3,0 0-4,0 0 0,0 0-2,0 0 0,0 0 0,0 0 0,0 0 2,0 0 0,0 0 10,0 0-3,0 0-2,0 0-2,0 0-2,0 0-3,0 0-1,0 0-1,0 0 5,0 0-4,0 0 1,0 0-1,0 0 3,0 0-4,0 0-2,0 0 1,0 0-2,0 0 1,0 0 0,0 0 2,0 0 0,0 0-5,0 0 4,0 0 1,0 0 0,0 0 9,-8 0 3,2 0 0,-3 0-10,-3 0 1,2 0-2,-5 0 1,4 0 1,-1 0-2,-2-2-1,1 2 1,0-3 1,0 2 0,-3 0-2,3 1 0,0 0 1,-2 0 0,3-1-1,-3 1 1,2-2-2,-4 0 1,1 1 0,-3 0 0,5-1 0,-5-1 0,-1 0 1,2 2-1,-4 1 1,1-4-2,0 2 2,-1 1 0,0-2-1,2 0-1,-1 2 1,3-1-1,2-1 1,0 2 0,0-1 0,-1 0 0,-3-1 0,4 2 0,-2 0 0,-2-2 0,4 1-1,3 1 2,-1 0 0,1-1 0,-1 2-1,3-2 0,-2 0 1,3 2 1,0-2-2,2 2 1,-1-2-1,6 2 0,-4 0 1,2 0-1,1 0 1,-1 0 1,-1 0-2,-1 0-1,1 0 1,0 0 2,1 0-1,2 0-1,0 0 5,-1 0-3,2 0 4,-2 0-5,1-2 2,-1 1 3,-2 1-6,-2-3 2,2 1-1,-3-2 4,3 3-4,0-2 2,3 2 7,0 1-2,2 0 0,1-2-4,0 2 2,0 0-2,0 0-1,0 0-3,0 0 0,0 0 0,0 0 0,0 0 4,0 0-2,0 0-1,0 0-1,0 0-9,0 0-11,0-1-47,0-1-55,7 1-70,2-7-107</inkml:trace>
  <inkml:trace contextRef="#ctx0" brushRef="#br0" timeOffset="484744.6618">5938 17660 135,'0'0'139,"0"0"-89,0 0-18,0 0 14,0 0 6,0 0-11,0 1-18,0-1 5,0 0 8,0 0 4,0 0-3,0 0 0,0 0 5,0 0 6,0 0-10,0-7-26,0-3-2,0-3 1,0 0-2,2 0-9,-1-1 0,1-3 2,-2 1-1,0-4 0,0 4 3,0 0-4,0-1 0,0 3 0,1-3 3,1 1 1,-1 0-4,2-1 5,3 1-5,-3-1 2,3 0 0,-3-1-1,2 2-1,-2 1 0,-3-1 0,3 3 9,-3-1-7,0 1 4,0-2-6,0 1 3,1 0 4,-1 1-1,2-1-2,-1 2-3,5-2 1,-3 1 2,0 1-1,0 2-3,-2-4 3,-1 2-3,2-1 5,-2 1-4,0-4 1,0 2 1,0-1-1,0-1 5,0 2-5,0-4-2,0-1 7,0 1-7,0-1 0,0 0 4,0 0-3,0 2 3,0 1-2,0 6 2,0-3-3,0 2 5,0-1-6,0 4 0,0-3 1,0 3 0,0-2 1,0 0-2,3-1 1,0 0 0,0-2 5,2 1-4,0-1 0,-2 1-2,0 1 2,0 2 5,-1-2 0,-1 2-5,-1-1 3,0 0-1,0 1 2,0-1-2,0 3-2,0 0 4,0 0-5,0 3 0,0 1-1,0 0 2,0 2 0,0 1-2,0 0 2,0 0-1,0 0-1,0 0-1,0 0-1,0 0 2,0 0-5,0 0 3,0 0-30,0 0-37,0 0-72,0 0-72,0 0-140</inkml:trace>
  <inkml:trace contextRef="#ctx0" brushRef="#br0" timeOffset="485242.7433">5888 16260 498,'0'0'126,"0"0"-46,0 0-16,0 0-1,0 0-19,0 0-26,56-21-8,-32 18 2,0 1-6,-1-1 3,-4 1-8,-3 0 5,-4-1-1,-3 2-4,0-3 2,-5 3-3,-1 0-10,-1-1-91,-1-1-79,1 0-68</inkml:trace>
  <inkml:trace contextRef="#ctx0" brushRef="#br0" timeOffset="485731.665">6208 16069 414,'0'0'110,"0"0"-38,0 0-25,0 0 6,0 0-2,0 0-4,30-70-27,-18 69-12,0 1-5,3 0 8,-4 2 4,-1 13-10,-4 1 2,-6 2-1,0 2 0,0 0 11,-9 0-1,-8-2-5,5-3-1,1-5-4,3-1 1,4-3-2,4-3 0,0 0 0,0-3 0,0 0 0,9 0 5,11 0 11,9 0-4,2-9-14,0 0-2,-1 2 1,-5 2 1,-3 0-3,-5 3 1,-6-1 1,-3 3-2,-7 0-2,-1 0 1,0 0-7,0 0-35,-9 10-36,-16 11-54,-11 2-102</inkml:trace>
  <inkml:trace contextRef="#ctx0" brushRef="#br0" timeOffset="487069.5393">6013 16515 282,'0'0'89,"0"0"-65,0 0 13,0 0 27,0 0 6,0 0-37,0 0-21,0 0-1,0 0 11,0 0 11,0 0-1,0 0 3,0 0 5,0 0-5,0 0-19,0 0 5,-1 0-4,-1-1-1,-1-1-12,0 0 5,0-2 6,0 2-7,-2-1-3,-1 0 4,-5-1-2,3 3-7,-4 0 2,-3-1-1,3 2 0,-4 0 0,4 0 1,-3 0 1,0-2-2,-1 2-1,1-1 1,-6-2 0,0 0 1,0-1 0,-3 1 3,-1 0 0,0 0 1,-1 1-4,4 1-1,-1 1 1,4-3-1,3 3 1,-4 0-2,4 0 0,-2 0 0,3 0 2,-1 0-2,-1 0 1,2 0 0,-1 0-2,-4 0 3,1 0-3,1-1 1,0-1 0,2 2 1,-2-1 2,-1 1-2,-1-2 1,-1 1-2,2 0 3,-1-2-3,0 1 0,-1 1 0,3 1 0,-3-2 0,7 1 0,-2-1 0,4 1-5,-3 0 6,3-3-1,2 3 1,-5-2-1,4 1 0,-2 0 3,1 2-2,0-3-1,2 3-1,-1-1 1,1 1 0,-2 0 0,0-2 1,0 0-2,2 2 2,-1-2-1,2 0 0,3 2-1,0-2 1,2 2 1,1 0 0,-1-1-1,-1-1 0,-4-1 0,3 2 0,-3-2 0,-3 2 3,3-2-3,-3 1-2,3 0 2,-1 1 0,-1-1 2,-1 0-2,2 0-2,4 0 2,-2 0 2,1 0 0,1 2-2,-1-1-3,-1 1 3,1 0 0,-2 0 1,1 0-1,1 0 0,0 0 2,-1-2-2,5 2 0,1-1 0,1 1 0,-2 0 6,3 0-4,0 0 0,0 0 1,0 0 0,0 0-3,0 0 1,0 0-2,0 0 1,0 0-3,0 0-9,0 0-55,0 0-91,9 0-88</inkml:trace>
  <inkml:trace contextRef="#ctx0" brushRef="#br0" timeOffset="489001.7311">2031 17629 589,'0'0'100,"0"0"-60,0 0 12,0 0-8,0 0 3,0 0-4,0-80-20,3 73-8,3 3-4,-6 0 6,3 3 3,-1 1-3,-2 0-8,0 1-9,0 20-9,0 13 9,0 11 9,0 5 5,0-1-9,0 1-1,0-7-2,8-3-1,3-7 0,2-6-1,-4-7 0,0-7 3,-4-5-2,-1-5 1,0-1-2,-2-2 4,-1 0-1,2 0-3,2-8 0,4-7-13,1-3-16,-1-4-11,0 1-29,-4 1-66,-4 6-51,-1 0 5</inkml:trace>
  <inkml:trace contextRef="#ctx0" brushRef="#br0" timeOffset="489204.8132">1989 17743 463,'0'0'211,"0"0"-135,0 0-38,0 0-5,0 0-16,0 0 1,67-64-18,-29 55 0,-1 3-30,0 0-100,-8 3-72,-4-1-267</inkml:trace>
  <inkml:trace contextRef="#ctx0" brushRef="#br0" timeOffset="489376.9225">2373 17660 625,'0'0'60,"0"0"-60,0 0-23,0 0-5,0 0-47,0 0-101</inkml:trace>
  <inkml:trace contextRef="#ctx0" brushRef="#br0" timeOffset="489521.0431">2373 17660 368,'-2'89'148,"1"-89"-89,1 0-7,0 0 8,10 0-33,14 0-27,6-1-77,6-7-110,1-2-235</inkml:trace>
  <inkml:trace contextRef="#ctx0" brushRef="#br0" timeOffset="489693.9687">2652 17670 610,'0'0'123,"0"0"-123,0 0-7,0 0-78,0 0-43,116-22-173</inkml:trace>
  <inkml:trace contextRef="#ctx0" brushRef="#br0" timeOffset="490075.0575">2892 17548 511,'0'0'169,"0"0"-100,0 0-23,0 0-27,0 0 6,0 0 7,83-19-11,-60 34-10,-5 6-8,-12 3 1,-6 1 5,0 1 1,-11-2 8,-5-4 1,4-6-3,3-3-4,4-3-1,5-5-4,0 0-5,5-2-2,14-1 4,11 0 7,6 0 0,4-5-9,2-3 1,-2-2 0,-1 2-1,-5-1-2,-4 2 1,-6 1 0,-10 2 0,-4 1 3,-3 3-4,-7 0-1,0 0-9,0 1-19,-19 15-50,-8 2-79,-9 0-237</inkml:trace>
  <inkml:trace contextRef="#ctx0" brushRef="#br0" timeOffset="490554.3926">2150 18154 455,'0'0'107,"0"0"-96,0 0 5,0 0 48,0 0 36,0 0-23,-50 19-51,50-19-13,13 0-4,17-4 25,16-11-20,18 0-2,15-4-11,12-1-1,14 0 0,5 1-1,2 0-5,-6 1-49,-15 0 8,-18 6 30,-16-1 17,-18 6 12,-19 0 17,-12 4 17,-2 0-6,-6 0 4,2 0-7,0-3-14,0 3-8,-1 2-3,1-2-8,-1 2 0,-1-1-2,2 2-2,-1 0-3,4 0-28,4 0-65,1 12-92,4-4-184</inkml:trace>
  <inkml:trace contextRef="#ctx0" brushRef="#br0" timeOffset="491431.4824">3295 18200 702,'0'0'148,"0"0"-102,0 0 7,0 0-18,0 0-17,42-76 4,-1 76-14,1 6-8,-2 13 6,-3 8-6,-8-1-1,-11-1-1,-12 0-3,-6 2-7,-17 2 6,-17 1 2,-8-4 6,8-9-2,11-4 2,12-6-1,9-7-1,2 0-5,5 0-10,17-7-22,8-13 34,6-6-9,-2-8-8,0 1 18,-7-3 3,-6 3-1,-12 7 6,-3 5 13,-6 5 13,0 8 8,0 4-10,0 4-10,0 0-9,-3 2-11,0 21-8,0 8 8,0 7 1,3 2 1,0 1-1,3-5 0,13-3 2,1-1-6,7-5 2,2-7-9,6-3-47,2-7-38,2-10-187,0 0-103</inkml:trace>
  <inkml:trace contextRef="#ctx0" brushRef="#br0" timeOffset="491702.0788">4010 18106 662,'0'0'172,"0"0"-135,-83-39 3,59 35 16,2 3-7,5 1-13,1 5-24,1 21-6,2 11 4,4 6-3,6 10 8,3-6-2,0-2-8,17 1-4,11-6-1,3-4 5,5-3-2,5-7-3,0-2-70,2-11-6,0-5-56,-5-6-87,-7-2-151</inkml:trace>
  <inkml:trace contextRef="#ctx0" brushRef="#br0" timeOffset="492101.9619">4218 18337 479,'0'0'251,"0"0"-157,0 0-16,0 0-1,0 0-11,0 0-12,0 0-27,-30-23-27,41 23 2,10-2 3,7 2-4,0 0-1,2 0-61,0 0-27,-3 2-76,-2 0-65,-8 0-125</inkml:trace>
  <inkml:trace contextRef="#ctx0" brushRef="#br0" timeOffset="494392.5926">4564 18070 453,'0'0'200,"0"0"-92,0 0-7,0 0-15,0 0-13,0 0-26,-16-59-39,16 73-8,0 12 0,0 9 9,6 6-3,0 2-2,-2 3-1,1-3-3,-5-1 0,0-1-14,0-8-69,0-4-116,0-13-116</inkml:trace>
  <inkml:trace contextRef="#ctx0" brushRef="#br0" timeOffset="494620.7036">4701 17942 819,'0'0'134,"0"0"-110,0 0-21,0 0 11,0 0 11,81 48 1,-49-7-16,-6 15-10,-11 8 0,-12 7-4,-3 2-37,-15-6-44,-14-5-126,-10-9-40,-5-13-81</inkml:trace>
  <inkml:trace contextRef="#ctx0" brushRef="#br0" timeOffset="495001.9655">3711 18773 601,'0'0'227,"0"0"-177,0 0-17,0 0 23,0 0-10,0 0-34,43-22 5,45 12-16,25 0 3,16 0-4,5 0-1,3 3-17,-4 1-2,-8 0-6,-10 6 1,-19-5 9,-23 4 16,-19-1 1,-23-1 0,-16 3 4,-9-4 3,-6 3 0,0-1 3,0 0-2,0-4-9,0-4-63,0-4-132,-12-9-233</inkml:trace>
  <inkml:trace contextRef="#ctx0" brushRef="#br0" timeOffset="497241.0485">6120 16554 233,'0'0'61,"0"0"-8,0 0 1,0 0-25,0 0 7,0 0-9,-3-27-5,2 27-1,-1-2-1,1 2 1,-2 0-4,0 0 13,-1 0-19,-1 0-3,-3 0 6,1 5-5,0 0-2,1-3-3,3 2-3,0-2 2,3 0-3,0-2 1,0 0 2,0 0 5,0 0 3,0 0 16,0-2-4,0-6-23,0-3 1,1 2-2,4 2-19,2 1-56,0 4-51,-2 0-143</inkml:trace>
  <inkml:trace contextRef="#ctx0" brushRef="#br0" timeOffset="506742.5073">15248 13895 611,'0'0'198,"0"0"-130,0 0-30,0 0 0,0 0 2,0 0-26,0 0-11,100-21-3,-63 19 0,-9 2-14,-3 0-92,-8 0-59,-3 0-53,1 0-259</inkml:trace>
  <inkml:trace contextRef="#ctx0" brushRef="#br0" timeOffset="506958.7893">15591 13749 648,'0'0'152,"0"0"-77,0 0-10,0 0-13,0 0 6,0 0-7,0-53-31,0 53-20,6 10-1,5 11-1,-1 9 1,0 2 1,-4 1 0,-3 2 0,-3-1-34,0-1-33,0 1-55,0-9-110,5-11-132</inkml:trace>
  <inkml:trace contextRef="#ctx0" brushRef="#br0" timeOffset="507709.5851">15812 10653 535,'0'0'221,"0"0"-126,0 0-28,0 0-10,0 0 1,0 0-19,-13-60-22,14 60-17,2 7-2,-1 14 2,-2 11-15,0 9-1,-5 8-31,-10 4-57,0 2-117,5-3-218</inkml:trace>
  <inkml:trace contextRef="#ctx0" brushRef="#br0" timeOffset="526517.8431">6929 16920 498,'0'0'110,"0"0"-83,0 0 15,0 0 31,0 0 2,0 0-37,0 0-20,0 0-13,0 0 3,-3-3-3,3 3-3,0 0 7,0 0-4,0 0 0,0 0-1,0 0-1,0 0 6,0 0-6,0 0-3,0 0 0,0 0 0,12 0 10,7 0 1,5 3-7,4 0 2,2 0-5,3 0 0,3-1 1,1 4 1,2-1-6,0-1 6,-2 4-1,-4-6-2,-2 3-7,-4 1 5,-2-3 2,-5 1 0,-3 1-2,-3-1-2,-2 0 3,-3-4 2,-1 0-2,-4 0 1,-1 0-2,-1 0 3,0 0-1,-2 0 1,0 0 2,0 0-1,0 0-1,0 0 1,0 0 1,0 0 0,2 0-3,-2 0-2,0 0 1,0 0 1,0 0-1,0 0 2,0 0-2,0 0-3,0 0 3,0 4-16,0 2-45,0-1-81,0 4-26,0-5-192</inkml:trace>
  <inkml:trace contextRef="#ctx0" brushRef="#br0" timeOffset="526906.6972">7429 16917 508,'0'0'154,"0"0"-85,0 0-12,0 0 3,0 0-3,0 0-8,-24-40-19,24 40-6,-3 0-5,3 0 2,0 0-5,0 0-8,0 0-8,0 0 0,0 4-11,15 8 11,4 7 8,8 2-8,-1 2 2,-1-2-1,-3-1 2,-7-6-6,-6-2 1,-5-5-9,-4-4 0,0 1 6,0-2 5,-8-1 0,-12 1 3,-5-1 3,-2 2-6,3 3 0,3-2-2,3 4-40,5 1-61,-2-1-79,6-2-96</inkml:trace>
  <inkml:trace contextRef="#ctx0" brushRef="#br0" timeOffset="527490.721">7093 16781 371,'0'0'161,"0"0"-85,0 0-15,0 0 8,0 0 9,0 0-29,0-16-14,0 14-8,0 1-8,0 1-1,0 0 4,0 0-14,0 0-8,-10 1 0,-7 7 14,-2 0-4,-2 2-7,1-1 5,0-1-5,-1 2 0,3-2 9,0-1-7,9-2 0,3-3-1,4 2 0,2-4-3,0 0 0,0 1-1,0 4-5,3 8 5,11 1 6,5 4-6,4 2 2,7 1-2,0 6-15,-1 3-49,-3-1-84,-10-3-160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2T05:45:27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4012 2135 582,'0'0'171,"0"0"-126,0 0-31,0 0 22,0 0 34,0 0-18,0 0-27,-22 0-8,19 0 0,1 0 6,2 0 4,0 0-5,0 0-3,0-2-1,0 1-3,0-4-3,0-1-7,17-6 6,11-2-6,8 1-1,7 5-1,0 7-3,-1 1 0,-3 5-1,-6 16-2,-12 7-3,-11 7-1,-10 2-4,-7 2-5,-26 0-1,-9-2-1,-3-6 5,4-6 7,8-6 6,11-8 0,11-7 1,8-4 1,3 0-2,0 0-4,6-16-2,13-12 6,5-5 8,7-6-8,7 0-6,1 1 6,1 3 8,0 4-5,-4 5 13,-5 5-2,-4 3 5,-3 2-2,-3 4-3,-3 6 0,-8 2 0,-7 2-7,-3 2-2,0 0-5,0 0-1,0 12-7,0 13 8,-10 11 2,-5 7 12,0 2-7,2-1-2,4-3 0,4-4-5,4-7 2,1-4-2,0-5-3,7-4 1,8-5 1,3-4-11,4-4-28,5-4-35,3-2-60,7-14-154,2-11-197</inkml:trace>
  <inkml:trace contextRef="#ctx0" brushRef="#br0" timeOffset="330.7458">5058 1933 724,'0'0'107,"0"0"-77,0 0 26,0 0 20,0 0-2,0 0-28,-89-37-27,81 37-6,-1 0 0,-3 23-2,2 9-4,-2 13 12,3 8 1,3 1-4,6 3-4,0-4-3,0-4-7,9-7 0,3-5-2,1-7 0,5-5-15,0-4-22,0-6-38,9-8-47,4-7-161,8-1-105</inkml:trace>
  <inkml:trace contextRef="#ctx0" brushRef="#br0" timeOffset="938.6288">5485 2132 505,'0'0'162,"0"0"-142,0 0 1,0 0 71,0 0 5,0 0-55,33-37-25,-30 29-4,-3-2 10,0 0 4,0-1-12,0-1 3,-5 0-5,-5 0 1,-5 1-9,-3 0-4,0 4 8,-3 3 8,0 4-14,-3 0 11,0 4 6,-1 15-10,-2 7-3,0 5 1,5 0-3,4 2-1,6-1-3,6-1-2,5-4 0,1-3-3,0-6 1,7-5 0,8-3-8,0-5-2,3-5 0,0 0-1,1 0 8,-2-14 6,0-6 2,1-4-2,0-2 3,0-5 1,-1 4 2,-1 1-1,-4 8 9,0 7 4,-5 4 2,-5 5 1,1 2-2,-3 0-11,4 4-8,1 16 0,2 6 9,-1 3 3,2 3-5,-2-1-2,-2-4-4,1-1-1,-1-2 0,-4-2-12,4-6-49,-2-1-34,2-6-54,7-6-256</inkml:trace>
  <inkml:trace contextRef="#ctx0" brushRef="#br0" timeOffset="1444.7305">5719 2082 690,'0'0'134,"0"0"-86,0 0 21,0 0 8,0 0-29,0 0-19,61-38-17,-28 38 0,-3 8-5,-5 13-7,-5 2-3,-7 4 3,-6 1-2,-7-3-3,0 0 4,-13-2 1,-11-2 0,-1-3 0,1-5 3,10-6-2,6-4 5,6-1-6,2-2 0,0 0-7,6-5 7,9-14-3,9-3 6,1-1-6,2-2 2,-3 4 0,-3 4-1,-5 5-6,-4 4 4,-6 4 4,-4 4 2,-2 0-2,0 0-7,0 0-27,-6 0-24,-5 0-53,1 0-118,-2 4-69</inkml:trace>
  <inkml:trace contextRef="#ctx0" brushRef="#br0" timeOffset="2121.4678">5934 1930 232,'0'0'153,"0"0"-83,0 0 30,0 0 39,0 0-4,0 0-38,1-9-44,-1 9-10,0 0-3,0 0 2,0 0-12,0 0-6,0 0-5,0 11-12,0 14-3,-1 13 12,-9 11 15,-1 5-24,3 3 1,2-4-5,5-4 1,1-5-2,0-7-1,9-6 3,5-6-4,0-6-1,0-8 0,2-3-6,-1-8-17,4 0-13,1 0-15,-2-9-32,1-10-14,-4-2-85,0-2-41,-6-4-78</inkml:trace>
  <inkml:trace contextRef="#ctx0" brushRef="#br0" timeOffset="2417.1225">5896 2241 541,'0'0'244,"0"0"-163,0 0-25,0 0 12,0 0 8,0 0-21,-20-8-53,42 2 0,12 3 11,10-2-2,5-1-8,-1 1-3,-4 2 0,-8 0-12,-8 0-71,-9 3-54,-8-1-175,-8-2-223</inkml:trace>
  <inkml:trace contextRef="#ctx0" brushRef="#br0" timeOffset="2772.4709">6544 2152 653,'0'0'235,"0"0"-194,0 0-14,0 0 7,0 0 30,82-13-33,-24 5-11,7 0-13,-1 1-7,-5 2-3,-11 1-55,-14-2-111,-13 0-182</inkml:trace>
  <inkml:trace contextRef="#ctx0" brushRef="#br0" timeOffset="3038.4578">6780 2017 580,'0'0'172,"0"0"-91,0 0 13,0 0-8,0 0 8,-18-71-29,18 66-15,0 4-13,-2 1-1,2 0-17,0 8-14,0 20-4,0 9 9,-1 7-1,-1 2-7,0 2-2,0-5-1,2-2-22,0-5-41,0-6-37,4-4-30,13-11-150,7-11-293</inkml:trace>
  <inkml:trace contextRef="#ctx0" brushRef="#br0" timeOffset="3518.3247">7198 1914 865,'0'0'154,"0"0"-101,0 0-2,0 0 14,0 0-12,0 0-26,-7 30-22,7 7 13,3 7-11,1 0-3,-4 0-4,0-2 0,0-6-1,0-6 1,0-9-11,0-6 1,0-8 1,0-2 5,0-4 1,0-1 3,0 0 0,0 0 0,5-17 0,12-5-6,7-5 5,10 1 1,6 4-4,2 7 4,-3 9-6,-6 6 3,-6 3 0,-8 17 0,-8 10-2,-7 1-1,-4-2 3,0-3-1,-18-4 4,-7-4 0,-8-5 0,-5-3 0,-3-6 8,2-3-7,6-1-1,11 0-27,11-1-47,11-16-27,0-9-92,15-6-148</inkml:trace>
  <inkml:trace contextRef="#ctx0" brushRef="#br0" timeOffset="3796.3596">7584 1713 649,'0'0'202,"0"0"-155,0 0-9,0 0 32,100-19 12,-55 19-20,1 13-27,0 15-8,-4 13-3,-8 15-6,-7 8 1,-9 9 3,-12 0-14,-6 1-8,-6-2 0,-13-7-1,-7-7-1,2-12-18,-1-9-17,-2-7-35,-1-6-48,0-9-129,2-12-201</inkml:trace>
  <inkml:trace contextRef="#ctx0" brushRef="#br0" timeOffset="5536.4488">8668 1985 586,'0'0'117,"0"0"-93,0 0 24,0 0 40,0 0-13,0 0-30,-31-3-18,31 3-15,5 0-5,13 0-5,12 0 34,5 0-13,5 0-8,-1 0-7,0 0-3,-3 0-2,-2 0-1,-7 0-2,-11 0-1,-8 0 0,-8 0-11,0 0-21,-6 0-6,-22 0-25,-16 5-78,-14 3-134,-2 2-181</inkml:trace>
  <inkml:trace contextRef="#ctx0" brushRef="#br0" timeOffset="5747.8807">8530 2113 627,'0'0'131,"0"0"-100,0 0 49,0 0 22,0 0-34,0 0-52,61-21 0,-18 12-11,5 3 7,1 0-7,-6 1 0,1 2-5,-3 2-4,-3 1-25,-8 0-63,1-2-137,-3-1 13,-2-2-263</inkml:trace>
  <inkml:trace contextRef="#ctx0" brushRef="#br0" timeOffset="6051.0388">9021 1894 565,'0'0'184,"0"0"-114,0 0 9,0 0 4,0 0 5,0 0-22,-14-37-27,14 37-24,0 0-4,15 0-4,7 7 10,5 12-5,-3 6-8,0 11-4,-3 0 6,-2 3 5,-4-1-3,-3-4-4,-3-6-4,-7-5 0,-2-3-5,-5-4 0,-23 2-16,-17 1-44,-14-1-50,-3 0-130,4-11-229</inkml:trace>
  <inkml:trace contextRef="#ctx0" brushRef="#br0" timeOffset="7561.0503">9941 1921 700,'0'0'156,"0"0"-114,0 0-10,0 0 34,0 0 19,0 0-28,-28-81-45,61 67 0,13 1 6,8 8-7,7 5 0,-4 0-11,-7 20 0,-13 7-3,-14 5-3,-20 1-10,-3 3-6,-36 2 6,-16-3 5,-8-6-3,4-5 9,12-10 5,16-5 0,13-5 5,12-2-4,3-2 1,0 0-2,10-13-2,14-12 2,9-9 1,7-6 8,1 1-8,-1-1 6,-7 5 2,-5 2 7,-9 9 13,-8 8 4,-4 6 3,-5 9-5,-2 1-11,0 0-12,0 25-5,0 14 0,0 12 7,1 7 1,7 0-9,4-3-2,4-4-1,4-5 0,4-9 0,-1-6-28,3-9-21,0-8-31,6-8-28,2-6-202,-3-14-95</inkml:trace>
  <inkml:trace contextRef="#ctx0" brushRef="#br0" timeOffset="8361.8995">11096 1469 721,'0'0'84,"0"0"-81,82-50 6,-52 36 25,-6 1 39,-11 3-37,-7-2-22,-6-2-3,0-4 5,-7-4-15,-22 1 2,-6 3 14,-10 2-1,-6 5-7,8 5 15,4 6 2,11 0 7,10 0-3,4 16-20,5 10-7,3 8 0,5 10-1,1 11 0,0 8 7,0 8-3,6 6-2,-3 6-1,-3 5 5,0 3-4,0 4 8,0-5-6,-2-1-2,-2-6 3,1-5-6,3-9 6,0-10-5,0-8 2,0-11 0,0-9-4,6-12 0,0-8-2,0-6-3,9-5-28,5 0-26,13-5-32,12-20-27,7-11-176,0-4-242</inkml:trace>
  <inkml:trace contextRef="#ctx0" brushRef="#br0" timeOffset="9315.3519">11445 1326 494,'0'0'91,"0"0"-63,0 0 8,0 0 45,0 0-10,-101-80-16,78 68-20,-7 2-5,-3 3-11,-4 3-2,3 4 13,-3 0-3,-2 14-6,0 19 1,-4 23 5,2 24-2,4 20 12,7 17-9,6 2-6,11-7-12,4-5-3,9-9-1,0-12-5,18-12-1,10-7-1,5-14-2,1-9-6,1-13-29,-1-12-33,2-10-13,-2-9-56,0-3-90,-5-22-62</inkml:trace>
  <inkml:trace contextRef="#ctx0" brushRef="#br0" timeOffset="9758.5407">11278 1323 707,'0'0'66,"0"0"-17,0 0-7,0 0 11,0 0 7,-91-46-21,71 46-27,-3 4-7,-9 14 3,-2 8 6,1 6 13,-3 9-9,1 10 3,-1 7 1,3 6 2,0 6-6,5 6 1,3 9-7,6 9 5,8 5 1,9-3-10,2-2-1,7-3-4,15-10 3,1 0-6,6-7 2,0-9-1,3-9-2,-1-12-3,0-14-13,2-8-22,2-9-40,1-11-44,2-2-125,-4-14-104</inkml:trace>
  <inkml:trace contextRef="#ctx0" brushRef="#br0" timeOffset="10966.1608">11967 1838 563,'0'0'162,"0"0"-141,0 0 19,0 0 20,0 0-5,0 0-26,0-44-20,0 27-5,0 1 1,-3-3 0,-6 1 2,0 0 1,-3 0-2,-7 1 9,-3 5 1,-4 4-1,2 3 11,-3 5 6,-1 0-8,-3 21-9,1 11-9,0 7 2,6 6-2,8 2-3,4-3-1,12-8-2,0-5 0,6-8 0,12-6 0,2-9-3,3-5-4,0-3-5,-1 0 8,-4-9 4,1-10 6,-3-7 0,-2-4-1,1-3-3,-6-2 11,1 3 5,-2 5 5,-2 7-4,-4 10 6,-2 4 8,0 6-11,0 0-18,4 3-4,0 18-11,2 6 11,3 7 5,1 1 0,0 1-5,-1-1-14,-1 0-41,1-3-45,3-3-49,5-9-229</inkml:trace>
  <inkml:trace contextRef="#ctx0" brushRef="#br0" timeOffset="11296.8025">12528 1545 730,'0'0'196,"0"0"-162,-55-94-12,43 69 50,2 6 7,5 7-25,1 6-26,2 5-2,1 1-9,-5 0-3,-5 25-12,-5 24 3,-9 16 7,-1 16 6,7 1-2,2-1-6,11-2-3,6-8-1,0-4-5,9-11 0,12-6-2,7-9-4,4-9-32,7-11-19,8-11-34,7-10-81,7-2-175</inkml:trace>
  <inkml:trace contextRef="#ctx0" brushRef="#br0" timeOffset="11692.3308">13059 1596 662,'0'0'207,"0"0"-143,0 0-4,0 0 9,0 0 17,0 0-23,-1-52-22,-1 49-19,1 1 3,-1 2 3,1 0-8,1 0-5,-3 0-15,1 19 0,-4 12 2,-2 11 8,0 7 0,-1 6-7,3 1 5,0-2-8,5-3 1,1-7-1,0-7 2,8-9-2,6-10-12,1-5-10,-2-5-11,3-8-14,6 0-17,3-11-36,0-9-61,1-5-197</inkml:trace>
  <inkml:trace contextRef="#ctx0" brushRef="#br0" timeOffset="12094.3561">13013 1745 764,'0'0'171,"0"0"-124,0 0 27,0 0 26,0 0-29,0 0-63,-16-15-2,47 11-6,14 1 3,1 0-1,-1-1-2,-10 2-1,-9 1-55,-7 0-24,-4-1-58,-1-1-163</inkml:trace>
  <inkml:trace contextRef="#ctx0" brushRef="#br0" timeOffset="12510.1649">13643 1776 294,'0'0'164,"0"0"-107,0 0 55,0 0 38,0 0-1,0 0-55,-8 0-26,5 0-3,3 0-12,0 1-14,0-1-17,0 0-14,22 0-6,22 0 2,14 0 2,9-1-1,1-4-3,-6-1-2,-14 2-2,-20 0-32,-14-1-37,-11 1-16,-3 0 0,-3-2-149,-24 0-188</inkml:trace>
  <inkml:trace contextRef="#ctx0" brushRef="#br0" timeOffset="12842.1264">13796 1613 426,'0'0'382,"0"0"-294,0 0-16,-15-78 18,15 62 1,0 1-19,0 3-32,0 2-12,0 1 2,0 3 13,0 3-10,0 3-10,0 3-15,3 24-7,3 18 1,2 15 17,1 10-6,3 3-7,4-2-2,5-4-4,0-11-1,-2-12-14,-2-11-22,-9-16-32,-4-7-18,-4-6-52,0-4-83,-6 0-153</inkml:trace>
  <inkml:trace contextRef="#ctx0" brushRef="#br0" timeOffset="15488.6832">14669 1313 499,'0'0'320,"0"0"-247,0 0-23,-27-77 10,23 64 9,1 3-1,3 5-13,0 2-17,0 3-22,0 0-11,0 2-5,0 23-12,0 16 10,3 13 2,3 11 3,-2 4-2,2-5 0,2-7-1,-2-16-4,2-12-3,-3-12-1,-4-9-7,1-5 12,-2-3-2,0 0 5,0-5 4,0-13 1,0-6-4,3-7-1,13-2 0,5 1-1,8 0 1,4 10 0,-1 9-1,0 10-1,-7 3 0,-7 16-5,-9 12-1,-9 6-1,0 1-4,-12-1 8,-17-2 5,-3-5 5,-4-4 1,5-7-1,8-5 9,8-7 0,8-3-7,7-1-3,0 0-4,0 0-15,0 0-70,0 0-70,0-4-316</inkml:trace>
  <inkml:trace contextRef="#ctx0" brushRef="#br0" timeOffset="15709.7644">14472 1889 1022,'0'0'49,"0"0"-33,90-19-3,-17 1 43,12 0-9,4 3-34,-4 2-8,-13 5-5,-15 5-22,-15 3-83,-16 0-154,-14 6-117</inkml:trace>
  <inkml:trace contextRef="#ctx0" brushRef="#br0" timeOffset="16187.4341">14909 2158 489,'0'0'143,"0"0"-103,0 0 19,0 0 38,0 0-25,0 0-32,60-27-20,-51 7 11,-3 0-1,-6 0-1,0 1 8,-3 3-5,-20 3 3,-7 3-4,-7 10-22,-6 0 14,1 3-1,3 17-9,11 2-3,6 2-7,14-1-3,8 1-2,0-1 1,6-5-2,15-4-1,3-4-4,3-6-1,1-4 6,1 0-1,-2-6 4,-4-10 5,-1-4-1,-2-1-3,-2 2 6,-3 6 12,-6 6 3,-3 6-4,-6 1-6,3 0-5,-2 10-2,5 6 5,0 5-7,0-3 2,5-2-5,-4-4 0,4-2-32,0-3-28,3-5-62,2-2-107,1-6-328</inkml:trace>
  <inkml:trace contextRef="#ctx0" brushRef="#br0" timeOffset="16448.2226">15369 1251 900,'0'0'254,"0"0"-213,0 0-12,0 0 21,0 0 2,0 0-24,-33 6-26,58 46 15,7 16 1,-4 11-9,-4 3-7,-9 0 0,-9-2-2,-6-7-5,-2-2-32,-16-7-28,-1-11-29,5-13-68,10-16-129,4-19-184</inkml:trace>
  <inkml:trace contextRef="#ctx0" brushRef="#br0" timeOffset="16928.3085">15734 996 714,'0'0'128,"0"0"-113,0 0 19,0 0 32,0 0-8,0 0-20,20-58-12,-11 58-8,6 1-3,6 23-2,4 15 6,5 25 4,-1 22 7,-5 32-13,-6 26 8,-10 19-11,-8 13-6,0 1-2,-6-12-2,-11-16-4,-5-20 0,-6-14-4,-5-21 4,-3-15-6,-3-19 2,1-17 3,3-15 0,2-11-2,5-7-18,7-8-55,5-2-46,10 0-15,6-8-138,0-13-124</inkml:trace>
  <inkml:trace contextRef="#ctx0" brushRef="#br0" timeOffset="17034.0514">15714 2674 468,'0'0'272,"0"0"-167,0 0-60,0 0-18,0 0-27,0 0-46,-9-40-244</inkml:trace>
  <inkml:trace contextRef="#ctx0" brushRef="#br0" timeOffset="21570.1787">14390 2588 270,'0'0'147,"0"0"-91,0 0-14,0 0 40,0 0 7,0 0-22,-57-9-14,41 9 6,2 0-15,0 0-20,3 0-4,3 0-9,3 0 7,5 0-4,0 0-3,0 0-5,0 0-6,13 0 0,21 0 6,19-2 3,11-6 0,12 2-8,6-5 0,0 4-1,5-3-5,-4 1 5,-6 2-10,-9-2-10,-13 1 6,-9 2 1,-13 2 13,-12 2 0,-12 0 1,-6 2 1,-3 0-1,0-2 8,-1 2-9,-20 0 5,-11 0-5,-9 0-3,-9 8-35,1 4-70,0 3-50,2 2-29,4 0-69</inkml:trace>
  <inkml:trace contextRef="#ctx0" brushRef="#br0" timeOffset="21968.897">14410 2673 534,'0'0'125,"0"0"-81,0 0 28,-90 0 18,84 0-20,3 0-28,1 0-15,2 0-10,0 0-1,0 0-6,8 2-3,18 0 19,15-2-2,14 0-1,11 0-18,6 0 3,4-7 0,2 1-8,-3 0 0,-3 0 1,-8 0 1,-7 1-1,-10-1-1,-9 3 0,-8-1 5,-10 3-5,-6 1 0,-6 0 0,-4 0 0,-2 0-4,-2 0 4,0 0-1,0 0 0,0 0-2,0 0 2,-3 0-41,-11 7-18,-7 7-43,-4-2-136,1-1-231</inkml:trace>
  <inkml:trace contextRef="#ctx0" brushRef="#br0" timeOffset="27052.1366">14806 888 472,'0'0'43,"0"0"-2,0 0-9,0 0 31,0 0-2,-52-75-11,46 66-26,1 0 1,-2 2 3,-2-1-11,-1 1-13,1 0-4,-4 2-3,0 0 3,3 2 0,-2 2 17,3-2-17,2 3 18,-4-1-18,2 1 6,-3 0 1,-1 0-3,1 0 3,-1 0-5,-1 1-2,-1 6 4,2-1 2,5 1-2,0 0-1,0-1-1,1 2-1,-1 0 2,-1 1-2,3 3 2,-1-1-2,-1 3 5,-2 1-5,1 5 5,0 0-2,-2 1 4,3 4-5,-2-1 4,0 3-4,0 3 4,-1-1 5,2 1-6,0-2-1,5-3-3,1 1 0,0-2 7,-1 0-4,3-2 2,0 2-4,1 1 7,0 3-3,0 3-1,0-3-1,0 3-1,0-1 6,0 0-7,0 0 5,0-2 0,0-1-6,0 1-1,0 2 6,0 1 0,0 0-2,0-1 0,0 2-5,0-1 1,0 1 6,0-4-5,0-2 4,1-1-5,0 0 1,1 0 1,-2 1-1,0-1 1,0-1-3,0 2 3,0-1-2,0 0 3,0-2 0,0-2-3,0-1 0,2-3 2,-1 1-1,2 0 0,0-4 2,-1 3-3,1 1 1,0-1 0,3 5-1,-2-2 0,1 4 0,-1-2-1,1-1 1,1-1-1,-1-1 2,1 2-1,-1-2 1,1 2-2,0-2 2,1-1 2,1 1-4,-1 0 0,1-2 0,4-1 0,-2 1 0,1-3 1,5-2-1,-1-2 0,1-1 0,1-1 0,-1 1 0,2-2 0,-3-1 2,3 0-1,-3-2 0,4 0-2,-2-2 2,4 0-1,-1-1 3,0 0-3,2-1 0,-1 0 3,-3 0 0,1 0-3,-1 0 1,-1 0-1,-4 0 4,2 0-3,-4 0 3,2 0-3,-4-2-1,7-2 1,-1 1 0,-1-2 1,4 0-2,-2 1 2,-3-1-2,2 0 0,2-1 0,-5-3 3,1 1-1,-4 1-2,0 0 2,3-2 0,-3 0 1,0-3 2,3 0-1,-3-1 0,1-3-1,3 1 1,0-5-4,0 2 2,2 0 0,-2-2 0,1 1-2,-1-1 0,-1 0 2,0-1 0,0 2 1,-5-4 1,1 1 1,-1-2 0,1-2 4,-2-2-7,-2 0 2,1 0 4,-2 1-2,0 0 1,-2 0 2,1-2-4,-2 1 1,0 0-3,0-2-1,0-1 4,-3-1 1,-6-2-6,1-4 1,-4 1 0,3-2 1,-1 3 0,0 1-2,1-1 3,-1 4-1,0 1 1,1-2-1,-1 1-3,4-1 2,-5-3-2,4 1 0,1 2 1,0 1-1,-1 3 1,1 1-1,0 1 0,1-1 1,-3 2-1,0 0 1,-1-1 0,-2 0-1,-1 0-1,2 4 0,1-2 1,-4 1 1,5 2-1,-1-1 0,3 0 1,-1 3-1,1-4 1,0 2-1,-2 3 0,1-2 1,-2 3-1,1 3 0,1 2 0,-2 1 0,3 1 0,-1 3-1,-1 0 0,1 0 0,-1 3-2,-1-1 0,-1 2 0,-8-1-1,-1 2-25,-4 1-35,-8 2-24,-9 0-27,-8 13-106,-7 1-224</inkml:trace>
  <inkml:trace contextRef="#ctx0" brushRef="#br0" timeOffset="28665.9243">11520 2435 541,'0'0'116,"0"0"-88,0 0-17,0 0 22,0 0 41,0 0-22,0 0-24,-41 0-11,41 0-14,0 0-3,17 0 5,11 0 29,14 0-4,6 0-18,5 0-1,5 0-8,-1 0 0,-4 0 5,-9 0-2,-8-2-2,-9 2 2,-9-1-1,-8 1-3,-5 0-2,-4 0 2,-1 0-2,0 0-1,0 0 1,0 0-20,0 0-30,0 0-60,-19 10-47,-12 0-137</inkml:trace>
  <inkml:trace contextRef="#ctx0" brushRef="#br0" timeOffset="29002.2093">11533 2591 708,'0'0'93,"0"0"-80,0 0-3,0 0 39,0 0 7,0 0-21,3 0-31,31 0 32,13-3-13,6-2-3,4 3-11,0-2 0,-1 1-2,0 0-1,-3 1-4,-7-4 2,-8 1 0,-10 1-2,-11-1 6,-7 4-4,-7 1 1,-3-2 1,0 2-3,0-2-3,0-1-12,-2-4-44,-6 0-46,-1-1-118,6-7-123</inkml:trace>
  <inkml:trace contextRef="#ctx0" brushRef="#br0" timeOffset="30570.2722">12248 1680 467,'0'0'34,"0"0"-9,0 0 14,-51-84 26,40 64 20,2-3-52,-2 0-12,6 0-2,-1-4 4,0-1 1,-3-3 7,3 2-4,-3 1-10,-2 3-5,-1 1 1,-8 1-7,1 2 0,-5 2-1,-1 3 4,-1 1-2,0 3-1,1 1-3,3 0-3,0 4 4,3-2 5,-1 5-6,-1 1 2,0 2 4,-3 1-9,-1 0 0,2 0 2,4 0-1,0 1 1,5 4-2,-1 0 2,3 2 0,-1 0-1,1 4 3,-3 2-3,1 2 1,-1 2 1,1-1 0,-1 2 2,-2 0 2,5 1-4,2 2 6,1 0-8,2 5 3,-1 0 4,1 3-2,1 2 4,0 0-2,-2 1 4,0 0 3,3 0-1,-1-1-10,0 2 9,4 1-8,-1-4 5,-1 3 3,1-4-6,0 1 3,3-2-4,0-1 8,0 0-8,0 1 7,0 0-8,0 0 1,0 0 4,0 4-1,0-1 3,0-1-3,0 3 1,0 0-1,0-1-2,0-1 1,0 0 1,0 0-7,0-2-2,0 0 7,0-1-5,7 2 0,-1 1-2,2-1 2,-2 3 0,4 1-3,-2-7 1,2-1 0,4-4 0,-2-5 0,1-2 0,2-2-1,0-1 1,1-3 0,-2 1 0,1-3 1,-2 0-1,3 0 0,0-1 0,3 1 0,2-3 0,1 1 1,5-3-1,3 0 2,-2-2-2,2 0 0,-3 0 4,0 0-5,1-6 2,0-4 1,0-3-1,0 1 2,-3-4-3,-3 1 0,-2-4 1,-2 0 2,-1-5-2,0-1-1,-1-7 3,-1 1-3,0-1 2,-4-4 1,-2 0-2,-1-3-1,-2 1 5,-1-1-5,0-2 2,-2 1-2,0-2 2,2 2 1,0-2 0,1 2-1,0-2 1,1 2-1,2 0 0,-4 0-1,2-1 0,-2 1 1,-4 3 0,1 0 1,-2 4-3,0 1 1,0 4-1,-8 0 0,1 0 1,1 3 0,-2 0-1,4 3 2,1 2-2,0 3 0,-3-1 1,3 1-1,0-1 0,-3 4-2,3 1 2,-1 1 0,1 0 0,-1 4 0,0-2-1,-1 3 0,2 0 1,-2-1 0,3 4 0,-1-2 1,-1 2 0,2 1-1,-1 1-1,2-1 0,-2 2 1,1-1 0,1 0-2,-1 2-1,-1-1-1,-4 1-17,-2 0-33,-6 0-23,-8 1-65,-6 15-76,-4 0-157</inkml:trace>
  <inkml:trace contextRef="#ctx0" brushRef="#br0" timeOffset="34462.2236">4084 3560 658,'0'0'142,"0"0"-78,0 0-39,0 0 5,0 0 12,0 0 10,0 0-21,-10-22-25,42 16 11,16-1-9,15-1-5,2 0-1,1 1 2,-4 3-1,-8-1-3,-9 4 0,-14 0-14,-14-1-13,-13 2-45,-4 0-57,-19 0-59,-24 6 3,-17 8-81</inkml:trace>
  <inkml:trace contextRef="#ctx0" brushRef="#br0" timeOffset="34762.8099">4024 3616 320,'0'0'169,"0"0"-79,0 0-6,-88 19 2,79-16 2,2-2-25,5 1-23,2-1-12,0 2-7,0 0-5,0 1-8,9 3 8,17 0 5,11-2-1,9 0 6,12-5-11,5 0-4,5 0-2,1-6-2,-5-2-3,-12 0 0,-10 2-4,-15 3 1,-9 0 0,-10 2-1,-7 1 0,-1 0-10,0 0-27,0 0-14,-10 0-25,-1 0-125,1 1-93</inkml:trace>
  <inkml:trace contextRef="#ctx0" brushRef="#br0" timeOffset="35085.74">4494 3420 624,'0'0'154,"0"0"-79,0 0-26,-55-76 29,52 66-1,0 0-13,3 6-2,0 3-25,0 1-27,3 0-9,13 0 2,7 0 4,8 15-3,5 5-3,-2 7-1,3 4 0,-5 7 0,-4 3 1,-6 6-1,-5 2 1,-9-4 1,-8-3-2,0-7-3,-8-3 1,-16-2 2,-6-1 2,-7 0-2,-2-1-49,-1 1-63,0-2-58,7-5-260</inkml:trace>
  <inkml:trace contextRef="#ctx0" brushRef="#br0" timeOffset="41626.5934">5998 4628 500,'0'0'125,"0"0"-105,0 0-2,0 0 29,0 0 30,0 0-20,0 0-27,-6 0-14,6 0-4,0 0 5,0 0 3,-2 0-1,2 0-3,-1 0-3,1 0 2,0 0 2,-2 0 1,2 0 2,0 0 1,-2-1 5,2-4-3,0-1-16,0-1-1,0 0 2,0-1-4,2 3 0,6 2 4,-2 1-6,5 2-2,0 0 0,3 2-4,2 10 4,-1 4 0,3-2 1,-3 0-1,1-1 4,-4-5-4,0 1-1,0-5 0,-1-1-7,-1-3 5,-4 0-4,3 0 7,-3-13 0,3-4 5,-3-5-4,-2-1 7,-2-1 5,-2 1 3,0 4 11,0 4 6,0 5-10,0 6 2,0 2-3,0 2-14,0 16-8,4 28-7,4 28 7,-1 25 8,-4 12-5,6 2-3,2-6 0,8-12-1,5-9-4,-1-13-15,2-19 7,-12-13 1,-10-16 0,-3-11 6,-24-8 6,-16-4 10,-12 0 10,-2-17 9,3-10 5,5-9-6,10-3-6,11-7-9,13-5-13,12-2 0,0-2-8,33-1-36,10 0-32,14 1-22,8 2-51,7 6-145,1 5-24</inkml:trace>
  <inkml:trace contextRef="#ctx0" brushRef="#br0" timeOffset="42082.2023">6643 4632 641,'0'0'173,"0"0"-135,0 0 30,0 0 15,0 0-6,0 0-25,-45-40-26,34 44-13,-2 18 5,-7 13 0,4 2 7,6 5-10,7 1-9,3-2-1,0-2-4,12-5-1,10-4-1,5-7-36,4-6-26,10-8-29,3-7-39,4-2-95,1-11 41,-10-16 4,-11-8 63,-10-9 118,-6-6 56,-4 0 72,-5 1-1,-3 8-5,0 5 16,0 7-17,-2 10-47,-2 6-10,-1 7 6,2 6-6,0 4-39,-3 24-23,-1 14 16,4 9 20,3 0-25,3 2-2,18-6 3,5-2-6,4-7-6,0-9-2,-1-4-1,-3-6-38,-8-6-52,-3-8-109,-9-5-333</inkml:trace>
  <inkml:trace contextRef="#ctx0" brushRef="#br0" timeOffset="42442.3857">6935 4688 834,'0'0'81,"0"0"-81,0 0-7,0 0 7,0 0 8,88 10 4,-42-10-12,-4 0-12,-8 0 5,-8 0-8,-7-9 15,-6-5 21,-3-2 17,-2 0 17,-3-1-4,-1 0 15,-1 0-19,-1 7-3,-1 2-9,-1 7-7,0 1-8,3 9-20,3 23 1,6 15 11,-3 16 16,2 4-14,-1-1-10,-3-9-3,-2-7 3,3-11-4,-8-7 0,1-8-31,-1-5-44,7-9-66,7-9-106,10-1-391</inkml:trace>
  <inkml:trace contextRef="#ctx0" brushRef="#br0" timeOffset="42811.8615">7830 4764 144,'0'0'775,"0"0"-740,0 0-29,0 0 28,0 0 13,0 0-35,58-22-12,-12 12-62,-1 2-129,-7 1-135</inkml:trace>
  <inkml:trace contextRef="#ctx0" brushRef="#br0" timeOffset="42960.6405">7915 4867 712,'0'0'181,"0"0"-146,0 0-4,0 0 20,0 0-9,0 0-13,38 47-29,18-50-12,8-9-88,-1-3-159,-8-2-256</inkml:trace>
  <inkml:trace contextRef="#ctx0" brushRef="#br0" timeOffset="44220.7158">8716 5050 449,'0'0'379,"0"0"-314,0 0-37,0 0 40,0 0 16,0 0-30,-23-62-21,23 30-19,7-10 4,3-5-3,-1-9 7,3-1-15,-3-2 4,0 3 0,-1 3-5,2 5 10,-3 4 4,0 3 0,0 5-5,-1 7 5,1 5-4,-1 8-1,-3 9 1,0 4-9,2 3-7,8 10-7,9 24-1,10 12 8,4 10 0,-2 5 0,0 0 0,-5-2 1,-4-1-1,-4-2-1,-5-7-4,-4-7-6,-3-11-6,-6-10-9,-1-7-5,-2-4-3,0-6-14,0-4-28,0 0-26,-3 0-31,-14-10-129,-5-7-177</inkml:trace>
  <inkml:trace contextRef="#ctx0" brushRef="#br0" timeOffset="44425.0692">8710 4713 742,'0'0'160,"0"0"-119,0 0-20,0 0 24,0 0 4,0 0-22,33-9-11,15 5-16,9-1-7,8-4-23,5-2-77,-3-1-93,-5-4-96</inkml:trace>
  <inkml:trace contextRef="#ctx0" brushRef="#br0" timeOffset="46432.2053">9546 4569 613,'0'0'189,"0"0"-139,0 0 15,0 0 8,0 0-6,0 0-15,-12-42-42,36 30 0,11 3-2,4 3 3,2 6 1,-5 0-12,-7 9 0,-5 9-2,-11 4 0,-10 5 0,-3 3-6,-14 0-1,-16 3 1,-7-4 1,5-3-3,5-5 10,11-7-1,7-6 1,6-6-6,3-2 5,0 0-12,2-5 2,14-18 5,3-5 6,5-7 0,1-1 9,-2 1-7,-4 2 3,2 4 5,-5 5 12,-2 6-1,-5 6 0,-3 7-1,-3 5-2,0 0-18,1 12 2,4 13 3,-2 9 6,-2 3-4,-1 4-2,0 0-5,2-1 2,-1-5-2,4-5-23,1-7-27,5-5-26,2-9-6,4-6-145,0-3-53</inkml:trace>
  <inkml:trace contextRef="#ctx0" brushRef="#br0" timeOffset="46898.3755">10167 4438 109,'0'0'627,"0"0"-519,0 0-47,0 0 17,0 0-3,0 0-24,-26-27-38,19 51-9,-2 7 14,-2 6 6,4-1-9,4 1-6,1-2-6,2-4-3,0-3 0,17-3-22,7-6-24,11-5-43,7-10-40,6-4-80,-2-4 15,-4-15-69,-7-6 93,-12-4 170,-8-3 95,-9-5 89,-6 4-35,0-3 14,0 5-23,-6 5-29,0 11-32,-1 4-16,5 6 8,-1 5-22,3 0-21,0 7-27,0 18 3,0 12 13,0 4 12,0 2-16,0-2-3,2-3-9,8-1-1,0-3 0,4-7-29,1-5-33,0-8-41,0-11-42,-2-3-153,-1-10 36</inkml:trace>
  <inkml:trace contextRef="#ctx0" brushRef="#br0" timeOffset="47167.3476">10495 4648 123,'0'0'313,"0"0"-166,-48-95-27,42 78-12,3 8-20,3 5-39,8 2-49,18 1 13,13 1-10,9-3-3,1 1-11,-7-3-26,-9-4 26,-10-1 11,-10-3 3,-9-2 40,-4 0 20,0 1-3,0 3 18,0 5-17,0 6-8,0 0-25,0 4-24,0 22 0,9 9 5,1 4 2,1 1-5,1 5-6,-6 2-26,0 2-64,-2-2-121,9-7-274</inkml:trace>
  <inkml:trace contextRef="#ctx0" brushRef="#br0" timeOffset="47456.7489">11163 4564 958,'0'0'77,"0"0"-60,0 0-17,0 0 69,0 0-26,0 0-27,137-63-14,-68 62-2,-2 1-18,-10 0-79,-13 0-45,-18-2-168,-19-2-100</inkml:trace>
  <inkml:trace contextRef="#ctx0" brushRef="#br0" timeOffset="47691.5202">11336 4421 574,'0'0'152,"0"0"-98,0 0 32,0 0 10,0 0-24,0 0-7,-42-67-17,42 65-3,0 2-2,0 0-18,0 4-12,0 22-13,0 13 11,0 8 20,0 6-16,0 2-12,0-2-2,0 0-2,0 0 0,3-4-40,5-9-30,8-4-54,11-17-96,9-14-187</inkml:trace>
  <inkml:trace contextRef="#ctx0" brushRef="#br0" timeOffset="47980.6468">11918 4311 946,'0'0'108,"0"0"-49,0 0 19,0 0-6,0 0-31,0 0-26,-14 30-9,14 14 27,8 9-14,1-3 1,-3 1-8,0-4-5,-6-5-6,0-4 0,0-4-1,-6-8-4,-1-7-18,2-5-24,3-8-20,2-4-37,0-2-64,21-2-87,5-21-106</inkml:trace>
  <inkml:trace contextRef="#ctx0" brushRef="#br0" timeOffset="48398.1368">11979 4354 572,'0'0'108,"0"0"-47,-46-83 41,46 66-9,0 5-33,16 4-38,16 2-7,11-1-10,3 5 2,2 2 1,-6 0-7,-6 0 0,-11 0-1,-10 0 0,-8 1-1,-7 8-7,0 4 8,-12 5 9,-17 4 18,-7 3 3,-2 2-4,7-1-8,10-1 0,12 1-10,9 1-4,2 1-1,24 0-3,12-1 1,6 0 1,3-3 0,-4-2 3,-4 0-2,-11-3-3,-11-3 2,-8-4-2,-5-2 0,-4 1 1,0-3 5,0 2 0,-16 2-2,-10 3-4,-9 5-22,-12 3-74,-10 0-91,-8-4-238</inkml:trace>
  <inkml:trace contextRef="#ctx0" brushRef="#br0" timeOffset="51586.6317">1431 5210 741,'0'0'170,"0"0"-134,0 0-27,0 0 15,0 0 36,0 0 13,-24-19-50,39-9-20,6-7-3,3-8 11,-2-4 3,1-7 2,-4-7-6,-1-7-1,-2-2 5,-5 2 0,2 4-2,-5 9 2,-2 8 11,0 5 3,-3 6-11,4 8 0,-4 10 3,0 8-7,-3 8-3,5 2-10,2 16-1,5 26-12,6 20 13,7 17 0,-1 11 3,4-2-3,-2-5 2,-2-8-2,-2-16-4,-7-8-17,-9-7-12,-6-7-15,-5-8-39,-20-5-27,-9-9-75,-5-13-200</inkml:trace>
  <inkml:trace contextRef="#ctx0" brushRef="#br0" timeOffset="52472.7296">1531 4934 663,'0'0'177,"0"0"-161,0 0 17,0 0 0,62-74 8,-19 59-3,7 4-22,5 3-7,1 6-7,-1 2-1,-12 0 0,-9 10-1,-12 4-5,-11 5 1,-9-1-3,-2 0 6,0 1 1,-15-5-4,-2-3 11,4-1 6,4-6-1,5-2 0,4-2 4,0 0 10,0-3 6,0-15-12,10-10-12,9-2 2,7-3 0,2 4-4,2 4-6,-2 9 6,-2 8-5,-2 8 0,-2 0-1,-1 15-7,-5 7 5,-1 4 2,-4 1-6,-5-4-4,-5-3-2,-1-6 7,0-4-7,0-4 11,0-3-3,0-3 8,0 0 1,0 0 6,0-16-5,0-6-6,0-6 10,6-5-2,10 0-8,1 5 9,4 8-4,-2 5 4,-2 9-6,5 6 0,0 0-3,2 10-4,0 7 3,0 2-1,-2-1-1,-2-3-9,-1-4-1,-7-1-1,-3-4 0,-6-3 7,-2-3 7,-1 0 2,0-3 8,0-15 13,0-7-14,0-5 6,0-3 4,0 4 0,0 0 8,0 6-10,0 5 3,0 7 5,0 6-3,0 5-2,2 9-20,4 29-5,3 30 5,3 22 16,-2 12 1,-1 7-10,0-6-1,2-6-6,-1-7 2,0-10-4,-2-8 5,-2-11-3,-3-11 0,-3-8-4,3-16 3,-3-7-7,0-9-18,0-6-23,0-4-18,0-1-6,0-20-13,0-14-89,0-9-182,13-10-34</inkml:trace>
  <inkml:trace contextRef="#ctx0" brushRef="#br0" timeOffset="52762.1889">2541 4689 508,'0'0'110,"0"0"-42,0 0-14,69-78 3,-24 71 24,8 7-29,-4 2-32,-5 15-16,-11 11-1,-10 1-3,-12 4-1,-11-1 1,-3 0 4,-22-3 22,-8-4 16,-8-3 3,4-8-9,6-2-17,8-3-15,14-5-4,9 1-3,0-3-89,17-2-152,17 0-146</inkml:trace>
  <inkml:trace contextRef="#ctx0" brushRef="#br0" timeOffset="53132.5925">3289 4845 909,'0'0'120,"0"0"-102,0 0-10,0 0 7,0 0-15,0 0-53,32-19-167,-5 15-335</inkml:trace>
  <inkml:trace contextRef="#ctx0" brushRef="#br0" timeOffset="54172.3142">4151 4229 896,'0'0'84,"0"0"-33,-25-75 27,23 62 3,1 8-2,1 5-27,0 10-50,9 25-2,10 18 0,3 16 7,-7 6-3,-4 4-4,-7-1-9,-1-4-61,-3-10-46,0-9-38,0-16-162,-12-15-254</inkml:trace>
  <inkml:trace contextRef="#ctx0" brushRef="#br0" timeOffset="55717.7415">3941 4459 880,'0'0'72,"0"0"-61,44-93 30,7 66 12,13 5 4,11 10-24,4 10-22,1 2-9,-6 8-2,-12 17 0,-11 3-8,-15 4-10,-17 1-26,-11-2 0,-8-5 14,-17-3 28,-10-7 2,-3-2 8,2-6 1,10-7 6,6-1 20,4 0-10,8-12 1,0-10-12,0-8-12,18-9-2,8-7 3,4 1 6,4 2-7,-1 8 0,-3 5 0,3 13-4,-4 5 1,3 12-24,1 0-28,5 9-6,4 9-1,0 1-93,0-3-1,-2-2 47,-6-4 34,-5-4 28,-10-4 44,-5-2 1,-10 0 28,-4 0 57,0-10 36,-3-7-24,-12 0-1,2 2-35,-3 2-2,-1 4 2,-2 7-17,-4 2-3,-5 1-24,-4 18-5,1 6 0,7 7-2,5 1-9,7-1 1,6-1 1,2-4-2,4-7-1,0-7-8,2-7-2,6-3-3,1-3 10,9 0 3,3-11 5,6-7 6,1-4-8,3 4 0,-2 2 0,-3 7-1,-2 3 1,-3 3-2,2 3-2,-4 0-3,-1 0-5,0 6-22,-3-1-26,-2 1 13,-7-4 3,-3-2 21,-1 0 14,-1 0 6,1-8 18,2-10-2,-2-7 1,6-3 9,0-1-9,8 1-4,-1 6 6,-3 7 21,0 5-10,-6 8 3,-3 2-15,3 0-18,0 16 0,7 9 0,3 4 4,1 3-1,1-6 3,-3-3-4,-3-8 0,-3-4-2,-5-5-1,-2-4-1,-1-2 1,-1 0 1,0 0 6,0-7 7,0-11 5,5-8-10,6-6-1,5-5 10,3-1-10,1 1 1,2 7-1,-4 9-3,-5 11 2,-4 8 1,0 2-6,-3 0-1,3 16-4,3 10 3,0 0 1,0 1-1,3-6-19,-2-4-17,-2-7 3,7-4-4,-1-6 0,3 0 6,2-9 0,-1-11 8,0-4 14,-3-2 9,-4-1 1,0 0 3,0 4 1,-4 9 4,1 5-1,-1 9-5,5 0-2,2 20-5,2 8 0,0 7 5,1-3-22,-6-5-30,-8-4 5,-6-7-20,-9-4-24,-25-5 60,-6-6 31,1-1 15,6-4-4,11-14 4,19-5-5,3-7 1,24-5-11,18-8-11,10-7 11,7-8-48,4-5-29,-2-3 6,-4-5 44,-9 0 27,-12 0 39,-12 4 63,-8 8 33,-10 12-40,-6 13-22,0 11 14,0 8-10,-8 8-18,4 7-23,0 2-18,-2 40-18,6 29 0,0 24 23,0 14-10,0 7-8,0-4-5,0-8 3,0-7 0,-2-12-6,-3-11-2,-4-14-12,-5-5-17,0-12-30,-2-13-34,4-10-49,6-16-162</inkml:trace>
  <inkml:trace contextRef="#ctx0" brushRef="#br0" timeOffset="57188.5525">6286 4007 620,'0'0'57,"0"0"-57,0 0-35,0 0 35,0 0 3,0 0 1,0 0 7,28-56-11,-28 51 21,0 1 19,-1 1 10,-11 2 14,-3 1-5,1 0-18,-2 15-23,6 7-2,2 1-2,8 2-6,0-3-5,18 0-3,9-4 0,10-7 0,2-5-3,0-5-6,-3-1 1,-5 0 0,-3-12 8,-2-6 6,-1-4 3,-1-3 7,1-3 0,1 1-1,2 1 2,-1 7-5,1 5-5,-3 8-5,-8 6-1,1 3-1,-8 20-6,-2 6 6,-2 2 5,1-2-3,1-6 3,-1-7-4,1-6 0,2-7 0,-1-3 3,3 0 4,6-9 27,1-13-12,5-2-5,-3-2 1,3 3-2,-2 2 0,-1 5-6,1 7-6,-2 4-4,-4 5-1,-1 0 0,-1 11-8,-3 9 2,4 4 6,-4-2-1,1-4-3,-3-7 1,-2-3 1,-1-6 2,3-2 1,2 0 0,6-18 4,3-6 6,4-2-10,1-2 1,0 3 2,2 1-2,-3 4 0,-1 8 1,-7 8-2,-4 4-1,0 4 0,1 15-9,1 8 8,2 2-2,1 2 2,2-5-26,5-5 1,-3-8 8,2-8-2,0-5-5,2 0-2,-4-10 15,0-7 12,-3-8 1,-8 0-1,-2-2 4,-5-1 5,-3 2 7,0 2 2,0 7-6,0 5 2,-3 8 8,0 2-5,3 2-12,0 0-5,0 17-14,0 4 14,0 1 0,9-1-5,9-6-29,4-6-2,3-7 2,5-2 5,1-4-3,-3-15 13,-1-7 16,-7-5 3,-2-5 12,-7-2 11,-7-5 2,-1-2-1,-2-2 3,1 2 6,1 7-9,4 9-7,-4 13-1,-1 7 3,-2 8 0,0 1-13,0 28-6,0 19 0,-6 13 2,0 5 2,6-4-2,0-9-2,7-11-8,13-8-18,4-11 1,2-10 12,0-8 4,2-4 7,-5 0 2,2-18 11,-3-1-8,1-7 11,-2-1 2,1-3 6,3 4-2,-1 2-18,-3 9 7,0 7-9,-2 8-5,-2 0 5,1 16-7,-3 7 2,1 1 5,-2-4 0,0 0-1,0-7-2,2-3-1,-2-4 3,2-6 1,2 0 1,1-2 1,5-12 3,0-2-4,5 2 3,-4 3 2,0 5 2,1 6 0,-5 0-5,1 4-2,-3 6-1,-4-2 0,-3-1-13,-1-2-30,-7-5-58,-4 0-77,0-12-215</inkml:trace>
  <inkml:trace contextRef="#ctx0" brushRef="#br0" timeOffset="57354.7978">8397 3520 635,'0'0'218,"0"0"-203,0 0 3,9-86 32,33 66 4,7 1-30,9 3-24,-4 6-4,-6 0-53,-11 3-21,-12 7-87,-16 0-69</inkml:trace>
  <inkml:trace contextRef="#ctx0" brushRef="#br0" timeOffset="58772.66">1427 5392 502,'0'0'222,"0"0"-189,0 0-33,0 0-60,0 0 60,0 0 21,-9-37 33,25 33-10,7 1-26,12-2-12,9 0-2,8-2-3,13-3 4,13-4-5,16-3 1,21-6-1,13-2 2,14-3 1,4 0 12,8 3-3,-2 2-11,-1-1 16,3-2-16,-2 2-1,1-1 1,4-1 2,-5-1-1,-1 1 3,-5 0-5,-3-5 0,-4 1 0,-2-1 3,-1 2-3,4 0 0,-6 2 1,-7 2-1,-4 3 1,-1 4 0,-4 1 0,-2-3-2,6 0 2,-5-2-8,1-1 7,-2 2-5,-4 0-6,-9 1 10,-3 1 2,-10 0 2,5 2 4,-5 1 1,7-2-4,-5 0-2,1 0 1,1-3 8,0 3-10,2 0 10,-3 4-1,-3 1-4,-2 3 6,-2 2-12,-3 0 0,-2 1 5,-3 0-5,0-1 1,-3 0 2,-3-2-3,-6-1 0,-8 1 0,-3-2 0,-4 1-2,-3-2-2,-4 1 4,-2-2 11,0 0-9,-2 0 0,-1 6 2,-2-2 6,1 3-4,-3 2-3,-2 0 6,1 2-2,-2 0-2,-3 0 1,-2 1-3,-7-1-2,-5 3-1,-8-1-13,-4 0-29,-1-1-95,-1-2-169</inkml:trace>
  <inkml:trace contextRef="#ctx0" brushRef="#br0" timeOffset="58939.9285">8706 4116 845,'0'0'72,"0"0"-72,0 0-21,0 0 13,0 0-33,0 0-164,0 0-220</inkml:trace>
  <inkml:trace contextRef="#ctx0" brushRef="#br0" timeOffset="59423.8098">8894 3487 476,'0'0'221,"0"0"-177,0 0-13,0 0 25,0 0-39,0 0-17,-8 2-123,8 8-132</inkml:trace>
  <inkml:trace contextRef="#ctx0" brushRef="#br0" timeOffset="59582.773">8986 3832 732,'0'0'82,"0"0"-75,0 0 25,0 0 21,0 0-14,0 0-39,-4 14-17,11-21-186,14-11-159</inkml:trace>
  <inkml:trace contextRef="#ctx0" brushRef="#br0" timeOffset="59797.7075">9264 3641 525,'0'0'96,"0"0"-95,111 0 30,-64 0 49,-1 0-12,-4 0-24,-6 0-28,-9 0-11,-8 0-1,-10 0-4,-6 0-5,-3 0-46,-6-3-81,-16 0-88,-8 3-242</inkml:trace>
  <inkml:trace contextRef="#ctx0" brushRef="#br0" timeOffset="70321.0047">8843 5384 269,'0'0'131,"0"0"-79,0 0-19,0 0 33,0 0 18,0 0-10,0 0-21,-88 0-5,78 0-10,-1 0-2,-1 0-2,2 0-9,5 0-4,2 0 0,3 0 6,0 0-7,12 0-11,29 0 7,29-2 5,24-1-6,15 2-6,7-1-9,-1 1 1,-8 1-2,-7 0 1,-12-2-13,-13 2-7,-17-3-8,-15 2 9,-16-1 18,-15 1 1,-10 0 0,-2-4 3,-6 0 2,-23-2-5,-16 2-3,-16 5-4,-13 0-18,-2 0-5,4 12-22,6 2-13,8 2-43,7 2-2,11 1-14,4 0 2,2-1-25,-3-1 23</inkml:trace>
  <inkml:trace contextRef="#ctx0" brushRef="#br0" timeOffset="70597.8683">8944 5523 3,'0'0'134,"-107"18"-21,55-11 20,7-1-27,6 0 0,8-2-24,9-1-13,8 0-3,10-2-12,4-1-2,0 0-20,10 0-19,26 0 16,24 0 14,22 0-4,21-7-15,6-2-13,4 2-4,-1-1-3,-11 2-2,-5 0-1,-11-2 1,-10 1 4,-16 1-6,-13 1 0,-14 1-1,-17 1 4,-9 1-3,-6 0 0,-5 0-6,-26 2-33,-23 0-53,-16 0-156,-6 11-265</inkml:trace>
  <inkml:trace contextRef="#ctx0" brushRef="#br0" timeOffset="82903.3902">5768 7867 403,'0'0'158,"0"0"-117,0 0-35,0 0 31,0 0 50,0 0-17,0 0-25,2 2-18,-2 0-3,0-1-3,-3 4 2,-6-3 3,-3 2-13,3-4-4,3 0 4,3 0-3,3 0 8,0 0 7,0-16-12,0-8-13,19-6 0,8-2 3,6 2 5,3 4-1,0 8-5,-2 8 7,-1 9-4,-3 1-1,-2 8-2,-4 13 0,-5 4-2,1-1 0,-7-1 1,-3-4 0,-5-4 1,1-3-2,-3-4 1,-3-2 0,2-6-1,-1 0 0,-1 0 2,3 0 4,0-4 6,3-18 1,1-7-12,2-5 6,0-2 11,0 3 4,-1 5-6,-2 4 6,-3 6 4,-1 8 6,-2 8 2,0 2-15,0 15-19,2 35-8,-1 25 8,-1 29 5,5 13-2,1 5-2,15-11-2,4-12-8,2-18-2,-6-18-5,-10-13-3,-11-10 6,-8-10 5,-25-11 5,-12-6 3,-8-10 5,-4-3-1,5-12 0,7-16 3,6-7-3,11-11 0,7-8-4,15-6-2,6-6-3,9 5-44,27 5-37,11 12-47,7 8-64,9 7-31,2 3 29,6 1-153</inkml:trace>
  <inkml:trace contextRef="#ctx0" brushRef="#br0" timeOffset="83362.3657">6614 7830 542,'0'0'145,"0"0"-69,0 0 3,-22-73 11,11 60-20,4 0-29,-2 6 15,3 5-3,0 2-13,-3 0-21,-7 19-3,-3 12-2,5 7-2,5 3-7,7-1-5,2-2 0,3-4 0,18-8-7,9-4-28,7-9-20,5-8-19,9-5-4,3-4-12,-2-18-53,-5-7 52,-9-5 57,-13-3 34,-5-9 30,-6 3 49,-3 1 5,-3 2-2,-3 8 5,-3 11-19,-2 8 16,0 8-11,0 5-33,0 0-30,0 14-10,0 17 0,-4 10 23,1 5-1,3-1-12,0-4-6,1-2-4,14-7 0,0-5-1,4-5-6,2-5-58,3-7-35,3-10-60,0 0-136,-5-20-162</inkml:trace>
  <inkml:trace contextRef="#ctx0" brushRef="#br0" timeOffset="83647.5903">7084 7757 460,'0'0'215,"0"0"-94,0 0-38,0 0-16,0 0-49,0 0-12,-10-23-6,33 40 5,2-5-5,-1-3-1,1-4-1,-10-5-1,-3 0 3,-2-3 0,-2-11 24,0-6 14,0 0 11,1 2 7,1 4-9,-1 5-8,0 6-11,0 3-13,4 7-13,0 20-2,-3 13-1,-6 7 1,-4 7 3,0 1-3,0-3-7,0 1-106,0-8-51,0-10-266</inkml:trace>
  <inkml:trace contextRef="#ctx0" brushRef="#br0" timeOffset="83957.3467">7998 7747 635,'0'0'284,"0"0"-237,0 0-33,0 0 25,0 0 23,0 0-27,46 0-24,-12-6-11,1 1-25,-5 4-106,-9 1-169</inkml:trace>
  <inkml:trace contextRef="#ctx0" brushRef="#br0" timeOffset="84098.5252">8052 7889 754,'0'0'206,"0"0"-174,0 0-22,0 0 22,0 0 6,0 0-25,72 6-13,-11-18-90,0-2-201</inkml:trace>
  <inkml:trace contextRef="#ctx0" brushRef="#br0" timeOffset="85533.3044">8809 7779 644,'0'0'228,"0"0"-182,0 0-1,0 0 35,0 0 2,0 0-33,-15 0-39,49-5-4,14-6-2,10 2-4,5 2-23,0 1-93,6-3-59,2-1-186</inkml:trace>
  <inkml:trace contextRef="#ctx0" brushRef="#br0" timeOffset="85830.6548">9382 7535 622,'0'0'317,"0"0"-282,0 0-34,0 0 4,0 0 32,79-31-4,-28 34-15,-5 18-15,-14 4-3,-17 4-4,-15 3 4,-4 3 1,-23-5 5,-1-5-6,4-7 12,12-8-11,7-6 16,5-2-7,2 1-10,23-3 0,19 0 3,14 0-3,11-9-4,5-1-58,-4-4-53,-4-2-173,-10-2-149</inkml:trace>
  <inkml:trace contextRef="#ctx0" brushRef="#br0" timeOffset="86124.0621">10223 7352 844,'0'0'130,"0"0"-101,0 0-12,0 0 25,0 0 0,-56 80 21,42-32-24,6-3-32,8-1-6,0-6-1,15-4 0,12-4 0,6-8-64,6-7-74,1-9-89,0-6-205</inkml:trace>
  <inkml:trace contextRef="#ctx0" brushRef="#br0" timeOffset="86363.9954">10465 7499 608,'0'0'176,"0"0"-134,0 0-16,104-21 50,-69 21-14,-4 13-37,-6 4-19,-5 3-5,-10 1-1,-10-3-4,-1 1-4,-26 1 3,-10-4 5,-2-2 23,0-3-22,10-4 2,10-5 0,9-2 0,8 0-3,2 0-21,0 0-68,8-7-198</inkml:trace>
  <inkml:trace contextRef="#ctx0" brushRef="#br0" timeOffset="86984.216">9922 7479 317,'0'0'491,"0"0"-445,0 0-11,0 0 25,0 0 7,0 0-13,46-46-40,-10 54-4,0 17-5,-3 8-5,-11 4-2,-15 6 0,-7 0 2,-4-4-1,-21-3-21,-2-5 22,1-10 0,8-9 3,5-2 4,7-6-5,6-4 0,0 0 7,0-6 5,0-18-14,13-10 7,6-9-9,7-8 4,-1-5-2,4 3 4,-1 4-4,0 7 1,-1 11 0,-10 13 22,-12 8 7,-3 8 14,-2 2-13,0 11-31,-3 23 0,-10 14 11,-3 10 21,5-2-22,8-3-3,3-4-4,3-6-2,16-4-1,7-9 0,9-10-2,3-4-25,4-9-38,5-5-55,0-2-156,-1-13-330</inkml:trace>
  <inkml:trace contextRef="#ctx0" brushRef="#br0" timeOffset="87277.77">10723 7342 663,'0'0'190,"0"0"-143,0 0 13,0 0 19,0 0-4,-81-33-31,67 41-24,0 19-5,-1 10 16,2 7 1,5 3-11,4-2-7,4-2-6,0 0-6,10-8-2,8-2 0,5-8-4,2-5-40,5-8-67,4-10-19,5-2-88,1-8-95</inkml:trace>
  <inkml:trace contextRef="#ctx0" brushRef="#br0" timeOffset="87525.0171">10913 7442 394,'0'0'176,"0"0"-76,0 0 15,-5-79 24,2 74-42,2 5-5,-1 0-41,2 9-37,-3 19-12,3 15 52,0 7-6,0 1-28,0 2-1,5-6-4,9-4-12,4-3-2,2-9 0,0-5-2,-1-8 1,0-5-13,-3-5-27,2-7-25,0-1-31,5 0-66,-1-15-262</inkml:trace>
  <inkml:trace contextRef="#ctx0" brushRef="#br0" timeOffset="87853.2243">11039 7572 389,'0'0'483,"0"0"-445,0 0-30,0 0 16,0 0-10,0 0 3,87-23-17,-32 16-68,-6-3-123,-5-1-12,-9-4-50,-8-5 82,-11 0 171,-10-3 193,-6 1 0,0-2-21,0 5-34,-1 7-3,-2 4-47,1 8 1,2 0-29,0 8-46,2 17-13,12 9 28,2 7 13,-1 3-23,0-1-14,-5-2-3,-5 1-2,-5 0-2,-2-2-41,-16-4-61,-6-5-75,4-9-224</inkml:trace>
  <inkml:trace contextRef="#ctx0" brushRef="#br0" timeOffset="88224.4967">11939 7517 184,'0'0'777,"0"0"-711,0 0-53,0 0 40,0 0 19,0 0-34,94-10-17,-21 0-16,4-1-5,-6 4 0,-12-2-81,-17 0-49,-18 0-155,-21-2-134</inkml:trace>
  <inkml:trace contextRef="#ctx0" brushRef="#br0" timeOffset="88448.2747">12197 7354 459,'0'0'221,"0"0"-123,0 0 29,0 0-10,0 0 5,-1-72-38,1 71-35,0 1-8,3 0-16,3 18-20,7 14 15,-1 11 6,0 7-22,-3 4-3,0-1-2,-3 1-7,1-5-48,-1-2-48,0-8-87,3-12-169</inkml:trace>
  <inkml:trace contextRef="#ctx0" brushRef="#br0" timeOffset="89340.1604">13079 7144 628,'0'0'101,"0"0"-50,0 0 28,0 0 1,0 0-15,0 0-14,-14-73-1,14 69-10,0 4-2,0 0-16,0 0-13,0 2-9,-7 17 0,-7 9 0,-8 7 18,-3 0-10,-1 1-5,7-4 1,7-2-4,12-5-1,0-2 1,19-3-2,22-5 1,15-4 1,13-3-1,8-2 1,-3-4-21,-9-2-12,-12 0-8,-18 0 22,-14-12 13,-18-6 6,-3-3 8,-19-5-7,-20 1 25,-6 2 2,-4 4-11,10 4 16,12 5-7,14 5 1,10 4 1,3 1-12,0 19-16,0 17 0,12 18 28,6 6-9,6 4-5,-2 1-8,0-3-5,-4-2-1,-7 0-13,-4-2-54,-7-1-54,-3-8-97,-22-9-320</inkml:trace>
  <inkml:trace contextRef="#ctx0" brushRef="#br0" timeOffset="90877.0853">9679 8239 430,'0'0'150,"0"0"-96,0 0 2,0 0 56,0 0-6,0 0-37,-17-11-20,17 11-14,-1-2 8,1 2-7,0 0-7,0 0-13,0 13-16,0 20 3,0 17 1,0 20 25,0 7-17,3 5-7,3-1 0,0-8-2,4-9-2,-3-9 0,-3-11-1,-4-7 0,0-4-21,-13-3-77,-12-8-34,-3-8-163,1-10-214</inkml:trace>
  <inkml:trace contextRef="#ctx0" brushRef="#br0" timeOffset="91208.36">9477 8888 828,'0'0'134,"0"0"-82,0 0-8,0 0 33,0 0-32,0 0-40,14 16 3,16 15 13,1 3-3,3 1-8,-1 0-8,-5-2 2,-4-6-4,-8-7 0,-8-7-1,-6-7-1,-2-5 2,0-1 3,0 0 6,0 0 0,0 0 0,12-5 11,5-13-4,9-8-15,8-4-1,6-2 0,-1 1-6,-2 3 6,-10 8-2,-12 12-38,-7 8-55,-8 13-64,-5 21-64,-25 16-258</inkml:trace>
  <inkml:trace contextRef="#ctx0" brushRef="#br0" timeOffset="91649.6489">9391 10251 802,'0'0'99,"0"0"-82,0 0 2,0 0 14,0 0 7,0 0-11,-27 36-11,27-36 9,-2 0 27,2-7 11,0-13-12,0-8-42,0-11-7,0-5 3,0-8 2,11-2-5,4 0-2,0 5 4,2 5 0,3 7 12,-4 9 8,1 9-5,-8 7 4,4 9-6,2 3-14,6 9-5,6 22 1,7 11 3,2 10-3,-2 4 0,-3 0 2,-1-3-3,-4-5-2,-8-5-3,-5-6-24,-6-10-15,-5-3-14,-2-6-13,0-6-50,-6-8-12,-7-4-188</inkml:trace>
  <inkml:trace contextRef="#ctx0" brushRef="#br0" timeOffset="91846.199">9392 10087 87,'0'0'870,"0"0"-821,0 0-45,0 0 0,0 0 23,0 0-24,52-6-3,3 1-40,4-4-146,-4-2-285</inkml:trace>
  <inkml:trace contextRef="#ctx0" brushRef="#br0" timeOffset="92088.2315">10098 10065 970,'0'0'105,"0"0"-105,0 0 3,0 0 8,0 0 2,0 0-13,94-16-124,-60 16-229</inkml:trace>
  <inkml:trace contextRef="#ctx0" brushRef="#br0" timeOffset="92243.1477">10160 10182 964,'0'0'58,"0"0"-51,0 0-7,0 0 14,98-4-14,-37-2-106,0-4-311</inkml:trace>
  <inkml:trace contextRef="#ctx0" brushRef="#br0" timeOffset="92484.2534">10817 10043 890,'0'0'95,"0"0"-95,0 0-76,0 0 74,118-24-257</inkml:trace>
  <inkml:trace contextRef="#ctx0" brushRef="#br0" timeOffset="92842.7384">11089 9931 929,'0'0'121,"0"0"-115,0 0-4,0 0 57,96 7 0,-66 12-38,-10 2-21,-18 4-7,-2 1 7,-28 2 15,-12-3 16,-3-2-4,10-8 5,16-6 1,16-1-15,7-2-17,40-2-1,23 0 11,16-4-5,8 0-5,-4-5 4,-9-9-5,-12 2-2,-18-1 2,-12 3 0,-7 2 3,-7 2-2,-8 1 1,-4 3-2,-9 1-1,-3 1 1,0 0-23,0 0-62,-3 12-106,-13 0-161</inkml:trace>
  <inkml:trace contextRef="#ctx0" brushRef="#br0" timeOffset="93153.3942">15493 8924 809,'0'0'0,"0"0"-4,-120 9-710</inkml:trace>
  <inkml:trace contextRef="#ctx0" brushRef="#br0" timeOffset="93697.5431">13953 9176 834,'0'0'136,"0"0"-86,3-79-5,7 62 27,-3 7 0,0 10-6,0 5-51,4 23-14,2 16-1,1 16 21,-3 11-12,-3 5-4,-3 0-5,-1-7 0,0-11-45,-2-8-61,2-14-39,-1-13-167,2-19-321</inkml:trace>
  <inkml:trace contextRef="#ctx0" brushRef="#br0" timeOffset="94139.7971">14040 9104 643,'0'0'262,"0"0"-183,-35-91-43,38 72 10,30 5 1,13 2-27,10 4-13,3 4-2,-1 2-3,-10 2-2,-15 0 0,-18 0-3,-15 8-8,-2 12-3,-24 8 14,-9 5 4,4-2 6,7-4-7,14-2-3,10-2-1,0 0 1,11-3 0,20-2 2,7-2-2,4-1 2,0-1 4,-4-1-6,-8 0 2,-9 0-2,-6 2-9,-7 0 2,-2-3 4,-3-2 0,-3-3-1,0-2 2,0 0-8,-12 0 7,-14 3 3,-5 1 23,-3-1-8,1-2-3,6 0-5,10-2-5,10 0-2,7-2-83,5-2-119,21 0-218</inkml:trace>
  <inkml:trace contextRef="#ctx0" brushRef="#br0" timeOffset="94315.8775">14679 9108 377,'0'0'639,"0"0"-595,0 0-42,0 0 31,107-48 10,-55 44-43,-4 4-4,-6 0-148,-8 0-230</inkml:trace>
  <inkml:trace contextRef="#ctx0" brushRef="#br0" timeOffset="94443.6649">14836 9296 739,'0'0'180,"0"0"-172,0 0-8,0 0-15,0 0-103,138-53-249</inkml:trace>
  <inkml:trace contextRef="#ctx0" brushRef="#br0" timeOffset="94874.8709">15358 8992 846,'0'0'159,"0"0"-118,0 0 20,0 0 5,0 0-36,0 0-7,-41 46 1,36-21-12,5 2 5,0-1-3,0-3-9,7-1-5,12-4 6,12-1-5,5-6 0,16-4 2,8-6-3,2-1-4,-1 0 3,-9-11-30,-16-2 18,-12 0 9,-13-3 4,-8-1 6,-3-2-2,0 0 2,-8 0 13,-10 3 3,2 1 1,0 4-3,3 2 6,3 3 2,7 3-5,2 3 2,1 0-20,0 23-5,0 19 0,0 16 23,0 9-12,0 8-9,0 0-2,0 6-6,0-2-54,-3 0-54,-5-7-53,-2-13-113,-5-15-296</inkml:trace>
  <inkml:trace contextRef="#ctx0" brushRef="#br0" timeOffset="96952.493">11852 9903 487,'0'0'155,"30"-104"-94,-24 51-45,-6 3 5,0 3 41,0 8 14,0 5-29,0 7-15,-4 4-6,-6 1-3,-4 2-8,-3 0-4,-4 2 2,-2 0-12,-4 2 5,-1 3-8,-1-3 10,1 5-8,-2 0 0,-2 4-3,-1 2 3,0 3 13,0 2-8,1 0-4,0 0 6,-4 0-5,-2 3 1,2 3-3,4-2 0,3-1 4,7 1 1,1 1-3,2 1 0,-4 1 1,-3 4 4,-7 3-2,-3 2-4,-3 2 2,0 0-1,4-1-1,2-1 0,4 0 4,6-2-5,1-2 1,2 2 0,-1 3 2,3-1 1,-1 1-2,0 3-1,-1-1 4,-3 3 0,4-2-4,-5 5 3,3 0 0,0 0 1,3 0-3,2 1 2,4-2-2,3 0 1,-2 2-2,7-1 0,0 2-1,2 1 0,2 3 1,0 2-1,-1-2 5,-1 2-1,2 1-2,0-2 4,0 0-4,0 1 9,0-3-2,8 3 0,2 1-2,3 1-3,1 3 1,4-1 1,-2 0-5,4-5 3,2-1-1,2-3-2,0-2-1,5-1 0,6-3 2,1-2-1,-1-1 0,3-4-1,1-2 1,4-2 0,0-2-1,5-5 2,-3-3-1,1-1 4,-4 0-5,0 0 2,-4-5-2,4-4 0,-3-2 0,4-1 1,-3 0 3,1-3-2,2-1-2,-1-1 4,1 0-3,5-3 4,-2-1-3,2-2 1,-5-2 1,0-1 3,-9-1 1,-2-1-5,-5-3 3,-5 1 3,1-2-7,-4 0 1,-1 0-1,0-4 1,-5-1-6,2-2 5,-4 1-2,-5 1 2,1 3-2,-4 1 1,-2 3 5,-1 1 5,0-1-3,0 1-2,-3 2-3,-7 1-1,0-1 2,-3 0-1,-1 2 3,2 0-2,-3 3 1,3 3 0,0 0 1,-1 4-3,2 1 4,-1 1-3,2 1 0,-1 0-2,-4 0-1,3 3-1,-1-2 1,3 0-1,-1 0 1,1 2 1,1 0-1,0-1-1,-3 2 1,3-2-2,-3 1 1,0 0 0,0 1 0,-3 0-2,3 2 0,-3 2 1,0-1-1,0 1 2,-3-1-2,-1 1 2,-4-2-2,-5 0-4,-6 1-5,-3 1-14,0 0-13,-1 1-10,4 3 1,1 0-49,2 0-33,2 0-144,2 3-57</inkml:trace>
  <inkml:trace contextRef="#ctx0" brushRef="#br0" timeOffset="101407.8837">10739 10453 473,'0'0'169,"0"0"-117,0 0-23,0 0 50,0 0 7,0 0-35,0 0-22,-70-20-4,70 20 0,0-1 2,0 1 3,0 0-8,8-3-22,17-2 1,11-4 26,13-2-17,5 0-7,1 0-3,-3 5 7,-10 1-7,-9 2-3,-15 1-1,-12 0-8,-6 2-8,0 0-4,-6 0 7,-21 0 7,-11 6-2,-6 4-3,-1 1 3,0-2 12,5-2 0,3 3-2,6-5 2,9 1 0,12-3 0,4-2 0,6 0 0,0-1 0,0 0-2,16 0-17,10 0 19,8 0 11,5 0-6,4-1 5,-4-6-8,-3 1-1,-6 0 2,-10 2 0,-8 2-3,-7 2-7,-5 0-18,0 0-25,-18 0-59,-12 0-39,-8 10-35,0 1-80</inkml:trace>
  <inkml:trace contextRef="#ctx0" brushRef="#br0" timeOffset="101932.1237">10942 10474 207,'0'0'333,"0"0"-215,0 0-72,0 0 29,0 0 37,0 0-33,-3-14-33,3 11-18,0 1-11,0 0 17,0 2 7,0 0-16,0 0-19,0 25-6,0 18 0,0 17 35,0 10-9,0 3-18,0-4-6,0-9-1,0-7 0,0-8-1,0-7 1,0-10-1,0-5-10,-4-3-64,-7-4-22,-3-1-37,-3-8-184,1-7-141</inkml:trace>
  <inkml:trace contextRef="#ctx0" brushRef="#br0" timeOffset="102269.4282">10741 11024 750,'0'0'230,"0"0"-196,0 0-19,0 0 39,0 0 17,0 0-37,-29 4-31,31 12 16,10 8 6,4-2-23,-1-1 1,0 0 0,-3-3-1,-2-4-1,-2-2 0,-4-6-2,-2-2 3,0-3-2,-1-1 3,-1 0-3,3 0 0,7 0-6,10-5 6,10-11 11,13-6-6,0 0-1,2-2-4,1 0-6,-4 1-10,-8 5-35,-10 9-42,-14 7-27,-10 2-91,-6 10-72,-22 11-189</inkml:trace>
  <inkml:trace contextRef="#ctx0" brushRef="#br0" timeOffset="103508.9241">10642 12150 784,'0'0'184,"0"0"-148,0 0-33,0 0-1,0 0 1,0 0 5,-4 0-7,4 0-1,0 0-3,0 0 2,9 0 2,7-13 16,5-12-17,3-5-11,-4-11 11,-7-2 0,-12-5 0,-1-1 3,-12 2-6,-19 8 6,-8 11 10,-3 11 11,-5 9-3,2 8-2,0 0-4,8 9 2,6 11-13,11 4-4,10-2-4,10 3 3,0-4-5,22-1-1,11-5 6,10-4-4,5-7-14,6-4-13,-3 0 14,-4-12-1,-3-9 9,-4-5 10,-5-2 7,-6 1 2,-8 3-2,-6 5 18,-9 10 10,-5 6 8,-1 3-7,0 0-13,0 0-18,0 4-5,0 19-4,0 7 4,0 7 10,0-1-5,2-2-4,2-3-1,3-1-22,1-5-61,4-2-22,6-11-160,1-8-251</inkml:trace>
  <inkml:trace contextRef="#ctx0" brushRef="#br0" timeOffset="104631.6825">11147 11906 748,'0'0'176,"0"0"-157,0 0-10,0 0-4,0 0-3,0 0-2,12-19-1,5 12-24,1-3 16,-6-1 6,-3-1 3,-7-1 3,-2 0 1,0 1-1,-6 3 14,-5 3 12,-4 3 12,2 3-16,-6 10-2,1 15-7,1 8 0,8 4-9,9 0-5,0-5 0,24-6-4,10-5 2,5-11-6,2-8-9,3-2-25,-5-8 20,-4-11-9,-9-6 24,-5-6 5,-9-1 4,-3-1 6,-2 0 18,-4 8-2,-1 7 11,-2 8 9,0 9-5,0 1-33,0 2-8,0 23-9,0 12 9,-2 4 2,2-2-2,0-8-8,13-11-3,-3-6 11,-1-6 0,-5-5-3,-2-3 3,2 0 0,4-2 9,7-14 1,4-6-5,5-6-4,4 2 0,2-2-1,3 1-1,0 7-10,0 6-40,-2 9-25,2 5 30,-3 0-16,0 4-27,-2 8 1,-1-5 15,-4 2 9,-6-4 25,-2-4 33,-6-1 6,-2 0 12,-1-5 32,-1-6 5,-2-3-7,-2 0-1,-1 0 12,0 3-8,0 1-2,0 4-6,-1 4-16,-14 2 14,-3 0-27,-8 15 0,1 7 0,3 2 1,8 2-5,7-4-3,5 0 0,2-6 0,0-2-2,5-6-2,13-4 0,4-4-4,3 0 4,4-4-3,-1-6 1,2 0 5,0 1-1,3 4 2,-1 4 2,0 1-3,-2 0 0,-5 0-1,-5 0-4,-6 1-26,-3 1-1,-4-2 2,1 0 30,-4 0 3,2-12 1,0-7 9,2-1 4,0-6 10,1-3-14,1-2-4,1-1 0,0 1-5,-1 5 10,2 7 8,-6 6 2,-3 9 31,-1 4-17,1 0-26,3 15-11,4 12 7,2 3 12,-3 2-14,1 2-2,-2 0-3,-2 0-2,-3 0-81,-3-2-35,0-6-114,0-7-245</inkml:trace>
  <inkml:trace contextRef="#ctx0" brushRef="#br0" timeOffset="106388.6011">13309 11684 416,'0'0'161,"0"0"-123,0 0 7,0 0 24,0 0 10,0 0-19,0-84-21,0 69-11,-3-1-15,-2 5 14,2 4 11,-5 6-19,-5 1 5,-11 7-6,-10 17-13,-3 7 2,2 0-2,9 0-5,9-4-1,7-2 1,4-5 5,3-8-5,3-5-1,0-5 0,0-2 1,0 0 1,13-9 10,7-5 0,0 1-10,1 5-2,2 6 1,0 2-2,6 0-5,1 7 6,-1 4-7,0-2-10,-7 1-4,-4-6 17,-7-2-9,-7-2 14,-1 0 3,-2 0 3,1-17 13,-1-5-4,1-2 4,-1-3-1,0-1-2,5 1-2,-3 3-2,0 5-8,0 7-1,-2 5-3,1 6 0,-2 1-20,0 0-32,1 15-12,-1 7 41,3 5 8,-3 0 2,0 0 0,0 0 6,0 0 7,0-4-3,-4 0-1,-5-2-4,-4-4 8,0-1 7,-3-4-4,-4-3 10,-2-5-11,2-4 9,0 0 10,0 0 5,5-7-5,2-7-2,-2-3-2,4-3 3,3-5 1,3-6-19,2-7 2,3-6-4,0-1 2,8 4-2,8 9-1,2 9 1,1 11 6,5 11 3,0 1-6,1 11-3,-1 15-2,0 1 0,-5 3 2,0 1-3,-5-5-7,-3-4-6,-4-3-9,-2-5-17,-5-2-6,0-5-7,0 1-99,-9-5 18,-2-3-114</inkml:trace>
  <inkml:trace contextRef="#ctx0" brushRef="#br0" timeOffset="107595.0844">13423 11626 682,'0'0'140,"0"0"-115,0 0-7,0 0 34,0 0-1,-62-78-24,41 70-17,0 2-5,-8 3 3,-2 3 6,0 5 0,-2 16 0,2 5-2,4 7-1,8 2-3,6 3 0,12-1-1,1-1-6,4-1-2,18-6-4,6-5 4,5-8-4,4-6-3,-1-10-14,-5 0 7,-3-2-2,-5-18 17,-5-5 6,-2-3-2,-6 2-2,-2 1 8,-3 3 7,-2 5 11,1 3-2,-3 8-1,1 2 7,-2 2-11,1 2-21,2 0-2,5 12-12,2 10 14,4 1 2,2-1-1,3-2-1,2-4 1,-1-4-1,-1-3-3,-5-4-15,-1-5 13,-1 0 0,1-10 5,-2-9 3,-2-4 4,1-3-3,-5 0-2,1 0 7,0 2-1,-2 8 2,1 4 5,-4 7 5,-1 3-6,0 2-7,4 0-7,-2 14-13,2 10 10,3 7 3,0 0 1,1 0 0,3-2 0,-1-7-1,3-4 0,-6-8-1,-1-6-1,-3-1-8,-1-3 8,-1 0 2,4-7 4,2-11-2,2-8-2,2-1 1,-1-1 0,2-1 2,3-1-1,6 6-1,-2 3-1,1 10-2,-1 10-7,-1 1 8,1 4-2,2 14 0,-3 4 2,1 1-5,-1-1 6,0-3 3,0-3-3,-4-5 0,-1-3-2,-6-3 0,-2-5 2,-4 0 0,-1 0 0,3 0 6,-1 0 1,7-5-7,1-3 1,1 1-2,2-2-1,-1 0 2,1-1 0,-1-4 0,-3-1 0,2-1 2,-5-3 0,-2 2 5,-1 2 8,0-2-2,-3 3 11,0 2 2,0 2-2,2 3-3,-2 7-3,0 0-9,0 17-9,3 24-1,1 20 1,5 14 17,-3 6-9,2 1-5,1-8-1,1-6-2,0-10 0,-2-7 0,-1-8 0,-4-8-1,-1-10-13,-2-7-30,0-7-29,1-5-48,4-6-39,1-3-168,3-21-148</inkml:trace>
  <inkml:trace contextRef="#ctx0" brushRef="#br0" timeOffset="107812.8052">14207 11801 487,'0'0'225,"-5"-118"-135,8 77-39,26 9 16,7 11-13,8 10-12,4 9-16,1 2-9,-7 9-9,-7 9-1,-12 1-2,-10-2-5,-13 0-4,0 1-7,-25 2 11,-17 1-4,-12 0-3,-1-1-51,6-4-48,9-1-120,12-5-48</inkml:trace>
  <inkml:trace contextRef="#ctx0" brushRef="#br0" timeOffset="108252.8652">13414 12047 1013,'0'0'120,"0"0"-104,-83 9-2,83-7 44,33-2-7,38 0-26,41 0-1,36-2-14,12-8-7,-4 1-3,-10 0 0,-19 0-47,-25 4-25,-20 0-43,-26 5 10,-22 0 47,-11 0 29,-9 0-7,-4 5-24,3 5 0,4 3 10,2 1-35,8 0-24,4-1 27,-1-1 54,0-2 28,-7-2 49,-7-4 59,-9-2 32,-5-2 2,-2 0-25,0 0-14,0 0-15,0 0-33,-6 0-21,-2 0-34,-5-2-5,0 0-50,-5 2-97,-1 0-213</inkml:trace>
  <inkml:trace contextRef="#ctx0" brushRef="#br0" timeOffset="118585.8242">15460 10021 813,'0'0'106,"0"0"-89,0 0 0,0 0 21,0 0 5,0 0-1,86 3-14,-32-3-10,-2-3-7,-2-2-9,-10 1 0,-9-1 1,-10 2 1,-10 3-4,-11-1 0,0 1-14,-2 0-10,-26 0-6,-19 6 6,-12 11-7,-7 1 17,8-1 5,10 0 9,15-2 6,15-3 2,7-1-3,11-1 0,0-2 0,17 0-1,21-4 0,14-4 22,7 0-8,6 0-13,-3-8-5,1 0 4,-5-2-4,-8 3-4,-13 1-22,-16 5-70,-17 1-119,-4 0-92</inkml:trace>
  <inkml:trace contextRef="#ctx0" brushRef="#br0" timeOffset="118744.5844">15645 10232 545,'0'0'235,"0"0"-209,0 0-19,0 0 15,0 0-10,94-29-12,-55 21-95,2 1-151</inkml:trace>
  <inkml:trace contextRef="#ctx0" brushRef="#br0" timeOffset="120708.4153">16097 8874 325,'0'0'77,"0"0"-36,0 0 5,0 0 24,-52-79 12,34 52-19,-2-5-7,-3-3-20,-1-3-8,0 1 4,-5 2-6,-2-2-10,-8 1-6,-1 0 3,-6 3-12,-7-2 12,-2 3-7,-3 5-5,5 1 17,0 4-9,4 3 6,3 1-9,-2 1-5,2 2 9,-3 1-4,1 0-4,2 1-2,-2 2 6,3 1-5,-1 2 0,1 0-2,0 2 2,-2 1-2,0 3 2,7-2-1,4 0 5,3 1-5,2 2 0,1-2 4,2 2-2,1 1-1,2-2 4,-2 2-5,0 0 0,-2 0-1,-2 0 1,-2 0 4,-2 0-4,-4 0 0,3 0 0,-1 7 0,4 0 0,1 3 0,4 1 1,1 1-1,1 2 0,-3 0 3,-2 3-3,-5 0 0,-3 2 0,-1 0 0,1-1-1,3 0 1,7-2 1,2-1-1,3 1 0,4 0 1,3 0-1,1 1 0,-1 3 0,0 3 2,-1 2-1,-2 2-1,0 1 3,1 2-1,1-2 2,4 1-4,1 2 2,1 1 0,1 0 2,0 2-4,2-2 6,0 4 0,0-1 1,1 3-3,2 3 1,3 0 0,3 1-3,0-3 5,0 3 0,3 3-6,6 2 10,2-1-8,-2 1 0,-2-4 3,0-1-6,1 2 7,1-1-5,0 2 2,3 2 0,1-2-3,5 1 6,0 0-5,3-4-2,0-1 6,0-3-1,3-1 0,1-5-1,0-1 3,2-3-5,3 1 4,1 1-4,4-1 2,4-1-1,-1 2-3,4-4-1,0 0-1,-2-3 4,5-4-2,-3 0 0,4-1 1,-1-1 1,2-2-1,-2 1 2,1-1-6,-2-1 3,1 1 0,1-1 2,0-4 1,-1 1-2,-3-3 1,2-1 1,-2-1-3,4-5 4,-1 1-3,1-2-2,-1 1 2,1-1-1,4 0 3,-1 0-3,2 0 2,-1 0-1,1-6-2,-5-2 2,0-2-1,-4 1 0,-3-4 0,1 1 0,-3-3 0,1-1 1,-4 2 0,-2 0 0,-3 0 0,0 0-1,2-2 1,0-1 0,1 0 0,-2-1 0,-1-1 1,3-3-2,-2 0 0,1-2 2,-4-1-2,-2 3 1,-2-1 6,-3-1-6,1 1 0,-3-3 6,0-1 0,1-3 0,-1-3-6,3-3 6,1-3-6,-3-3-1,-2-2 0,-2-2 0,-3-1 1,-4-1 1,-2 0 2,-3-1-1,-2-1 0,-1-4-3,0 2 7,2 1-3,-2-2 2,1 6-4,-1 4 1,0 1-1,0 3 0,0-4-1,0 2 5,-4 2-4,-10-1-1,-5 3-1,-5 0 0,-4 2 0,-2 0 0,-4 4 0,-1 1 0,-1 1-2,0 6 0,1 0 3,0 0-1,-2 3 0,-5 0 0,-4 0-1,-3-1 1,-3 0-2,-2 3 2,6 3 0,8 4-5,10 3 4,8 2-7,5 4-20,5 2-20,5 0-20,4 0-15,3 13-15,0 7-92,13 5-102,20 0-14</inkml:trace>
  <inkml:trace contextRef="#ctx0" brushRef="#br0" timeOffset="121256.4634">16357 9026 568,'0'0'80,"0"0"-68,0 0 30,0 0 52,0 0-36,0 0-31,0 0-16,-51 5 2,51-5 8,0 0-1,0 0-6,0 0-3,16 0 3,14 0 22,19 0-7,14 0-5,12-5-15,5 0-4,4 0-2,-4-1-3,-4 2 0,-10-1 2,-14 3-2,-12-1-2,-13 0 2,-12 2 6,-9 1 0,-4 0 0,-2 0 7,0-2 10,0 2-11,0 0-2,0 0-4,0 0-5,0 0-1,0 0-2,0 0 2,0 0-22,0-2-33,0 1-18,0-2-60,0-2-122,0-4-161</inkml:trace>
  <inkml:trace contextRef="#ctx0" brushRef="#br0" timeOffset="121841.186">16984 8826 472,'0'0'70,"0"0"5,0 0 41,0 0 12,0 0-67,0 0-25,-35-25-7,35 25 4,0 0-6,-1 0-1,-1 0 2,0 0-1,1 0-1,-1 0-3,1 0 3,1 0 0,0 0-3,-2 0-3,2 0-6,0 0-5,0 0-3,0 0-4,0 0-2,0 0 0,0 0-4,0 0-4,5 17 7,11 3 1,5 6 3,6 4-2,5 0-1,0-1 3,4-3-3,-5-4 0,-5-4-1,-5-4-2,-8-4 2,-6-4 1,-5-6 0,-2 0 1,0 0 2,0 0 0,0 0 1,0 0-4,0 1-1,0 6-1,0 6-1,-6 5 3,-10 8 1,-7 5 0,-6 2-1,-4 1 0,-2-2 0,4-5 0,4-4 1,7-5 2,6-6-3,9-5-2,4-2 0,1-4-1,0-1 0,0 0-10,0 0-35,8 0-41,7 0-6,2-1-97,-1-11-217</inkml:trace>
  <inkml:trace contextRef="#ctx0" brushRef="#br0" timeOffset="129001.9859">19311 3291 156,'0'0'207,"0"0"-135,0 0-26,0 0 14,0 0 19,0 0-12,0 0-22,-3-15-22,3 15-2,0 0-6,0 0 4,0 0 2,0 0-1,0 1-11,0 14 6,0 3 22,0 6-13,0 3-14,0 3 1,0 5-7,0 5 4,0 4-4,0 8 0,0 3-4,0 5 4,0 1-1,1 5-5,1 5 4,-2 2 5,0 5 0,0-3 0,0-3-3,0-5 2,0-4-3,0-2-1,6-2 0,5 2-2,0-2 0,-2 2 3,1 5-3,-4 2 0,-1 1 0,-2-1 0,-2-4 2,2 0 0,0-4-1,3 2 3,0 1-4,0-2 5,3 1 0,0-1 1,-2 1-2,1 0 3,-2 1-4,0-3 12,1-1-8,-2-1 2,1 7 0,0 0 6,1 1-3,0-1 1,1-2-4,0 0-2,1 3-5,1-1 3,-3-1-5,1-1 4,1-4-1,-5-4 3,1-3 4,-2-2 5,0-5-4,0-1 2,1-1-4,1-5 5,0-3-7,0-3-4,1-6-1,0 2-1,-1-6 0,-2-4 1,1-5-4,-3-5 3,1-3-1,-2-4 0,0-1 1,0 0 0,1 0-1,-1 0-5,0 0-34,0-7-66,0-13-123,-13-8-480</inkml:trace>
  <inkml:trace contextRef="#ctx0" brushRef="#br0" timeOffset="130703.8076">16415 6007 462,'0'0'146,"0"0"-125,0 0-21,0 0-2,0 0 2,0 0 23,-22-7 30,22 7-22,0 0-13,0 0-3,0 0-4,0 0-4,0 0-5,0 0-2,8 0 0,9 0 31,7 0-20,10 0 2,6 0 7,6-3-3,5-2-4,6-1 0,8-2-1,5-2-7,7 2 0,2 1-5,-5 1 2,-2 0-4,-5 3 4,-4 0 2,-2 0-4,0-1-2,-3-1 2,4 2 5,3-2-4,5 0 2,9 0-3,2 1 0,-2 1 0,-7 0 1,-4 0-1,-3 3 1,-2-1-1,0 1 1,-4 0-1,2-3 2,1 1-2,6-2 0,4 0 0,3-2-3,9-2 6,1 1 1,7-2-4,4 3 0,1-1 1,-2 0-2,-1 0 1,-3 0-2,-1-1 2,-1 3 0,-2-1 0,-1 3 0,2-3 0,-1 4 1,1-3-2,3 0 2,4 3 1,2-3-2,1 1-1,0 1-1,-6 0 1,-3 2-4,-2-1 4,-5 1-15,-1 0 16,-3 1 4,2-4-4,-2 4 0,-1-2 0,2 2 0,-4-4 2,2 4-2,4-3 0,1-1 0,-4 1 0,-1 0-2,-2 0 0,-1 0 2,-1 2 0,-2-4 2,0 4-2,-4-2 1,2 1-1,1 1-4,3-2 4,-1 2 2,-2 1 0,0 0-1,-3 0 1,3 0-2,1 0 0,-2 0 0,-4 0-1,-1-1 2,-5-1-1,-1-3 0,0 2 0,1 0 0,-1 0 7,-3 0-7,-2 1 1,-5-3 2,-1 4 1,-3-4-4,0 3 0,-4-1 1,-1 1 0,3-1 2,-3 0-1,-2 2-2,2-2 0,3 1-1,1 1 1,8 1-1,-2 0 1,3 0 1,-1-2 2,-8 1-3,-2-1-5,-4 1 5,-2 0 0,0-3 0,-1 1 0,1-2 0,-3 1 0,-2 0 1,-3 1-1,-3 0 7,-5 2 0,-2-1-4,-6 1 3,0-1 8,-7 2-1,-1 0-2,-1 0 2,-2 0-4,0 0 4,0 0 0,0 0-2,0 0-5,0 0-3,0 0-2,0 0-2,0 0 1,0 0-16,0 0-34,0 0-15,0-1-56,0-3-55,-8-5-75</inkml:trace>
  <inkml:trace contextRef="#ctx0" brushRef="#br0" timeOffset="131088.5362">24344 5414 558,'0'0'138,"0"0"-111,0 0 5,0 0 55,0 0-4,0 0-33,0 0-15,-71-44-10,71 44 2,0 0-2,0 0-3,0 0-9,0 0-10,0 0-2,1 14 1,13 0 12,2 6 0,5 3-8,3 0 3,-2 1-6,1-2-1,-1 0 0,-5 1-2,-4 0 2,-6-3 1,-5-1-3,-2 0 0,0-4 4,-3 1 4,-8-2 0,-3 0-2,-2 0-5,-4-3 2,-4 1-3,-4-2-21,-6 1-58,-1-3-47,-1-5-222</inkml:trace>
  <inkml:trace contextRef="#ctx0" brushRef="#br0" timeOffset="132108.2673">19282 3355 569,'0'0'173,"0"0"-109,0 0-13,0 0 7,0 0-15,0 0-23,8-27-13,-19 27-2,-5 7 9,-7 10-11,0 2 0,-1 4 2,1-3-3,1 2 3,-2 1 1,2-5-5,4 0 4,1-4 1,8-4-4,5-3-2,2-6 5,2-1-4,0 0 6,0 0 6,0-4 14,5-14 13,7-10-10,4-8-22,1-3 0,4 0 8,1-3 9,-1 5-5,1 1-5,-1 8 7,-4 8-7,-4 8 3,-6 6-8,-2 3-5,-3 3-5,1 0-4,4 0 0,6 9 1,9 9 0,5 5 3,6 7-2,5-1-42,4 3-14,4-1-71,2-5-72,2-9-183</inkml:trace>
  <inkml:trace contextRef="#ctx0" brushRef="#br0" timeOffset="134208.0764">24637 4939 621,'0'0'210,"0"0"-164,0 0 5,0 0 22,0 0-9,0 0-6,-6-51-13,6 48-23,0 2 1,0 1 1,0 0-1,0 0-12,0 0-7,0 0-4,0 22-7,0 14 3,7 17 4,1 8 14,4 2-7,-3 2-4,1-8 2,3-7-5,0-6 3,0-10-3,-4-11 0,-3-5 1,0-8 1,-3-6-2,-2-3 2,2-1-1,-3 0 4,2 0 2,2-1-1,7-12-3,3-3-3,5-3-4,3 2 2,3-4-10,-2 6-1,2 2 3,-4 4-7,-6 4-12,-3 1-19,-8 4-21,-4 0-32,0 0-42,-4 0-84,-17-1-171</inkml:trace>
  <inkml:trace contextRef="#ctx0" brushRef="#br0" timeOffset="134554.2793">24690 5139 812,'0'0'79,"0"0"-64,0 0 27,0 0 22,0 0-38,0 0-25,50-16 19,-10 12-17,0 1 7,-1 1 2,-3-3 1,-6 2 4,-6 0 0,-7-1 5,-7 0 0,-6 3 2,-2-2-6,-2 3 4,0-2-21,0 2-1,0 0-2,0 0-17,-5 0-50,-13 0-41,-12 0-103,-10 2-190</inkml:trace>
  <inkml:trace contextRef="#ctx0" brushRef="#br0" timeOffset="136684.6114">21890 3481 12,'0'0'863,"0"0"-780,0 0-45,-34-82 23,29 67 25,2 2-21,1 7-23,2 6-13,0 0-26,0 4-3,2 21-10,9 10 10,1 12 0,1 6 1,-4 2 0,0-3-1,0-4-13,-3-7-29,-2-7-35,-2-5-30,-2-7-109,0-9-220</inkml:trace>
  <inkml:trace contextRef="#ctx0" brushRef="#br0" timeOffset="137004.5425">21814 3496 641,'0'0'171,"3"-86"-138,24 53-19,11 7 28,12 7 4,5 7-8,2 9-13,-4 3-17,-9 7-8,-16 13-1,-14 3-6,-14 1-7,-5 1 3,-29-1 11,-10-1 9,-5-4 1,6-2-8,10-3 5,12-4 15,15 3 4,6 3-9,3 5 3,24 1 4,12 0-7,7 0-1,3-7-11,-1 1-5,-8-2-2,-5-2-103,-7-1-79,-3-7-230</inkml:trace>
  <inkml:trace contextRef="#ctx0" brushRef="#br0" timeOffset="137538.4553">22368 3616 570,'0'0'266,"0"0"-266,0 0 2,0 0-2,0 0 24,0 0 6,94 25-26,-70-25 3,-5-3-4,-9-9 9,-5-1 12,-4-5 8,-1 2 7,0 0-2,-7 1-8,-8 6 10,3 2-12,1 5-1,4 2-9,2 2-17,1 14-3,4 10 0,2 7-6,20-2-2,12-3 3,8-6-25,0-6 2,-3-7-11,-8-7 25,-10-2 10,-11 0 7,-5-15 17,-5-8 27,2-3 4,-2-4-12,7 1 1,2 3-2,3-1-13,8 4-8,3 3-9,-1 3-5,-4 6 1,-6 3-1,-6 5 1,-3 2 0,-3-1-1,0 2 2,0-2-2,0 2 1,0 0-1,0 0-5,0 0-18,0 0-27,0 0-78,0 11-53,0 3-104,12 2-168</inkml:trace>
  <inkml:trace contextRef="#ctx0" brushRef="#br0" timeOffset="137764.9769">23055 3516 585,'0'0'94,"0"0"-81,0 0 35,0 0 46,0 0-29,0 0-40,-25-27-25,25 27 0,-2 0-6,-1 0-32,-1 2-71,-6 9-21,-1 0-68,2-1-188</inkml:trace>
  <inkml:trace contextRef="#ctx0" brushRef="#br0" timeOffset="137874.2137">23055 3516 482,'-115'22'99,"114"-33"-74,-1 3-3,2 2-22,0 0-55,0 2-193</inkml:trace>
  <inkml:trace contextRef="#ctx0" brushRef="#br0" timeOffset="138460.6135">22760 3564 634,'0'0'191,"0"0"-145,0 0 4,0 0-4,0 0-20,0 0-17,22 37 6,2-9-2,-3-5-10,1-4-1,-1-8 1,-6-8 6,2-3 12,-4 0 4,-1-5 9,0-15 0,-1-5-8,-1-1-17,-3-4-7,1 5-1,-1-2-1,4 5-21,-2 2-5,3 8-27,1 5-2,2 7-21,3 0 40,-2 0 36,1 10 6,-5-1-5,-2-1 3,-3 0 10,-2-6 10,-2 2-1,-1-4 0,-2 0 3,0 0 8,0 0 8,0 0-10,0 0-5,0 0-17,0 0-8,0 0 2,6 0-4,7 0-10,5 2 10,7-2 1,5 0 7,0 0-6,-3 0 4,-2 0-5,-4 0 3,-3 0 1,-2 0-5,-4 0 1,-3-2 1,0 2-2,-6 0-3,-2-2-26,2 2-48,0 0-26,0 0-107,-3 0-65</inkml:trace>
  <inkml:trace contextRef="#ctx0" brushRef="#br0" timeOffset="140447.6858">22129 4271 757,'0'0'116,"0"0"-99,0 0 20,0 0 30,0 0-16,-82-32-30,80 54-19,2 10-2,11 9 0,23 1-1,14 1-2,7-3 0,1-3-10,-7-5-40,-17-9-4,-17-4 24,-15-5 8,-19-8 25,-25-2 6,-12-4 29,-2 0 8,2 0 2,15 0-8,12 0-10,15 0-19,9 0-8,5 0-7,8-2-48,21 2-93,14-6-12,8-2-116</inkml:trace>
  <inkml:trace contextRef="#ctx0" brushRef="#br0" timeOffset="141393.4482">22536 4434 389,'0'0'229,"0"0"-188,0 0-26,0 0 35,0 0 12,0 0-28,-3-70-29,-2 69-4,0 1 12,0 0-13,1 0 0,-2 0 5,1 0-3,1 0 6,2 0 2,-2 0 0,3 0 5,-1 0-2,1 0 0,-2 0-7,-4 0-1,-2 0-1,-2 0-1,-3 7 9,-1 2 2,2 3-2,1 2-2,2 2-2,3 1-3,4 2 3,3 0-5,0 2-3,6-1-3,18-3-2,8-3-19,10-8-3,8-6-27,4 0-9,0 0-28,-4-12-3,-8-7 19,-6 0 42,-15-3 33,-9 0 23,-9 1 45,-3 1 37,-7 4 7,-16 1-60,-6 5-1,-3 6-8,5 4-5,5 0-15,9 0-9,12 12-14,1 6 0,14-1-4,25 1 3,11-4-2,7-6-9,-1-3-26,-9-5 3,-7 0 21,-15-5 14,-8-9 0,-11-6 9,-6-6 8,0-1 12,-6-1 0,-7-2-5,-1 2 8,0 0-4,1 2-7,2 5-8,7 6 8,1 6 4,3 6-7,0 3-6,0 0-12,0 21-15,0 12 7,0 11 8,6 4 0,16-1 0,5-5-4,9-6-10,1-13-15,-1-7-3,-3-11 14,-8-5 18,-3 0 2,-5-11 6,-1-9-1,0-2 5,0-3 3,-1 3-5,0 0 6,1 6-9,0 5-2,-2 5-5,2 6-1,-4 0-4,0 10-4,3 7 0,-3 2 9,4 0 2,1-2 0,4-3 0,4-4-1,2-5 2,4-3-3,-1-2-3,-2 0-3,-2-7-13,-4-2-31,-2 1-34,-10 2-105,-7 2-100</inkml:trace>
  <inkml:trace contextRef="#ctx0" brushRef="#br0" timeOffset="142989.5347">21980 4981 911,'0'0'97,"0"0"-89,0 0 3,0 0 29,0 0-40,0 0 12,0 0-13,77 64 1,-20-28-38,-3-2-19,-17-6-7,-16-7-13,-18-7 24,-3-4-13,-21-6 66,-12-4 42,0 0 19,7 0-1,7-2-7,12-7-11,7-2-15,7-3-27,19-7-3,9-5 3,7-2 8,-1 0-3,-5 0-3,-9 2 5,-11 5-1,-7 4 3,-6 4 29,-2 7 10,-1 4-5,0 2-28,0 0-15,2 10-6,5 13 4,1 9 0,5 3 3,5-1-2,-1-3-4,-1-5-12,-4-9-2,-4-5-9,-4-8 6,-4-2 15,0-2 7,0 0 8,0-14 29,0-4-24,4-5-1,4 4-5,6 3 3,3 1-1,4 7 4,4 5-3,2 3-4,2 0-6,2 9-1,0 5-2,-4-1 2,-2-2-1,-7-4-17,-9-2 3,-4-5 5,-4 0 11,-1 0 0,5 0 4,5 0 0,3-8-4,8-2 0,0 3 5,3 2 3,-2 5-8,-1 0-1,-1 3-3,2 12 1,-1-3-2,-1-2-39,-3-4-39,-3-6-52,-4 0-22,-5-9 42,-5-13 26,0-6 70,-18-3 19,-3 1 114,-2 3 4,4 6-3,6 6-36,6 7-20,5 3-17,2 2-15,0 3-27,13-3 0,5 2 5,2-2-1,-6 1 1,-6 1-5,-5 1 4,0 0 13,3 13 1,1 12 19,8 10 2,3 5-10,2 4-14,-1-1-12,-4-2-2,-3-4-1,-5-8-16,-5-7-64,-2-8-15,0-7-1,0-7-68,0 0 35,0-19 69,0-8 60,1-5 78,4-3 57,4-3-42,7 1-44,5-3-37,7 3-5,2 4-7,3 5 1,-2 2-1,-7 5 4,-5 1 8,-8 4 25,-5 1 29,-6 7 3,0 5-8,0 3-18,-4 11-33,-10 22-5,-2 12-5,4 12 4,10 0-4,2-6-5,8-4-35,9-11-33,-1-9 0,-5-11-7,-6-10 33,-5-6 28,0 0 19,-2-19 17,-8-3 15,4-2-3,6 1 10,0 3-13,28 2-20,15 3 1,8 2-1,8 3-5,2 2 0,-6 1 0,-9-2-1,-9 2 0,-13-2-3,-10 5 1,-10-4-32,-4 2-19,0 0-164,-21 1-213</inkml:trace>
  <inkml:trace contextRef="#ctx0" brushRef="#br0" timeOffset="144784.5352">20298 6031 521,'0'0'28,"0"0"-28,0 0-42,0 0 42,0 0 21,0 0 26,-71 3-28,66-1-6,0 0 2,2-2 6,1 0-5,-3 0-2,-1 1-12,2-1 4,1 0-5,0 0 2,3 0-1,0 0 8,0 0-6,0 0-4,0 0 1,4 0 3,8 0 27,5 0-21,2 0 3,4 0-10,3 0-1,1-1 1,0-1 4,3 1 6,1-2-4,0 0 5,2-1-9,3 0 6,2 0-11,3 1 8,-2 2-4,-5 1 1,-2 0-4,-6 0 4,0 0-5,-5 0 0,3 0-4,2 0 4,4 0 1,5 0-1,2 0 0,3 0 0,0 0-1,2-2 0,1 0 1,1-1 3,-1 1-1,3-2 0,-2 2 3,1 0 3,1 2-4,-2 0-1,-3 0-3,-7 0 2,-1 0-2,-6 0 0,-4 0 1,-2 0-1,-1 0 0,-1-2 2,3 0 3,3 2-1,3 0 1,2 0-5,6 0 1,2 0 0,-1 0-1,1 4 0,-5-2-2,-4 1 3,-5 0-1,-6 0 0,0-1 1,0-2-2,-2 0 3,5 0-2,5 0 6,-2 0-4,4-3 2,3-2-2,1 1 0,2-1 10,0 1-6,2 0-3,-2 0 6,2 2-1,0-2-3,0 2-5,2-2 1,1 0 7,3 1-6,6 1 2,-3-1-1,2 0-1,-3 2 3,-1-4-3,-6 3 1,0-1-2,1 0-1,-2 0 3,4 2-3,-3-2 0,1 2 0,-3-1 2,2 0-1,-2 0 0,-2 0-1,1 1 1,-3 1-1,4 0 0,-1 0 0,2 0 0,1 0-1,0 0 1,-5 0 0,-2 0 0,-1 0 2,-7 0 0,1 0 0,-1 0-2,-2 0 0,-2-1 5,-1 0-3,-4-2 3,-3 1 1,0 1 0,-1-2 4,-1 3 0,-3-1-1,-2 1-5,-3 0-2,0 0 2,0 0 2,0 0-2,0 0-4,0 0-5,0 0 5,0 0-1,0 0-2,0-1-42,-3-1-45,-7-1-69,1-3-43,3 0 13,2-2-184</inkml:trace>
  <inkml:trace contextRef="#ctx0" brushRef="#br0" timeOffset="145210.8544">23549 5781 419,'0'0'175,"0"0"-128,0 0-26,0 0 46,0 0 37,0 0-28,-52-33-39,52 33-9,0 0 0,0 0 0,0 0 6,0 0 11,0 0-11,0 0-8,0 0-4,0 0-22,0 0-1,12 6 1,12 6 14,7 4-8,5 1 0,3 1-3,-7 1 2,-3-2-4,-10 0-1,-5-2 0,-7 0-4,-5 2 3,-2 0-2,0-1 3,0 2 4,-12-2-1,-3 0-2,1-3 0,0-3 3,1 1-3,0-4 2,3-1 0,1 2-1,1-3-2,-1 2 0,5 1-2,1-1-20,1 1-35,2 0-33,0 0-33,0-4-209,5-4-261</inkml:trace>
  <inkml:trace contextRef="#ctx0" brushRef="#br0" timeOffset="151884.1768">18860 5263 423,'0'0'60,"0"0"-42,0 0 8,0 0 32,0 0 0,0 0-28,0 0-8,0 1 7,0-1 8,0 0-1,0 0-3,0 0-2,0 0-3,0 0-5,0 0-2,0 0-12,-4-7 1,1 1 4,-3-4-8,1-2 0,1 0-3,-1-5-1,-1 1-1,2-4 1,-1 2-2,1-2 0,-2 0 1,1-1 1,-3 0-2,0-1 1,0-1 0,1-1 1,-3-3-2,2 1 1,-1-5 0,3 2-1,0-2 3,2 0-3,-1 2 0,1-1 0,-1 1 3,2 4-2,0 0-1,2 2 3,-3-2-1,2 0-1,0 0 1,2-2 3,-1 2-5,1 0 0,-2 2-1,1-1 3,-1 3 0,1-1 0,-1 1-1,1-1 2,-1 1 0,1 0-2,1-2 4,-2 0-4,-1 0 0,2 0-1,-6 0 4,5 2 0,-2 1-2,-1-2 5,1 4-4,-1-1-2,2 3 0,0 0 1,0 1 3,0-1-5,2 0 0,-1-1 0,2 3 0,0-1 2,0-1-1,-1-1-1,1 0 1,-2 1 4,1-1-4,-1 0 0,1-2 5,-1 3-5,-1 0 1,2 2 4,-2 0-1,3 1 1,-2 1 5,-1 1-9,2 1 1,-2 0-1,3 2 1,0 1 1,0-1 0,0 1 8,-3 1-5,3 0-4,0 1 5,-1 0-7,1 1 3,-2-1-1,2 3-1,0-2-1,0 2 4,0-2-5,-1 0 1,1 1 2,0 2 0,-2 1-1,2 0-2,-2 0-2,2 0-1,-1 0-3,-2 0-3,-3 16 9,-6 13 5,-2 9 0,-5 3-4,3-3 0,-1-1-1,2-6 1,2-2 1,1-3-1,1-3 0,0-5 1,2-4-2,3-4 2,2-4 0,3-4-1,1-1 1,0-1 2,0 0 0,0 0 4,0 0-3,0 0 2,0-7 1,0-7-2,0-4-5,0-2 3,3-1-3,0 0 3,0 1-1,2 1-1,-1 3 0,1 3 1,-1 2-1,0 1 2,-1 0-1,2 1-3,0 0 2,-1-1-1,1 1 0,2-1 0,-1 1 0,0-1 0,1 3 2,0-1 3,0 5-6,-1 1 1,3 2-1,4 0 0,4 0-6,5 13 6,6 4 2,-3 6 0,-2 2-2,-2 1-5,-5 1 3,-2 0 2,-4 0 0,0-2 1,-2-6-1,-2-2 3,2-3-3,-1-5 1,0-1-1,-1-2-1,-1-4 0,0-2-2,-2 0-11,-2 0-28,3 0-35,1 0-39,1 0-97,1 0-205</inkml:trace>
  <inkml:trace contextRef="#ctx0" brushRef="#br0" timeOffset="161140.391">15387 8949 185,'0'0'107,"0"0"-50,0 0-4,0 0 12,0 0 26,0 0 10,0 0-30,10-28-15,-8 25 3,-2 2-24,1 1-10,-1-2-14,0 2-3,0 0-4,0 0 1,0 0-5,0 0 0,0 0-4,0 0-8,0 10-4,0 14 16,0 11 7,0 6 5,-1 3-4,-4 1-1,1-2-2,-1 0 3,0-5-4,0-7 0,2-6-2,-2-6 1,1-6-2,1-2 0,1-5 2,2-3-3,0-2 3,0-1-1,0 0-1,0 0 4,0 0-4,0 0 0,2 0 10,8 0-11,8 0 6,10 0-4,4 0 2,7 0-4,8 0 0,3-3 1,0-1-1,-3 1 0,-3-2 0,-6 3 0,-8-2-1,-8-1 1,-10 4 0,-6-1-1,-6 0 1,0 2 3,0 0-1,0 0 1,0 0-2,0 0-1,0-2-7,0 2-18,0-1-44,-9 1-96,-7-1-86,-6-1-47</inkml:trace>
  <inkml:trace contextRef="#ctx0" brushRef="#br0" timeOffset="161531.8394">15645 9108 351,'0'0'109,"0"0"-35,0 0 28,0 0 11,0 0-10,0 0-29,-25-63-31,23 63-17,2 0-14,0 0-5,0 0-7,0 12 0,0 19 0,0 12 15,0 11-1,0 5-1,0 1-8,0-3 3,6-6-4,3-5-2,-3-3 2,0-8-1,-3-6-3,0-4 0,-2-8 0,-1-6 1,2-5-1,0-2 0,0-3 0,0-1 0,-2 0 0,1 0-12,-1 0-26,2 0-14,-2 0-39,0 0-72,0 0-40,0 0-115</inkml:trace>
  <inkml:trace contextRef="#ctx0" brushRef="#br0" timeOffset="189693.0381">20371 4346 230,'0'0'154,"0"0"-71,0 0-24,0 0 2,0 0-2,0 0-10,0 0-15,0 0-9,0 0-2,5-8-5,-5 8-1,0 0-4,0 0-10,0 0-3,0 3-4,0 12 2,0 8 2,1 9 8,4 5 0,2 3-3,-1 6-1,-1 6 1,2 7-3,-1 6-1,2 3 1,-1 1 0,3 4 0,-2 5-2,0 2 2,0 2-2,0-1 0,-2-4 0,-1 0 1,2-3-1,0-1 1,-1 5 0,-1 5-1,-2 3 4,0 3-6,-3-3 4,0 3-1,0-3-1,0 0-3,0-2 1,1-5 4,4-4-2,6 0 1,1-2 0,5 0 0,-1-1 1,0 1-2,-2 1 2,-1-2-3,-4-5 2,0-5 1,-2-5-2,-4-5-2,1-1 0,-4 0 2,0-3-1,0 0-3,0-3 4,0-1 0,1-3 2,1 0-2,-1-4 4,1 0-4,1-1 0,-2-4 5,1-1-5,-1-3 3,-1-4-3,2-2 0,-2-5 0,1-6 0,-1-1 0,0-5 0,0-2 0,0-1-1,0-2-20,0 0-103,-7 0 22,-12 0-65,-7-5-5,3-7 13</inkml:trace>
  <inkml:trace contextRef="#ctx0" brushRef="#br0" timeOffset="190022.602">20498 7763 37,'0'0'182,"0"0"-9,0 0-30,-46-81-6,38 65-42,4 4 2,-1 2-33,2 2-14,3 6-2,0 2-3,0 0-16,0 0-25,0 17-3,8 13 7,4 9 16,4 8-1,2 2-16,2-2-4,2-3 4,-1-4-7,0-6 1,-4-6 1,-4-11-1,-6-5 1,-2-8-2,-3-4 0,-2 0 3,6 0 4,5-17-1,7-13 9,4-12-10,5-11-5,1-7 0,2-5-39,0-3-48,-2 4-25,-4 3-67,-6 1-68,-8 1-58</inkml:trace>
  <inkml:trace contextRef="#ctx0" brushRef="#br0" timeOffset="190923.4577">20428 4421 211,'0'0'116,"0"0"-4,0 0-13,0 0 11,0 0-17,0 0-31,-13-17-22,0 17-23,-7 17-4,-10 7 6,-4 4 9,-1 6-12,2 1-10,3-1 1,4-1 2,5-7-6,4-2 2,3-7-3,3-5-1,5-4 0,0-4 2,6-2-2,0-2 3,0 0 3,0 0 14,0-13 13,6-15-5,5-7-22,2-7-3,3-4 1,0 0 4,-2 5 2,-2-1 2,3 6 2,-4 4 5,-1 2-4,0 7 4,-1 5-4,-1 5 0,-3 8-6,0 1-6,0 4-4,5 0-7,10 13 3,11 15 0,12 12-2,9 9-45,11 12-54,4 3-50,5-4-200</inkml:trace>
  <inkml:trace contextRef="#ctx0" brushRef="#br0" timeOffset="209670.4337">3172 14650 450,'0'0'106,"0"0"-61,0 0-19,0 0 29,0 0 21,0 0-18,0 0-26,0 0-10,-7-20 0,5 20 5,2 0-5,-1 0-3,-2 0-8,0-1-4,-1-1-2,-1 1-5,2-3 4,0 0 3,-1 2 2,4-2 3,0 0 2,0-2-5,4-1-8,14-5 2,6 1-3,14 3 4,3 5-2,6 3-2,1 4 0,0 22 2,-3 5-2,-6 8 0,-11 1 1,-12-1 0,-16 2-2,-3 0 2,-31 1-1,-14-1 3,-7-7-1,4-8 0,10-12 0,12-10-1,16-4 4,7 0 0,6-7 10,0-14-9,0-11-3,13-4-3,11-5 0,6 0 1,3 4-4,1 3 4,2 4-1,0 1 2,-2 6-1,-4 1 1,-8 6-1,-1 6 3,-10 3-2,-5 5 4,-4 2-2,-2 0-3,0 0-1,0 7-7,0 17 7,0 8 4,0 7 8,0-2-5,0 1-5,0 1 0,0-1-2,0-1 2,0-2-2,9-4 3,2-3-3,1-6 0,1-5-14,5-5-30,6-6-16,8-6-75,9-3-91,4-20-50</inkml:trace>
  <inkml:trace contextRef="#ctx0" brushRef="#br0" timeOffset="210081.3431">4181 14533 453,'0'0'126,"0"0"-48,0 0-16,0 0 25,0 0-15,0 0-21,-66-71-9,47 71-10,-8 15-13,-4 17-4,-4 14 6,1 8-1,9 3-2,5 0-5,16-3-2,4-4-8,7-3-1,19-6-2,9-4 2,4-9-2,6-9-16,7-6-39,6-10-54,6-3-122,-1-13-102</inkml:trace>
  <inkml:trace contextRef="#ctx0" brushRef="#br0" timeOffset="210645.5457">4455 14664 463,'0'0'202,"0"0"-117,0 0-22,0 0 15,0 0-7,0 0-23,-71-60-42,95 51-6,4 3 10,8 0-9,1 6 3,-6 0-4,-8 0 0,-7 16-5,-11 6 3,-5 5 2,-18 8 4,-18 0-1,-1 1 0,4-7 0,9-7-1,13-4-2,11-5 0,0-2 0,20-2-4,14-5 0,9-2 4,8-2-7,5 0-86,0 0-124,-1-12-125</inkml:trace>
  <inkml:trace contextRef="#ctx0" brushRef="#br0" timeOffset="211313.4869">4952 14505 495,'0'0'170,"0"0"-68,0 0-23,0 0 4,0 0-26,0 0-22,-21-28-12,21 28-7,0 0-16,0 16 0,0 13 0,0 13 24,0 8-1,5 1-10,-1 2-2,2-3-4,5-2-2,5-5-2,2-9 0,3-6-3,1-10 0,-1-8 2,0-5-2,1-5-6,-2 0 6,-1 0 0,5-8-34,-5-5-35,-1 1-7,-6-2-62,-7-2-101,-5 1-130</inkml:trace>
  <inkml:trace contextRef="#ctx0" brushRef="#br0" timeOffset="211894.1132">4983 14736 372,'0'0'159,"0"0"-33,0 0-31,0 0 4,0 0-23,0 0-31,-26-22-15,35 17-28,19 1 11,12-2-5,11 0-4,6 2 0,-4 0-2,-6-1-2,-16 0 0,-9 1 0,-11 1 6,-7 1-1,-4 2 5,0 0 5,0 0 2,0 0-17,0 0-4,0 0-63,3 9-115,8-1-124</inkml:trace>
  <inkml:trace contextRef="#ctx0" brushRef="#br0" timeOffset="212394.9397">5731 14754 446,'0'0'191,"0"0"-129,0 0 27,0 0 12,0 0-24,0 0-35,-64-32-6,64 28-32,16 1 5,18-3-5,13-2 5,8 0-5,2 2-2,-4-1 1,-6 1-2,-11 2 1,-16 2-2,-11 2-1,-7 0-2,-2 0-22,0 0-22,-18 6-53,-11 9-90,-2 0-76</inkml:trace>
  <inkml:trace contextRef="#ctx0" brushRef="#br0" timeOffset="214545.1131">6623 14461 556,'0'0'136,"0"0"-39,0 0-65,0 0 21,0 0 15,0 0-21,-33-53-18,20 59-18,-8 20-6,-3 11 7,-3 8 7,3 6-3,6 0-4,2 4-6,9-4-4,5 2 4,2-2-6,5-5 4,17-5-4,3-8-2,5-11 0,1-7 2,2-8 0,2-7-3,-1 0 3,-3-10 0,-4-10 2,-8-2 1,-8-2 0,-11-2 2,0 2-4,0 1-1,-14 4 5,-8 7-5,-3 3 0,-5 5 0,0 4-2,2 0-3,1 2-8,4 13-52,10 3-51,13-2-172,2-10-193</inkml:trace>
  <inkml:trace contextRef="#ctx0" brushRef="#br0" timeOffset="214815.4187">6942 14308 919,'0'0'108,"0"0"-59,0 0-9,0 0-24,0 0 9,0 0 10,115 49 6,-64 4-21,-13 14-11,-13 8-2,-18 10-1,-7 8-4,-13 2 0,-16-4-2,-4-5-13,-1-14-37,1-6-22,-1-7-26,0-9-93,-2-13-132</inkml:trace>
  <inkml:trace contextRef="#ctx0" brushRef="#br0" timeOffset="215506.3563">3428 15735 403,'0'0'95,"0"0"-68,0 0-23,0 0 12,-89 0 68,79 0 24,3-1-12,6-2-27,0 3-22,1-2-10,0-4-8,19-6-3,16-1-21,24-4 9,25-2-1,28 2-1,37-3-2,31 1 4,34 1-3,32 1-3,18 2-6,18 2 0,9 3 4,-3-2-5,-4-1-1,-18 0 0,-21-1 0,-27 1 1,-33-1-1,-27 1-1,-31 2 1,-30-1 0,-24 5 1,-27-2 4,-19 5 10,-14 1 7,-10 1 3,-3 2 2,0 0-4,0 0-10,0 0-6,0 0-2,0 0-5,0 0-1,0 0 0,-3-2-8,-14 0-29,-10 0-23,-3 2-37,0 0-6,6 0-157,12-8-303</inkml:trace>
  <inkml:trace contextRef="#ctx0" brushRef="#br0" timeOffset="220913.5768">13899 14027 704,'0'0'169,"0"0"-112,0 0-57,0 0 3,103-33 13,-42 33 3,-1 14-9,-3 15-5,-11 5-5,-13 4-4,-18 2-9,-15-3-3,-12-4 1,-22-3 8,-10-5 7,-3-5 5,5-6 11,9-4-8,14-4 4,12-5 10,7 1-7,0-2-15,10 0 0,16-16 0,12-13 12,8-9-8,-1-8 2,-2 0-6,-9 1 5,-4 4 0,-10 11-1,-9 9 25,-8 9 31,-3 6 0,0 6-12,0 0-34,-4 4-14,-14 19 1,-3 12 11,2 7 1,4 2-10,9-2 0,6 0-3,0-2 1,6-4-1,12-1-5,5-7-23,0-6-45,8-4-22,6-12-34,7-6-214,9-8-254</inkml:trace>
  <inkml:trace contextRef="#ctx0" brushRef="#br0" timeOffset="221385.9793">14845 13930 69,'0'0'731,"0"0"-647,-85-44-37,70 41 20,5-1 6,2 4-29,1 2-27,-1 19-16,1 10 12,0 6 3,5 2-4,2 2-6,0 2 0,5-3-2,11-1-4,5-7-1,0-5-2,4-7-5,-1-6-44,3-7-28,4-5-18,-1-2-19,2-6 9,-3-18 20,-4-8 82,-5-3 6,-4-6 22,-7 1 31,-3 0 12,-4 3 16,-2 8-10,0 9-2,0 5-22,0 7 25,0 7-8,0 1-26,0 0-24,0 12-14,0 15 0,0 9 16,0 3 2,0 0-7,4-2-8,6-4 1,0-4-4,0-3-3,0-6-26,1-5-78,-2-6-19,1-9-156,-1 0-140</inkml:trace>
  <inkml:trace contextRef="#ctx0" brushRef="#br0" timeOffset="221699.7575">15123 14139 385,'0'0'214,"0"0"-57,-33-90-42,28 80-41,5 7-9,0 3-58,26 0 13,16 0-20,14 0 8,5 1-6,-3-1-2,-13 0-7,-10 0-16,-13-14 23,-10-7 8,-11-6 2,-1-7 39,0 1-1,-11 2 9,-2 6-5,3 9-11,6 8 0,4 8 2,0 0-38,0 16-5,0 15-3,8 13 3,5 3 11,-4 6-10,-1-1 0,-3-1-1,-5-1-5,0-1-32,-2-4-43,-5-3-48,7-10-31,0-11-218</inkml:trace>
  <inkml:trace contextRef="#ctx0" brushRef="#br0" timeOffset="221982.2491">16015 13962 833,'0'0'149,"0"0"-106,0 0-27,0 0 14,0 0 0,0 0-2,94-10-28,-48 8-39,-10 0-133,-15 2-231</inkml:trace>
  <inkml:trace contextRef="#ctx0" brushRef="#br0" timeOffset="222113.3871">16034 14118 631,'0'0'251,"0"0"-197,0 0-22,0 0 6,0 0-19,0 0-19,111 11-17,-55-11-167,-7-4-284</inkml:trace>
  <inkml:trace contextRef="#ctx0" brushRef="#br0" timeOffset="227768.5751">19966 12497 306,'0'0'54,"0"0"-18,0 0-18,0 0 7,0 0 24,0 0 15,0 0-12,11-66-26,-8 61-6,-1 1 18,-1 4 5,1-3-1,-2 3-5,0 0 5,0 0-11,0 0-7,0 0-2,0 0-6,0 0-5,0 0-8,0 0-1,1 0 0,1 9-2,3 9 7,-1 7 0,3 5 7,1 8-3,-1 7-3,6 4-3,1 7 2,2 0-1,-1 3-4,0 8 0,-6 3 0,-3 8 1,-3 3-1,-3 2 0,0-2-2,0-1 0,0-2 1,0-4-1,2-2 0,2 3 2,-1 3-2,3 4 1,-5-1-1,-1-3 0,0 1 2,0-2-2,5-1 0,3-2 0,1-5 0,4-6 0,2 1 1,3-4 1,0 1 2,0-2-4,-1 1 5,-2 0 0,-2 3 0,-5 3 5,-2 0-3,-3-3-5,1-2 3,0-7-2,0 2 5,2-2 0,-1-5 0,-2 1-2,1-5-1,1-6-1,-2-3-3,1-3-1,-1-8 2,0-3-2,0-7 2,-2-3 0,1-4-2,-2-1 1,1-2 0,-1-1-1,0 0-13,0-1-49,0-1-58,-11-2-125,-10 0-185</inkml:trace>
  <inkml:trace contextRef="#ctx0" brushRef="#br0" timeOffset="229071.2928">17479 15429 205,'0'0'118,"0"0"-66,0 0-21,0 0-3,0 0 19,0 0 21,-44-24-4,44 24-13,0 0-23,0 0-10,0 0-1,0 0 2,0-1-12,5-2-6,13 0 29,7-4-14,8 0 2,11-2 7,15-1-5,14-3 20,10-3-12,13-4-8,10-1-10,4-1 8,5 4-10,0 4-6,-6 5-4,-6 3 5,-9-2-3,-3 2 0,-3 0 0,3-1 0,3-1 0,6-4 3,4-2-5,7-4 2,3 0 0,6-3 1,1 4 10,-3 3 1,-10 5-8,-11 6 4,-12 3-3,-8 0-5,-5 0 0,2 0-4,-4 0 0,-3 0 6,4 0-4,0 0-1,4 0 3,3-2-6,4-4 4,4-2-5,2-4 5,2 0 2,0 2 5,-2-1 0,5 1-1,4 0-4,3 0 0,1 4-4,-4-1 2,-3 1 0,-3 3-11,-3-2 5,-7 4 8,-1-2 0,-4 1-2,-1-4 2,-2 2 2,-1-2 0,-1-1-4,2 2 11,2 3-9,-5 0 3,-4 2-3,-5 0-7,-6 0 7,-3 0 0,1 0 2,-1 0 3,0 0-3,0 0 1,2 0 3,1-1-5,2 1 1,1-3 1,-1 2-2,3 1-1,4 0 6,-3 0-4,-1 0-2,4 0 4,-5 0-3,1-2 0,0-2 3,-2 2-8,-5-4 4,-3 3 0,-4-1 5,-6 1-5,-2 2 0,2-1 1,-5 2 1,-2-3 1,-3 1 3,-5 0 0,-3 2 2,-3 0-1,-3 0 6,-2 0 2,-2 0-7,-2 0 4,-3 0-3,-2 0 1,-3 0-4,-1-2-3,-1 2-3,0-2-5,0-2-16,-9-4-44,-13 0-90,-4-5-110,3-2-152</inkml:trace>
  <inkml:trace contextRef="#ctx0" brushRef="#br0" timeOffset="229418.3499">24283 14637 570,'0'0'246,"0"0"-181,0 0-49,0 0 12,0 0 38,0 0-20,-40-19-21,49 31-23,10 8 19,10 2 12,4 1-22,1-2 0,0 0-4,-4 0-5,-5-3-1,-5-1 1,-10 5-2,-7 3-1,-3 5 1,-3 4 2,-19-1 14,-4 1 1,-4-7 3,1-3-7,-1-1-6,0-5-5,3-2 1,2-4-3,1-1-7,1-5-66,-2-4-39,-5-2-172</inkml:trace>
  <inkml:trace contextRef="#ctx0" brushRef="#br0" timeOffset="230378.732">19831 12340 357,'0'0'123,"0"0"-31,0 0 7,0 0-2,0 0 10,0 0-31,48-69-31,-45 67-10,-3 2-9,0 0 1,0 0-17,0 0-10,-7 14-3,-18 15 3,-7 11 7,-10 4-2,5 0-3,2-3-1,9-3 0,3-4 1,7-3-2,3-8 2,5-7-2,3-6 0,4-6 1,1-2-1,0-2 1,0 0 3,1-14 9,20-18 13,9-13-17,9-6-3,4-5 7,8 1-1,1 3-4,-2 7-2,-1 9 11,-11 9 1,-3 10-2,-7 8-6,-3 9-7,1 0-3,0 8-2,0 11 1,7 7 0,-5 4 1,2 1 0,-3-1-5,-5-2-52,-6 1-21,-8-4-40,-5-10-155,-3-6-87</inkml:trace>
  <inkml:trace contextRef="#ctx0" brushRef="#br0" timeOffset="231286.117">19941 11639 522,'0'0'302,"0"0"-210,0 0-48,0 0-7,39-77-4,-7 74-8,5 3-13,2 8-9,-6 18-3,-14 3 0,-14 6-5,-5 2-1,-19-3 3,-10 2-16,-4-10 1,3-4 11,5-9 7,7-6 0,7-6 2,7-1 0,4-1 6,0-17-6,1-11-1,16-5 3,7-5 0,4-4 3,0 2-2,4 2 7,-1 7 2,-6 8 8,-2 10 9,-14 7-7,-5 7-23,-4 7-1,0 20 0,0 10 7,0 6 3,-7-1-3,1-2-4,6-2 3,0-4-6,0-6 0,6-3-28,1-7-49,4-5-13,2-11-113,5-2-118</inkml:trace>
  <inkml:trace contextRef="#ctx0" brushRef="#br0" timeOffset="231741.5655">20503 11428 505,'0'0'111,"0"0"-5,3-72 0,-3 63-14,0 7-23,0 1-24,-2 1-27,-4 7-17,-6 18 0,0 13 23,-2 5-2,3 1-9,2-1-7,4-4 0,4-2-3,1-4 0,3-5-2,15-8-1,10-5-10,8-9-15,7-6-14,5 0-6,1-21-1,-4-8 14,-8-4 32,-11-6 3,-5-4 5,-10-2 20,0-3 7,-5 2-3,0 10 5,-3 7 8,-1 15-5,-2 4-5,0 6 0,0 4-18,0 6-17,0 22-12,0 13 12,0 4 8,-2 3 1,1-5-6,1-4-1,-2 0-2,2-9 0,0-2-29,2-7-67,12-9-11,3-9-77,2-3-135,0-19-26</inkml:trace>
  <inkml:trace contextRef="#ctx0" brushRef="#br0" timeOffset="232011.1833">20915 11510 343,'0'0'160,"-14"-84"15,9 61-23,4 12-55,1 8-43,0 3-53,10 0 21,14 4-22,4 3 2,-2-1 2,-4-5-1,-1-1 0,-6 0-2,0-15 7,-3-8 26,0-1 0,-3 1 8,-2 2-6,-2 7 15,0 5-17,-4 6-4,3 3-13,1 7-17,1 23-13,3 19 13,-1 10 0,-3 8 2,-5 4-2,0-1-40,-7 3-93,-13-9-45,-5-8-316</inkml:trace>
  <inkml:trace contextRef="#ctx0" brushRef="#br0" timeOffset="233617.7594">24722 15460 567,'0'0'196,"0"0"-109,0 0-45,-48-73 20,45 63 14,2 4-4,1 4-21,0 2-23,0 0-17,0 0-11,0 22-5,0 17 5,-5 18 26,-5 12-10,-2 5-6,1 1-3,5-3-6,6-6 3,0-9-3,9-6-1,12-12-1,2-9 1,5-14-6,3-10-6,6-6-14,1 0-46,-4-22-45,-7-8-67,-11-6-126</inkml:trace>
  <inkml:trace contextRef="#ctx0" brushRef="#br0" timeOffset="233791.3639">24777 15734 251,'0'0'475,"0"0"-324,0 0-91,0 0-19,0 0-13,0 0-21,15-25-3,28 24 9,4-3-13,-7-1 0,-10 2-22,-16 0-67,-14 1-63,0-1-33,-29 1-128</inkml:trace>
  <inkml:trace contextRef="#ctx0" brushRef="#br0" timeOffset="236001.9282">20407 15035 156,'0'0'107,"0"0"-62,0 0 2,0 0-20,0 0-12,0 0-15,-2 8-3,-3-6 3,3 0 36,-1 0-1,0 0-9,0-2-2,2 1 8,-1-1-3,-1 2 6,3-2-9,-1 1-8,-1-1 1,2 0 3,0 0 4,0 0-2,0 0 2,0 0 3,0 0 6,0 0 6,0 0-15,0 0-5,0-1-12,2-6 14,2-3-17,1 2-2,1-2-4,1 0 0,1-2 3,1-2-2,-2-3 3,5 0-4,-2-3 1,4 2-2,-1-2 0,1 1 1,2 1 0,-1 0 1,0 1 0,0 0 3,1 1-3,-2 0-2,2 0 1,-2-2 0,2 0 0,1-3 1,0 3 0,1-3 0,0-1 0,0 2-1,-3 1 0,0 3 0,-5 0 0,1 3 1,-1-3 0,1 2 3,-1-3-2,5-1 0,-1 2 0,2-3 5,-3 3-6,2-4 2,-3 6 5,1-4-7,-4 5 1,1-1 5,0-2-5,0 0 0,1 1-2,0-1 1,0 0-1,1 3 0,1 0 1,-1 0-1,3-2 0,-3 0 0,0 2 0,2-5 2,-2 4-2,-1-4 1,0 2-1,0 2-1,2 0 0,-1-1 2,2-1 0,0 3-1,0-5 0,0 2 0,0 0 2,2-2-2,-1 0 0,2 1 0,-2-1 3,-1 2-2,-1 0 0,0 0-1,-3 1 1,3 0 2,-2 0-3,-2 1 2,0 0-1,1 1-1,-2 0 1,1 0-1,3-2 0,0 1 0,1-1 3,1-2-3,-1 3 0,2-2 0,-3 1 0,1 1-1,-2 1 1,-1 3 2,1 0 2,-5 4-3,-3-1 0,1 4 1,1-3 0,-2 1-2,2 1 2,-3 0-2,1 2 2,-2-1-2,1 1 0,-1 2 0,1-2 3,-2 2 0,0 0 3,0 0 5,0 0-4,0 0-2,0 0-2,0 0-2,0 0 8,0 0-6,0 0-2,0 0-1,0 0-3,0 0-16,0 0-36,-3 0-45,-6 0-110,-1 0-147</inkml:trace>
  <inkml:trace contextRef="#ctx0" brushRef="#br0" timeOffset="237286.6388">21520 13541 70,'0'0'193,"0"0"-92,0 0-33,0 0-5,0 0-26,0 0 4,-15 0-14,15 0 0,0 0 9,0 0 4,0 0-9,0 0 0,0 0-5,0 0-4,0 0-9,9 0-13,3 0 19,6-5-2,2 3-6,3-3 2,0 1-9,2-2 2,-1 1-2,3-1 3,1-4-4,2 2-3,3-2 6,0 2-4,3 0-2,0-1 2,-1 0-1,-4 2-1,-1 3 0,-2-1 1,-1 4-1,-3-1 0,2 0 0,-1-1-1,0-1-1,0 0 0,1-1 2,3 1-2,-3-1 3,1 1-2,-2-1 1,-2 1 0,-1 0 0,-1 1 0,-2-1 0,-2 0 0,-1 2 1,-1-2-1,3 4 1,-1-2-1,-1 2 0,1 0 0,0-2 0,1 0 1,-1 1 0,0-2-1,0 0 0,-1 2 1,-2-2-1,1 0 0,-6 0 0,0 1 1,-3 1 3,-4 0-2,0 1 2,-2 0 2,0 0 10,0 0-6,0 0-4,0 0-6,0 0-10,0 0-3,0 0-51,-2 0-117,-2 0-68</inkml:trace>
  <inkml:trace contextRef="#ctx0" brushRef="#br0" timeOffset="238261.5603">22746 13339 194,'0'0'255,"0"0"-165,0 0 13,0 0 7,0 0-16,0 0-43,0-2-32,0 2-11,0 0-7,0 2 0,0 6 12,0 3 1,2 1 3,1 2-6,1 2 0,1 3 7,0 3-4,-1 3-6,3 3-1,-1 2-2,0-1 5,0 2-6,0 0 0,0 3 0,-1 0 3,-1-1-5,-2 4 2,4-1-4,-2-3 3,3-3 1,1 1-1,-2-3 2,0 0-5,0 1 5,0-2-2,-2 1-1,1-1 1,-1 1-1,-1-1-2,2 1 0,-1-2 2,2-1-2,-1 0 0,-2 1 0,0-2 0,0 1 0,0-1 1,0-1 1,0 1-2,-2-2-1,1-2 1,-1-1 1,3 1-1,-1-4 0,0-2 2,0 0-2,-1-1 1,1 0-1,-1-3 0,-2 2-1,1 1 1,2-2 0,-1 2 2,2-1-1,0-3-1,1 1 1,-2 0 0,0-1 1,-2-2-2,2 1 0,0 1 0,-1 0 0,1 3 2,0 0-1,1 1-1,1 1 0,-2-1 1,0-1-1,-2 0 0,1-5 2,1 0-2,-2-3 1,1 0-1,-2-1 1,0 0 0,0-1 2,0-2-2,0 0 0,0 0 0,1 0 1,-1 0 3,0 0-1,2 0 0,-2 0 4,0 0-6,0 0 2,0 0-1,0 0 0,0 0-1,0 0 3,0 0-4,0-2-2,0-4-15,0-4-72,-5 1-115,-10-3-339</inkml:trace>
  <inkml:trace contextRef="#ctx0" brushRef="#br0" timeOffset="239095.0343">21577 13895 100,'0'0'352,"0"0"-207,0 0-52,0 0 6,0 0-6,0 0-46,0 0-25,0 0-6,0 0-16,0 8-3,0 10 2,0 1-9,0 6-75,0 4-108,0-1-67</inkml:trace>
  <inkml:trace contextRef="#ctx0" brushRef="#br0" timeOffset="239268.474">21648 14334 474,'0'0'81,"0"0"6,0 0-33,0 0 0,0 0-40,0 0-14,23 76-10,-20-58-65,-3 1-76,0 2-126</inkml:trace>
  <inkml:trace contextRef="#ctx0" brushRef="#br0" timeOffset="239392.8166">21701 14640 187,'0'0'79,"0"0"4,0 0-40,0 0-32,0 0-11,0 0-73</inkml:trace>
  <inkml:trace contextRef="#ctx0" brushRef="#br0" timeOffset="239560.8565">21757 14915 506,'0'0'136,"0"0"-42,0 0-21,0 0-36,0 0-21,0 0-16,9 44-20,0-38-86,-1-3-83,-1 1-134</inkml:trace>
  <inkml:trace contextRef="#ctx0" brushRef="#br0" timeOffset="241251.5569">21705 15487 415,'0'0'189,"0"0"-33,0 0-51,0 0-38,0 0-2,0 0-22,-9-27-15,9 27 0,0 0 2,0 0-7,0 0-10,0 0-7,0 1-6,0 19-8,0 10 8,0 11 10,0 3 9,1-1-13,7-2-4,0-6-2,-1-5 1,0-9 0,-2-6-1,-2-6 5,-3-6-5,1-3 0,-1 0 2,0 0 1,0 0-1,0 0-2,0 0 0,0 0-34,0-2-31,2-9-53,2-6-155,11-5-406</inkml:trace>
  <inkml:trace contextRef="#ctx0" brushRef="#br0" timeOffset="242087.3839">23151 15474 432,'0'0'183,"0"0"-108,0 0-8,0 0 31,0 0-27,0 0-24,-57-42-19,57 33-7,6 1-15,12 1-4,2 0 2,3 3-1,1 4-2,-2 0 4,-3 0-2,-5 12-1,-5 9 1,-7 4 5,-2 7-5,-3-1 3,-18 0-1,-2-4-2,0-5 6,3-4-1,7-5 10,4-9-11,8-2 5,1-2-2,0 0 5,0 0-12,1 0-3,18 0 4,10-6 4,8-7-2,6 2-1,-3 2-3,1 0 1,-1 2 1,-7 0-4,-9 2 0,-6 3 4,-9 0 9,-6 0 0,-3 2-1,0 0-8,0 0-1,0 0-3,0 0-2,0 0-7,0 0-67,0 4-31,0 4-35,0-5-227</inkml:trace>
  <inkml:trace contextRef="#ctx0" brushRef="#br0" timeOffset="244088.4107">19870 13793 195,'0'0'112,"0"0"-87,0 0-14,0 0 8,0 0 13,0 0-6,-3-20 42,3 18 5,0-1-17,0 0 29,0 0-16,0 0-24,0-3-27,13 2-2,3-1-7,7 2-4,1 1 0,3 0-4,3 1 6,2-1-2,3 2-4,-2-3 4,-3 0-2,-5-1 4,-9 0 0,-2 3 3,-8-2-3,-5 3 1,1 0 8,-2 0 2,0-2-2,1 2-6,-1 0-6,0 0-4,2 0 0,-2 0-4,1 0-34,1 0-77,-1 0-111,2 2-22</inkml:trace>
  <inkml:trace contextRef="#ctx0" brushRef="#br0" timeOffset="244471.8074">20383 13722 485,'0'0'227,"0"0"-135,0 0-23,0 0-9,0 0-45,0 0-4,39-28-10,-12 23 1,-2-2-2,2 2 2,-3 0-2,-8 1 2,-5 1-6,-5 2 4,-6-1-23,0 2-41,0 0-62,1 0-58,5 0 14</inkml:trace>
  <inkml:trace contextRef="#ctx0" brushRef="#br0" timeOffset="244759.1198">20929 13610 609,'0'0'164,"0"0"-93,0 0-41,0 0-6,0 0-1,0 0-11,97-39-6,-79 33-4,0 2-1,-4 2 0,-4-1-1,-6 2-8,-4 1-43,0 0-85,0 0-83,-17 0-161</inkml:trace>
  <inkml:trace contextRef="#ctx0" brushRef="#br0" timeOffset="245850.3981">19246 13722 179,'0'0'301,"0"0"-252,0 0-8,0 0 33,0 0 9,0 0-25,-1-8-19,-2 8-3,0-4-8,0 2 4,1-2-12,2 3 2,0-2-6,0-1 1,0-3-10,9-2-7,14-2 0,6 0 4,6 0-2,2 4-2,2 0 0,-1 2 6,-3 4-4,-5 1-2,-11 0-2,-5 0 2,-8 0-4,-6 8-1,0 2-8,-6 3 13,-15 3 10,-1 1-7,-1 0-1,2-4 1,7-1 1,4-2-4,6-2 0,4 0-1,0 2 1,0 0 0,1 1 0,12 1 0,3-4 2,4 1-2,3-1 5,4-1-5,0 2 10,0 0-8,-2 1 3,-1 2-4,-6 0 0,-5-1 3,-4 1-4,-3-3 0,-6-1-3,0-2 3,0 1 0,-6 0 5,-16 0 18,-10 0 0,-3-2 5,-4 0-3,4-4 1,5 2-6,11-2-10,5-1-4,12 2-4,2-2-2,0 0-9,0 0-55,2 0-29,12 0-131,4 0-65</inkml:trace>
  <inkml:trace contextRef="#ctx0" brushRef="#br0" timeOffset="249848.3068">2628 14272 191,'0'0'203,"0"0"-151,0 0-12,0 0 8,0 0 19,0 0 13,-33-79-23,30 66-14,3 2 1,0 0-13,0-1 5,0 2-15,0 3-4,0 3-5,0 2 0,0 2 2,0 0-9,0 0-5,0 0-5,6 14-2,7 11 7,1 9 5,-1 9-1,-4 5-2,-1 12 3,0 9-1,-2 12 4,2 13-5,0 10-2,6 13 1,1 4 8,3-3-10,-3-1 1,0-12 0,-6-12 2,-3-5-3,-1-15 2,-3-9 4,-2-9-2,0-8 2,0-11 3,0-7-8,0-10-1,0-6 1,0-5 2,0-8-2,0 0-1,0 0 0,0 0-1,0 0-25,0-8-26,2-11-98,1-13-105,1-9-99</inkml:trace>
  <inkml:trace contextRef="#ctx0" brushRef="#br0" timeOffset="251370.4911">2529 14118 401,'0'0'92,"0"0"-9,0 0-51,0 0-11,0 0 25,0 0 6,-18-16-12,23 10-16,7-1-1,1-1-13,2 3 1,-2 1-1,-1 3 0,2 1-8,1 0 5,1 0-7,4 0 1,-1 0 5,1 0 1,11 3-4,2-1 0,5-2 3,4 0-3,10 0-3,11-2 1,18-11-1,20-1 5,17-4-5,16-2 1,12 2 5,4-1-6,5 5 0,-1-3 0,5 2 1,2-2 0,2 2-1,5 0 0,-4 2 2,2 4-1,-2-1 0,-1-1 0,-2-3-1,2-3 0,-1 1 0,-1-1-1,-9 3 1,-7 3 4,-12 3 0,-12-1-4,-15 3-5,-11-2 5,-14 2 0,-9 0 1,-10-1-1,-6 1 3,-8 1-3,-6-1 1,-3 0-1,-2 3 6,-4-3-3,3 0-1,-2 2 3,-1 1-3,0 0 0,-2 1-1,-2 2 5,-6-2-5,-4 2 0,-5 0-1,-3 0 0,-4 0-1,-1 0 1,2 0 0,-1 0 1,1 0 0,0 0-1,-2 0 1,0 0-1,-4 0 1,4 0-1,-3 0 0,0 0 0,1 0 0,1 0 1,-1 0-1,4 0-1,-2 0 1,4 7-1,-2 3 0,2 2 0,0 4 1,1 2 0,1 2 1,1 3 2,-2 1-3,1 6 0,0 4 1,-3 5-1,1 5 7,-1 2-5,-2 2 6,3 0-4,0-5-1,-1-3 1,-3 0-2,0 0 1,-3 1 5,-2-1 0,-1 1-1,0 1 2,0 0-7,0 2 4,0-3-5,-4 3 6,1 0-5,-3-2-1,1-1 1,1 2 2,-1-1-3,1 0 1,1 0-2,2-7 5,-1-1 2,-1-5-4,0-1-3,0-3 2,-3 1 5,1-2-6,0-3 5,5-1-5,0-2-1,0-1 1,0-1 2,0-4-1,0-1-2,0-1 1,0-1-1,0 2 0,0-3 1,0 4 0,0-2-1,0-1 0,0 0 1,0-3-1,0-1 1,0 1-1,0-2 0,0 0 0,0-2 0,0-2 0,0 0-2,0 0 2,0 0-2,0 0-1,0 0-1,0 0-2,0 0 0,0 0-5,0 0-4,0 0-6,0 0-25,-3 0-84,-11 0-108</inkml:trace>
  <inkml:trace contextRef="#ctx0" brushRef="#br0" timeOffset="253043.8416">2829 15741 370,'0'0'116,"0"0"-87,0 0-19,0 0 3,0 0 12,0 0 23,0 0-3,-6 0-14,6 0-22,0 0-2,0 0 11,9 0 13,0 0 2,7 0-10,5 0-12,5-4 3,11 1-5,5-2 1,11-1 2,10-2-2,9 1-5,7-3 12,6 0-6,3 1-6,6-2 3,0 1-3,3 0-5,1 1 1,2 0 0,0 2-2,-3 0-4,-3 2 4,-3-1-9,-3 0 8,0 0 3,-1 0-3,-1 0 2,0-1-1,-3 1-6,-3 0 11,-5 0-10,-2 0 12,3-1-9,-2 0 9,1-2-11,-4 3 10,-6-3-4,5 1 2,-1 1-3,1 0 0,3 1 2,-1 2 4,-2-1-6,-3 1-2,-4 1 2,-5 0 1,0 0 2,-4 1 1,-5 2-2,0-2 0,0 2-1,2 0-1,3 0 7,7-3-6,0 2 2,0-3-3,-2 2 3,0-5-3,1 3 0,-2-1-3,3-1 3,-4 2 5,-4-2-4,1 2-1,-3-1 1,0-1-1,1 2 2,2-2-2,-2 2 0,2 0 0,1 0 1,-3-1-1,2 4 0,-3-1 0,-8 0 0,0 2-1,-4 0 1,-6 0 0,-3 0-2,-5 0 2,-4 0 0,-8 0 0,-4 0 1,-6 0 0,-1 0-1,-2 0 1,0 0 3,0 0 6,0 0 4,0 0-12,0 0 2,0 0-3,4 0-1,2 0 4,0 0 0,2 0 5,2 0 2,-3 0-4,1 0-3,-2 0 1,-4 0 3,-2 0-2,0 0 3,0 0 1,0 0 0,0 0-2,0 0-5,0 0-2,0 0 0,0 0 0,0 0-1,0 0-14,0 0-49,-8 0-50,-6 0-35,-2 0-58,1 0-158</inkml:trace>
  <inkml:trace contextRef="#ctx0" brushRef="#br0" timeOffset="253660.2776">7617 14991 241,'0'0'133,"0"0"-65,0 0-28,0 0-10,0 0 30,0 0 24,-11-33-11,11 33-11,0 0-26,0 0-19,0 0-9,-1 14-7,-1 10 25,-1 5 12,-1 7-19,-2 3-5,-1 4-5,-1 1 1,-3 3-5,0-4 3,3-10-6,4-5 1,4-7-1,0-6 4,0-4 0,0-1-3,0-6-2,0-1-1,0-1 1,0-2 5,0 0-6,0 0-3,0 0-26,0 0-33,0 0-72,0 0-103,-11 0-69</inkml:trace>
  <inkml:trace contextRef="#ctx0" brushRef="#br0" timeOffset="258073.6205">7806 14705 433,'0'0'116,"0"0"-26,0 0-56,0 0 23,0 0 26,0 0-27,0 0-56,-4-16 12,34 16 14,11 0-18,4 0-1,4 0-2,1 0-3,-1 0 4,-7-2-3,-5-5 5,-12-1 4,-4 2 3,-9 2 1,-6 0-3,-3 0 4,-3 2 3,0 2-9,0-2-7,-3 2-4,-15 0 0,-12 0-29,-6 5-66,-4 12-90,4 2-64</inkml:trace>
  <inkml:trace contextRef="#ctx0" brushRef="#br0" timeOffset="258390.0063">7804 14866 562,'0'0'203,"0"0"-146,0 0-36,0 0 32,0 0 26,0 0-32,-55 0-22,55 0-18,8 0-3,18 0 6,12 0 10,5 0-1,8 0-7,0 0-8,0 0-1,-1 0 1,-2 0-1,-9-2-2,-6 1-1,-7-2 0,-7 1 0,-8 0 1,-5 2-1,-4 0 0,-1 0 0,-1-2-19,5 2-33,2 0-74,5 0-55,2 0-49,-1-7-78</inkml:trace>
  <inkml:trace contextRef="#ctx0" brushRef="#br0" timeOffset="258921.2146">8213 14510 129,'0'0'492,"0"0"-390,0 0-46,0 0 0,0 0 28,0 0-22,-44-49-18,42 47-12,2 2-4,0 0-4,-1 0-2,1 0-4,-2-1-6,1 1-5,1 0-7,0 0-3,0 13 1,19 7 2,8 7 9,6 3 1,6 1-5,1 1 0,3-2-5,-3 1 1,-2-2 1,-8-3-2,-7-3 1,-7-3 0,-9-1-1,-7-1 0,0 2 0,-10 7 1,-10 1 9,-7-3 9,-3 1-5,-1-3-1,1 1 4,2-2-6,6-3-2,5-3-7,5-1 0,6-2-2,6-4-2,0-1 2,0-2-1,0-3-1,0-1 0,3-1 0,3-1-18,4 0-40,1 0-56,7 0-47,-3 0-162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2T05:50:06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1567 1136 762,'0'0'159,"0"0"-127,0 0-24,0 0 6,0 0 32,0 0-28,55-77 7,-7 63-20,8 3 0,3 7 10,-6 4-2,-9 0-13,-11 18-11,-11 5 11,-13 4-5,-9 7-7,-20 4-12,-23 1-4,-6-2-8,-3-5 23,11-5 13,7-9 7,15-5-7,8-5 2,7-7-2,4-1 0,0-7-1,9-16-7,7-5 6,8-2 4,0 0 7,1-1 1,-2 2-1,1 0 16,-4 4 11,-6 6 1,4 2-7,-9 6-1,-3 6-3,-3 1-12,-3 4-5,0 0-9,0 4-13,0 18 0,0 11 13,0 6 12,-8 5-3,2-3-6,2-1 2,4-4-2,0-6-3,0-2 0,10-7-2,5-7-4,5-4-32,2-5-31,6-5-39,4-5-229,-1-18-137</inkml:trace>
  <inkml:trace contextRef="#ctx0" brushRef="#br0" timeOffset="286.3639">2453 949 569,'0'0'216,"0"0"-171,0 0-1,0 0 50,-85-32-18,73 32-24,0 0-18,-3 0-12,-4 16-4,-3 12-4,-4 9-1,7 6 9,1 1-3,9 1-1,4-4-8,5-4-7,0-1-2,8-6-2,14-1-1,5-3-5,7-6-55,5-9-52,7-11-77,2-2-197</inkml:trace>
  <inkml:trace contextRef="#ctx0" brushRef="#br0" timeOffset="636.9824">2753 1052 837,'0'0'123,"0"0"-106,0 0 30,0 0 24,0 0-40,0 0-22,10-1-9,20 1 5,0 0-5,-5 8 0,-8 10-8,-9 7 8,-8 3-5,-3 5-1,-19 0 4,-3-2 1,3-7 1,8-8 2,9-6-2,5-6-1,0-4 0,20 0 0,9 0 1,5-7 0,12-9 0,-4-2-83,3-2-50,-1-2-108,-9-5-69</inkml:trace>
  <inkml:trace contextRef="#ctx0" brushRef="#br0" timeOffset="930.4538">3177 979 569,'0'0'147,"0"0"-70,0 0 31,0 0-19,0 0-32,0 0-23,16-16-13,-16 16-4,0 12-15,0 12 17,0 11 33,-6 8-10,-6 6-23,0-1-2,5-1-5,3-2-4,4-4-5,0-6-1,2-7 0,9-7-2,2-7-1,2-5-2,2-8 0,0-1 2,0 0-27,1-11-30,-2-6-29,-5-1-28,-2-5-141,-3 3-151</inkml:trace>
  <inkml:trace contextRef="#ctx0" brushRef="#br0" timeOffset="1134.9215">3244 1177 890,'0'0'112,"0"0"-95,0 0 26,0 0 35,0 0-48,0 0-30,10 3-5,14-3 5,6 0 0,-3-6-5,1-3-142,-4-4-193</inkml:trace>
  <inkml:trace contextRef="#ctx0" brushRef="#br0" timeOffset="1435.7987">3717 1230 900,'0'0'52,"0"0"-37,0 0 49,0 0 11,0 0-39,0 0-27,56-14 5,-17 6-7,3 1-2,3 0-5,3 0-71,2-3-78,2-4-167</inkml:trace>
  <inkml:trace contextRef="#ctx0" brushRef="#br0" timeOffset="1907.7282">4412 976 715,'0'0'204,"0"0"-176,0 0 46,0 0 32,0 0-30,0 0-33,-2-34-18,1 34-8,0 0-3,-2 0-6,-2 9-8,-4 13 0,-6 11 3,-3 6 12,-1 7-3,1 1-10,5-3 3,2 0-2,8-6-2,3-6-1,0-5-1,12-4-1,3-6-2,3-7-11,4-7-8,-1-3 7,3-2 10,0-14 6,-2-2 3,-2-5 0,-7 4 0,-1 1 0,-6 2-1,-6 4-2,0 4 1,0 0-2,-3 1 0,-12 2-2,-4 1-1,-3 4 1,-1 0-17,1 0-43,4 9-55,10 1-37,8-3-152,0-7-95</inkml:trace>
  <inkml:trace contextRef="#ctx0" brushRef="#br0" timeOffset="2228.9944">4643 890 899,'0'0'97,"0"0"-61,0 0 51,0 0 0,0 0-30,0 0-39,12-23-11,12 23 0,6 9 5,0 15 6,-3 12-8,-7 10-7,-9 11 2,-8 6 2,-3 0-4,0-5 0,-12-5-2,-4-9-1,-4-4-1,1-6-5,-2-7-6,6-7-11,2-6-19,4-5-26,1-3-44,-1-6-42,5-3-179</inkml:trace>
  <inkml:trace contextRef="#ctx0" brushRef="#br0" timeOffset="3668.3541">5744 1063 415,'0'0'164,"0"0"-137,0 0-6,0 0 68,0 0-2,0 0-44,-30 0-29,30 0 1,-1 0 9,1 0 14,0 0-1,0 0-14,0 0-2,0 0-7,0 0-14,6 0-7,19 0 7,17 0 10,15 0-8,10-2 9,15-2-6,2-1-2,4 2-3,1-1 2,1 1 1,-10 2 1,-7 1-4,-16 0 1,-17 0-1,-10 0 1,-12 0 0,-9 0-2,-6 0 3,-3 0-1,0 0 9,0 0 7,0 0-2,0 0-1,0 0-14,0 0-1,0 0-6,0 0 7,0 0-32,0 0-19,0 0-36,0-4-120,0 0-118</inkml:trace>
  <inkml:trace contextRef="#ctx0" brushRef="#br0" timeOffset="4019.0263">6605 966 395,'0'0'171,"0"0"-71,0 0-43,0 0 46,0 0-4,0 0-32,-38-15-22,32 15-8,4 0 8,2 0 5,-3 0-13,3 0-14,0 0-1,0 0-15,0 0-7,5 0-5,23 1 5,9 5 3,14 1-3,2-1 1,0 2 3,-8 1-3,-10-1-1,-9 2-1,-14 1-1,-11 4-9,-1-1 11,-1 5 0,-20 1 2,-3 0 7,-8-2-6,-2 3-1,1-4-2,-1 3-13,1 0-64,2-1-53,1-3-176,0-6-243</inkml:trace>
  <inkml:trace contextRef="#ctx0" brushRef="#br0" timeOffset="4860.4338">5683 1599 398,'0'0'371,"0"0"-294,0 0-24,0 0 37,0 0-14,0 0-21,-3 0-26,3 0-2,0-3-1,3 3 1,0 0-8,-1 0-4,2 0-8,5 8 1,4 14-2,1 7 3,4 15-3,-6 9-1,-5 8-3,-4 6 1,-3-1 2,0-5-2,0-1-2,0-8-1,-3-4-1,-3-4 1,2-4 1,1-7-1,0-4 1,1-7 0,1-5 0,1-5-1,0-2 1,0-1-1,0-3 0,9-1 1,4-3 1,10-2-1,8 0-1,15 0 2,10-2-1,21-10 1,12 0-2,12 1 3,13 0 0,-3 4-5,-4-1 2,-10 2-10,-13 3-12,-17 0 10,-14 1 6,-18 0 1,-17 1 4,-11-1 1,-7 1 1,0 1 4,0 0 6,0 0-1,0 0 2,0 0-9,0 0-3,0 0-2,0 0-2,0 0 3,0 0-1,0 0 0,0 0-11,0 0-31,0 0-40,0 0-18,0 0-29,0 0-113,-4-5-63</inkml:trace>
  <inkml:trace contextRef="#ctx0" brushRef="#br0" timeOffset="5206.5054">6771 2214 568,'0'0'246,"0"0"-182,0 0-25,0 0 50,0 0 3,0 0-25,-58-13-33,58 13-13,-2 0 5,2 0-7,0 0 0,0 0-14,5 0-5,15 10 8,9 6-5,4 2-3,2 0 1,1 2-1,-3-2 1,-6 0-1,-8-4 0,-10 4-4,-9 0 3,-3 3 1,-27 6 6,-14 0 5,-4-2 18,2-2 1,9-3-7,11-4-15,13 2-8,7 5-4,6-3-79,7-2-72,18-12-199</inkml:trace>
  <inkml:trace contextRef="#ctx0" brushRef="#br0" timeOffset="9984.383">7954 863 536,'0'0'105,"0"0"-61,0 0 32,0 0 46,0 0-32,0 0-32,0 0-13,-48-18 1,48 14 1,0-4-19,0-1-17,14-5-9,14-2 0,15 2 7,8 4-8,4 9 3,-3 1-4,-7 14-2,-10 13-5,-16 8 0,-15 4 3,-4 4-6,-23-1 4,-13-3-1,-6-3 1,-1-6 4,8-9 2,10-8 1,11-7 0,10-4 3,4-2-3,0 0 3,0-5-4,6-18-6,15-8 0,1-9 2,4 0 4,-1 5 2,-1 3 1,-8 6 12,-3 9 12,-5 5 11,-5 6-14,0 5-3,-3 1-17,0 0-4,3 5-6,4 16-1,1 7 7,-2 7 0,2-1 3,0 5-1,0-5-2,-1 1-2,4-3-42,4-5-23,5-7-26,8-8-19,13-12-207,7-1-82</inkml:trace>
  <inkml:trace contextRef="#ctx0" brushRef="#br0" timeOffset="10259.8894">8837 633 687,'0'0'186,"0"0"-121,0 0-8,-86-59 15,77 56 22,1 3-50,-1 5-22,-4 24-21,-5 18 6,-3 18 6,-3 10 3,5 2 5,4-2-6,7-2 1,8-7-9,0-8-2,6-8-5,12-8 3,8-8-3,2-9-4,3-4-30,4-11-39,5-8-67,0-2-138,4-16-299</inkml:trace>
  <inkml:trace contextRef="#ctx0" brushRef="#br0" timeOffset="10634.399">9003 999 651,'0'0'249,"0"0"-198,0 0-30,0 0 53,0 0-20,0 0-40,38-46-12,-3 45 2,-5 1-4,-7 0 1,-11 9-1,-10 7-8,-2 9 8,-11 3 6,-17 0 4,-2-1-2,5-6-6,10-7-2,11-6 0,4-2-2,0-2-6,25-4 2,11 0 6,13-11-19,8-5-64,2-3-94,-1-2-136</inkml:trace>
  <inkml:trace contextRef="#ctx0" brushRef="#br0" timeOffset="10888.5785">9722 794 622,'0'0'222,"0"0"-167,0 0-1,0 0 37,0 0 7,0 0-42,-57-30-46,45 54-9,-1 13 19,-1 5 6,3-2-11,6 1-6,2-3-8,3-3 0,3-2-1,16-4-16,5-4-62,7-9-54,5-12-191</inkml:trace>
  <inkml:trace contextRef="#ctx0" brushRef="#br0" timeOffset="11213.3344">10041 732 977,'0'0'69,"0"0"-53,0 0 68,0 0-4,0 0-41,0 0-32,-13 4-7,13 22 0,0 12 26,0 6 13,0 2-18,0 1-2,0-4-12,0-4-7,0-6 5,4-3-2,5-10-3,3-5 2,1-6-2,5-5-3,2-4-13,4 0-26,1-2-26,2-13-30,-7-4-61,-1-4-130,-9-3-288</inkml:trace>
  <inkml:trace contextRef="#ctx0" brushRef="#br0" timeOffset="11380.7232">10105 928 929,'0'0'129,"0"0"-119,0 0 15,0 0 37,0 0-62,0 0-4,75 0-7,-16 0-71,1-7-160,-3-10-411</inkml:trace>
  <inkml:trace contextRef="#ctx0" brushRef="#br0" timeOffset="11592.2728">10723 966 951,'0'0'144,"0"0"-142,0 0 2,0 0 14,0 0-18,87-21-8,-19 14-108,4-4-152,-10-2-459</inkml:trace>
  <inkml:trace contextRef="#ctx0" brushRef="#br0" timeOffset="12007.7042">11035 774 282,'0'0'626,"0"0"-598,0 0-26,0 0 23,0 0 36,0 0-29,100-13-10,-68 13-12,-5 0 3,-10 0 13,-8 0-8,-9 0-15,0 0-3,0 1 0,0 6 5,0 6 8,0 5 1,0 5-3,0-1-9,19 2 0,8-3-1,7 0-1,2-4-4,-3-1-5,-8-2-10,-7-3 6,-10-7 4,-7 0 9,-1-4-7,0 2 7,-1 1 16,-17 3 9,-6 1-1,-10 3-10,5-1-9,-5 1-5,7 0-4,3 0-61,5-5-66,13-5-131,4 0-373</inkml:trace>
  <inkml:trace contextRef="#ctx0" brushRef="#br0" timeOffset="12241.4855">11521 662 892,'0'0'235,"0"0"-222,0 0-9,0 0 58,99 30 14,-72-1-37,-5 8-29,-10 3-3,-6 1-5,-6 3 0,0 1-2,-20-2-30,-3-1-82,3-13-85,7-10-280</inkml:trace>
  <inkml:trace contextRef="#ctx0" brushRef="#br0" timeOffset="12616.4339">11966 381 993,'0'0'129,"0"0"-103,0 0 38,0 0 14,0 0-22,0 0-50,9-10 0,20 42 0,10 16 21,4 10 3,-5 10-11,-7 7-12,-11 6-4,-13 1 0,-7-3-1,-2-10 1,-18-12-3,-6-8-5,0-12 1,-3-9-5,2-7 0,3-7-11,2-6-11,3-2-27,1-4-34,0-2-85,3 0-158,2-8-264</inkml:trace>
  <inkml:trace contextRef="#ctx0" brushRef="#br0" timeOffset="13522.4574">8427 1582 406,'0'0'163,"0"0"-157,0 0-1,0 0-5,0 0 77,0 0 21,-75-11-31,68 11-30,2 0-3,4 0-7,-1 0-4,2 0-6,-1 0-13,1 0 7,0 0 0,0 0-1,0 0 8,18 0-16,26 0 26,33 0 4,34 0 6,42-5-17,30-2 2,27-1-19,22 2 1,9 0-4,18 4 1,6-3 2,2-2-2,0-3-1,-11-1-1,-9-1-7,-23 3-3,-22-5-4,-25 0 11,-31-2 0,-28 2 3,-23 3 3,-23-1-2,-17 2 15,-16 2 1,-14 2 6,-10 2 5,-9 3 1,-3 1-5,-3 0-1,0 0-7,0 0-6,0 0-10,0 0-1,0 0-2,0 0-2,0 0-10,-16 0-48,-12 7-74,-4-3-142</inkml:trace>
  <inkml:trace contextRef="#ctx0" brushRef="#br0" timeOffset="13658.2061">12413 1505 660,'0'0'0,"0"0"-576</inkml:trace>
  <inkml:trace contextRef="#ctx0" brushRef="#br0" timeOffset="17129.529">11183 1271 207,'0'0'143,"0"0"-121,0 0 8,0 0 35,0 0 0,0 0-30,-7 0-9,6 0 8,-1 0 3,-1-2-11,0 2-4,0-2-7,-6 1-2,1-1-3,-6 2-4,-4-1 0,-2 1 0,0-2 10,-1 1 1,3 1 6,8 0 7,1 0-4,6 0 5,1 0-3,2 0-11,0-2-3,0 2-14,17-1 1,11-2 12,10 0-1,9-2-2,1 0-7,1 0 4,0-2-6,-2 2 0,2 1 0,-7 3 2,-3-1-4,-10 1 2,-8 1-1,-9 0 2,-6 0-2,-6 0 0,0 0-8,0 0-1,-6 0-1,-12 0 9,-9 0-20,-7 3-48,-3 5-65,0 1-72,2-1-77</inkml:trace>
  <inkml:trace contextRef="#ctx0" brushRef="#br0" timeOffset="17513.6924">11032 1382 524,'0'0'185,"0"0"-141,0 0-13,0 0 67,0 0-17,0 0-34,0 0-40,22-12 10,14 2-11,9 2 2,3 2 0,5-1-7,2 1 6,2 0-6,0 4 3,-5-2-3,-6 3-2,-12 1 1,-11 0 0,-4 0 0,-6 0 2,-6 0 0,-3 0 1,-2 0 1,-2 0-2,0 0-4,0 0 5,0 0-5,0 0 2,0 0-6,-5 5-25,-10 5-29,-4 1-71,-5 0-157</inkml:trace>
  <inkml:trace contextRef="#ctx0" brushRef="#br0" timeOffset="20873.4664">9265 771 266,'0'0'108,"0"0"-97,0 0-7,0 0 27,0 0 27,0 0-25,-36-29-10,30 25-8,1 1 35,-1 0-31,0 0-12,1 1-5,-1-1 15,-3 0-17,2 1 0,-4 2-1,-2-2 1,-1 2 13,0 0-12,-1-2 20,1 2-5,-1-1 6,5 0-11,1 1 6,5 0-11,-1 0 8,2 0-2,1 0-7,-4 0-3,-1 1 2,-2 6-3,0 1 12,0-1-9,-1 2 4,2-1 4,-1 3 6,-2 1-8,0 0-1,3 0 1,-1 1 2,-2 1-3,2-2 3,-2 4-7,2 2 3,0-1-5,2 1 8,-2 0-1,3-2-4,0 0 3,4-3-3,-2 4 5,2-3-2,-1 0-5,0 0 5,3 1-2,0 3-3,0-2 2,0 0 2,0 0-4,0-3-2,0 1 5,0 0-3,0-1 3,2 2-6,-1-3-1,4 1 6,-2-2-5,0 0-1,5 2 1,-4-2 1,5 2-1,-3-1 0,0-2 0,0-1 1,1-1 1,1 0-2,-2-3-1,0 0 2,0 0 0,-1-1 1,1 1 0,2-1 0,0 1-3,2-3 1,0 4 4,4 0-4,2 0 1,-2 1 0,0-2 3,0-1-5,-2-1-4,0-2 4,-2-1 8,1 0-5,-2 0 5,-2 0 2,1 0-3,3 0 5,2 0-5,0-4-3,-1 0-2,0 1 0,1 0 1,-2 0-1,0 0 0,0-1-1,-2 0 3,0 0-2,-3 2 0,0-2 0,0 0 2,1-3 4,2-2-2,0-2-3,-1-1 0,2 0 0,-3-2-3,1 0 8,-2-3-4,-1 1 2,-2-2 3,-1-2-1,0-1 4,-2 0-9,0-1 3,0 0 0,0 2 1,0-1 1,0 2-4,0 3 1,-2-1-2,0 3 6,0-2 0,2 2-2,-1-3-6,1 3-1,-2 3 2,1 1 0,1 1 0,-3 2 0,3 0 0,-2 3 1,-1-2-1,0 1-2,0 0 0,0 0 2,-2-1 1,0 1-2,-3-2 0,2 1 3,-3-1-3,-3 0 0,2 1-1,-2 0 0,0 1 1,1 1 3,4-1-3,0 2 1,1 1-2,3 0 1,0 2 0,1-2-1,2 1-1,0 0 1,0 1-11,0 0-18,0-2-17,-1 2-29,-4 0-33,-4 0-28,-4 0-260</inkml:trace>
  <inkml:trace contextRef="#ctx0" brushRef="#br0" timeOffset="24150.3165">8118 2412 199,'0'0'215,"0"0"-155,0 0-43,0 0 10,0 0 36,0 0 4,0 0-11,-10 1-19,2-1 3,-4 0-5,-6 0-15,2 0 3,-2 0 11,6 0-2,5 0 2,4-3 8,3-1-14,0-2 4,1-4-23,25-4-5,15-2-2,7 1 11,7 7-4,-3 6-6,-8 2-1,-7 7 0,-9 15-4,-10 8-6,-12 8 8,-6 5 0,-6 2-6,-16-4 3,-5-6-3,3-10 6,5-8 1,4-7 0,6-4 2,6-5-2,1-1 0,2 0 6,0 0-7,0-11 4,9-13-4,6-9 1,8-6 3,-1-2-2,-1 3 0,-5 6 6,1 5 13,-7 7 3,-4 6 4,-3 7 8,-3 4-1,0 3-22,0 0-5,0 16-8,0 16-1,0 15 1,0 9 6,0 2-1,0-1-3,0-6-2,9-4 0,6-6 0,0-5 0,-2-8-11,2-6-38,5-3-58,5-11 11,5-8-200,6-7-107</inkml:trace>
  <inkml:trace contextRef="#ctx0" brushRef="#br0" timeOffset="28072.3571">9138 2185 422,'0'0'168,"0"0"-81,0 0-8,0 0 38,0 0-41,0-82-18,0 73-11,-6 2 3,1 3-10,0 4-2,-5 0-8,-13 36-27,-11 25 8,-9 25-3,-2 15 15,14 8-8,13-3-7,18-7-5,0-7 0,19-13-3,13-5 2,6-9-2,1-10-5,1-12-26,-2-11-56,-3-12-62,-6-15-203</inkml:trace>
  <inkml:trace contextRef="#ctx0" brushRef="#br0" timeOffset="31306.4269">9400 2541 675,'0'0'120,"0"0"-97,0 0 38,0 0 34,0 0-37,0 0-46,-41-17-4,68 13-4,9 1 8,1 3 3,-1 0-8,-7 4 0,-10 13-7,-10 6-7,-9 4 7,-8 6 1,-25 3 8,-7-1-8,-3-4 5,9-8 1,11-6-6,11-6-2,9-4 1,3-1-1,0-4-6,15 0 4,14-2 3,9 0 8,6 0-8,1-6-7,-2-2-16,-3-2-56,-6 0-79,-5-1-121,-10-1-191</inkml:trace>
  <inkml:trace contextRef="#ctx0" brushRef="#br0" timeOffset="31787.4409">9778 2396 644,'0'0'204,"0"0"-155,0 0 17,0 0 18,0 0-11,0 0-27,-8-65-17,8 60-4,0 0 6,0 3-7,0 2 2,0 0-7,0 0-14,0 5-5,-3 23-9,-5 16 9,-7 19 11,2 7 3,-1 4-13,4-6 5,7-9-6,3-6 0,0-6 0,2-10 1,9-9 0,0-9-1,-1-10-1,1-5-1,-2-4-2,1 0-4,3-1 5,3-14-2,1-2-19,-2-1 0,-3 0-15,-4 4-19,-5-3-28,-3 5-23,0-1-155,0 2-72</inkml:trace>
  <inkml:trace contextRef="#ctx0" brushRef="#br0" timeOffset="32049.8246">9734 2694 697,'0'0'175,"0"0"-115,0 0 12,0 0 30,0 0-30,0 0-72,-8-23 7,49 21-4,9-4 6,1 0-2,-5-1-1,-7 1-3,-10 0 0,-9 1 1,-9 2 2,-7 1-4,-4 2 1,0 0-3,0 0-11,0 0-58,-3 0-57,-7 4-254</inkml:trace>
  <inkml:trace contextRef="#ctx0" brushRef="#br0" timeOffset="33819.1977">9592 3049 11,'0'0'49,"0"0"9,0 0-28,0 0-12,0 0 3,84-17-11,-54 14-7,-2-1-3,-1 0 0,-5 3-7,-5 0 7,-7 1 0,-7 0-1,-3 0-5,0 0 6,0 0 6,-3 2 25,-4 4-22,1 4-9,-1-2-35,4-1-114</inkml:trace>
  <inkml:trace contextRef="#ctx0" brushRef="#br0" timeOffset="34499.8116">9564 3108 317,'0'0'203,"0"0"-140,0 0-31,0 0 27,0 0 35,0 0-11,-70-2-28,70 2-26,0 0-7,0 0 0,0 0 1,0-2-11,5-1-12,17-2 0,12-1 24,12 0-24,6 1 2,2-1 0,3 2 2,-4 1-4,-5 0 0,-11 0 0,-14 3 0,-11-1-14,-11 1 4,-1-2 0,-12 2-11,-20 0 17,-16 0-40,-15 0-8,-6 9 14,1-1 21,7 1 15,10-1 2,8 1 2,8-1 10,12-3-5,9-1 0,8-2 2,6-2 8,0 2-17,7 0-4,19 2 4,8-3 21,10-1-6,5 0-15,1 0 1,0 0 14,-4-2-6,-7-3-8,-10 3-1,-9 0 0,-14 1-18,-6 1-53,0 0-28,-21 0-93,-10 0-148</inkml:trace>
  <inkml:trace contextRef="#ctx0" brushRef="#br0" timeOffset="36024.1162">10380 2704 561,'0'0'116,"0"0"-85,0 0 40,0 0 47,0 0-43,0 0-33,0 0-18,-15-15-11,39 8 1,16-2-9,6-3 0,8 2 0,0 3 1,-5-3-4,-4 2-2,-13 1 1,-7 1 3,-9 0 0,-9 3-2,-5 2 2,-2 1 2,0-1-6,0 1-10,0 0-22,-5 0-74,-2 1-269</inkml:trace>
  <inkml:trace contextRef="#ctx0" brushRef="#br0" timeOffset="36742.9289">11387 2466 76,'0'0'728,"0"0"-664,0 0-58,0 0 9,-49-82 47,41 72-9,2 2-31,0 2-5,-3 5-5,0 1 5,-10 1-2,-7 25-7,-11 14 4,-3 10 12,0 6-1,4 0 1,6-3-9,9-3-5,11-5-2,8-5-2,2-3-3,8-8-1,14-2-2,4-8-1,5-6-1,4-7 2,3-6-3,-2 0 0,-4 0-2,-5-9 5,-6-5 3,-12-3 0,-7-2 10,-2-3-8,-2 1-3,-16 1 5,0 5 4,-3 2-6,1 5-4,5 5-2,1 3 1,4 0-7,1 0-28,0 6-67,8 5-64,1-5-207</inkml:trace>
  <inkml:trace contextRef="#ctx0" brushRef="#br0" timeOffset="37110.5509">11769 2233 882,'0'0'89,"0"0"-46,0 0-30,0 0 33,0 0 4,0 0-4,71-71-19,-37 71-13,1 1-4,1 24 7,-3 16-16,-8 16 11,-8 17-4,-9 15 11,-8 7-5,-4-1-11,-20-6 0,-4-10-3,-4-11 3,4-11 0,1-12-1,0-10-2,5-10-1,1-6 1,2-7-8,2-2-29,2-3-45,3-2-36,2-5-124,7 0-205</inkml:trace>
  <inkml:trace contextRef="#ctx0" brushRef="#br0" timeOffset="37996.0557">8754 3802 643,'0'0'182,"0"0"-167,0 0-15,0 0-22,0 0 22,0 0 11,-66-18 5,63 18-10,0 0-5,3 0 11,0 0 1,27-4-9,25 1 21,32-1-2,38-5-4,33-2 5,27-3-15,16-4-4,9 2 2,6 2-7,-4-1 9,-7-1 8,-6 1-10,-16-3 13,-17 4 2,-18-1-4,-27 4 10,-24 0-9,-24 2-2,-27 4-3,-17 2-5,-16 0 3,-10 3-12,0 0-5,-9 0 2,-24 0 0,-18 1-48,-25 15-62,-15 3-75,-7 4-55,-3-3-60</inkml:trace>
  <inkml:trace contextRef="#ctx0" brushRef="#br0" timeOffset="38386.202">9167 3942 779,'-82'1'149,"13"5"-124,11 4-25,27-4-5,14-2 5,17-2 10,3-2 28,42 0-37,35 0 23,43-8-16,38-9 13,33-2-7,27 1-2,16 4-8,3-1-4,-5 2 3,-9 1-3,-20 0-3,-18 0 3,-22 2 6,-23-1-1,-30 1 5,-25 2 10,-30 0-1,-26 4-1,-20 1 2,-11 2 2,-1 1 15,0 0-18,0 0-18,0 0-1,-9 0-36,-10 0-67,-14 0-61,-7 0-213</inkml:trace>
  <inkml:trace contextRef="#ctx0" brushRef="#br0" timeOffset="46011.1416">17726 552 813,'0'0'96,"0"0"-49,0 0-41,0 0-4,0 0 5,0 0 11,0 0-9,-12 4-9,12 23 8,5 5 6,0 5-2,0 0-4,-2 1 3,-1 4-1,1 3-1,0 8-4,0 8 5,1 7 9,3 5 3,-2-1-17,1 6-4,0 10 3,-2 12-1,1 12 0,-1 8 4,-1 6-6,0 1-1,2 6 4,1-6-2,3-2-2,6-2 0,1-4 2,5-6-2,0-3 0,-2-6 0,-2-4 0,-6 0 3,-3-2 1,-8 0-2,0 4-2,-3-3 0,-12 4 1,-1-3-1,-1-5 5,5-10-5,2-9 0,4-9 3,3-4-3,3-7 0,0-7 0,0-5 8,0-8 2,0-5-6,3-6 2,1-6-1,1-4-5,-2-7 1,-3-2-1,0-2 0,0-3-2,0-1-28,0 0-33,-6 0-28,-14-19-137,-10-12-170</inkml:trace>
  <inkml:trace contextRef="#ctx0" brushRef="#br0" timeOffset="47323.8832">15154 3071 204,'0'0'285,"0"0"-223,0 0-52,0 0-6,0 0 18,0 0 42,-31-8-3,34 7-12,11 1-18,5 0-11,3-2-2,6 2-6,7-1-1,5-1 2,11-2 2,8 0 6,8-3-11,15-2 2,11-1-7,10-3 9,10-1 1,8 2-2,3-1-2,6 0-3,10 3 3,-3-2-3,6 2-1,-2 0-6,-7 2-1,-3 2 0,-2-1-2,-4 1 2,-3 2-2,2 1 1,-3-2 1,-2-1-5,-4-1 4,-4 0 0,-6 0-2,1 3 2,-1 0-2,5 0 6,0 1-1,1-2-1,1 1 1,1 1 0,-1 0-2,-3 3 4,-4-1-9,-7 1 8,2 0-5,0 0 2,0 0 0,5 0 2,-1 0-2,-1 0-1,2 0 0,0 0 2,-3 0-2,-1 0 5,-7 0-4,-6 0 0,2 0 0,-1-3-4,4 0 4,2-1 0,3 2 0,-2 0-1,-2 0 6,-5 2-7,-6 0 4,2 0 0,-2 2-2,-5 2 0,4 0 0,-4-1 0,0 0-2,3-3-1,0 0 1,1 0 2,1 0 0,-1 0 0,2-3 0,-4 2 1,-3-1-1,-2 2 0,-1-3 0,-1 3 4,1 0-4,-4-1 0,-2 0-6,-6 0 7,-2 1-1,-5-2 6,-1 2-6,-6-2 0,-2 2 4,-3 0-2,-1 0 6,-3 0-1,-4 0 0,-2 0 3,-4 0-5,-3 0 1,0 0 0,-4 0-2,-1 0 5,-3 0-3,-4 0 4,-4 0 2,-1 0 5,-3 0-5,-3 0-4,-2 0-6,-1 0-2,0 0-8,0 0-28,0-2-43,-3-7-34,-9-5-155,-2-1-52</inkml:trace>
  <inkml:trace contextRef="#ctx0" brushRef="#br0" timeOffset="47683.3686">23442 2534 784,'0'0'138,"0"0"-124,0 0-7,0 0 46,0 0 5,0 0-23,-48-13-21,48 30-11,12 6 19,9 4 4,6 1-2,2 0-9,1-1-9,-3-2-5,-1 0 6,-5 0-4,-4 0-3,-8 0 0,-6-1 0,-3 1 1,0-1 0,-10-1 7,-11 0 0,-4-2 1,-4-3-3,0-1-2,-1-3-3,-2-1-1,0 0-1,-1-1-49,0-3-57,1-4-70,7-5-314</inkml:trace>
  <inkml:trace contextRef="#ctx0" brushRef="#br0" timeOffset="48571.2434">17768 581 429,'0'0'472,"0"0"-420,0 0-36,0 0 10,0 0 27,0 0-19,0 0-34,-67 17 2,29 20-2,0 4 2,-1-4 0,11-5 1,0-7-1,8-3 3,3-9 1,7-3 1,5-5-5,4-5 1,1 0-1,0 0 7,0 0 0,2-10 21,11-12 7,6-13-20,4-5-6,3-3 12,0 4-3,0 7-3,-2 9-3,-7 9 12,-6 8-14,-1 6-11,2 0-1,7 2-8,10 16 4,6 7 0,13 5 2,8 6-6,10-1-60,12-2-85,4-6-124,-3-11-443</inkml:trace>
  <inkml:trace contextRef="#ctx0" brushRef="#br0" timeOffset="49621.5942">23816 3023 519,'0'0'210,"0"0"-179,0 0 10,0 0 48,0 0-10,0 0-16,42-39-17,-42 39-9,0 0-10,0 0 9,0 0-6,0 0-22,0 14-8,0 11 0,0 14 25,-2 7-3,-4 5 5,-1 3-12,3-3-7,2-3-6,2-5 0,0-3 0,2-8-2,9-8 0,1-8 1,2-6 0,2-5-1,5-5-4,2 0-2,2 0 0,1-9-7,2-5-20,-5-7-33,-4-4-53,-5-1-102,-11-1-263</inkml:trace>
  <inkml:trace contextRef="#ctx0" brushRef="#br0" timeOffset="49802.9782">23846 3289 761,'0'0'205,"0"0"-198,0 0-7,0 0 0,0 0 31,85 0 3,-33 0-24,-4 0-7,-3 0-2,-14 0-2,-10-3-26,-14 1-85,-7-1-113,-16-2-61</inkml:trace>
  <inkml:trace contextRef="#ctx0" brushRef="#br0" timeOffset="51673.3405">17892 2914 173,'0'0'366,"0"0"-287,0 0-56,0 0 26,0 0 15,0 0-37,-3 0-27,3 0 0,0 0 7,0 0 16,4-1 14,4-7-7,2-1-3,1 1-12,1-4-2,2-1-6,2-1-4,2-3 2,3 0-2,-2-3 0,0 1 4,0-5-5,-2-2 5,-1-6-3,2-7-1,0-3 0,2-2 1,0 2-4,3 7 0,-1 4 0,-4 3 6,3 3-5,-2-1 10,4-2-3,-1 3 3,2 0-4,-2-1-4,4 0-2,0-1 2,0 0-1,0-1 6,0-1-3,0-1 0,-4-1-3,3 1 3,-1 3-1,-4 2-2,0 3-1,-2-2 3,-4 4-3,2-2-1,-3 1 4,2 1-3,-1-3 0,-1 3 2,2-1-1,-1 1-1,2 4 1,-2-1-1,0 3 3,1 2-3,0-1 0,-1 2 0,-4 1-1,0-3 1,1-1 1,2-2 0,2 0-1,1 0-1,-2-2 1,4-2 3,-3-1 1,1-4-2,1 2-2,-3 1 2,-1 0 1,-3 7 3,2-1 0,-5 2-4,1 4 1,-1 3 2,-2 1-2,-1 0-3,-1 1 6,-1 0-3,2-1 1,-1 0-1,0 0-2,2 0-1,-1 0 4,2 0-1,-3 5-3,2-2 2,-4 1-3,-1 2 1,0 0-1,0 0-4,0 0-30,0 0-73,0 0-89,0 2-193</inkml:trace>
  <inkml:trace contextRef="#ctx0" brushRef="#br0" timeOffset="53016.2043">19088 1346 435,'0'0'141,"0"0"-122,0 0 36,0 0 74,0 0-34,0 0-52,-4 0-22,4 0 9,0 0-5,0 0 0,0 0-12,0 0-9,0 0-4,0 0-2,4 0 2,11 0 7,11 0-5,7 0 3,8 0-1,10 0-4,10 0 2,6-4 0,8 0-2,-4-1 0,1 1 0,-2-2 0,-3 0 1,-3 2-2,-4-1-1,-6 0 2,-3 3-6,-2-1-1,1 1 1,1 1-2,1 0 2,-1-1-5,-6 1 3,-9-1 4,-5 1 4,-7 0-1,-2 0 1,-4-2 0,0 3 0,-3 0-1,3 0 1,-2-2 0,1 2 2,0-1-2,-3-1 1,-2 2 2,-2 0-3,-1 0 1,-1 0-1,-1-1 1,-1 1 0,2 0-1,-2 0 0,0 0 0,-1 0 0,0 0-1,-2 0 2,0 0-1,-1 0 0,-1 0 1,-1 0-2,0 0 1,2 0 0,-1 0 3,-1 0-3,2 0 5,-1 0-5,1 3 1,-1 0 2,1 3-3,-1 3 0,0 4 1,-1 1 0,0 6 5,0 2-4,0 2 3,0 6-1,0 4 1,0-1-1,6 6-2,-1 3-1,1-3 3,3 2-1,0-2-1,0-1 1,-1-1-3,-1 2 2,-2 0 2,-2 0-3,1-3-1,-3-2 2,1-1-2,-2 0 0,0 1 0,0 1 0,0 1 3,0-2 0,0-1-3,0-2 1,0-2 0,0-3 2,3 0 1,3-2-2,1-4-2,0-1 6,-1 0-3,-3-2 1,2 1-3,-4-3 2,3 2 2,-3 0-1,1-1-3,-1 1 1,1-3 0,-1-1-3,2 0 2,-3 0-1,1-1 1,2 1 0,-1-1-1,0 0 1,-2 1-1,0 1 2,0-4 3,0 0-3,0-1 0,0-3-1,0 1 1,0-2-2,2 1 0,0 1 3,-1-3-2,1 0 0,1-1 0,-2 0 2,-1-3-3,2 0 3,-2 0-3,0 0 8,0 0 1,0 0 6,1 0-1,-1 0-2,0 0-8,0 0-1,0 0-1,0 0-2,0 0 0,0 0 0,0 0 0,0 0-38,0-1-58,-10-6-221</inkml:trace>
  <inkml:trace contextRef="#ctx0" brushRef="#br0" timeOffset="53995.012">17912 1508 434,'0'0'341,"0"0"-270,0 0-52,0 0 32,0 0-14,0 0-34,18-6-3,-1 6-5,4 0-27,3 0-91,7 0-92,4-4-152</inkml:trace>
  <inkml:trace contextRef="#ctx0" brushRef="#br0" timeOffset="54127.4899">18393 1462 353,'0'0'87,"0"0"-87,0 0-96,0 0-16</inkml:trace>
  <inkml:trace contextRef="#ctx0" brushRef="#br0" timeOffset="54277.8042">18782 1394 540,'0'0'198,"0"0"-150,0 0 8,0 0-18,0 0-38,0 0-14,6-2-104,-6 4-74,0 5-157</inkml:trace>
  <inkml:trace contextRef="#ctx0" brushRef="#br0" timeOffset="55114.8118">16885 1530 563,'0'0'133,"0"0"-113,0 0 39,0 0 23,0 0-42,0 0-15,77-46-16,-41 36 5,1 0 0,3 4-3,-1 4 5,-4 2-13,-7 0 0,-11 2-1,-9 10-2,-8 1-10,0-1 8,-7 7 2,-13-2 10,-3 3 3,-3-2-10,7 1 2,1-6-1,8 2 0,8-4 0,2 1-4,0 0-3,4 2 2,12-3 1,3 2 6,5-2-6,0-1 1,1 0 1,-3-3-1,-2-1 1,-7-1-1,-4 1 2,-3-1-3,-3 1 0,-3 2-2,0 0 0,0 0 2,0 2 6,-7-1-3,-8-2 5,-6 0 12,1-2 1,-4 1-5,2-2-3,6-3-12,-1 3-1,6-3-6,3 0-51,2-1-155,5 0-256</inkml:trace>
  <inkml:trace contextRef="#ctx0" brushRef="#br0" timeOffset="61845.7946">19251 1682 481,'0'0'220,"0"0"-167,0 0-38,0 0 38,0 0 7,0 0-39,0 0-21,5 7-2,-5 9-1,0 5-1,0 6-69,-5 8-64,-6 1-65,4 3-16</inkml:trace>
  <inkml:trace contextRef="#ctx0" brushRef="#br0" timeOffset="62004.5338">19266 2173 430,'0'0'57,"0"0"-18,0 0 3,0 0 19,0 0-26,0 0-35,-7 81-65,7-61-100,0 2-122</inkml:trace>
  <inkml:trace contextRef="#ctx0" brushRef="#br0" timeOffset="62144.0831">19259 2507 333,'0'0'74,"0"0"-39,0 0 10,0 0 12,0 0 5,0 0-34,-10 35-28,10-32-13,-1 1-70,-1 1-98</inkml:trace>
  <inkml:trace contextRef="#ctx0" brushRef="#br0" timeOffset="62571.4778">19223 3113 694,'0'0'211,"0"0"-183,0 0 11,0 0 18,0 0-11,0 0-9,16 0-26,-9 0 0,1 1 9,4 11 1,0 4-8,0 11-1,0 4-4,-5 6-2,1 2 5,-3 1-7,0-1 2,-1-3-4,-1-6 0,0-3-1,-1-7 1,-1-7-2,-1-5-5,0-4 5,0-2 2,2-2-2,-1 0-11,3 0-32,3 0-35,6 0-49,11-17-124,6-11-264</inkml:trace>
  <inkml:trace contextRef="#ctx0" brushRef="#br0" timeOffset="63653.2402">20808 3202 472,'0'0'145,"0"0"-83,0 0 47,-80-13-4,75 10-41,5 2-27,0-2-5,0-2-20,8-2-12,11 0 16,5-4-9,1 4-1,0 1-4,-5 5 4,-2 1-5,-3 0 2,-3 3-3,-2 13 0,-4 2 4,-4 5 1,-2 0-4,0 0 3,-8-1-1,-8-2-2,-1 0 7,1-3-2,3-2-2,0-5 8,3 1-6,4-3 1,2-2 1,-1-2 0,5 1-3,0-3-3,0-2-1,0 1 0,3 1 3,12-1 0,8-1 8,7 0-1,7 0-4,6 0-5,3-4 5,-2-3-6,-3 3-1,-5 2 0,-6 0 1,-9 0 4,-6 2 5,-9 0 2,-3 0-1,-3 0-2,0 0-2,0 0-4,0 0-1,0 0-2,0 0-2,0 0-3,0 4-25,-5 7-50,-12-1-51,-4-6-277</inkml:trace>
  <inkml:trace contextRef="#ctx0" brushRef="#br0" timeOffset="70093.5924">16107 7092 777,'0'0'140,"0"0"-108,0 0-10,0 0 19,-13-75 6,43 58-15,9 5-21,7 5-10,5 7 8,-2 0-4,-7 11-5,-8 13-2,-13 5-14,-14 3 14,-7 2 1,-13 1 1,-16-4 2,-2-5 2,4-5-4,9-9 4,8-6-4,8-6 3,2 0 1,0 0 1,0-2-2,6-18-3,12-11 9,3-7-4,2-4-3,3 0 3,-2 5 6,-6 9 9,-3 7-5,-9 9 13,-4 8-1,-2 2-4,0 2-17,0 0-6,0 0-11,4 18-3,-1 5 14,2 8 6,0 3-3,-2 0-1,2-1-3,1-1 1,4-1-10,8-8-52,5-3-6,11-9-34,8-10-152,5-1-64</inkml:trace>
  <inkml:trace contextRef="#ctx0" brushRef="#br0" timeOffset="70854.4925">16870 6880 541,'0'0'149,"0"0"-91,0 0 27,0 0 12,0 0-17,0 0-42,-36-49-36,27 74-2,-3 11 30,-3 7-9,-1 3-11,4 1-3,1-6 2,8-4-7,3-7-2,0-6-1,20-9-9,5-6-23,8-8-14,7-1-18,6-10-18,1-18-14,-4-6 46,-1-7 31,-8-1 20,-6 0 17,-5 2 12,-8 5 53,-5 7-8,-4 2-16,-5 8-8,-1 4-8,0 5 12,0 4-11,0 5-7,0 0-9,0 0-23,-1 15-4,-5 16 0,2 8 10,-1 10 2,4 1-11,1 0 3,0-3-3,0-3 0,0-8-1,6-7-2,1-4-65,3-11-31,3-7-35,3-7-69,-1-7-56,1-18 28,-7-10 230,-6-6 12,-3-3 136,0-4-29,0 2 4,0 10 9,0 16-25,0 9-48,0 11-11,0 0-48,9 0-4,11 11 4,5 1 1,3-4-1,0-3-2,-1-5-3,-7 0-7,-2 0 6,-3-15 6,-4-6 10,0-1 7,-3 0 15,-2 3 13,-1 6 10,-4 8-7,-1 3-13,2 2-29,1 6-6,2 19-7,1 7 7,2 9 9,-1 2-8,-1 2 3,0 1-4,0-3-10,2-6-89,3-3-31,2-9-191</inkml:trace>
  <inkml:trace contextRef="#ctx0" brushRef="#br0" timeOffset="71094.7824">17993 6963 1033,'0'0'50,"0"0"-44,0 0-5,0 0 0,0 0-1,118-47-36,-72 44-127,-10 3-144,-14 0-78</inkml:trace>
  <inkml:trace contextRef="#ctx0" brushRef="#br0" timeOffset="71202.6504">18147 7009 366,'0'0'375,"0"0"-219,0 0-89,0 0-22,0 0-12,0 0-30,-64 40-3,102-40-27,15 0-181,9-24-383</inkml:trace>
  <inkml:trace contextRef="#ctx0" brushRef="#br0" timeOffset="71850.5261">18924 6428 936,'0'0'38,"0"0"-34,0 0-4,24-77-3,21 52 3,3-3 34,-2 2-24,-10 1-5,-11 0-1,-15 3-4,-10 3 1,0 1 0,-22 6 19,-12 6-14,-10 6 8,-9 8 4,3 25 0,3 13-3,15 13-4,16 9-1,16 3-2,3 4-7,31-2 4,10-4-4,3-7 0,-6-10 2,-13-4-3,-11-9-10,-10-3-1,-7-6 7,0-5 2,0-5 0,0 0 2,0-2-2,0 2 2,19 3-4,7 0 4,6 2 2,-2 6 0,-9 9 0,-9 10-1,-12 13 0,0 12-1,-21 14 8,-6 13 13,3 7-2,4 5 10,8 6-2,8 2-5,4 0-11,2-9-5,16-12-1,7-14-4,8-13-1,7-11-1,7-16-4,5-14 3,-1-14 1,-2-15 1,-3-4-15,-3-15-7,-1-17-55,0-12-45,-3-11-128,-5-10-288</inkml:trace>
  <inkml:trace contextRef="#ctx0" brushRef="#br0" timeOffset="79941.1802">18563 401 545,'0'0'111,"0"0"-11,0 0-44,0 0 12,0 0-21,40-74-26,-13 71-20,2 3 7,-6 0-5,-5 18-3,-6 7-1,-9 4-1,-3 6 2,-4-1-4,-19-1 2,-2-2-6,0-6-2,4-3-3,4-9 9,10-4 1,5-8 3,2-1 5,0 0 3,0-3 3,0-12 0,9-6 3,6-5 6,-3 1-1,2-1 13,-3 1-3,0 5 4,0 3-3,-4 8-5,-3 5-1,2 4-24,2 6 0,5 18-9,-1 5 9,3 7 1,-6 3 0,2-1-1,0 1-20,3-6-37,1-5-2,3-7-60,3-14-197,1-7-186</inkml:trace>
  <inkml:trace contextRef="#ctx0" brushRef="#br0" timeOffset="80345.1023">19015 347 508,'0'0'208,"0"0"-112,0 0-12,0 0-12,0 0-26,0 0-46,-3-20 0,3 56 0,0 3 3,0 1 0,0-2 1,0-1-1,4-2 2,6-6-5,2-2-27,7-6-42,3-8-62,8-6-15,3-7-30,1 0-24,-2-13 59,-7-10 141,-9-2 0,-2-5 138,-8-2 40,-3 1-42,-2 1-3,-1 7-15,0 7-26,0 7-34,0 6-11,0 3-4,0 0-43,0 0 0,5 14-7,4 6 7,1 5 3,1 0-2,3-2-1,-2 0-24,5-5-62,1-7-122,-2-8-84</inkml:trace>
  <inkml:trace contextRef="#ctx0" brushRef="#br0" timeOffset="80593.3221">19364 438 470,'0'0'96,"0"0"-63,0 0-33,0 0 2,0 0 10,0 0-8,91-50 4,-69 37 11,-6 1 85,-9 0 13,-4 3-22,-3 5-17,0 4 2,0 0-49,0 6-31,6 19-6,-2 11 6,4 9 12,-1 6-6,4 6-2,1 4-4,0 2-63,-2-4-94,-5-10-223</inkml:trace>
  <inkml:trace contextRef="#ctx0" brushRef="#br0" timeOffset="84712.6505">19934 6341 443,'0'0'191,"0"0"-122,0 0-28,0 0 41,0 0 10,0 0-39,0 0-43,10-25 0,12 20-4,3 3-2,3 0 8,-2 2-8,-1 0-4,-3 0 4,-5 0-3,-5 0-1,-3 6 0,-8 1-4,-1 1 1,0 4 3,0 1 1,-12 1 0,0 4 1,0-4 0,2-2-1,5 0 1,4-1-2,1-3 0,0 3 0,0-3 0,11 3 1,6-5-1,7 1 1,6-3-1,1 2 1,1-2-1,-4 2 0,-7 0 0,-3 5-5,-9-1 3,-3 4-5,-6 0-2,0 1 3,-3 2-1,-17 0 1,-10-1 6,-10 0 2,-2-3 0,-3-1-1,0-4 0,7-2 12,7-2 1,8-4-1,11 0-9,6 0-1,5 0-3,1 0-9,0 0-56,13-14-199,16-8-212</inkml:trace>
  <inkml:trace contextRef="#ctx0" brushRef="#br0" timeOffset="85040.7064">20462 6282 628,'0'0'197,"0"0"-103,0 0-56,0 0 37,0 0 5,-41-72-26,41 72-33,0 0-10,0 0-11,0 6-1,0 16 1,0 9 1,0 11 20,0 8-10,0 2 2,0 1 3,0 0-9,0-5-5,0-4-1,3-8 2,10-7-3,0-7-2,2-7 2,1-7-1,4-7-1,0-1-10,5 0-32,2-15-13,0-6-36,-2-4-10,-5-1-167,-3-5-166</inkml:trace>
  <inkml:trace contextRef="#ctx0" brushRef="#br0" timeOffset="85207.6539">20545 6432 655,'0'0'208,"0"0"-151,0 0-9,0 0 24,0 0-16,0 0-45,-45-13-7,73 13 0,11 0 1,11 0-5,4 0-72,3-6-96,1-7-328</inkml:trace>
  <inkml:trace contextRef="#ctx0" brushRef="#br0" timeOffset="86751.183">22875 6050 525,'0'0'117,"0"0"-100,0 0 3,0 0 49,0 0 21,0 0-53,0 0-16,-63-53-7,54 53-3,-7 0 8,-6 12 0,0 11 3,-4 8-1,2 8-5,3 4-1,7 4-2,5 1-5,7-3-1,2-2 2,0-7-6,11-5 3,8-6-2,4-5-1,4-7-3,1-6 1,1-7 0,-1 0 4,-1-3-5,-2-18 2,-1-4 5,-6-7-6,-4-5 8,-7-3-8,-7-5 6,0-1 11,-3 4-3,-9 5-2,-3 11 4,-3 6-9,-1 7-8,-2 7-2,-1 6-13,2 0-59,8 18-32,11-1-182,1-2-254</inkml:trace>
  <inkml:trace contextRef="#ctx0" brushRef="#br0" timeOffset="87072.568">23367 6061 726,'0'0'189,"0"0"-153,0 0-15,0 0 41,0 0 10,0 0-22,72-52-32,-72 52-18,-5 14 2,-25 10 11,-11 7 26,-12 1-13,3-1-19,11-1 5,11-4 6,16-1-12,12-5-1,0 3-3,15 0-1,21-2 3,11 0-2,11 0-2,5-3-18,1 2-38,-4-3-46,-7-4-80,-9-6-330</inkml:trace>
  <inkml:trace contextRef="#ctx0" brushRef="#br0" timeOffset="88138.0364">23846 5936 429,'0'0'157,"0"0"-57,0 0-44,0 0 45,0 0 3,0 0-42,-15-69-18,15 68-2,0 1-2,0 0-11,0 0-18,-1 14-11,-1 17 1,-1 10 20,-2 7 11,1 5-17,3 3-7,1-4-2,0 3-5,9-6 2,9-8 0,-1-6-3,4-9 2,-3-7-2,0-8-1,-4-8-6,0-3-20,0 0-28,1-8-8,-2-12-43,-5-5-114,-5-5-103</inkml:trace>
  <inkml:trace contextRef="#ctx0" brushRef="#br0" timeOffset="88289.7877">23886 6159 545,'0'0'166,"0"0"-135,0 0-24,0 0 44,0 0 13,0 0-49,36 0 5,8 0-20,9 0-137,1 0-91,1 0-164</inkml:trace>
  <inkml:trace contextRef="#ctx0" brushRef="#br0" timeOffset="88522.2384">24483 6017 685,'0'0'145,"0"0"-110,0 0 13,-94 4 11,57 14-15,1 0-23,6 3-1,9-2-9,9 1-4,5 1 2,6 0-3,1-1-2,1-2-2,20-1-2,9-3 0,6-1-39,7-3-27,3-2-97,2-2-113,-5-6-270</inkml:trace>
  <inkml:trace contextRef="#ctx0" brushRef="#br0" timeOffset="88740.1223">24731 5953 726,'0'0'193,"0"0"-117,0 0 12,0 0 26,0 0-37,0 0-56,-3-33-20,3 67 13,3 9 12,7 2-14,2 3-7,0 5-5,0 4-5,-6 2-80,2-5-114,-8-10-326</inkml:trace>
  <inkml:trace contextRef="#ctx0" brushRef="#br0" timeOffset="92235.2396">20152 7663 512,'0'0'167,"0"0"-91,0 0-45,0 0 47,0 0 12,0 0-29,0 0-44,-4-38-16,42 32 4,7 3 2,1 0-4,-2 1 0,-9 2-3,-3 0 0,-7 0 0,-7 7 0,-8 0 0,-7 2-5,-3 2 2,0 0 3,-13 4 0,-6-1 2,-4 0 0,5-3 2,5-1-4,5 0 0,5-2 0,3 3-1,0-3 2,0 3-1,9 0 0,8 1 0,7-1 0,6 0 2,5 0 1,1-1-1,-3-1-1,-6 1-1,-8 0-1,-1-2 0,-9 2 0,-3 0-1,-4-1 0,-2 0 1,0 1 0,-14-1 1,-7-2 2,-4-2 4,-2 1 8,-7-3 8,5 1 1,1-3-2,6 2-11,5-3-3,8 0-7,6 0-1,3 0-63,0 0-53,14 0-246</inkml:trace>
  <inkml:trace contextRef="#ctx0" brushRef="#br0" timeOffset="94266.2677">23642 7354 811,'0'0'101,"0"0"-47,0 0-7,0 0 31,0 0-4,0 0-28,-27-38-32,27 41-14,0 19-8,0 11 8,0 10 16,-8 9-1,-3 1-6,-3 3-1,2-3-4,8-2-2,4-5 0,0-9 0,8-3-3,11-9 2,3-5 1,6-7-2,3-7 0,1-6-5,-1 0-21,0 0-29,-2-7-36,-7-9-24,-5-5-134,-10-5-148</inkml:trace>
  <inkml:trace contextRef="#ctx0" brushRef="#br0" timeOffset="94440.8039">23680 7636 817,'0'0'77,"0"0"-61,0 0 26,0 0 4,0 0-32,0 0-8,85-4-6,-25 4-20,9 0-76,1 0-179,0 0-185</inkml:trace>
  <inkml:trace contextRef="#ctx0" brushRef="#br0" timeOffset="94678.4722">24367 7525 643,'0'0'199,"0"0"-131,0 0-35,0 0 17,0 0-1,-108 4-16,77 16-8,6-3-6,4 3 1,9 2-3,6-1-7,6 5-4,0 0-5,1-3 2,17 1-3,8-5-7,2-3-24,6-4-42,2-4-12,0-5-92,-5-3-118</inkml:trace>
  <inkml:trace contextRef="#ctx0" brushRef="#br0" timeOffset="95174.3997">22954 7608 610,'0'0'220,"0"0"-152,0 0-27,0 0 7,0 0 0,-100-2-17,63 24-9,2 6-4,13-1-2,10 1-1,12 1-4,1-2-4,25-2 5,7-3-10,5-4 6,3-1-7,-4-6-2,-3-4-9,-11-3-53,-8-1-24,-14-3-78,-1 0-132</inkml:trace>
  <inkml:trace contextRef="#ctx0" brushRef="#br0" timeOffset="95453.9475">22489 7616 779,'0'0'146,"0"0"-68,0 0-20,0 0 3,0 0-19,0 0-24,-14 22-13,12 15 20,-1 4-1,-1 3-16,-2 3-4,3 3-4,3-1 0,0 1-13,2-5-60,22-2-50,8-12-116,14-15-214</inkml:trace>
  <inkml:trace contextRef="#ctx0" brushRef="#br0" timeOffset="96193.6661">24508 7570 597,'0'0'143,"0"0"-107,0 0 16,0 0 53,0 0-48,0 0-44,27-34-3,-3 34-8,-1 0 16,-3 2-3,-4 13-2,-8 4-5,-8 6-6,0 5 9,-25-1-2,-8 1 15,-1-5-12,5-4-1,10-4 2,10-6-4,8-3-4,1 1-5,9-4 3,25 1 3,15-3 12,11-3 0,5 0-13,1 0 4,-5 0-7,-4 0 1,-9-6 1,-10 2-2,-12-2 6,-13 3 5,-8 2 3,-4-1-3,-1 2-4,0 0-6,0 0-3,-3 0-16,-19 0-72,-11 9-71,-7 4-157</inkml:trace>
  <inkml:trace contextRef="#ctx0" brushRef="#br0" timeOffset="97475.8631">20537 8738 410,'0'0'189,"0"0"-122,0 0-19,0 0 17,0 0 16,0 0-32,11-25-19,-11 24-15,0 1-3,0 0 2,0 0-2,0-1 1,0-1-4,0 0 1,0 0-1,0-4 4,0 0-12,0 0 2,0 0-1,-8 3-1,-1 1-1,-4 2 1,-9 3-1,-4 19 4,-4 9-2,0 6 6,6 5 3,8 1-6,4 2 4,9-1-4,3-3 0,0-4-3,18-5-1,3-6 5,3-8-3,4-5-1,2-7-1,6-6 1,1 0 3,4-16-1,0-8-2,-6-6 0,-1-3 2,-9-6-2,-6-4 3,-10-3-3,-9 3 6,0 2 2,-10 8-2,-13 3 12,-2 8 0,-5 7-5,-3 3-15,-1 8-5,0 4 5,3 0-40,8 16-57,14 7-69,9-1-137,6-5-245</inkml:trace>
  <inkml:trace contextRef="#ctx0" brushRef="#br0" timeOffset="98555.9648">22964 8832 548,'0'0'111,"0"0"-76,0 0 23,0 0 29,0 0-15,0 0-20,-91-58-25,75 66-15,-1 15-4,1 7 3,4 5-2,8 2-5,4 0-4,0-2 5,16-2-5,13-7-2,2-7-3,5-6-14,-2-8-12,-3-5 8,-5-1 23,-10-17 9,-7-5 3,-9-2 1,0-7 9,-12 2-2,-13-3-5,-7 5-5,-1 6 0,2 5-4,6 8 1,11 4-6,7 4-1,7 1 0,0 0-14,13 0-25,14 2 20,10 3-10,2-5-25,2 0-13,-6-7 59,-6-12 8,-2-2 14,-7-4-12,-2-5 7,-4-1 12,-2-3-1,-2 0-7,-2 3 12,-2 0-1,-2 6 3,-1 5 4,0 8-4,-3 6 21,0 6-9,0 1-39,0 27-4,0 14 4,0 12 24,0 5-10,0-1-10,1 1-1,4-1-1,1-4-2,2-3-44,-1-8-74,3-11-109,1-11-274</inkml:trace>
  <inkml:trace contextRef="#ctx0" brushRef="#br0" timeOffset="100228.4865">23249 8769 527,'0'0'66,"0"0"-62,0 0-1,0 0 12,99-60 23,-69 50-14,-2-2-14,-4-3-2,-5 1 1,-5-1 36,-7 1 23,-2 1-7,-2 4-2,-3 5-15,0 2 7,0 2-28,0 0-23,0 21 3,0 10-2,-2 9 25,-2 5-16,-1 5-2,2-1-4,3-2-4,0-5 6,0-6-6,0-10 2,0-6-1,0-9-1,0-6 1,0-4-1,0-1 2,0 0 9,0-8 9,0-9-13,0-4-1,2-1-4,5 2 3,4 4 2,2 2 0,-1 10-1,1 4 2,2 0-8,5 4-2,0 14 1,3 3 1,1-1 0,1-2 0,0-3 1,-2-6 1,-4-4-2,1 0-1,-2-5-7,1 0-4,-1 0 4,-5-11 0,-1-3 3,-3-3 5,-4-3 0,-2-1 0,-3-1 0,0 0 0,0 5 0,0 6 0,0 4 0,0 5 8,0 2-2,0 2-6,-6 18-13,-5 11 12,5 3 2,6-3 0,0-2-1,17-6 0,6-8-8,0-5-7,-2-8-18,-6-2 24,-2-1 9,-2-17 6,-5-4-3,2-4 13,1-1 4,2-2-5,8 2 3,7 2-8,1 6-8,8 8 0,-3 8-1,-3 3 1,-5 1-4,-6 18 1,-4 3-1,-5 4 1,-5 0-1,-2-3 0,-2-1 1,0-5-19,0-6-34,0-2 3,0-2-44,0-4-51,0-3 22,7 0 2,3 0 88,1-13 9,-2-4 25,0-6 14,0 0 25,-2-1 24,2 2 11,0 8 14,-6 3-7,0 9-4,-3 2-24,0 0-22,0 7-29,0 16 1,0 6 30,0 4-10,0-2-20,0-5 2,5-4-1,2-4-2,2-7 1,-2-5-3,-2-4 3,1-2 2,2 0 2,6-9 5,3-10 0,5 0-11,-1-4 5,4-2 1,-2 1 2,-1-1 0,0 5-8,-5 7 9,-2 5-4,-6 8-5,0 0-1,-2 4-6,-1 15-1,2 4 7,-2 0 0,2-2 2,0-6-2,-2-2 0,-1-8 1,-4-2-1,1-3 0,-1 0 4,4 0 7,0-12 0,1-5-11,0-1 1,-1-2 0,2 1 2,4-3-1,-1 4-2,6 2 0,3 4-1,0 7 0,-1 5-1,-1 0 0,-3 8-4,1 13 0,-6 2 4,0 2-1,-4-2 2,0-1 1,-2-8 0,-1-4 0,-2-4 0,0-4-1,0-2 0,0 0 1,0 0 13,0-7 5,0-11-4,3-5-10,6-4 2,4-3 1,2-2-1,1 2 0,-1 6-2,-1 10-4,-7 8 0,-4 6 6,2 4-6,-1 16-9,2 6 8,-1 6 1,-5 2 2,0-3-2,0-4 0,0-2 0,0-8-1,0-3-9,0-8 5,0-2 0,0-4-1,0 0-4,0 3-13,3 0 7,2 1-8,0 2-41,-5 4-24,0 3-129,0 1-141</inkml:trace>
  <inkml:trace contextRef="#ctx0" brushRef="#br0" timeOffset="100578.8756">22809 9568 938,'-116'0'113,"32"0"-83,33 0-25,29 0-5,22 0 13,11 2 34,53 2-39,42-3 22,43-1-19,26 0-10,14 0 2,5-7 0,-11-3 0,-14-2-3,-23-1 0,-27-1 1,-25 0 1,-26 0-2,-26 2 1,-17 4 7,-12 2 30,-10 4-5,-3 1-21,0 1-7,0 0-5,0 0-11,0 1-54,0 14-86,-10 3-11,5 2-239</inkml:trace>
  <inkml:trace contextRef="#ctx0" brushRef="#br0" timeOffset="100687.4122">24350 9585 671,'0'0'199,"0"0"-170,0 0-29,0 0-97,0 0-140</inkml:trace>
  <inkml:trace contextRef="#ctx0" brushRef="#br0" timeOffset="102503.307">18745 4517 445,'0'0'125,"0"0"-59,0 0-6,0 0 64,0 0-41,0 0-18,0 0-19,3-69-5,-3 69 6,0 0-9,0 0-6,0 0-8,0 0-10,0 0-10,0 0-4,2 4-3,2 16-3,2 15 6,3 15 1,-3 16 1,-3 15-2,0 7 1,-3 1 0,0-2 0,0-5 1,0-4-1,0-9-1,0-12 1,0-10-1,3-12 0,0-10 0,2-8 0,-4-9 0,1-5-1,-2-3-4,0 0-5,0 0 2,0 0 0,0-14-24,0-5-44,0-3-19,-7-6-87,7-8-69,0-5-135</inkml:trace>
  <inkml:trace contextRef="#ctx0" brushRef="#br0" timeOffset="102893.9494">18950 4736 163,'0'0'364,"0"0"-281,-2-89 1,1 71 6,1 6 1,0 1-18,0 2-27,0 4-10,0-1 0,0 2 4,0 2-2,0 1-2,0 1-9,0 0-17,0 0-10,0 15 0,1 14 0,9 15 5,-1 13 5,-4 5-4,0 5-3,-4-1-3,1 0 3,-2 2-2,0-4 0,0 0-1,0-9 1,0-7 0,0-9-1,0-9 2,0-10-2,5-7 1,-2-4-1,0-7-1,-1 1-8,-2-3-24,0 0-23,0 0 0,0 0-22,0 0-77,0-4-114,-16-8-111</inkml:trace>
  <inkml:trace contextRef="#ctx0" brushRef="#br0" timeOffset="103382.9622">18694 5231 521,'0'0'163,"0"0"-95,0 0-18,0 0 48,0 0-5,0 0-4,-77-51-27,77 51-20,0 0-16,0 0-5,0 0-4,0 0-9,3 8-6,13 15 4,8 8 16,3 5 2,3 2-4,1 1-13,0 1-2,4-4-2,-4-3 3,3-5-6,-2-3 2,-4-7-1,-1-5 0,-6-4-1,-8-6 0,-2-3 0,-3 0 2,0-3 9,-2-18-2,3-6-1,1-9-3,1-3-2,2-3-1,-1 5-2,3 2 1,2 5-1,-1 6 0,0 3 1,-2 4-1,-2 6 0,-3 3-2,-3 2 1,-3 3 0,-3 1 1,0 1-3,0 1-6,0 0-35,0 0-24,0 13-43,-11 6 9,-11 4-75,-9-1-137</inkml:trace>
  <inkml:trace contextRef="#ctx0" brushRef="#br0" timeOffset="136084.9835">3044 6250 433,'0'0'87,"0"0"14,0 0-8,0 0 5,-82 0-19,73 0-21,3 0-12,1-5-10,2 0-7,3-4-5,0 0 4,5-6-14,18-3-13,14-4 2,12 2 1,11-2-4,1 7 3,-3 5-2,-3 10-1,-16 0 0,-11 11 0,-17 16-6,-11 8-9,-12 8-1,-20 2 9,-8-2 3,3-5-1,8-7-2,7-7 3,12-8 3,8-6-1,2-5-5,0-5-6,0 0-13,2-2 18,13-18 8,2-8 14,6-8-11,-1-4 2,2-3-1,-4 2 5,-2 5 6,4 7 3,-9 12 9,-5 6-4,-4 9-3,-4 2-10,0 0-10,0 16-1,3 6 1,-1 9 2,2 5 3,-4 0-3,5 0 0,-1 0 0,2-5-2,4-1 0,1-4-4,3-5-41,3-5-38,4-4-66,6-12-141,0 0-130</inkml:trace>
  <inkml:trace contextRef="#ctx0" brushRef="#br0" timeOffset="136349.7526">3799 5942 658,'0'0'126,"0"0"-49,0 0-13,0 0-3,0 0 1,0 0-13,-75-31-37,66 67-9,-2 13 15,-1 5 1,7 5-4,2-1-2,3-1-5,0-3 1,8-9-5,12-5-3,4-10 2,6-3-3,7-7-11,4-7-43,4-7-53,5-6-52,1-3-124</inkml:trace>
  <inkml:trace contextRef="#ctx0" brushRef="#br0" timeOffset="136648.4242">4163 6066 618,'0'0'142,"0"0"-55,0 0-7,0 0-30,0 0-31,0 0 9,77-57-14,-33 57-5,-7 12-4,-8 9-3,-16 7-2,-13 5 0,-8 0 1,-20 2 12,-5-4-9,3-8 4,9-6 11,11-5 1,10-7-14,0-5-6,13 0-2,18 0 2,12 0 0,7-12-51,7-4-54,1-2-153,0-4-157</inkml:trace>
  <inkml:trace contextRef="#ctx0" brushRef="#br0" timeOffset="137120.0543">4982 5797 509,'0'0'120,"0"0"-41,0 0 0,-85-44 24,70 43-34,0 1-22,3 20-27,3 17-2,5 10 6,2 7 2,2-3-7,0 1-5,12-8-6,3-1-5,3-5-1,-3-1 1,-1-5-3,-1-4-14,0-4-48,2-6-41,4-11-146,6-7-39</inkml:trace>
  <inkml:trace contextRef="#ctx0" brushRef="#br0" timeOffset="137419.042">5250 5792 453,'0'0'358,"0"0"-254,0 0-42,0 0 1,0 0-8,0 0-32,-22 5-18,36 34 18,-3 11-7,0 7 0,-2 1-1,0-2-6,-3-2 0,4-6-5,2-5-2,5-10 0,0-4-1,3-9 0,2-10 2,2-4-3,1-6-4,5 0-10,3-12-21,1-9-42,-2-2-33,-7-5-132,-8-3-151</inkml:trace>
  <inkml:trace contextRef="#ctx0" brushRef="#br0" timeOffset="137585.1137">5273 6061 732,'0'0'148,"0"0"-110,0 0-14,0 0 21,0 0 11,0 0-56,-46 17 7,86-17-15,15 0-22,8-6-113,4-13-199</inkml:trace>
  <inkml:trace contextRef="#ctx0" brushRef="#br0" timeOffset="137850.2999">5886 6102 951,'0'0'62,"0"0"-41,0 0-12,0 0 44,0 0-16,0 0-36,42-33-2,-2 31-49,5 1-69,0-4-152,-5-1-338</inkml:trace>
  <inkml:trace contextRef="#ctx0" brushRef="#br0" timeOffset="138289.994">6207 5910 811,'0'0'110,"0"0"-81,0 0 4,0 0 14,0 0-13,0 0-8,81-47-13,-40 47-2,-7 0-10,-7 0 5,-10 0-6,-11 7 0,-6 4-7,0 2 7,-3 3 8,-9 2-2,0-3-3,6 2 3,6 1-4,0 0-2,9 2 0,12 0-1,7-3 0,8-1-19,-1-1-2,4-5-3,-7-1-1,-13-2-8,-10-3 34,-6-2 3,-3-1-3,0 1 17,-15 4 17,-9 0-2,-11 1-3,-3 0-14,1 1-3,6 0-11,4 2-1,6-5-28,9 0-70,12-5-161,0-2-346</inkml:trace>
  <inkml:trace contextRef="#ctx0" brushRef="#br0" timeOffset="138533.9969">6595 5705 864,'0'0'96,"0"0"-66,0 0-4,112-71 36,-59 71 4,1 0-35,-3 19-10,-12 9-10,-14 10-1,-10 7-6,-15 7-4,0 4 0,-27-1-2,-6-4-60,3-9-74,8-12-96,16-11-249</inkml:trace>
  <inkml:trace contextRef="#ctx0" brushRef="#br0" timeOffset="138876.0354">7274 5307 1020,'0'0'27,"0"0"-15,0 0-9,0 0 52,0 0-10,0 0-22,85 22-5,-36 35-1,-1 18 1,-5 14-4,-7 11-2,-11 9-9,-13 0 3,-12 1-6,0-10-5,-26-13 2,-6-12-9,-4-13-2,0-14-15,2-13-3,-3-7-24,1-7-32,-3-11-121,5-7-161</inkml:trace>
  <inkml:trace contextRef="#ctx0" brushRef="#br0" timeOffset="139721.2889">3033 7403 528,'0'0'99,"0"0"-73,0 0-17,0 0 21,-85 0 57,79 0-9,3 0-29,2 0-24,1 0-7,0 0 2,0 0 0,0 0-2,0-2-10,15 0-4,18-6 15,23-3-12,34-8 4,38-7-3,41-10 10,44 0-7,29-5 0,31 1-11,22 2 2,5 1-2,5 2 3,-9 1-3,-15 3-3,-19 2-22,-23 2 10,-31 1-17,-37 5 18,-32 2 3,-39 1 11,-33 4 4,-28 4-1,-26 2 6,-13 1 13,0 2 9,-22 1-19,-12 4-8,-10 0-2,-5 0-2,-5 13-6,-2 4-22,-6 3-32,-5 3-46,-13-1-140,-10 0-285</inkml:trace>
  <inkml:trace contextRef="#ctx0" brushRef="#br0" timeOffset="140209.7228">3611 7474 505,'0'0'105,"-106"20"-73,67-8-32,12-5-11,11 1 11,10-5 25,6 0 19,0-1-23,28-2-2,21 0 52,26 0-27,34-16-1,37-7-11,39-10-8,42-5-12,25-3 3,18-1 6,9 3-19,-6 3 3,-10 7-5,-19 2 1,-21 4 3,-28 4-3,-28 0 0,-34 1-1,-27 1-1,-33 1 1,-22 5 20,-23 3 3,-16 3 16,-10 3 1,-2 2-12,0 0-10,0 0 2,0 0-13,-3 0-6,-8 0-1,-2 4 0,-8 7-1,-8 4-35,-8 4-67,-6-1-59,-8-5-159</inkml:trace>
  <inkml:trace contextRef="#ctx0" brushRef="#br0" timeOffset="141491.0917">5676 6526 360,'0'0'101,"0"0"-74,0 0 10,-91 16 28,70-8 4,-5 1-17,4 0-10,1 1 2,5-3-3,2-1 0,1 0-1,4-4-6,1 0-4,4 0-1,1-2-12,3 0 5,0 0-7,0 0-2,0 0-13,24 0 1,25 0 10,26-5 3,26-11-2,20 0-7,16-2-4,-1 4 1,1-3-2,-8 5-3,-23-1-13,-18 3 9,-27 1 3,-25 4 2,-16 0 4,-10 1 2,-7 2-4,-3 1 10,0 1 10,0-2-13,0 1 5,-11 1-12,-4 0 0,-6 0-5,-3 0-1,-1 8-20,2 0-11,1 2-15,3 0-30,2 0-56,-7 2-50,-5-1-13,-9-1-108</inkml:trace>
  <inkml:trace contextRef="#ctx0" brushRef="#br0" timeOffset="141950.3263">5460 6713 292,'0'0'116,"0"0"-58,-83 4-23,67-4 38,13 0 35,0 0-7,3 0-30,0 0-24,0 0-21,0 0-1,12 0 1,10 0-2,14-7-7,16-3-4,17-4 3,19 0-10,17-4 1,17 3 2,9-1-7,0 4-1,-2 0 4,-10 2-5,-17 2-7,-19-1 2,-26 1 1,-22 3 4,-15-1 0,-11 1 6,-6 4-3,-2 0 14,-1 1 0,0 0 1,0 0-7,0 0-10,0 0-1,0 0-5,0 0 4,0 0-6,0 0-33,0 0-8,0 0-19,0 0-36,-3 0-77,2 0-153</inkml:trace>
  <inkml:trace contextRef="#ctx0" brushRef="#br0" timeOffset="142608.7479">6603 6369 503,'0'0'118,"0"0"-32,0 0-14,0 0 27,0 0-18,0 0-24,-33-25-22,31 23-11,1 1 6,-1 1 3,2 0-3,0 0-9,0 0-11,0 0-9,0 0-1,0 5-4,5 8 4,12 1 3,4 5 1,6-2-3,-4 0 0,0 1-1,-5-1 2,-1-1-2,-4-1 1,-3-1-1,0-1-1,0-1 1,-6-2 0,-1-4 0,-3 3-2,0 1-1,0 2 1,-6 4 2,-13 4 0,1 0 3,-1-1-3,-1 1-8,2-1-31,2 0-18,2-3-41,3-4-132,5-7-126</inkml:trace>
  <inkml:trace contextRef="#ctx0" brushRef="#br0" timeOffset="143225.1583">5415 6554 320,'0'0'160,"0"0"-93,0 0 0,0 0 21,20-85 16,-12 70-16,-4 5-31,-2 2-15,-2 6 2,0 2-8,0 0-2,0 8-34,-8 19 4,-15 13 17,-9 3 5,-4 2-12,-1-3-3,4-5-4,5-8 2,3-5 2,4-6-4,9-8 7,4-4-7,6-5-2,2-1 3,0 0-3,0 0-3,2 0-2,15 2 1,8 2 5,6 4-6,7-2 0,2 6 0,2 1 0,0 3-21,1 4-46,-3 0-45,-1-3-114,-8-7-213</inkml:trace>
  <inkml:trace contextRef="#ctx0" brushRef="#br0" timeOffset="145985.1758">4473 6469 114,'0'0'136,"0"0"-69,0 0-34,0 0 5,0 0 15,0 0-1,0-15-11,0 13-8,0 2 8,0-2-12,0 0 4,0 2-6,0-2-6,0 0 7,0 2 1,0-2-2,0 2 11,0 0-10,0 0 1,0 0-9,0 0-9,0 0-4,0 0 0,0 0-1,0 0 6,0 0 6,0 0-9,0 0 7,0 0-11,0 0 2,0 0-3,0 0-1,0 0-1,0 0-2,0 17 1,3 9 1,3 12 10,3 13-4,-4 10-3,1 5 2,1 6-7,-1-4 3,3-7-1,2-10-2,-3-13 1,-2-12 2,-1-9-2,-2-10-1,-2-3 0,1-4 1,-2 0 3,0 0 1,0 0 0,0 0-3,0-10-2,0 3-31,0-8-29,0-2-100,-8 2-50,-4-5-71</inkml:trace>
  <inkml:trace contextRef="#ctx0" brushRef="#br0" timeOffset="146411.1661">4342 6896 455,'0'0'118,"0"0"-38,0 0-29,0 0 38,0 0 26,0 0-34,-24-20-36,24 20-13,0-1-4,0-1-4,0 2-2,0 0-6,0 0-7,15 12-2,3 6 5,3 7 1,4 6-6,0-2-3,2 1 0,-1-4-1,-1-5-1,-1-5 1,-8-8-1,-5-3 1,-4-2-1,-1-3 2,-1 0-3,5 0 3,1-5 0,3-10-2,0-7 0,7-2-2,-3-3 0,0 0 1,-3 1 0,-4 3-1,-3 5 1,-2 5-1,0 6 0,-6 3 0,0 4-6,0 0-27,0 0-35,0 0-29,0 4-112,-6 6-45,-2-3-179</inkml:trace>
  <inkml:trace contextRef="#ctx0" brushRef="#br0" timeOffset="164621.3532">15402 12122 507,'0'0'178,"0"0"-107,0 0-6,0 0 14,0 0-27,0 0-20,0 0-15,-39-31-4,39 24 2,0-1 8,0-2-10,3-1 2,13 1 1,5 2-10,11 0-3,6 7-1,4 1-2,-2 5 0,-2 20 0,-11 7-2,-8 9 2,-15 3-1,-4 1 0,-13-1 1,-17-6-2,-3-4-4,2-8 1,4-9 5,11-7 0,7-4 0,7-6 1,2 0 1,0 0 3,0-20-5,12-9-1,11-8-2,6-1 3,4 0 0,0 7 0,-5 6 2,-5 9 2,-14 7 21,-3 9-5,-3 0-17,0 3-3,1 15 0,2 8 0,-5 5 2,2 1 0,1 2-1,2 0 0,1-5 0,5 1-1,-2-5-1,4-3-35,-2-2-20,1-5-31,7-5-109,5-8-44,2-2-133</inkml:trace>
  <inkml:trace contextRef="#ctx0" brushRef="#br0" timeOffset="164905.7442">16286 11960 532,'0'0'164,"0"0"-30,0 0-45,0 0-17,-39-77-26,28 70-15,2 2 6,-3 5-10,-6 5-3,-10 28-9,-10 17 0,-2 10 8,3 7 5,10-3-20,12-4 1,13-1-2,2-1-4,11-2-1,17-7-2,5-7-1,6-5 0,1-5-36,0-5-56,3-13-68,-1-12-237</inkml:trace>
  <inkml:trace contextRef="#ctx0" brushRef="#br0" timeOffset="168033.0847">16653 12150 285,'0'0'154,"0"0"-74,0 0 22,0 0 6,0 0-17,0 0-11,0 0-27,-25-26-20,25 20-7,0 0-10,16 0-7,4 2-5,5 2-1,0 2 5,-4 0-4,-6 14-4,-10 11 0,-5 4 1,-12 7 2,-20 3-1,-3-1-2,3-7 3,8-7-2,11-8-1,9-6 0,4-4 0,0-2-1,17-4 1,13 0 0,12 0-1,7-13-1,5 0-8,1-1-38,1 1-73,-6 0-74,-3-3-19</inkml:trace>
  <inkml:trace contextRef="#ctx0" brushRef="#br0" timeOffset="168354.7693">17153 12076 182,'0'0'319,"0"0"-205,0 0 7,0 0-4,0 0-37,0 0-28,-15-35-20,15 35-15,0 0-1,-1 6-9,-3 15 4,-3 8 20,-2 7 7,-3 3-15,-1 1-12,2-1-1,5-3-2,5-1-5,1-3 0,0-3-1,5-6-1,8-3 0,4-6 0,2-4-1,0-6-6,2-2-21,-1-2-26,-3 0-15,-3-3-17,2-9-65,-4-3-27,1-3-23</inkml:trace>
  <inkml:trace contextRef="#ctx0" brushRef="#br0" timeOffset="168547.4088">17150 12259 392,'0'0'310,"0"0"-179,0 0-39,0 0-21,0 0-33,0 0-38,8-18-3,33 18 2,13-1-34,4 0-35,2-5-160,-6-5-86</inkml:trace>
  <inkml:trace contextRef="#ctx0" brushRef="#br0" timeOffset="168779.7784">17599 12265 869,'0'0'139,"0"0"-80,0 0-20,0 0-6,0 0-33,0 0-16,118-24-78,-52 22-81,-8-4-230</inkml:trace>
  <inkml:trace contextRef="#ctx0" brushRef="#br0" timeOffset="169227.2023">18223 12039 648,'0'0'200,"0"0"-106,0 0-20,0 0-6,0 0-24,0 0-34,-26-27-8,14 34 0,-2 13 7,-7 5 14,0 5-1,0 3-7,0 1 6,5 1-5,5 0-8,6-1-7,5 1 1,0-3 0,1-5-2,17-3-1,2-5-3,1-6-9,2-3-8,-2-7 8,-5-3 4,2 0 9,-3 0 2,0-10 3,-3-3-2,-6-1 3,0 1 8,-6 1-6,0 3 6,-4 0-11,-16 2-3,-7 5-2,-9 2-5,-1 0-22,3 8-44,14 4-54,14-5-161,6-7-225</inkml:trace>
  <inkml:trace contextRef="#ctx0" brushRef="#br0" timeOffset="169540.5284">18467 11765 79,'0'0'769,"0"0"-649,0 0-58,0 0-16,0 0 3,0 0-28,59-22-6,-23 53 1,-5 14-2,-9 12-1,-10 8-1,-12 6 1,0 1-2,-17 3-3,-9-3-5,-6-4-1,-3-9-1,-4-5 1,0-8-2,2-7-15,0 0-41,6-4-47,8-9-93,13-11-290</inkml:trace>
  <inkml:trace contextRef="#ctx0" brushRef="#br0" timeOffset="169979.9428">18912 12069 808,'0'0'137,"0"0"-95,0 0 14,0 0 1,0 0-57,0 0-5,33-7-69,-1 7-64,-4 4-160</inkml:trace>
  <inkml:trace contextRef="#ctx0" brushRef="#br0" timeOffset="170117.7708">18909 12204 632,'0'0'287,"0"0"-211,0 0-28,0 0-2,0 0-46,0 0-6,126-5-70,-67-1-138,-1-4-354</inkml:trace>
  <inkml:trace contextRef="#ctx0" brushRef="#br0" timeOffset="170986.9738">19986 11351 502,'0'0'59,"0"0"-43,84-67-13,-44 45-3,-1-1 6,-6 2 1,-8 0 15,-10 0-13,-12 5 16,-3 2 35,-21 5 0,-18 9-4,-16 0-27,-10 10-1,-7 21 3,1 8 5,8 9-6,10 9-3,15 10-11,14 3-9,9 4-3,13-4 1,2-1-5,6-2 2,14-5 0,-1-7-1,-2-10-1,-7-13 0,-4-10 0,-6-8 0,0-8 0,0-5 3,0 1 1,0 2-1,7 1-3,13 5 0,11 7 0,11 4 3,1 6-2,-1 4 0,-9 7-1,-9 8 0,-9 7 0,-14 7 1,-1 7 0,-16 4 4,-11 6 2,-3-4 2,1-2-2,6-6 3,5-4-5,6-1-3,3 7 0,5 3 0,4 5 0,0 4 0,8-3-2,11-1 1,3-6 0,2-4-1,2-7 3,1-9-2,0-6 0,3-10 0,0-7 1,0-9 5,-3-9-3,-4-6-1,1-2-1,3 0-2,3-16-25,1-5-45,2-7-127,0-10-149</inkml:trace>
  <inkml:trace contextRef="#ctx0" brushRef="#br0" timeOffset="173997.6425">20468 11589 142,'0'0'34,"0"0"-9,0 0-15,0 0-4,0 0 7,0 0-1,0 0 27,0 0 36,-25-49 9,14 37-12,-3 3 26,3-1 10,1 1-24,5 2-12,4 4-22,1 0-15,0-1-17,14 2-18,13-3 2,8 2-1,1 3-1,-2 0 1,-6 0-1,-6 5 0,-6 1 0,-10 2 0,-6 1 0,0 4 0,-3-1 6,-11 6-1,2-3-3,6 1-2,6-1 0,0 1-1,15 0 1,13 2-2,4-1-15,0 1-24,0 1-1,-4-2-13,-4 0 17,-3-3 26,-5 0 1,-5-5 7,-5 0 4,-3-2 2,-3-3 2,0 1 28,-20-4 52,-10 2-29,-2-3-22,-5 0-2,5 0-8,4 0-10,10 0-9,6 0-4,9 3-19,3-3-64,2 0-160,21 0-94</inkml:trace>
  <inkml:trace contextRef="#ctx0" brushRef="#br0" timeOffset="174258.8248">21177 11368 732,'0'0'158,"0"0"-88,0 0-4,0 0-8,0 0-21,0 0-32,-85 53 8,59-1 13,7 6-3,4-4-5,9-3-8,6-4-2,0-4-6,18-4 1,9-3-3,9-4-15,7-7-71,5-12-61,5-10-228</inkml:trace>
  <inkml:trace contextRef="#ctx0" brushRef="#br0" timeOffset="175437.912">21520 11503 421,'0'0'108,"0"0"-79,0 0 13,0 0 60,0 0-6,0 0-42,-58 0-35,58 0 8,-2 0 18,1 0-3,1-3-8,0-7-23,0-2 2,0-1 2,3-1-6,21 2-2,6-1-5,4 5 0,3 4-2,-4 4 0,-5 0 0,-8 19 0,-16 12-3,-4 9 2,-17 6 1,-19-3 0,-6-2 2,0-7 1,9-7-1,14-8-2,9-7 1,10-4 1,1-3 2,30-4 1,14-1-1,8 0-3,2-4-1,-2-6-66,-5-2-36,-3-5-111,-8 3-82</inkml:trace>
  <inkml:trace contextRef="#ctx0" brushRef="#br0" timeOffset="175783.9434">21962 11431 168,'0'0'420,"0"0"-299,0 0-30,0-78 15,0 64-30,6 4-29,-1 6-2,-5 3-2,2 1-13,-2 4-17,0 21-12,0 15 15,0 8 11,0 3-7,-10 1-8,2-3-3,2-5-3,3-3-3,2-5-1,1-7-1,0-5 0,0-7-1,6-7 2,3-7-2,2-3-7,2 0-11,3-6-13,-3-9-33,-2-1-29,-4-2-25,-4-2-145,-1-3-37</inkml:trace>
  <inkml:trace contextRef="#ctx0" brushRef="#br0" timeOffset="175964.6953">21923 11587 552,'0'0'248,"0"0"-116,0 0-74,0 0 0,0 0-23,0 0-21,50-26-13,-3 23 1,-3 1-2,-3-1-31,-8 3-55,-8 0-144,-8-2-135</inkml:trace>
  <inkml:trace contextRef="#ctx0" brushRef="#br0" timeOffset="176263.9106">22391 11615 879,'0'0'125,"0"0"-97,0 0 28,0 0-4,0 0-41,0 0-11,99-32-11,-53 32-58,-2 0-38,-6 0-185,-5-4-150</inkml:trace>
  <inkml:trace contextRef="#ctx0" brushRef="#br0" timeOffset="176647.6228">22826 11394 577,'0'0'216,"0"0"-106,0 0-20,0 0-35,0 0-15,0 0-31,-9 9-6,-2 27 27,-5 3 0,-2 5-8,-5 1-1,1-2-10,5 0-4,3-3-3,11-5-2,3 1-1,0-9-1,21 0-9,3-8-13,3-6-7,2-9 13,-6-4 9,-1 0 7,-8-11 4,-5-3 2,-2 0 5,-7 0 6,0 4-5,0 4 1,-2 2-5,-14 3-8,-8 1-3,-6 0 3,-4 0-26,1 11-55,6-1-44,14-2-170,10-6-391</inkml:trace>
  <inkml:trace contextRef="#ctx0" brushRef="#br0" timeOffset="176976.2822">23082 11194 845,'0'0'124,"0"0"-67,0 0-10,0 0 7,105-41-13,-71 64-14,-1 12-14,-5 14 6,-9 12-10,-13 10 11,-6 8-4,-9-2-2,-20-3-10,-4-9 2,0-9-4,-1-8 0,4-6 0,3-9-2,2-5 0,5-7-16,7-3-27,3-6-46,4-4-39,4-2-114,2-6-215</inkml:trace>
  <inkml:trace contextRef="#ctx0" brushRef="#br0" timeOffset="178947.7795">21426 12516 81,'0'0'532,"0"0"-378,0 0-67,0 0 4,0 0-39,-36-73-30,66 69-14,9 4-7,9 0 0,-1 0 2,-8 9-3,-11 7-4,-10 0-2,-13 1-3,-5 4-1,-6 4 9,-19 0 1,-4 3 0,2-3 1,4 0-1,11 1 2,8 5-2,4-1 0,14 3 0,21-2-2,5 0-5,0-4 2,-4-5-17,-11-8-7,-11-3 27,-9-5 2,-5-3 2,-16 2 24,-24 1 0,-17 5-22,-9 3 2,-1 3-6,9 5 0,14 6-40,14 5-106,18 1-130</inkml:trace>
  <inkml:trace contextRef="#ctx0" brushRef="#br0" timeOffset="179389.2852">21496 13534 590,'0'0'189,"0"0"-143,0 0-18,0 0 24,0 0 1,0 0-22,24-47-3,-24 47-11,-6 0 0,-21 18-6,-9 8-1,-5 11 6,3 5-4,10 5-1,8 2-4,12-3-2,8-2-5,3-6 4,25-7-3,12-10-1,8-10-1,6-11-6,-1 0-8,-8-16 7,-6-17 8,-9-10 2,-11-11 2,-11-6 32,-8 2 11,-6 3 0,-19 13-23,-8 14-7,-5 9-11,-1 10-6,-2 9-1,2 4-22,9 20-80,6 7-54,9-5-250</inkml:trace>
  <inkml:trace contextRef="#ctx0" brushRef="#br0" timeOffset="181937.4203">10480 11633 505,'0'0'140,"0"0"-61,0 0-36,0 0 7,0 0 11,0 0-29,0 0-26,-42 0-3,33 32 17,-3 8 1,5 5-6,1 5-3,4 0-6,2-3 2,0-7-5,14-5 1,13-7-3,5-10 0,10-10 2,1-8-3,1 0 2,-3-18 0,-6-7 1,-9-7-3,-9-4 1,-10-5 4,-7-1 9,-7-3 7,-17 2 3,-10 4-7,-3 3-6,-1 13-7,5 7-4,3 11 0,10 5-4,9 9-61,11 15-45,0 2-113,25-4-133</inkml:trace>
  <inkml:trace contextRef="#ctx0" brushRef="#br0" timeOffset="182335.7724">11368 11671 787,'0'0'138,"0"0"-116,-118 40 13,64-18 0,-9 5-11,-1 2-11,4-3-5,13-2-1,17-3 3,15-3 2,13 0-9,2 0 0,24 1 1,18-1 0,9 0 6,6-5-5,-1-4-5,-4-2-2,-7 1-50,-7-2-37,-7-4-127,-9-2-138</inkml:trace>
  <inkml:trace contextRef="#ctx0" brushRef="#br0" timeOffset="182682.1993">11719 11576 801,'0'0'153,"0"0"-97,0 0-23,0 0 15,0 0 7,0 0-26,19-68-24,-18 70-5,-1 19 0,0 10 7,0 7 5,0 5 5,0-1-5,0-1-3,0 0-2,0-3-5,13-6 0,7-3 1,7-9 0,3-9-1,1-5-2,0-6-2,-2 0-45,-4 0-39,-3-5-22,-8-9-120,-4-6-142</inkml:trace>
  <inkml:trace contextRef="#ctx0" brushRef="#br0" timeOffset="182833.1993">11799 11733 415,'0'0'401,"0"0"-284,0 0-67,0 0-21,0 0-16,0 0-10,56-15-3,7 11-90,4-5-214</inkml:trace>
  <inkml:trace contextRef="#ctx0" brushRef="#br0" timeOffset="183093.4471">12618 11625 534,'0'0'367,"0"0"-295,0 0-53,0 0 19,-94 28 12,61-9-1,4 3-18,6-4-14,6 1 11,8-3-13,6 2-5,3 4-4,0-1 0,20 0-6,8-1 6,8-3-6,4-2-9,6-3-59,2-5-45,1-6-51,1-1-160</inkml:trace>
  <inkml:trace contextRef="#ctx0" brushRef="#br0" timeOffset="183347.0008">13127 11625 737,'0'0'210,"0"0"-119,0 0-14,0 0-4,0 0-27,0 0-32,-69 14 3,60 16 1,4 2-5,5 3-4,0-4-3,11-3-3,8-2-1,1-7-1,4-3-1,2-6-16,1-4-28,1-2-26,-1-4-37,-7 0-5,-4 0-133,-8 0-144</inkml:trace>
  <inkml:trace contextRef="#ctx0" brushRef="#br0" timeOffset="184413.8737">13053 11689 420,'0'0'175,"0"0"-34,0 0-51,0 0 2,-7-71-26,11 50-20,4 5-6,-2 0-12,-1 1 5,-1 4 17,-3 2-23,-1 3-11,0 3 4,0 2-7,0 1-5,0 0-5,0 0-1,0 0-1,0 0 0,0-1 0,0-4 0,0-1 3,0-6-4,0-3 1,0-5-1,0-4 1,0-3-1,0-5 0,0 3 1,0-2-1,0 2 1,3 4 0,-3 4 0,2 4-1,-2 6 0,0 5 3,0 5 0,0 1-3,0 6-3,0 19-5,-5 11 8,-1 13 0,5 10 1,1 5 0,0 3 0,0-6 0,7-3 0,1-6-1,-4-4 1,-1-5-1,0-1 1,-1-9-1,-1-4 1,-1-8-1,2-8 0,-2-6 0,0-5 1,1-2-1,-1 0 2,0 0 1,4 0 0,-2 0 1,1-2-4,-2-4-17,-1 2-16,0 0-19,0 0-34,0 4-4,0 0-51,-4 0-56,-6 0 60,-2 0 64,-6 5 57,1-2 16,-2-2 31,2 1 36,1-2 27,4 0-5,2 0-11,2 0-14,7 0-5,-1 0-12,2 0-15,0 0-12,3 0-2,20 0-7,7 0-4,8-5 3,4 2-4,4-3-1,-1 0-3,3-1-2,-8 0 2,-5 1-2,-9 1 0,-5 0-31,-9 5-7,-2-2-18,-5 2-50,-5 0-60,0 0-35,-2 0-133</inkml:trace>
  <inkml:trace contextRef="#ctx0" brushRef="#br0" timeOffset="195336.9302">12012 12841 500,'0'0'186,"0"0"-51,0 0-65,6-70-14,-4 68-21,2 2-11,-3 18-22,-1 22 3,0 14 12,0 6-4,0 3-8,0-1-1,0-3-1,0-10-1,6-8-2,3-10 2,2-11 0,1-5 1,-3-6-2,4-8 3,4-1-2,5 0 1,2-1 4,-2-9-6,-3 1-2,-5 2-12,-7 1-40,-4 0-78,-3-3-103,0-1-86</inkml:trace>
  <inkml:trace contextRef="#ctx0" brushRef="#br0" timeOffset="195498.0969">12021 13110 548,'0'0'124,"0"0"-7,0 0-43,0 0-13,0 0-10,0 0-35,18-35-13,28 32-3,6 3-7,5 0-79,0 0-105,1-1-89</inkml:trace>
  <inkml:trace contextRef="#ctx0" brushRef="#br0" timeOffset="195744.4857">12674 12931 394,'0'0'296,"0"0"-140,0 0-66,0 0-25,0 0-24,0 0-11,-1-29-21,-20 43 0,-4 9 5,1-1-2,4 3-6,10 3-6,10-1 1,0 0 1,15-2-1,15-3 1,12-5-2,8-5-2,1-3-22,0-4-13,-7-1-15,-9-2-73,-16-1-112,-16-1-133</inkml:trace>
  <inkml:trace contextRef="#ctx0" brushRef="#br0" timeOffset="196112.0509">11502 13106 391,'0'0'169,"0"0"-2,0 0-33,27-72-48,-27 66-30,-12 6-21,-20 0-20,-8 22-8,-5 6-2,5 6-3,12 0-1,14-1-1,14 0 0,3-4-1,24-2 1,12-2 0,6-6-14,7-4-25,-3-2-49,-16-4-106,-21-5-80</inkml:trace>
  <inkml:trace contextRef="#ctx0" brushRef="#br0" timeOffset="196367.9939">10787 13066 740,'0'0'97,"0"0"53,0 0-94,0 0 7,0 0-32,0 0-17,-28-7 3,44 39-7,-4 7-3,1 3-5,-3 5 2,-1 2-4,1 2-25,5-1-79,9-8-43,7-14-223</inkml:trace>
  <inkml:trace contextRef="#ctx0" brushRef="#br0" timeOffset="197093.7558">13507 12893 350,'0'0'163,"0"0"-16,-93-44-23,71 29-37,7 0-9,8 4-19,5 0-20,2 4-14,0 4-17,9 3-6,9 4-2,-2 21 4,-7 17 4,-9 8-5,-3 1 9,-16-1-7,1-9 6,6-8 6,12-10-1,0-7-5,29-8 11,26-8 11,18 0-6,12-5-18,6-12-8,0-2 4,-6 3-4,-10 5-2,-17 6-34,-25 5-63,-24 0-43,-11 8-149,-43 10-138</inkml:trace>
  <inkml:trace contextRef="#ctx0" brushRef="#br0" timeOffset="198578.0679">11035 13714 655,'0'0'78,"-87"-34"32,49 26-62,9 2-17,14 2 16,9 0-2,5 1-18,1 0 0,0 2-19,3-3-6,19 2 1,15 0-1,18-2 1,20-1 0,19-1-1,27 2 0,25 0 0,23-2-2,29-4 1,14 0-1,18-1-6,11-3-5,0 1 11,-8 2 2,-17 5-2,-25 3-2,-29 3 2,-32 0 0,-31 0 4,-29 0-4,-26-2 0,-17-3 0,-15 1 4,-8 0 22,-4-1 19,0 0 0,0-4-26,0 1-8,-5 1-4,-1 0-5,-2 3 2,0-2-4,-5 4-6,-6 0-58,-8 2-47,-8 0-64,-4-8-200</inkml:trace>
  <inkml:trace contextRef="#ctx0" brushRef="#br0" timeOffset="199657.545">11888 11111 657,'0'0'204,"0"0"-145,0 0-29,0 0 27,0 0 0,0 0-8,-18-11-25,15 6-10,3-3 0,0-5-3,0-4-3,0-6-7,9-4 1,6-8-1,6-7 0,4-9-1,-2-6 1,-2-2-1,-4 6 0,-11 11 1,-6 11 1,0 12-1,-23 13 1,-13 6 0,-12 14-2,-6 17-2,-1 5 2,6 2 1,7-4-1,11-5 1,6-3 0,8-7-1,7-9 0,7-6 0,3-4-1,0 0 1,1-14 4,20-16-2,9-12-1,7-11 0,5-2-1,3 0 0,1 2 0,2 8 0,-3 8 10,-7 13 12,-5 12-6,-6 12-2,-3 4-14,3 22 1,1 10-1,0 6 4,4 4-3,-1 1 0,0-3-1,-2-6-1,-6-7-15,-6-9-40,-2-8-39,-5-8-2,-1-6-87,2-5-77</inkml:trace>
  <inkml:trace contextRef="#ctx0" brushRef="#br0" timeOffset="200347.0192">11550 9906 617,'0'0'179,"0"0"-87,-85-51-38,68 35 0,17-1 6,0 1-28,18 0-17,18 5-4,1 6-7,3 5-3,-2 0 3,-10 20 2,-12 15-6,-16 10 2,-11 6-1,-25 5-1,-6-5 5,-1-7-3,14-11 3,11-13-5,17-9 0,1-8 0,34-3 3,15-5 5,14-17-8,7-7 1,-1-1-1,0 3-8,-13 1-62,-8 5-28,-15 5-152,-11-1-212</inkml:trace>
  <inkml:trace contextRef="#ctx0" brushRef="#br0" timeOffset="200678.538">12039 9656 671,'0'0'158,"0"0"-69,16-81-29,-4 63-14,-3 7 3,-4 7-1,-4 4-20,-1 1-22,0 24-4,0 11 5,-7 13 10,-10 6-2,-1 3-4,5-3-7,4-4 0,9-5-2,0-9 1,13-5 1,13-10-3,6-7 1,9-8 3,4-7-4,4 0-1,-6-5-33,-3-9-47,-10-4-23,-12-2-120,-6-4-136</inkml:trace>
  <inkml:trace contextRef="#ctx0" brushRef="#br0" timeOffset="200830.5611">12136 9829 536,'0'0'213,"0"0"-128,0 0-27,0 0-2,0 0-19,0 0-30,7-8-5,50 4-2,6-1-77,1-6-143,-4-3-149</inkml:trace>
  <inkml:trace contextRef="#ctx0" brushRef="#br0" timeOffset="201027.3154">12725 9635 56,'0'0'746,"0"0"-643,0 0-77,0 0-19,88-41-7,-36 32 0,0 4-116,-5-5-131,-10 0-115</inkml:trace>
  <inkml:trace contextRef="#ctx0" brushRef="#br0" timeOffset="201384.2272">13201 9287 536,'0'0'211,"0"0"-74,0 0-60,0 0-16,0 0-1,0 0-23,0-32-34,-2 80 11,-9 14 20,-9 9-1,-4 4-7,-1 1-8,4-4-8,11-9-6,10-9-1,3-12-2,27-9 1,14-13-1,7-12 2,4-8-3,-1-1 0,-9-20-3,-14-2 2,-15-4 2,-14 2 0,-2 3-1,-22 9 0,-19 13-1,-17 0-6,-12 28-22,-8 11-82,5 9-54,10 0-218</inkml:trace>
  <inkml:trace contextRef="#ctx0" brushRef="#br0" timeOffset="202500.4192">12472 13832 197,'0'0'0,"0"0"-19,0 0-50,4-77 39,11 62 30,-3 2 18,-8 2-9,-4 1-9,0-2 17,-13 0-9,-6 1 12,-1-2-7,1 0 10,2 1 4,5-3 14,3 1 6,2 1 13,3 0-12,1 4 43,0 2 43,1 1-15,-1 5-31,1-1-19,2 2-30,0 0-10,0 5-16,0 15-3,0 16 16,0 9 4,0 10-1,2 2-2,7 4-10,0-4-10,0-5-1,0-3-5,1-9-1,-1-4-16,-3-9-49,-4-6-24,-2-8-84,0-13-42,-8 0 70,-13-11 97,-2-14 48,-2-7 33,-1-3 61,5 6 23,3 4 20,9 9-10,3 9-51,6 7-11,0 0-40,0 17-24,21 13 4,3 8 14,4 2-6,1 3-7,-4-2-3,-4-6 2,-8-10-3,-4-6 1,-5-8-3,-4-6 1,0-4 1,0-1 3,5 0 26,4-18 7,6-11-29,9-10-8,7-2 2,4-3-3,0 6-3,-5 10-22,-10 14-60,-10 14-9,-10 2-121,-7 27-82,-26 11-199</inkml:trace>
  <inkml:trace contextRef="#ctx0" brushRef="#br0" timeOffset="202830.5929">11972 14797 674,'0'0'196,"0"0"-105,0 0-17,0 0-23,9-85-18,40 70-3,9 7-7,-3 8-10,-7 2-9,-15 19-4,-17 10 0,-16 6-1,-4 8 1,-30 2 1,-7-3-1,1-4 1,4-12 0,12-10 1,11-5-2,11-7-1,2-6 1,18 0 0,16 0-1,16-10 1,5-8-55,3-3-28,0 1-60,-7-5-171,-12 0-282</inkml:trace>
  <inkml:trace contextRef="#ctx0" brushRef="#br0" timeOffset="203252.0143">12524 14647 642,'0'0'232,"0"0"-131,0 0-30,0 0-19,0 0-25,0 0-18,-15 50 35,15-11 4,3 8-29,3 3-9,-2 0-6,5-4 1,2-13-4,5-5 0,1-10 0,0-7-1,1-5-26,0-6-49,9 0-22,4-9-25,2-14-135,-1-9-50</inkml:trace>
  <inkml:trace contextRef="#ctx0" brushRef="#br0" timeOffset="203402.8792">12658 14797 617,'0'0'174,"0"0"-85,0 0-19,0 0-11,0 0-36,0 0-23,-3 0-2,57-1-16,7-6-64,1-3-136,-2-3-198</inkml:trace>
  <inkml:trace contextRef="#ctx0" brushRef="#br0" timeOffset="203563.4897">13267 14675 786,'0'0'156,"0"0"-118,0 0-20,0 0 10,0 0-28,0 0-32,45-20-83,1 20-153,-1-3-136</inkml:trace>
  <inkml:trace contextRef="#ctx0" brushRef="#br0" timeOffset="203882.5384">13608 14520 463,'0'0'251,"0"0"-79,0 0-85,0 0-23,0 0 3,0 0-17,0-56-39,0 85-11,0 14 25,-3 10 18,-7 6-14,-5 9-9,3 6-8,5-5-8,7-9-2,0-8-1,19-19 1,6-8-1,7-15-1,2-10-2,5 0 0,4-17 1,-3-9-3,-7-4 4,-9 0 0,-13 3 2,-10 5-2,-1 5 0,-9 10-3,-19 7-1,-10 3-40,-11 24-46,-7 7-24,-7 5-80,0 0-99</inkml:trace>
  <inkml:trace contextRef="#ctx0" brushRef="#br0" timeOffset="204295.3266">12221 15529 588,'-82'7'173,"9"3"-98,2-2-20,3 2-4,8-3-18,12-2-10,19-2 23,16-3 13,13 0-6,16 0-31,43-6-14,38-11-6,46-6 0,35-1 0,31 0 1,22-1-1,12 1-2,3 1-1,-20 5 1,-25 2 0,-41 3 1,-44 2-1,-41 0-11,-38 1 8,-28-2 3,-9-2 1,-21-1-1,-15 5-4,-5 2 4,2 6-4,11 2-41,5 0-47,11 0-108,8 0-159</inkml:trace>
  <inkml:trace contextRef="#ctx0" brushRef="#br0" timeOffset="204579.6018">14030 14355 534,'0'0'382,"-17"-81"-306,17 58-37,4 7 8,22 8 6,8 8-16,3 1-16,2 27-4,-5 14-6,-6 13-3,-8 16-4,-10 10-3,-10 7-1,0 10-3,-13 1-64,-17-5-51,-10-6-14,-16-13-120,-9-14-162</inkml:trace>
  <inkml:trace contextRef="#ctx0" brushRef="#br0" timeOffset="205037.0083">11257 14668 563,'0'0'132,"0"0"-54,0 0-22,0 0 16,0 0-4,0 0-18,-77-4-26,56 69-7,6 18 16,6 10 2,9 4-9,0-5-11,16-6-9,14-9-3,7-14 1,8-12-4,10-14-5,6-16-53,5-14-17,1-7-34,2-18-124,0-23-105</inkml:trace>
  <inkml:trace contextRef="#ctx0" brushRef="#br0" timeOffset="207153.0489">10140 12541 734,'0'0'137,"0"0"-83,0 0-39,0 0-8,0 0-4,156-56-2,-59 43-1,6 5-10,1 2-101,-1 2-60,-16-2-51</inkml:trace>
  <inkml:trace contextRef="#ctx0" brushRef="#br0" timeOffset="207770.5312">13176 12134 599,'0'0'203,"0"0"-105,0 0-30,0 0-22,0 0-23,0 0-15,49-31 0,48 26-5,18 1-3,3 3 0,-7 1-38,-15 0-126,-23 0-159</inkml:trace>
  <inkml:trace contextRef="#ctx0" brushRef="#br0" timeOffset="214547.4143">8677 11800 922,'0'0'95,"0"0"-74,0 0-21,0 0 0,0 0 0,145-16 18,-54 12 0,1 2-12,-6 2-6,-16 0-2,-18 0-10,-16 0-7,-15 0 11,-14-2-13,-7 2-5,-10 0 14,-23 0-28,-15 4-98,-11 13-98,-1 2 10</inkml:trace>
  <inkml:trace contextRef="#ctx0" brushRef="#br0" timeOffset="214790.1164">8637 12062 842,'0'0'166,"0"0"-133,0 0-32,0 0 16,0 0 39,124-11-11,-43 1-25,13 0-6,0 0-8,-5-2-4,-7 1 0,-15 2-2,-13 0 0,-20 1-4,-15 6-44,-19 1-42,0 1-18,-35 0-86,-19 0-168</inkml:trace>
  <inkml:trace contextRef="#ctx0" brushRef="#br0" timeOffset="215183.3122">8543 11608 643,'0'0'185,"0"-72"-104,6 40-31,9 3-3,4 7 15,-5 4 4,-4 13-13,-8 3-25,-2 2-18,0 19-9,-18 21-1,-16 13 10,-17 6 0,-3-2-1,3-2-6,7-4 1,10-5 0,8-3 2,8-5 1,11-6-6,7-3 3,0-1-3,13 1 1,14 1 1,10-1 1,8 1-2,4 1-2,2 0 1,-2 0-1,-4 1-39,-11 0-68,-10-2-96,-10-10-270</inkml:trace>
  <inkml:trace contextRef="#ctx0" brushRef="#br0" timeOffset="216323.1114">4036 11678 461,'0'0'197,"0"0"-94,0 0-28,0 0-21,0 0-2,0 0-7,-36-2-19,14 49-13,-5 20 18,0 9 5,2 11-7,2 1-4,10 2-8,4-5-1,8-5-4,1-11-7,10-12-4,14-17 1,7-11 4,2-8-5,3-10 0,-2-11-1,2 0-1,3-14-2,-5-15-4,-1-5 4,-11-6 1,-10-1 1,-10-2 1,-2 6 2,-11 2 0,-14 6 1,-6 7-2,-4 7 0,-1 9-1,-1 5 0,4 1 0,3 1-1,4 14-4,5 4-57,7 5-38,11-2-120,3-5-143</inkml:trace>
  <inkml:trace contextRef="#ctx0" brushRef="#br0" timeOffset="216714.0444">4794 11808 704,'0'0'182,"0"0"-121,0 0-39,0 0 21,0 0 12,0 0-18,58-44-16,-58 44-14,0 0-7,-3 1 1,-28 19 5,-15 6 5,-11 2-3,0-1-4,11-3-1,7-2 25,15-1-6,10-4-8,6 2-8,8-1-4,0 3 1,21 0-1,10 1 2,8-1 0,7 0-3,2-2-1,1 3-38,-4-3-45,-2 1-42,-9-3-143,-11-5-163</inkml:trace>
  <inkml:trace contextRef="#ctx0" brushRef="#br0" timeOffset="218027.075">5191 11807 704,'0'0'177,"0"0"-121,0 0-36,0 0 3,0 0-2,0 0 5,79-43-9,-46 60-3,-8 16-11,-13 11 0,-12 6 2,-4 4 1,-22 0-5,-2-2 5,1-8 0,3-9-1,6-7-2,11-12 0,4-4 4,3-6-6,7-6 6,26 0 1,15-16-1,7-8-4,3-4-3,-2 1-29,-6 2-27,-6 1-46,-13-2-126,-7 2 25,-11 0-67</inkml:trace>
  <inkml:trace contextRef="#ctx0" brushRef="#br0" timeOffset="218304.0961">5610 11837 214,'0'0'152,"0"0"-70,0 0-6,0 0 13,0 0 38,0 0-17,-12-67-50,12 67-39,0 19-4,0 11 40,0 13-18,0 6-3,0 6 10,-9 3-16,2 1-3,1-2-6,4-7-9,2-6-2,0-7-6,6-11 0,9-7-2,2-5 0,2-8 1,2-6 2,0 0-5,3-2-1,-1-12-38,1-1-39,-1-3-29,-2-4-103,-4-2-86</inkml:trace>
  <inkml:trace contextRef="#ctx0" brushRef="#br0" timeOffset="218501.8815">5643 12026 814,'0'0'161,"0"0"-134,0 0-17,0 0 10,0 0 8,0 0-19,96-25-9,-41 22-37,-6 1-147,-4-5-258</inkml:trace>
  <inkml:trace contextRef="#ctx0" brushRef="#br0" timeOffset="218860.7122">6525 11859 891,'0'0'124,"0"0"-102,0 0-8,0 0 29,0 0 6,0 0-22,-90 53-9,35-20 1,4-2-4,8-3 6,15-6 1,11-2-8,8-2-4,9-1-6,0 2-3,18-1 2,15 3 1,13-3-4,8 0-11,6-2-44,-1-1-57,-2-5-64,-3-5-258</inkml:trace>
  <inkml:trace contextRef="#ctx0" brushRef="#br0" timeOffset="222071.242">6926 11653 667,'0'0'135,"0"0"-83,0 0-17,0 0 5,0 0 12,0 0-20,0 0-15,-46-48-17,70 44 1,4 0 1,3-3-1,2 2 3,-3-4-4,0 0 2,-3-2 3,-1-2 6,0-2 0,-5 1 0,6 0-1,-7 4-2,0 7-2,-7 3-4,2 0-1,-4 23-1,-2 17 0,-6 13 0,-3 15 4,0 8 2,-9-1-3,-2-4 0,1-8-1,5-10 0,2-6 0,0-6 0,2-10-1,-1-7 2,1-5-3,-1-7 1,1-4-1,-2-2 0,1-1-19,2-4-41,-4 0-32,3-1-119,1 0-145</inkml:trace>
  <inkml:trace contextRef="#ctx0" brushRef="#br0" timeOffset="222265.1389">7099 11955 696,'0'0'197,"0"0"-136,0 0-26,0 0 15,0 0-5,0 0-24,-2-40-14,49 36-5,9 0-1,3 0-1,-6 1-31,-8 3-26,-15 0-68,-9 0-163,-20 0-162</inkml:trace>
  <inkml:trace contextRef="#ctx0" brushRef="#br0" timeOffset="227891.071">4215 13719 231,'0'0'169,"0"0"-95,0 0-59,0 0-2,0 0-7,0 0 7,0 0-3,-6 3 3,6 1 16,0-2-3,0 0 19,0-1 14,-3 1-10,0-2-4,-1 0-3,-1 0-4,-1 0-18,2 0-1,1 0 2,1 0 2,2-6-4,0-5-6,0-1-7,20-3-2,14-3-2,8-1-1,4 6 1,3 1 0,-1 5-1,-6 3 2,-9 4-3,-10 0 0,-12 5 0,-11 11 1,0 6-1,-9 5 5,-13 3-2,-7 3 0,1-2-2,7-5 0,3-6 1,6-3-2,6-5 0,6 1 1,0 0-1,0-3 1,17 2 0,2 0-1,-1-3 2,7 1 1,-1 2-1,1 0-2,1 1 1,4 3 0,3-2 1,2 0-1,-5-2-1,-7-5 1,-10-1-1,-10-3 1,-3 0 3,-15 1 62,-22 4-17,-15 5-41,-7 3-5,1 0-2,6 0-1,16-2 1,8-2-1,7-2-7,12 1-65,4-1-22,5-4-108,0-6-168</inkml:trace>
  <inkml:trace contextRef="#ctx0" brushRef="#br0" timeOffset="228916.9003">5294 13514 631,'0'0'142,"0"0"-24,0 0-92,0 0-13,0 0 30,-85 76 6,30-36-27,4 1-11,2-4-7,13-8 6,12-4 17,10-8-5,8-3-3,5-2-8,1 2-7,7 3-2,23 4 5,14 1-1,12 2 1,4 1 1,1 0-7,-4 0-1,-9-1-37,-5 1-57,-6-5-92,-4-9-208</inkml:trace>
  <inkml:trace contextRef="#ctx0" brushRef="#br0" timeOffset="229522.9205">6095 13314 714,'0'0'169,"0"0"-95,0 0-21,0 0 6,0 0-15,0 0-32,-9 9-9,9 34 8,3 12 24,-3 4-15,0 2-5,0 3-4,0 0-1,0-3-6,0-8-2,9-10 0,3-10-1,0-8 4,-2-8-5,-1-7 1,0-7 2,0-3-3,6 0-10,2-17-20,11-8-38,-4-6-10,-11-5-32,-11-3-106,-2 1-152</inkml:trace>
  <inkml:trace contextRef="#ctx0" brushRef="#br0" timeOffset="229683.5049">5983 13608 485,'0'0'212,"0"0"-141,0 0-28,0 0 1,0 0 6,0 0-13,27 20-17,16-17-12,2-1-8,9-2-43,-2 0-88,0 0-78,3-9-59</inkml:trace>
  <inkml:trace contextRef="#ctx0" brushRef="#br0" timeOffset="229943.013">6732 13436 473,'0'0'170,"0"0"-71,0 0 2,0 0-20,0 0-22,0 0-24,4-15-21,-41 46 9,-12 8 24,-2 4-14,5-4-19,2-1 7,16-4-1,7-2-3,12-5-8,9-4-9,0-2 4,23-3-4,12-4 8,15-4-6,4-1-2,5-2-25,5-3-64,4 1-24,0-5-184,-3 0-354</inkml:trace>
  <inkml:trace contextRef="#ctx0" brushRef="#br0" timeOffset="241772.1554">7217 13408 502,'0'0'122,"0"0"-34,0 0-54,0 0-11,0 0 44,0 0-26,0 0-2,-34-62-16,34 57-12,0 1 8,0 0-4,0 0 2,0 0-3,3 2-7,8-2-5,5 3 0,1-1-2,1 2 0,0 0-1,-5 0 1,-1 7 0,-4 3 0,-2 3-3,-4 3 3,-2 0-1,0 2 1,0-2 1,-8 2-1,2-1 2,3 2-2,1-1 1,2 2-1,0 1 0,3 1 0,13 0 0,3-1 2,3 0-2,-1 1 0,0-3 0,-3 0-2,-5-3-1,-4 0 0,-3-3-2,-3-1 3,-3-4 3,0-1-1,-6-2 0,-15 0 11,-13 1 3,-8 0-2,-1 0-4,1-2-1,4 0 0,6 0-7,11 2 0,7-5-13,13 0-53,1-1-158,11-2-174</inkml:trace>
  <inkml:trace contextRef="#ctx0" brushRef="#br0" timeOffset="241945.1816">7533 13565 805,'0'0'117,"0"0"-87,0 0-5,0 0-4,0 0-18,0 0-3,-36-31-94,50 31-170,11-3 75,8-3-155</inkml:trace>
  <inkml:trace contextRef="#ctx0" brushRef="#br0" timeOffset="242343.0431">7849 13383 420,'0'0'165,"0"0"-42,0 0-23,0 0-5,0 0-24,0 0-25,0-14-28,0 14-10,-3 5-3,0 12-3,0 3 5,0 4 0,3 0-3,0 1 0,8 0-3,11-1 2,7-5-1,5 0-1,2-6 0,0 0-1,-5-5-1,-9 1 1,-6-8 0,-11 0 0,1-1-1,-3 2 1,0 1 3,-5 3 1,-12 1 6,-4 0 12,1-1 1,-3 2-3,2-1 2,3 0-10,-1 1-7,-1-3-5,4 3 3,1-2-3,7 0-55,5-2-68,3-4-140,2 0-258</inkml:trace>
  <inkml:trace contextRef="#ctx0" brushRef="#br0" timeOffset="242614.4084">7997 13314 585,'0'0'350,"0"0"-282,0 0-39,0 0 4,0 0 14,78-61-22,-8 47-4,1 3-10,-2-2-7,-6 1-2,-11 3 3,-12-1 6,-11 3 1,-13 1 2,-10 1-1,-5 4-4,-1-2-2,0 0-5,0 3-2,-14 0-44,-18 6-107,-14 10-144,-12-2-409</inkml:trace>
  <inkml:trace contextRef="#ctx0" brushRef="#br0" timeOffset="247037.2626">10768 13859 211,'0'0'256,"0"0"-170,0 0-12,0 0-20,0 0 43,0 0-19,0 0-29,-26-73-16,26 73-7,0-1-5,0 1 2,0 0-3,-1 0-8,-10 30-11,-14 23 0,-17 27 30,-12 16 11,-7 6-14,0-3-18,6-10-3,8-9-4,14-15 0,6-8-1,6-10-2,1-12 1,4-5-1,-2-7 1,0-3-1,2-4 0,-5-5-33,3 0-34,-2-10 0,3-1-3,3-7-18,2-19 30,5-5 35,2-2 12,2 1 11,2 4 12,-1 10 48,2 10 35,-1 4-24,-1 4-22,-1 3-23,-1 19-17,-5 9 16,-1 7 24,3 5-30,1 1-4,1 2-12,0-1 7,1-6 4,1-7-7,-2-11 1,4-9-4,-1-4-1,2-6 1,0-2-3,0 0 3,6 0 2,24-18 6,15-7-3,16-7-4,7-4-4,-3 5-1,-6 2 0,-6 5 0,-6 5 0,-6 5 0,-11 4 0,-10 6 0,-12 4 1,-4 0-2,-4 0 1,0 0-5,0 0-5,0 4-43,0 14-25,0 9-3,-4 5-56,4 1-163,0-7-88</inkml:trace>
  <inkml:trace contextRef="#ctx0" brushRef="#br0" timeOffset="260252.0124">11121 16433 402,'0'0'123,"0"0"15,0 0-34,0 0-27,0 0-27,0 0-5,0 0-21,-76-53-10,76 52-8,0 1 1,0 0-4,0 0-2,0 0-1,0 0-1,0 0 1,0 0 2,0 0 1,0 0 2,0 0 2,-1 0 8,1 0 0,0 0 1,0 0-1,0 0-6,0 0-1,0 0-1,0 0-2,0 0-5,8-5 1,21-1 3,10 0-2,5-4-2,3 0 4,2-2-2,-4 0-2,-6-1 2,-5 1-1,-10 5 0,-5-2 0,-8 3 0,-4 2 1,-6 3 0,1-1 0,-2 2 0,0 0 0,0 0 2,1 0-4,-1 0 2,0 0-2,2 0-3,-2 16-8,0 15 11,0 12 1,0 8 5,0 6-2,0 1-3,0-2 1,0-3-2,0-7 2,0-5-1,0-9 0,0-7-1,-3-9 0,-3-4 0,3-5 0,2-3 4,1-4-4,0 0 0,0 0 1,0 0-1,0 0-19,0 0-50,0 0-50,16 0-163,11-14-87</inkml:trace>
  <inkml:trace contextRef="#ctx0" brushRef="#br0" timeOffset="260671.2468">12206 16392 73,'0'0'598,"0"0"-448,0 0-73,82-80-19,-66 72-4,-5 2-8,-8 6-12,-3 0-19,-6 7-9,-26 18 0,-17 7 14,-16 7-4,-1-1-13,-1-5 4,13-5-4,14-4 4,13-7 4,12-3-4,12-2-1,3-2-5,6 5 1,18-1 4,14 4 2,11-1 0,4-2 0,5 0-6,-1-1-2,-8-3 4,-7 2-4,-15-2 0,-8-1-2,-7 2-44,-3-2-11,-6 3-21,-3 1-35,0-2-85,0-7-81</inkml:trace>
  <inkml:trace contextRef="#ctx0" brushRef="#br0" timeOffset="261557.6309">12976 16331 378,'0'0'168,"0"0"-29,0 0-37,0 0-19,0 0-5,-61-81-10,61 73-47,0 0 6,16 7-10,9 1-14,5 7 2,-3 17 7,-9 10-7,-9 4 0,-9 5-1,-10-3-1,-14-3 1,0-5-4,3-6 3,7-6-3,9-6 0,5-4 0,0-3 1,11-1 0,18-5 4,7-1-1,10 0-3,3 0-1,-3-4-62,2-3-19,-3-2-110,-2-6-44,-4-2-35</inkml:trace>
  <inkml:trace contextRef="#ctx0" brushRef="#br0" timeOffset="261829.1841">13429 16362 332,'0'0'169,"0"0"1,0 0-52,-12-81-6,9 70-22,2 3-52,1 7 8,0 1-5,0 0-25,0 13-14,0 15 3,0 9 18,1 7 6,-1 4-8,0 5-7,-4-2-3,-3-3-1,4-4-9,3-9 3,0-5-3,16-6 1,3-7 2,7-4-2,2-10 1,6-3-3,4 0-22,2-2-47,-6-14-38,-7-5-87,-12-4-130</inkml:trace>
  <inkml:trace contextRef="#ctx0" brushRef="#br0" timeOffset="261986.4799">13477 16552 450,'0'0'228,"0"0"-73,-89-4-67,82 4-25,7 0-17,0 0-29,19 0-10,16 0-1,18 0 2,9 0-5,7-3-3,1-2-70,-5-4-199,-8-2-399</inkml:trace>
  <inkml:trace contextRef="#ctx0" brushRef="#br0" timeOffset="262367.6483">14450 16281 642,'0'0'194,"0"0"-101,0 0-44,0 0-5,0 0 1,0 0-6,58-45-16,-65 49-18,-25 15-1,-13 3 26,-2 3-2,3-1-13,9 0 2,12-5-6,8 0 3,9-2-7,6 3-1,0 2-2,24-1 1,14 1 2,8-2-1,9-3-2,3-1-1,-4-2-3,-6-3-1,-8 0-12,-12-2-52,-11-1-29,-10-2-25,-7-1-124,0-5-141</inkml:trace>
  <inkml:trace contextRef="#ctx0" brushRef="#br0" timeOffset="269306.3114">15315 16084 324,'0'0'0,"0"0"-58,0 0-22,0 0 53,0 0-14</inkml:trace>
  <inkml:trace contextRef="#ctx0" brushRef="#br0" timeOffset="269804.679">15315 16084 68,'-61'-5'125,"55"5"-56,2 0-11,1 0 12,1-5 6,2-1-4,0 2-11,0-2-7,-2 2 16,2-1-22,-3 3 5,-1 1 0,-6 1-18,-1 0-10,-7 1-2,2 14-4,3 7-7,8 6-2,5 8-5,28 3 1,21 7 3,14 0-6,6-2 2,-2-5-5,-9-2 1,-12-7-1,-16-7-4,-21-7-19,-9-7-2,-22 0 16,-22-5 9,-11-4 5,-4 0-4,2 0 1,9-6 2,8-2 4,17 0 1,9 1 1,14-2-1,0-6-2,23-3-7,13-3-2,8-5-6,0-4 2,-5-4 2,-4-8 3,-10-3 1,-9-3 2,-14-3 3,-2 3 7,-23 3 1,-14 2 5,-8 11 13,0 8 1,-1 8-14,12 12-10,6 4-7,14 10-1,7 21-22,7 5-75,0 1-140,10-9-506</inkml:trace>
  <inkml:trace contextRef="#ctx0" brushRef="#br0" timeOffset="274921.6709">11400 17629 295,'0'0'316,"0"0"-174,0 0-85,0 0 3,0 0 2,0 0-27,0 0-25,22-45-5,15 40 2,-2 5-1,0 0 1,-4 0-1,-10 0-6,-5 0 4,-10 2-4,-4 8-2,-2 5 2,-6 5 6,-15 4-5,-4 1 3,5 1-3,2-4 1,12-2-2,6-1 0,0 2 0,12 0 0,12 0 0,4 0 0,2 1 1,-2-1-5,-1 1 7,-12-4-6,-6-1-8,-9 1-3,0-6 9,-6-1 5,-13 0 2,-5-4 0,-4 2 0,-1-2-2,3-1 10,3-3-8,7-2-2,8-1 0,5 0-14,3 0-89,0-2-209</inkml:trace>
  <inkml:trace contextRef="#ctx0" brushRef="#br0" timeOffset="275087.3408">11976 17817 553,'0'0'313,"0"0"-255,-86-28-30,72 28 5,8 0-9,6 0-24,0 2-52,14 11-89,8-2-112,3-6-229</inkml:trace>
  <inkml:trace contextRef="#ctx0" brushRef="#br0" timeOffset="275385.9431">12111 17744 690,'0'0'138,"0"0"-66,0 0-20,0 0-17,0 0-17,0 0-18,-6 6-7,19 15 7,3 5 5,5 0-1,-1 3-4,-1-2 0,0-1-2,-2-5-10,-2-2-2,-5-8-4,-4-3 13,-6 2 3,0-5 2,-7 3 8,-17 0 21,-4 1-15,-4 1-10,2 0 3,4-3-7,6 4-14,7-1-108,7-7-105,6-3-195</inkml:trace>
  <inkml:trace contextRef="#ctx0" brushRef="#br0" timeOffset="275553.3274">12197 17717 886,'0'0'108,"0"0"-81,0 0-15,0 0 0,0 0-12,99-43-1,-53 43-39,0 0-145,-1 0-127</inkml:trace>
  <inkml:trace contextRef="#ctx0" brushRef="#br0" timeOffset="275851.0744">12815 17701 561,'0'0'256,"0"0"-165,0 0-79,0 0 17,0 0 24,0 0-16,11 0-17,-11 12-11,-13 5 10,-20 7 36,-7 6-24,-5-1-18,8-2-2,9-5-8,13-1 3,6-6-3,9 2 0,0-3 0,25 2 1,20 0 2,9-3 0,10-3-6,1 1-45,-1-1-61,-5 2-81,-8 0-231</inkml:trace>
  <inkml:trace contextRef="#ctx0" brushRef="#br0" timeOffset="277156.2777">13704 17524 442,'0'0'97,"0"0"33,0 0-42,0 0 26,0 0-35,0 0-22,-9-54-23,9 57-25,0 17-8,0 11 12,0 13 29,0 2-8,0 7-18,0 0-2,10 0-4,5-6-9,2-1 0,0-10 1,0-7-1,0-5 2,-1-12-2,2-5-2,-2-5-4,8-2-30,1-6-25,2-12-8,-3-8-107,-13-1-112,-11-2-199</inkml:trace>
  <inkml:trace contextRef="#ctx0" brushRef="#br0" timeOffset="277317.1871">13635 17780 516,'0'0'180,"0"0"-54,0 0-73,0 0 4,0 0-23,0 0-19,42-18-12,19 12 5,8-1-8,10-3-3,3 1-73,-4-1-108,-10-2-123</inkml:trace>
  <inkml:trace contextRef="#ctx0" brushRef="#br0" timeOffset="277629.7042">14775 17584 674,'0'0'237,"0"0"-162,0 0-31,0 0 9,0 0-5,0 0-22,-61 5-18,1 19-4,-10 3 2,4-2 2,8-3-2,17 0 15,14-5-5,15-3-8,10 0-5,2 2-1,19-2 3,20 1-1,16 1 2,11-5-6,4 2-3,2-3-56,-2 0-55,-7-1-58,-9-7-242</inkml:trace>
  <inkml:trace contextRef="#ctx0" brushRef="#br0" timeOffset="278551.6158">15390 17373 539,'0'0'178,"0"0"-77,0 0-18,0 0-3,0 0-13,0 0 7,-26-58-49,20 86-25,-4 16 7,1 9 27,3 2-2,6-2-19,0-3-9,15-4 0,12-5-2,3-6-1,7-7 0,-3-9 2,-1-6-1,-3-10-1,-2-3 0,-4-6 6,-1-12-5,-4-7 2,-6 4 4,-3 6-6,-6 6 32,-4 9-8,0 0-26,0 24-5,-2 22-4,-11 21 8,-4 24-28,0 23-63,-4 24-64,-6 7-125,3-8-340</inkml:trace>
  <inkml:trace contextRef="#ctx0" brushRef="#br0" timeOffset="287931.6847">20635 12115 194,'0'0'85,"0"0"-19,0 0-21,0 0 14,0 0-16,0 0-1,0 0-20,-9-22-8,9 20-4,0 0-4,0 0 5,3 2 3,-1-1 3,2 1-3,3-2-6,1 1 2,4-1 2,6-1 1,0 3-1,4-3-5,6 0 1,4 3 6,4-1-1,4 1-5,5 0-1,1 0-5,5 0 2,-1 0-2,2 0-2,-3 1 1,-3 5 0,-1-2 0,-8 1-1,0-1 2,-2 1-5,-1-3 3,0 2 0,-3-2 4,4 2-4,-2-2 0,1 0 0,-1-2-1,-3 3 1,-1-2 0,-2 1 0,0-2 1,-3 0 0,2 0-1,0 0 0,0 0-2,0 0 6,0 0-6,-2 0 5,1 0 0,0 0-2,2 0-1,2 0 0,-1 0 0,0 0-1,2 0 1,-2 0 0,-2 0 0,1 0 0,-2 0 1,0 2-1,1-1 0,2 0 1,-2-1-1,2 0 1,2 0 1,0 0-2,-2 2 0,2-2 0,-3 1 1,-2-1-1,-1 0 0,-3 0-1,0 0 2,-4 0-1,2 0 0,0 0 0,-1 0 3,3 0-3,1 0 2,2 0 3,-2 0-3,4 0 1,2 0-1,-1 0-2,1 0 4,2 0-4,0 0 0,-3 0 0,2 0 0,-4 0 0,0 2-1,-1-2 3,-4 1-4,0-1 3,1 2-1,-2-2 0,1 1 3,-3-1-3,-1 2 1,0-2 1,-4 0-2,-5 0 0,4 0 1,-7 0-1,2 0 0,-1 0 0,-1 0 0,3 0 0,1 0 1,1 0 0,3 0 0,-3 0 0,1 0-1,-1 0 0,-4 0 7,1 0-2,-3 0 1,-2 0 6,1 0 6,-2 0 2,0 0 1,0 0-4,0 0-5,0 0-6,0 0-4,0 0-1,0 0 1,0 0-1,0 0 1,0 0-2,0 0-7,0 0-41,-5 0-51,-10 0-28,-3 0-36,-4 0-101</inkml:trace>
  <inkml:trace contextRef="#ctx0" brushRef="#br0" timeOffset="289993.9678">20634 10482 289,'0'0'101,"0"0"-77,0 0 2,0 0 21,0 0-3,0 0-8,0 0-7,-3 0 4,3 0 20,0 0-4,0 0-12,0 0-13,0 0-6,0 0-4,0 0-1,0 0-2,0 0-3,0 0 1,0 0-1,0 0-3,0 0-3,0 0 0,0 0-1,0 0 0,0 0 1,0 0 0,0 0-2,0 0 1,0 0-1,0 0 4,0 0 0,0 0-2,0 0-1,0 0 0,0 0-1,0 0 0,0 0 1,0 0 0,0 0 1,0 0 0,0 0 4,0 0 0,0 0-1,0 0-2,0 0-3,0 0 1,0 0 0,0 0 1,0-2-1,0 0 4,0 0-4,0 0 0,0-2 5,0 2 1,0 0-1,0 1-4,0-1 1,0 1-3,0-2 3,0 0-2,0-4-1,1-2 0,1 0 1,-1-4-1,3 2 0,-1 0 0,-2-1 0,3 2 1,-2 0 0,1 2 0,-2 1 3,2 1-4,-1 0 5,-1 1 0,1 1 0,-1 0 1,1 1 3,-2 1 0,0 2-1,0 0-2,0 0-5,0 0-1,0 0 0,0 13 0,-9 8 1,-4 2-1,-1 8 2,-2 1 1,4 3 2,-1 4-1,3 3 0,4 0 2,3 0-4,2-3-1,1-3 1,0-3-1,0-6 0,7-4 0,2-4 1,0-7-1,0-1 0,0-4 1,3-4-2,1-3 2,5 0 1,2 0-2,1-6 1,-1-7 0,-3-3-1,-2 2 0,-5-2 0,-5 4 0,-2 1 0,-3 0 0,0 4-1,0 0 2,-8 1-3,-2 2 3,-5 2-3,1-1 1,0 3 0,-3 0-1,-3 0 1,-1 3 0,2 3 0,0 2-1,2 3-10,3 1-52,2 2-55,0-2-117,11-5-149</inkml:trace>
  <inkml:trace contextRef="#ctx0" brushRef="#br0" timeOffset="290863.2561">21065 10366 364,'0'0'89,"0"0"-29,0 0-10,0 0 43,0 0 6,0 0-33,-6-57-16,6 55-19,0 0 5,0 1-5,0-2-6,0 3-7,0 0-4,0 0 0,0 0-2,0 0 3,0 0 1,0 0-9,0 0-2,0 0-5,0 16 0,0 11 0,-4 13 2,-3 2 4,0 6-3,3-1 6,1 1-9,1-2 4,1 0-1,1-7 3,0-2-4,0-7-2,3-4 0,6-5 1,3-3 0,-2-6 0,1-3 2,2-3-3,-1-1 0,-2-4 0,-1-1 3,-1 0-3,-1 0-3,2-1 0,0-10-11,-3-2-10,2-1-5,-3 2-5,0-2-28,-2 3-82,-2-2-71,1 2-32</inkml:trace>
  <inkml:trace contextRef="#ctx0" brushRef="#br0" timeOffset="291141.67">21058 10600 391,'0'0'160,"0"0"-48,0 0-34,0 0 26,0 0-29,0 0-36,-10-18-18,17 17-19,9-2 1,5 3-1,1 0 1,-2 0-3,1 0-3,-1 0-55,6 3-94,-2-2-52,7-1-73</inkml:trace>
  <inkml:trace contextRef="#ctx0" brushRef="#br0" timeOffset="291433.0199">21537 10612 607,'0'0'198,"0"0"-124,0 0-22,0 0 9,0 0-16,0 0-25,19-12-19,9 8 1,-1 1 0,-2 2-2,-2-1-2,-2 2-4,-2-2-36,1 1-51,-1 0-84,3-3-21,1 0-77</inkml:trace>
  <inkml:trace contextRef="#ctx0" brushRef="#br0" timeOffset="291802.6495">21983 10426 512,'0'0'116,"0"0"-22,0 0 3,0 0-10,0 0-29,0 0-10,6-44-18,-6 44-6,0 0-1,0 0-3,0 0-12,0 18-6,0 10 8,0 10 14,-8 5-4,0 4-5,-2 0-4,1-1-3,3-1-5,3-5-3,2-5 2,1-8 0,0-5 0,0-8-2,0-7 0,0-3 1,0-3 1,0-1-2,0 0-3,0 0-13,0 0-17,0 0-34,0-10-41,3-4-135,10-5-135</inkml:trace>
  <inkml:trace contextRef="#ctx0" brushRef="#br0" timeOffset="292522.2473">22324 10512 394,'0'0'159,"0"0"-55,0 0-37,0 0 2,0 0 18,0 0-26,6-46-34,-6 42-8,0-1 2,-7 1-4,-9 1-2,-6 3-1,-4 0-6,-1 0-4,5 6 5,6 6 2,6 0 0,6 2-10,4 4 1,0-2 5,13 2-2,11 1 2,1 0-4,7 3-2,-2 1 2,-1 5-6,0-2 7,-4 3-6,-4-3 2,-6-1-11,-8-1 1,-7-5-5,0-1 14,-9-5-2,-17 0 3,-7-1 0,-2-6 2,4-2 1,4-1-2,6-2 1,5-1-2,5 0 4,4 0 1,6-7 0,1-9 4,0-3-8,11-6 1,9-2-2,5-2-1,4 2-2,-1 2 3,2 2-1,-4 0 1,-3 3-1,-4 3 1,1-1 4,-7 0-4,-1 2 1,-3 1 1,-3-3-2,-1 2 17,-4-1-2,-1-1-2,0 4 14,0-3-9,-7 5-7,-6 1 0,-1 4 0,-1 3-4,-2 4-4,1 0-1,-2 0-2,3 0-3,0 12-2,6 4-74,3 4-50,3-5-145</inkml:trace>
  <inkml:trace contextRef="#ctx0" brushRef="#br0" timeOffset="297771.9697">20586 11103 320,'0'0'62,"0"0"2,0 0-34,0 0 9,0 0 25,0 0-5,0 0-28,-10-12-20,10 12-10,0 0 5,0 0 2,0 0 6,0 0 1,0 0 0,0 0-6,0 0 4,0 0-6,0 0 0,0 0-6,11 0 3,6 0 0,5 0-4,2 0 0,0 0 0,5 0 0,-1 0 0,6 0 2,3 0 1,4 0 5,-1 0 0,5 2-2,0-2 9,1 0-1,-1 0 2,-2 0-2,0 0-10,-2 0 5,-4 0-8,0 0 6,-3 0-1,-2 0-5,-1 0 0,-1 0 2,-2 1-2,3-1 2,1 1-2,-1-1 2,-1 0 2,1 0 0,-3 0-1,1 2-2,-3-1 0,-1 2-2,-1-1 1,-5 0-1,-3 0 2,1 0-2,-4 1 2,-1 0 0,5 0-1,0 0 1,1-1 1,5 1 1,-1 0-4,2 0 0,2-2 0,-3 0 1,0 2-1,-5-1 1,2 2-1,1-4 1,0 1-1,2 1 1,-1-1 0,2 1-1,-3-2 0,1 0 0,-1 0 1,-1 0 0,0 0-1,3 0 0,-4 0 0,3 0 0,1 0 0,-2 0 0,1 0 1,0 0 2,-1 0-3,-1 0 2,-1 0-2,-2 0-2,-1 0 2,-2 0 0,0 0 2,0 0-2,2 0 2,-2-2-1,-1 1 1,-1-2-2,-1 3 5,0-6-1,0 1-1,-2-4 9,1 0 5,-2-4-1,1-1-4,1-2-11,0-1 8,1 0-6,-1-3 0,2 0 3,-1-3-6,1-2 1,-3 0 0,-3-4 0,-2 2 2,-1-1-1,-3 0-2,0-1 4,0-1-3,0 1 0,0-1 0,0-2 0,0 1-1,-4 0 0,1 2 0,0 1 1,1 0 0,-1 3 0,0 0-1,2 0 0,-1 2 0,1-1 0,-1-1 0,1 3 0,-5 0 1,4-2-1,-2-1-1,-1 0 1,1 1 0,-1-1 0,-1 2 0,-1 1-1,1-2 2,0 5-2,0 2 0,1 0 1,-2 3 3,3 2-3,-1 2 0,1-1 1,-2 3-1,1 0 0,-4 1-3,0-1 3,-3 3 0,-2-1 1,-5 0-1,-1 1-3,-7-3 3,-5 0 0,-8 0 1,-6 0-1,0 1-1,-3-1 1,-1 2 0,-2 4 0,-3-1 0,-3 0 0,0 0 1,-4 0 0,0 1-1,-4-2 0,-1-2 1,-5-1 1,-3-2-1,-2 4 1,4-2-2,3 3-2,7-1 2,6 1-3,1 0 3,3 0 0,-5-1-1,2 2 0,-1-2 1,2 2 0,-2 3-1,-1 0 0,-1 0 0,4 0-6,4 0 0,7 0 5,2 3 1,7 2-2,0 1 6,5-4-8,5 2 9,5 0-7,3 0 3,1 4-2,2-3-1,2 2 2,0 2-3,3-1 2,1-1-4,2 0 4,2-3 0,1 2 2,-1 0 0,-1 1-4,-2 1 4,-3 2 1,-2 2-1,4 2 0,-1 1-2,0 3 2,4 2 0,1 3 2,-1 1-3,1 4 4,-2 6-2,-1 8-1,-1 5 0,1 3 8,0 2-3,-1 0-2,2-1 1,0-2 2,-2 0-1,1-2-2,3 2-1,-1-2 1,3-4-1,1-2 4,1-2-4,-2 0-1,2-4 6,-1 2-3,-1-3-2,2-2 1,0-3-1,0-2 0,0-3-1,0-2 0,0-7 0,0-3 1,2-2-2,-1-6 0,-1-2 1,0 0-2,0-2 2,2 0 1,-2 0-1,1 0 6,-1 0-5,2 0 2,1 0 0,6 0-2,3 0 1,1 0-2,4-4-1,-2 1 0,1 0 1,5 2-1,3-1-2,9 2 2,7 0 0,6 0-3,6 0 5,3 7-5,5-1 6,-2 1-6,-4-2 1,-8-2-3,-11 1-1,-12-2-1,-11-1 5,-4-1 0,-6 0 1,-2 0 1,0 0 1,0 0 2,0 0-2,0 0 0,5 0-1,1 0-2,2 0 1,-1 0 1,-2 0 0,-4 0 0,2 0-3,-3 0 1,0 0 0,0 0-4,0 0-9,0 2-16,0 0-36,0 6-86,-4-1-32,-7-1-47</inkml:trace>
  <inkml:trace contextRef="#ctx0" brushRef="#br0" timeOffset="297930.3562">20880 11235 482,'0'0'83,"0"0"-83,0 0-34,0 0-102,0 0-100</inkml:trace>
  <inkml:trace contextRef="#ctx0" brushRef="#br0" timeOffset="302548.6906">3183 15377 394,'0'0'64,"0"0"2,0 0-11,0 0-17,0 0 2,-17-77 36,17 67-24,0 3-12,0-1-13,0 4 12,0-1-9,0 1-11,0 1 2,0 2-8,0 1-5,0 0-3,0 0-3,0 0-2,0 0 0,-1 0-4,-1 10 3,1 12 1,-1 10 1,2 8-1,-3 10 1,0 4 2,1 7 0,2 0-2,0 3 1,0 3-2,11 7 0,3 7 2,-4 10-2,2 6 6,-4 3-4,-2 4 5,-1 0-6,-3 0 1,-1-1 0,-1-1-2,0-2 3,0 2-2,0 0 0,0-6-1,0-7 0,0-9 3,0-7-3,0-1 0,0-6 2,0 1 3,0-4-4,0-4 0,0-3-1,0-6 1,6-3-2,-1-6 2,-2-7 1,2-8 0,-1-5-2,-1-8 0,-3 0 0,0-4 0,0-3 1,0-3 2,0-2-3,0-1 0,0 0-3,0 0-5,0 0-33,-4 0-76,-10-6-99,-2-14-61</inkml:trace>
  <inkml:trace contextRef="#ctx0" brushRef="#br0" timeOffset="304357.3921">1573 16960 241,'0'0'111,"0"0"-67,0 0-16,0 0-12,0 0-3,0 0 0,-66-14 9,60 12 19,5 2 7,-2-1-3,0 1-11,-2 0-10,4-1-8,-2 1 2,3 0-1,0-2-1,0 2-6,0-2-4,7-2-1,13-3 6,13-2 1,10-3-9,8 1 4,14-3 1,13-3-1,11 1-1,5-3-1,2 2 7,-5 3-4,-11 3-1,-11 9-6,-11 2-1,-10 0 0,-5 0 0,-1 7 0,7 0 0,7 0 1,6-4 2,8-3-3,5 0-2,2 0 2,-2 0 0,4 0 0,-3-3 0,0 1 2,-1-1 2,-5-2-1,4 0 3,0-1-3,3 0-1,2 0 1,2 1-2,5-1 4,1 2-5,1-2-2,0 3 2,-2 2-1,1 0 0,-2 0 1,1-2 0,3 2 0,-1-3-1,1 2 0,-4-1 0,0 0 0,-4 2 1,-1 1 2,1 0-2,1-2-2,1 2-4,-3-1 0,0-1 1,-2 1-4,1-2 1,0 0 4,-8-2 2,0 3 2,-6-2 0,1 4 0,-3-4 0,-1 1 1,1 0-1,-3-1 0,5 1 1,5 0 1,7-2-1,3 3-1,2-1 0,-6 0-6,-4 1-1,-4-2 3,-2 0 2,0 0 2,-1 0 0,1 0 0,3 0 2,-1-2-2,-1 2 0,-1 0 0,-6 1 1,-4 0 0,0 2-1,-4-1 2,3 2-2,3 0-1,-3-1 1,-2 1 0,-4-2-2,-4 1 2,-1 1 0,-4-2 0,5 2-1,-1 0 1,0-1 0,6 1 2,-3 0-2,1 0 0,0 0 1,-3 0-1,-2 0 0,2 0 1,0 0-1,4 0-1,1 0 1,-2 0 1,1 0 0,-5 0 1,0 0-4,-2 0 4,0 0 0,3-1-2,1-3 1,2 2-1,7 0 0,-3 0 0,5 2 2,-2 0-2,3 0 0,-1-2 1,-1 2 0,-3 0-1,-1 0 0,-6-3 2,-3 2-2,-5-1 4,-5 2 0,-5-2 11,-4 0 3,-8 0 4,-2-3-2,-5 2 4,-2 0 0,-1 1 4,-3-1-9,-3 0 7,1 1-6,1 2-3,-1-4-7,-1 4-6,2-2-3,-2-1 1,1 2-2,-1-5 0,0 0-26,0-1-29,-3-1-49,-14 1-43,-6-3-112,-1-2-249</inkml:trace>
  <inkml:trace contextRef="#ctx0" brushRef="#br0" timeOffset="304768.7806">9474 16308 271,'0'0'287,"0"0"-156,0 0-87,-88-60 6,73 54 32,6 0-5,5 6-25,4 0-24,0 0-20,0 7-7,19 12-1,15 6 15,11 5 4,9-1-8,4 1-4,2-1-4,-4-3 0,-6-2-3,-6-3 2,-9-3 0,-13-2-2,-7 1-2,-9 1 2,-6 2 0,0 3 2,-18 5 1,-7 2 8,-5 0 7,0 0-5,3-5-1,7-1-8,4-3 4,5-2-7,2-3 1,3-4-1,1-4-1,-1 3 0,2-5-31,-7-3-51,-5-2-30,-8-1-150,-7-9-311</inkml:trace>
  <inkml:trace contextRef="#ctx0" brushRef="#br0" timeOffset="305840.8855">3224 15243 395,'0'0'97,"0"0"-23,0 0-8,0 0 1,0 0-13,0-72 31,0 66-27,0 4-18,0 2-13,0 0-12,-6 14-13,-10 13 3,-6 9 18,-8 3-6,0-2-9,-1-5-2,5-3-2,2-8 1,7-4 1,3-5 1,4-5 0,5-4-3,4-2-2,1-1-2,0 0 4,0 0 3,0-1 5,0-15 0,6-10-7,10-7-4,-1-2 0,3-1 0,1 6 7,-1 3-1,0 9 12,-4 6-1,-1 4-7,-5 6-5,5 2-3,2 0-3,3 10 0,6 6 0,1 4 0,3 2 0,1 3 0,-3 0-34,3 4-62,-1-4-37,-2-4-159,-1-11-163</inkml:trace>
  <inkml:trace contextRef="#ctx0" brushRef="#br0" timeOffset="309549.3286">4342 14382 220,'0'0'82,"0"0"-45,0 0-7,0 0 20,0 0 19,0 0-3,0 0-10,0 0-13,-79-5 6,73 2 12,3 2 6,3 0-5,0 1-17,0-1-12,0-1-12,0-1-3,18-1-10,13 0-1,14-3-5,10 3-1,6 0-1,2 4-1,5 0 1,-3 0 2,-7 0-2,-12 0 1,-16 4-1,-15-2 0,-12 0 0,-3-1 3,0-1 3,0 0 7,-12 0-7,-4 0-6,4 0 4,1 0-4,8 0 0,0 0 1,3 0-1,0 0-25,0 7-82,17 7-84,14-1-63</inkml:trace>
  <inkml:trace contextRef="#ctx0" brushRef="#br0" timeOffset="310276.9576">7442 14207 342,'0'0'77,"0"0"-23,-107-14 8,83 8 20,7 2 27,8 1-6,6 1-34,3 2-19,0-1-23,11-2-13,27-1-6,18-1 1,20-1-2,14 2 2,7-1-9,1 2 6,-4 2-6,-6 0 0,-9 1 0,-9-2 0,-10 0-1,-16 1 1,-18 0 0,-14-1 2,-9 1-1,-3 1 2,0 0 5,0 0-1,0 0-2,0-1-3,-3 1-1,-6 0-1,-1 0-5,-1 8-31,-1 9-81,-1 1-135,2-3-74</inkml:trace>
  <inkml:trace contextRef="#ctx0" brushRef="#br0" timeOffset="313760.9715">5385 16762 80,'0'0'101,"0"0"-60,0 0-14,0 0 29,0 0-2,0 0-13,0 0-15,-3 0-13,3 0 4,0 0 3,0 0-5,-2 0 1,2 0-1,-1 0 3,-1 0-2,2 0 2,-1-1-4,1 1 1,0 0-3,0 0-3,0 0-2,0 0-1,0 0 2,0 0 2,0-2-3,0-2-2,0-2 5,0 0-7,0-4-2,6-1 5,3-1-4,0 1-1,1-1 5,-1 1 4,0 3 0,-3 3-8,-2 1-1,-1 3 2,-3 1-3,0 0-5,0 0-31,0 0-23,0 4 0,-1 9 17,-9 1-26,-1-1-54,2-3-45</inkml:trace>
  <inkml:trace contextRef="#ctx0" brushRef="#br0" timeOffset="314391.298">5400 16727 16,'0'0'78,"0"0"-31,0 0 6,0 0 3,0 0-26,0 0-21,0-1-5,0 1-4,0 5 1,-3 1-1,-2-1-6,1 0 3,-1-1-15,1-1-10,1 1-13,0-4-27</inkml:trace>
  <inkml:trace contextRef="#ctx0" brushRef="#br0" timeOffset="315039.0933">5400 16727 69,'-11'16'90,"11"-16"-60,0 0-11,0 0 18,0 0 13,2-3-15,2-1-19,-1-2-5,-1 2-3,-2 0 9,0-1 5,0 0 4,0 2 7,0 0-4,0 1-6,0-2 11,-5 3-4,-1 1-2,0 0-12,2 0 3,1 0 8,1 0-16,2 0-2,0 0-3,0 0-1,0 0-1,0 0 1,0-3 2,0-6 6,0-1 4,2 0-17,4-3 3,0 0 1,-2 1 7,-2-1 6,-1 1 10,1 2 5,-2 3 2,0 3-10,0 2 0,0 2 1,0 0-24,0 11-1,0 15 0,0 11 2,0 6 10,0 1-12,0-3 4,0-4-3,-2-6-1,2-9 1,0-8 0,0-6-1,0-4 1,0-2 0,0-2 0,0 0 2,0 0-3,0 0-12,0-4-65,0-2-60,-1 2-71,-7 4-264</inkml:trace>
  <inkml:trace contextRef="#ctx0" brushRef="#br0" timeOffset="315723.3039">5392 17274 401,'0'0'160,"0"0"-87,0 0-15,0 0 3,0 0 16,0 0-19,-31-12-30,31 11-26,0-2 9,8 0-9,8 0-1,3 2-1,1 1 0,2 0 0,-1 0 0,-3 0 0,-5 0-3,-5 0 3,-5 1-7,-3 9 7,0 1 3,0 3 2,-14 0 3,-1 2-3,2-2 4,1-2-8,3 1 4,4-4 3,2-4-4,3 1-3,0 1-1,0-3 2,14 2-1,7 0 3,1 1-3,5-1-1,0 0-4,-2 3 2,-1 1-3,-3 2-1,-6 2-5,-3 3 8,-5 2-7,-4 0 4,-3-3 3,0-2 3,-13-1 1,-5-3 2,-6-2 4,-4-6 17,-2 1 3,0-3 0,3 0-8,8 0 4,4 0-10,4 0-12,7-3 4,2 1-5,2-3-29,3-4-62,23-7-225,11-7-147</inkml:trace>
  <inkml:trace contextRef="#ctx0" brushRef="#br0" timeOffset="316641.5564">6817 16618 492,'0'0'95,"0"0"-43,0 0 15,0 0-12,0 0 5,0 0-22,-24-78-16,21 68-3,3 1 2,0 5 19,-4 2-15,4 2-7,0 0-8,0 0-5,0 0-5,-2 6-6,1 13 6,-4 3 1,2 0 1,0-2 0,2-1-2,-1-5 2,2 1-2,-1-4 1,1-3-1,0-4 1,0-3-1,0-1 0,0 0 3,0 0 0,0 0 1,0 0 5,0-13 5,0-3-7,0-2-4,0-3 8,0 5 13,0-2-13,1 5-8,2 0 8,-1 6 2,-1 3-3,0 4-6,-1 0-4,4 0-3,-1 4-6,0 18-8,4 13-8,-4 10-23,-1 11-49,-2 1-159,1-1-189</inkml:trace>
  <inkml:trace contextRef="#ctx0" brushRef="#br0" timeOffset="317238.617">6714 17279 532,'0'0'180,"0"0"-134,0 0 17,0 0-29,0 0 13,0 0-21,19-56-18,7 50-8,-1 0 2,2 3 3,-3 3 0,-3 0-5,-8 0 2,-4 0-1,-7 0-1,-2 9 2,0 3-1,0-2 2,-5 5 3,-2-2-1,-1 0-2,5-1-1,2 0-2,-1-1 1,2 4 0,0 0-2,0 1 1,11 0-3,4 0-8,4-3-31,3-1 2,-1-3-5,-3-2 0,-3-3 4,-4 0 12,-7-4 28,-4 0 1,0 0 72,-1 0 56,-13 0-73,-7 0-25,-1-4-13,-2 4 2,0 0-12,2 0-5,4 0-2,6 0-5,4 0-46,8 5-109,0-1-97,9-3 40</inkml:trace>
  <inkml:trace contextRef="#ctx0" brushRef="#br0" timeOffset="317379.969">7023 17373 332,'0'0'222,"0"0"-142,0 0-41,0 0 20,0 0-31,0 0-28,-3-38-15,3 33-114,0-4-68</inkml:trace>
  <inkml:trace contextRef="#ctx0" brushRef="#br0" timeOffset="317747.7186">7181 17229 673,'0'0'153,"0"0"-115,0 0-9,0 0 23,0 0-19,-84 29-22,81-14-9,3 4-1,0-3 1,17 1-1,4 1 0,3-2-2,1 1-33,-1 0-26,3-4-27,-5-2 28,-5 1 16,-3-5 32,-8-3 7,-3-2 4,-3-2 10,0 1 50,0-1 24,0 0-15,-6 2-17,-8-2-19,-6 0-16,2 0-2,-1 0-2,2 0-8,3 0-4,5 0-1,4 0 0,2 0-6,0 0-43,3 0-95,0-3-152,0-6-252</inkml:trace>
  <inkml:trace contextRef="#ctx0" brushRef="#br0" timeOffset="317939.7565">7248 17252 726,'0'0'196,"0"0"-109,0 0-49,0 0 12,0 0-27,0 0-22,73-65-1,-34 59-52,7 2-28,-1-3-125,1-3-130</inkml:trace>
  <inkml:trace contextRef="#ctx0" brushRef="#br0" timeOffset="318797.2903">8625 16481 350,'0'0'179,"0"0"-94,0 0-21,0 0 12,0 0 22,-13-73-32,10 64-28,1 4-3,1 3 1,-2 2-2,3 0-11,0 0-16,0 5-7,0 16 0,0 9 6,0 2 0,0 0 2,0 1-4,4-5-2,-2-3 0,1-3 0,-3-5-1,0-5 0,0-5-1,0-2 0,0-4 3,0-1-2,0 0 2,0 0 5,0-4 3,1-13 1,4-7-10,-1-6-1,1-1 1,-1 0 0,-1 4 0,0 2-1,-3 8 4,0 6-1,0 7-2,0 2-2,0 2 0,0 0-17,0 19-76,-4 13-4,-5 7-122,6-1-123</inkml:trace>
  <inkml:trace contextRef="#ctx0" brushRef="#br0" timeOffset="319989.7554">8483 17087 321,'0'0'132,"0"0"-107,0 0-25,0 0 0,0 0-2,0 0-1,-44-44-11,42 43-8,1 1 22,1-2 4,-2-2 31,1-3 15,-1-3-13,1-1 25,-1-4 23,2 5-8,-1 1 29,1 3-48,0 5 13,0 1-13,0 0-24,0 0-20,0 10-10,-2 12-2,-1 12 11,-2 5 2,0 1-13,-1-3 3,3-5-4,0-4-1,-3-3 4,-1-7-4,4-5 0,0-6 0,3-5 2,0-2-1,0 0 0,0 0-1,16 0 3,14 0-3,9-7 10,8-1-10,1 1 3,-2 3-5,-8 4 2,-10-3-7,-11 3-13,-7 0 5,-7 0-14,-3 0 23,0 0 6,0-2 5,0 0 3,-10-4 0,-3 0-8,1-2 0,-1 1 0,1-1 7,2 0-1,1 0 8,1-2 1,1 0 5,1 0-10,2 4 7,2 1 3,2 2 2,0 3-4,0 0-15,0 10-3,9 15-1,6 11 1,1 6 4,-1 3 1,-3 2-4,1-4-1,-5-1 1,0-8-1,-3-5 0,-3-10 0,-1-6 0,-1-6-1,2-6 0,-2-1-12,1 0-17,2 0-23,2 0-28,5-15-55,4-5-245</inkml:trace>
  <inkml:trace contextRef="#ctx0" brushRef="#br0" timeOffset="335605.3145">979 14847 682,'0'0'115,"0"0"-70,0 0-39,45-75 26,7 57-5,9 5 1,2 11-6,-5 2-15,-9 15-7,-13 8 0,-13 7-1,-13 0 1,-10 5 3,-10 1-1,-19-3 3,-5-6-3,6-8 1,5-8 0,13-7 1,7-4-3,3 0 4,0 0-3,0-9 2,7-16 5,10-8-5,5-9-1,0-4 0,-2-4 1,-1 5 6,-1 4-3,-3 7 21,-3 11 10,-3 9 9,-6 10-8,-2 4-8,1 7-31,-1 20 6,2 11-6,-1 8 9,1 2-7,0 4 2,1-4-3,5-5-1,0-8 0,2-6-3,2-5-28,2-6-34,3-6-31,3-7-30,4-5-174,2-2-80</inkml:trace>
  <inkml:trace contextRef="#ctx0" brushRef="#br0" timeOffset="335869.8171">1744 14524 208,'0'0'423,"0"0"-270,0 0-66,0 0-12,-86-24-20,84 50-35,-1 10 0,3 13 20,0 2-17,0 5-1,11-4 1,5-1-11,2-2-6,3-4-6,3-8 4,-3-7-4,0-10-2,-2-4-46,2-5-38,0-5-21,1-6-132,2 0-30</inkml:trace>
  <inkml:trace contextRef="#ctx0" brushRef="#br0" timeOffset="336453.1799">1904 14591 592,'0'0'138,"0"0"-62,0 0-46,0 0-10,0 0 20,112-58-10,-78 62-19,-4 16-8,-12 4-1,-8 4-2,-10 2 0,0-1 7,-17 0-2,0-5-2,5-6-2,5-3 11,7-8-4,0-2-8,4-1 2,17-4-2,10 0 0,5-14-44,2-6-92,-4-5-33,-1-3 13,-6-7 28,-7-4 9,-6-2 94,-4 3 25,-7 3 99,-3 8 34,0 6-23,0 8-5,-4 5-2,-2 4 18,3 3-35,3 1-36,0 0-35,0 16-13,0 8 2,0 8 11,0 5-1,0 5 4,0 2 5,0-2 7,0-3-21,0-3 2,0-5-6,9-8-1,3-3-2,0-6 0,1-5-2,1-6-6,2-3-6,-1 0-43,3-6-23,-3-9-96,-5-7-120</inkml:trace>
  <inkml:trace contextRef="#ctx0" brushRef="#br0" timeOffset="336605.0621">2356 14611 597,'0'0'103,"0"0"-57,0 0-14,0 0-22,0 0-9,0 0-1,72-30-160,-41 20-103</inkml:trace>
  <inkml:trace contextRef="#ctx0" brushRef="#br0" timeOffset="336738.6347">2628 14533 552,'0'0'196,"0"0"-151,0 0-41,0 0 1,0 0-5,116-17-140,-83 9-134</inkml:trace>
  <inkml:trace contextRef="#ctx0" brushRef="#br0" timeOffset="337099.7443">3004 14300 577,'0'0'180,"0"0"-85,0 0-19,0 0-20,0 0-26,0 0-24,0 41 14,-6-5 9,1 3-2,-1 0-4,0 1-4,2-1-9,1-1-5,1-4-4,2-4 0,0-6-1,9-7-12,8-5-25,7-10-2,1-2 30,0 0 4,-4-11 5,-7-8 3,-2-2 1,-7-1 3,-2-1 1,-3 5 4,0 5-1,-11 4-6,-12 6-5,1 3-15,-2 0-27,5 0-47,7 0-230</inkml:trace>
  <inkml:trace contextRef="#ctx0" brushRef="#br0" timeOffset="337326.7991">3189 14183 675,'0'0'160,"0"0"-44,0 0-77,0 0-10,101-34 36,-69 59-5,0 12-39,-8 7-19,-12 5 0,-10 6-2,-2 2 0,-18 7-5,-14 3-74,-8 0-40,-3-4-155,-3-6-155</inkml:trace>
  <inkml:trace contextRef="#ctx0" brushRef="#br0" timeOffset="337743.435">1607 15385 679,'-79'12'173,"12"3"-109,16-4-24,21-4 2,16-5 16,14-2 14,32 0-44,34-6-26,40-19 15,37-11-15,17-6 1,10-2-6,0 1 2,-12 1-10,-13 7-14,-23 3-16,-19 5 20,-27 1 8,-19 4 13,-20 4 1,-10 0 2,-9 4 16,-2 3 13,-5 4-5,-4 2-13,-2 0-6,-2 3-6,-3 1-2,0 1-1,0 0-26,0 0-51,0 3-41,0 9-148,-18-4-227</inkml:trace>
  <inkml:trace contextRef="#ctx0" brushRef="#br0" timeOffset="342894.9677">5279 16658 360,'0'0'75,"0"0"-34,0 0-26,0 0 28,0 0 9,0 0-10,0 0-25,0 0-3,0 0 9,0 0 24,0 0 15,0 0 4,0 0-20,0 0-13,0 0-11,6 0-10,6 11-8,10 6 28,2 3-12,4 8-5,1 3-4,5 2-8,0 0 0,-1-2-1,-2-2-1,-4-5 0,-9-6 1,-3-5-2,-7-3-3,-5-6 3,0-3 3,-3-1-2,0 0 0,0 0 2,0 0-3,0-1-1,0-5-28,0-2-20,-6 0-26,-5 1-99,2 0-36,0 1-141</inkml:trace>
  <inkml:trace contextRef="#ctx0" brushRef="#br0" timeOffset="343225.4738">5564 16696 355,'0'0'189,"0"0"-96,0 0-20,0 0 4,0 0 20,0 0-34,-35-35-37,34 35-18,-8 0-5,-4 12-1,-11 15 3,-9 10 2,-4 5 5,-6 3-3,4 0 1,0-3-7,7-5-1,5-6 1,7-6-2,6-5 2,5-5-3,4-6-1,3-5 1,2-2-32,0-2-46,0 0-58,0 0-3,7-4 13,1-6-158</inkml:trace>
  <inkml:trace contextRef="#ctx0" brushRef="#br0" timeOffset="384467.7278">6827 15440 205,'0'0'102,"0"0"-75,0 0-1,0 0 4,0 0 8,0 0-18,0 0-12,-34-11-2,31 9-3,-7 2 0,-1 0 11,-3 0-2,-2 0 1,0 0 4,4 0 12,3-1-13,1 1 8,6 0-1,2 0-3,0 0-12,0 0-4,0 0-3,7 0 6,7 0-1,3 0-3,2 0 1,3 0-3,-3 0 1,1 0-2,-3 0 0,-3 0 0,-1 0 2,-7 0-1,-3 0-1,-3 0 0,0 0 2,-3 0 8,-13 0-9,-7 0-1,-5 0 1,-2 0 0,2 0-1,6 0 0,3 0 4,12 0 2,3 0 3,2 0-3,2 1-6,0-1 0,0 0-3,6 0 3,14 2 5,3-2 0,9 0-4,-4 0 0,3 0 0,-2 0 0,-11 0-1,-2 0 3,-8 0-3,-5 0 1,-2 0 0,-1 0 2,0 0 13,0 0 11,-16 0-15,-4 0-10,-7 3-1,-1 1 0,4 1-1,8-2 2,8 1 1,6-4 0,2 0-3,0 0-5,0 0-3,2 0 8,10 0 8,5 0-4,1 0 1,1 0-1,-4 0-4,-2 0 1,-5 0-1,-7 0 0,-1 0 0,0 0-14,-13 0-6,-13 0-48,-11 7-54,-6 4-60</inkml:trace>
  <inkml:trace contextRef="#ctx0" brushRef="#br0" timeOffset="386387.3465">5385 16823 206,'0'0'151,"0"0"-100,0 0-27,0 0 10,0 0-4,0 0-11,19-30-5,-16 23 6,5 0 0,-2-3 1,3 2-3,2-1-2,0 0 2,-2 2 4,3-3-4,-2 0 2,-1 0-3,0 2-6,2-1-2,-4 0 7,2 2-9,-2-1-5,1 1 2,5-2 1,-1 1-2,2 0 0,1-2-3,0-2 0,1 1 1,-1-2 2,0 2-3,1 0 2,2 0-1,-3-2 5,3 2 4,0-4 1,-3 4 1,1-1 2,-4 0-2,2 0-6,-1 2 3,1-2 3,0-1-10,0 3 2,2-4 0,-1 1-4,3-3 1,-1 2 0,2-3 0,-3 1-1,1 1 1,0 1 3,-3 0-3,1 1 8,-3 0-5,1 3-2,1-4 2,2 3-3,0-1 1,1-1-2,-1 0 2,2 2-2,2-4 3,0 2-2,0-2 0,2 0 0,-2 1 3,-1-2-2,-1 1 1,3 0 4,-5-1-2,2 0-2,-3-2 0,3-1 5,0 5-4,3-6 0,0 1 4,1 0-6,-4 2-1,1 2 0,-4 3 0,0 3 0,-3-3-1,1 4 0,-2 0 0,1-3 2,1 2-2,-1-1 0,1 0 3,1 1-2,0-2-1,2 2 0,-1-3 1,1 1-2,-2 0 2,2 3-1,-4-3 0,1-1 0,-2 2 2,2 0-1,-5 0 1,1 0 0,-2 2 2,-2-2-3,5 1 2,-4 1-2,2 2 1,-1-1-1,0-2 1,1 1 0,-2 0-1,0 2 0,1 0 2,-4 1 3,2-1-1,-1 0-2,1 1 1,1 0-4,0 1 0,3-2 2,-5 2-2,2-2 2,-1 1 0,-1 0 0,0 2 3,-2 0 2,-2 1 2,1 2-4,-1 0 2,0 0-4,2 0-1,-2 0-2,0 0-1,0 0-2,0 0-2,0 0-23,0 7-37,-9 6-88,-9 0-123</inkml:trace>
  <inkml:trace contextRef="#ctx0" brushRef="#br0" timeOffset="387385.4989">3099 15768 445,'0'0'111,"0"0"-44,0 0-18,0 0 10,0 0 11,0 0 6,0 0-31,-21-60-17,21 56-8,3 2 1,12-2-9,13-1-2,5 0-2,9 3-2,12-1-3,5 1 0,12 0-3,0 0 2,-1 2-2,-11-1 0,-15 1 0,-17-2 2,-12 2-1,-9 0-2,-6 0-1,0 0 2,0 0 0,-15 0 4,-9 0-4,-10 0-31,-2 12-37,-11 4-75,-3-3-99,-5 1-181</inkml:trace>
  <inkml:trace contextRef="#ctx0" brushRef="#br0" timeOffset="388262.8537">2387 15724 100,'0'0'332,"0"0"-268,0 0-26,0 0 29,0 0 2,0 0 1,-19-37-12,19 34-28,0-1-5,0 0-13,6-4 1,12 2 0,6 0-10,1-1-3,4 3 5,2 2-4,-1 2 0,-9 0-1,-4 0-3,-11 0 1,-6 7-14,0 5 16,-14 0 3,-9 4 5,-4-1 2,2-1-4,3-2-6,8-2 2,4-5 7,5-2-1,5 0-8,0 1 0,0 1-1,6 0 1,9 0 7,10 0 3,4 2 1,2-2-8,5 5 4,0-3-3,-3 2-4,-4 1-1,-6 1 1,-10 1 0,-5-1 0,-7 2-5,-1 0 5,-6 5 7,-16-3-3,-12 1 7,-4-6 8,-2-4 1,4-3 10,5-3 0,7 0-5,5 0-6,11 0-6,2 0-3,6-1-6,0-2-4,0 3-38,0 0-58,6 0-137,0 4-84</inkml:trace>
  <inkml:trace contextRef="#ctx0" brushRef="#br0" timeOffset="397317.1574">6841 15490 208,'0'0'98,"0"0"-46,0 0-3,0 0-3,0 0-13,0 0 12,0 0-16,6-40-12,-2 38-2,-4 2 13,0 0 8,0 0 1,0 0-4,0 0-3,0 0 6,0 0-4,0 0-8,0 0-6,0 0 2,0 0-5,0 0-5,0 0-2,0 0-5,0 0-3,0 0 0,6 0 0,5 0 6,8 0-3,5 0 1,5 6-1,6-5-1,7 2-1,7-1 0,4-2-1,6 0 4,5 0-3,1 0 0,-4 0 0,-6 0-1,-6 0 0,-7-2 0,-2-1 0,0 3 2,-4-1-2,0 1 0,-3 0 0,-2 0-2,-1 0 2,3 0 0,-3 4 0,1-1 0,3 0 0,-1-1 0,0 0 1,0 1-1,1 0 0,-6-2 0,2 1 0,-4 1 1,-1-2-1,-1-1 0,-2 2 0,-2-2 0,2 0-2,0 0 2,-2 0 3,2 0-2,2 0-1,4 0 0,-1 0 1,6 0-1,-2 0 0,-1 0-2,-3 0 4,-4 0-2,-7 0 2,-6 0-2,-5 0-3,-2 0 3,-3 0 1,0 0 4,0 0 2,0 0 5,0 0-7,0 0-5,0 0 0,0 0 0,0 0 2,0 0-1,0 0-1,0 0 1,0 0-1,0 0-3,0 0-7,0 0-34,0 0-83,-12 0-18,3 1 18,-1 2-40</inkml:trace>
  <inkml:trace contextRef="#ctx0" brushRef="#br0" timeOffset="398139.6449">8503 15484 384,'0'0'89,"0"0"-40,0 0-13,0 0 22,0 0 22,0 0-28,-24-18-31,24 18 2,0 0-13,0 0 6,0 0 10,0 0 4,0 0-5,0 0-11,0 0-5,0 0-1,0 0-3,0 4-4,0 7 11,0 1 14,0 3-15,0 4-1,0 0 7,0 1-3,-1 2-7,1 1-2,-3-3-2,3 4 6,-2 0-6,1-1 1,-1 2 3,1-1-2,-2-2 1,-2 3-3,2 0 5,2 0-1,-1 4-5,2 0 1,0 1 2,0-4-2,0-2 2,0 0-1,0-3-4,0 0 4,0-2-3,0-1 1,0 1 3,0-1-1,0-2-4,0-2 1,0 3 2,0-3-3,0 3 1,0 0 1,0-1-1,3 1 0,-1 0-1,1 2 0,-2-4 3,2 1-2,0-2 0,-1 0 1,1-1-2,-3 1 1,0 0 0,3 0-2,-2 0 2,2-1-3,-2 1 5,1-1-3,-1 0 1,2-1-1,2-2 0,-2-1 2,0 1-2,0-1 1,0 0 0,0 1-1,1-2 0,-2 2 0,-1-1 1,-1-4 0,0 0-1,2-2-2,-2 0 2,0-2 2,0-1-1,0 0 3,0 0 2,0 0 4,0 0-2,0 0-4,1 0-2,-1 0-1,2 0-1,-2 0-12,1 0-69,7 0-58,5-7-330</inkml:trace>
  <inkml:trace contextRef="#ctx0" brushRef="#br0" timeOffset="398949.3166">8558 16606 288,'0'0'115,"0"0"-58,0 0-24,0 0 22,0 0 25,0 0-4,-63 0-26,60 0-12,2 0 14,-1 0 4,2 0-15,-1 0-8,-1-2-5,2-1-17,0 0 1,0-1 1,0 0-13,0 1 0,6 0 3,7 0 3,6 1-1,6 2-3,6 0-2,5 0 1,5 0-1,6 0 2,6 0-2,6 0 0,8 0 0,0-2-5,-1-2-2,-3 2-3,-10-2 5,-2-1 4,-3 4-1,-2-4 2,2 3 0,-6 0 1,1 2-1,-4 0 2,-6 0-1,1 0-1,-6 0 0,-1 0 1,-3 0-1,-4 3 2,0 0-2,-2 0 0,-1-1 3,0 2-1,-3-3 1,1 2 0,-5-3 4,-4 0 0,-1 0 2,-5 0 4,0 0 5,0 0 6,0 0 3,0 0-8,0 0-5,0 0-6,0 0 1,0 0-7,1 0 1,-1 0-2,0 0 1,0 0-2,0 0 0,0 0-1,0 0-22,0 0-59,-10 1-7,-17 1-144,-10-2-293</inkml:trace>
  <inkml:trace contextRef="#ctx0" brushRef="#br0" timeOffset="400930.3214">5376 16798 244,'0'0'132,"0"0"-105,0 0-13,0 0 19,0 0 11,0 0-19,-39 0-9,35 0-9,1 0 10,-3 0 7,-2 0-12,-1 0 7,-3 0-6,-1 0 3,-5 0 11,3 0-16,-6 0 1,-1 0 1,-2 0-3,-4 0 4,2 0-2,-1-2-7,-3 1 10,2-1 16,1 2-13,-1 0-13,6 0 6,-1 0-3,-2 0-3,-2 0-1,0 0 0,-1 0 2,1 0 8,0 0-8,3 0 11,0 0-7,2-1-3,0 1-2,-1-1-2,1 1 1,-5 0 0,3 0-1,-3 0-2,2 0-1,-2 0 1,-3 0 0,3 0 0,-1 0 5,3 0-6,-2 1 4,2 0 2,-1 1-2,-1-2 4,2 0-5,1 0-3,0 0 8,3 0-4,3 0 2,-2 0-6,0 0 1,-1 1-1,-1 1 0,2 1 0,-2-2 2,-3-1 0,-1 2-1,-1-2 0,-1 1-1,-2-1 6,3 0-6,0 0 1,2 0-1,1 0 0,-1 0 2,2 0-1,1 0 0,0 0-1,2 0 0,0 0 3,0 0-3,2 0 0,-3 0 0,1 0 1,-4 0 0,-2 0 2,-4 0 0,-1 0 0,-2 0-1,3 0 0,5 0-1,1 1 1,3 1-1,2 1 0,-2-3 3,4 1-4,-2-1-1,4 0 1,-3 0 1,-2 3 0,1-2-1,-4 1 0,0 2 1,4-2 2,-2 0-5,2 1 4,-1-1-4,-1-2 5,1 0-5,0 0 2,-1 0 0,0 0 3,3 2-2,2-2-1,4 0 0,0 0 0,5 0-1,1 0 2,-2 0 0,2 0-1,2 0 0,2 0 0,2 0 0,0 0 0,0 0-2,0 0-3,0 0-20,2 0-56,14 1-46,12 2 35,10-3-49,8 0-68</inkml:trace>
  <inkml:trace contextRef="#ctx0" brushRef="#br0" timeOffset="407577.5714">18058 3971 50,'0'0'61,"0"0"-8,0 0 8,0 0-1,0 0-12,0 0-16,0 0-9,-3-2-4,3 2 3,-2 0 7,2 0 0,0 0-4,0 0 2,0 0-4,0 0-9,0 0 6,0 0 6,-2 0 7,2 0-8,-1 0-1,1 0-4,0 0-4,0 0-4,0 0-7,0 0 3,0 0-2,0 0 4,0 0 4,0 0 3,0 0-9,0 0-3,0 0-5,0-2-5,3 2 5,8-1 11,6 0-5,4-1-1,1 2-5,3-2 1,1 2-1,1 0 1,1 0-1,1 0 0,-1 0 0,-1 0 1,0-2-1,-5 2 0,1 0 0,-1 0-2,3 0 2,3 6-3,4 0 2,1-1 1,4 1 0,-3-2 0,1 1-1,-5-4-2,-5 2 2,-3-2 2,-5-1-2,-1 0 2,-4 0-1,0 0 0,3 0 1,3 0-2,3 0 1,6 2 0,2-2 0,3 3 0,1-1-1,1 2 1,-1-1 3,-3 1-3,-1-1-3,-2 0 3,-3 1 0,-2 0 2,-2-2-2,1 0 0,-1-2 1,3 0 0,2 0-1,4 0-9,4 0 9,3 0 0,3 0 4,2 0-4,-1 0 1,0 0-4,-4 0 6,-1 0-2,-6 0-1,1 0 0,-3 0 0,-3 0 1,-1 0 2,2 0-4,-2 0 2,0 2-1,1-2 5,0 0-5,1 1 1,0 2-1,4-3 0,-2 0-1,3 0 1,1 0 1,-1 0-1,-2 0-1,1 0 1,-4 0 0,2-3 0,-1 0 0,-2 1 1,0 0 2,2 0-3,-1 0-1,3-1 1,1 2 0,-1 1-1,2-2 1,-2 2-1,-4 0 1,2-1 0,-6 1 0,1-1 0,-4 1 1,-1 0-2,2 0 2,0 0-1,0 0 0,1-2 2,3 2-2,2-1 2,-3 0-2,0 1 0,-4 0 1,-3 0-1,-1 0 0,-2 0 0,-3 0 0,-4 0 0,-2 0 1,-2 0 1,0 0 8,0 0 16,0 0 12,0 0-7,0 0-10,0 0-8,0 0 0,0 0-7,0 0-1,0 0-5,0-2-2,0 1-66,0-4-86,-2-1-60,-1-4-151</inkml:trace>
  <inkml:trace contextRef="#ctx0" brushRef="#br0" timeOffset="408005.4776">20635 3816 324,'0'0'269,"0"0"-198,0 0-31,0 0 40,0 0 32,0 0-40,-41-22-42,41 22-22,0 0-7,0 10 8,7 9 2,5 0 4,7 4-2,7 2-2,4 1-2,2-1-2,1-3-3,-3 0-3,-6-6 2,-7-3-2,-9-3-1,-3-2 0,-5 0-2,0-2 3,0 3-1,-12 1 6,-3 2 7,-3-2-2,2-1-1,-1-1-4,4 1-2,-2-1-2,1 1-2,-3 2 0,-2 4-7,-1 0-30,-2 5-14,-4-1-37,0 3-88,-3-6-33,-7-3-52</inkml:trace>
  <inkml:trace contextRef="#ctx0" brushRef="#br0" timeOffset="408739.3826">18154 3807 319,'0'0'95,"0"0"-34,0 0 9,0 0 33,0 0-4,0 0 2,2-73-20,-2 71-21,0 2-23,0 0-8,-3 0-1,-23 13-16,-14 13-2,-9 9 5,-3 4-1,7 0-2,6-6-4,12-4 8,6-4-2,7-8 0,8-4-6,6-7-7,0 0 3,0-2-4,6 0 1,11 1 2,4 1 8,3 2-5,8 2-2,-2 3-4,5 3 0,-1 6-40,1 1-41,-1 4-27,-3-1-135,-4-5-111</inkml:trace>
  <inkml:trace contextRef="#ctx0" brushRef="#br0" timeOffset="420447.9142">17638 2766 378,'0'0'72,"0"0"-40,0 0 4,0 0-14,0 0 15,0 0 2,0 0-2,31-36 0,-26 35-8,-2-2-1,0 1 6,-2 1 6,3 1-7,1 0-10,4 0-9,5 0-8,5 0 2,5 3 0,0 7 4,3 4-1,0 3-2,-2-1-6,-1 4 1,-3 0 3,1-1-5,-1-1-1,-4-2 0,0-1 3,-2-4-2,0-2-2,-3-1 0,-2-6 1,-1 2 0,-3-3 3,1-1-2,-2 0 0,-3 0-1,-1 0-1,0 0 1,1 0 0,0 0 1,-2 0-2,0 0 0,0 0-11,0 0-89,-6 0-99,-12 1 43,-4 4-108</inkml:trace>
  <inkml:trace contextRef="#ctx0" brushRef="#br0" timeOffset="420845.5453">17999 2801 478,'0'0'78,"0"0"-37,0 0 4,0 0 39,0 0-15,0 0-2,-17-49-19,17 49-23,0 0-11,0 0-3,-2 0 1,-3 0-5,-6 17-7,-6 6 3,-5 10 5,-2 0 0,1 0 4,2-3-8,2-3 0,4-1-2,0-6 2,4-3-1,4-3 0,1-6-3,2-2 2,4-3-2,0-3 0,0 0 0,0 0-1,0 0-17,0 0-20,0 0-49,0 0-77,0 0-13,0-4-44</inkml:trace>
  <inkml:trace contextRef="#ctx0" brushRef="#br0" timeOffset="431120.5745">10114 16960 307,'0'0'122,"0"0"-50,0 0-21,0 0 21,-4-93-2,4 70-7,0 1 8,0 2-19,0 1 4,0 5-24,0 3-2,0 5 9,0 3-3,0 3-7,0 0-10,0 0-19,0 18 0,0 17 0,0 15 6,0 15 19,0 8-10,0 5-11,0-1 1,0-5-4,0-10 2,0-16-1,4-10-2,1-10 2,-1-7-2,1-7 2,-1-4-2,1-5-2,-2-3-1,4 0 3,2 0 0,8 0 8,6-11-7,4-3 6,3-6-7,-5 3 0,-4 4-3,-6 1-21,-7 7-8,-4 1-8,-4 2 15,0 0-14,0 0-84,-9 0-101,-4 1-3,-4-2-215</inkml:trace>
  <inkml:trace contextRef="#ctx0" brushRef="#br0" timeOffset="431600.4118">10015 17167 301,'0'0'128,"0"0"-55,0 0-12,0 0 27,0 0-7,-83-52 5,76 49-22,4 0-15,1 2-19,2 1 1,0-2-7,0 1-24,18 0 0,13-1 11,14-1-10,17 2 1,13-2 2,6-2-3,3-4-1,-5 0-1,-12-3-8,-11 1 8,-15-1 1,-16 5 1,-14 1 3,-8 5-2,-3-2 1,0 2 15,0-1-11,-2-2-7,-4 4-2,-1 0-41,-2 10-78,-2 6-134,2-3-108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2T05:58:14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2023 1480 589,'0'0'111,"0"0"-40,0 0-26,0 0 36,0 0 0,0 0-44,45-71-18,9 60-11,9 8 3,-4 3-8,-7 19-3,-14 11-1,-16 6-2,-19 4-6,-3-1-9,-25 2 5,-21-3-2,-5-5 14,2-8 1,8-4 5,13-11-4,13-5 5,9-5 5,6 0-1,0-8 1,5-14-8,17-9 0,8-5 1,6-3 1,1-4-2,0 1 0,-1 4 1,-6 1 12,-8 6 6,-4 10 10,-9 7-2,-3 11-4,-6 3-12,0 7-11,0 20 1,0 10 1,-4 3 6,-2 3-3,3-5-7,3-3 0,0-3-1,0-3-1,4-2-19,8-4-52,0-7-6,10-7-43,5-9-76,10-6 6,5-22-7</inkml:trace>
  <inkml:trace contextRef="#ctx0" brushRef="#br0" timeOffset="419.1042">2737 1357 315,'0'0'120,"19"-84"-27,-15 61 15,-4 9 18,0 8-17,0 5-13,0 1-54,-4 0-8,-3 3-9,-1 17-2,-4 15 3,-3 10 9,2 9-12,-3-1-11,8-2-6,3-4-6,5-11-1,0-7-18,20-7-40,7-9 0,8-9-5,6-4-52,2-6-42,0-16 9,-4-7 76,-8-4 56,-8-3 17,-11-3 43,-5-6 26,-2 1 48,-5 3-13,4 10-6,-2 14-17,2 8-28,-4 8 0,0 1-14,3 4-28,0 21-7,2 15 6,-1 11 16,-1 4-20,0 1 4,4-11 1,1-7-11,7-9-20,7-9-73,4-11-22,2-9-171,-3 0-71</inkml:trace>
  <inkml:trace contextRef="#ctx0" brushRef="#br0" timeOffset="718.1474">3081 1444 394,'0'0'241,"0"0"-152,0 0-25,-83-55-19,83 55 12,0 0-51,22 12 0,16 2-6,11-8 0,4-1-37,-3-5-18,-9 0 20,-11-7 28,-7-14 7,-10-3 18,-8-4 39,-5 2 32,0 2-3,0 5-7,0 6-6,0 7-12,0 6-21,0 0-22,4 12-18,2 17 0,3 16 1,-5 9 1,1 3 1,-4-2-3,-1-3-56,3-7-72,5-13-137,8-11-329</inkml:trace>
  <inkml:trace contextRef="#ctx0" brushRef="#br0" timeOffset="952.511">3909 1464 1064,'0'0'71,"0"0"-71,0 0-16,0 0 4,0 0 12,87-59 0,-34 55-49,-3 4-199,-10 0-127</inkml:trace>
  <inkml:trace contextRef="#ctx0" brushRef="#br0" timeOffset="1092.0473">4024 1594 783,'0'0'206,"0"0"-170,0 0 3,-82 16 37,82-16-17,13 0-59,26 0-34,19 0-34,17-6-98,10-14-344</inkml:trace>
  <inkml:trace contextRef="#ctx0" brushRef="#br0" timeOffset="1799.8746">6062 961 696,'0'0'148,"0"0"-115,0 0-2,0 0-3,0 0 10,0 0-19,48-22-14,-11 22-5,2 0 7,-5 6-7,-11 4-8,-8 1 4,-11 3-9,-4 6-13,0 3 26,-19 3 0,-2 4 5,3-1-1,3 3-3,7-3-1,8-6-3,0-2-33,17-1-19,13-3 2,1-1 37,2-1-4,-6-2 14,-8-2 6,-8-1 2,-10-5-2,-1 1 1,-13-3 43,-20 3 44,-12-2-30,-1-1-31,3 1-10,8-4-3,10 0-8,7 3-6,10-3-26,8 0-82,3-7-72,23-16-136</inkml:trace>
  <inkml:trace contextRef="#ctx0" brushRef="#br0" timeOffset="2077.6866">6556 921 586,'0'0'169,"0"0"-104,0 0 27,0 0-13,0 0-33,0 0-29,14 31 9,-9 7 22,-3 9-8,-2 4-8,0 1-4,0-1-13,9-4-3,6-9-7,4-5-4,0-7-1,0-9 0,-2-3 0,-2-9-25,5-5-40,0 0-13,7-9-11,-3-11-147,-3-6-46,-7-1-48</inkml:trace>
  <inkml:trace contextRef="#ctx0" brushRef="#br0" timeOffset="2229.1243">6708 1161 495,'0'0'125,"0"0"-52,0 0 12,0 0-9,0 0-13,0 0-55,-1-3 3,40 3 11,16 0-22,0 0-2,-6 0-93,-7 0-162,-14 0-291</inkml:trace>
  <inkml:trace contextRef="#ctx0" brushRef="#br0" timeOffset="3276.1785">9419 969 729,'0'0'168,"0"0"-135,-99-8-9,70 26 17,3 9 6,6 9-15,6 4-16,11-1-15,3-2-1,12-6-1,15-7-4,6-7 5,3-8-4,1-9-2,0 0 5,-4-15 1,-8-7 9,-8-6-4,-11-5 10,-6 0 14,-9-4-10,-15 4 8,-9 5-25,-6 8-2,0 10-4,1 9-26,12 1-37,13 7-49,13 9-161,13-4-27</inkml:trace>
  <inkml:trace contextRef="#ctx0" brushRef="#br0" timeOffset="3515.8445">10014 942 762,'0'0'177,"0"0"-150,0 0-14,-95 11 35,38 7 6,-2 5-12,11-3-18,15 0-5,17-3-11,13-3 0,3 3-2,16 0-2,23 1-4,16-2 8,12-3-8,3 1-26,3-4-78,-3-3-132,-3-7-265</inkml:trace>
  <inkml:trace contextRef="#ctx0" brushRef="#br0" timeOffset="3898.1746">10693 805 798,'0'0'137,"0"0"-101,0 0-13,0 0 33,0 0-1,0 0-14,-10-39-32,10 39-9,0 0-3,0 0 3,-2 0-3,-1 18 1,-1 9 2,-7 11 2,-2 12 3,-5 4 7,4 3-1,5-1-1,8-6-1,1-5 0,1-4-3,16-11-5,2-6 1,1-9-2,1-6-4,-1-8-45,4-1-24,0-4-45,-1-15-167,-7-6-106</inkml:trace>
  <inkml:trace contextRef="#ctx0" brushRef="#br0" timeOffset="4051.5452">10612 1049 656,'0'0'210,"0"0"-168,0 0-26,0 0 10,0 0-17,0 0 19,99 5-28,-16-5-62,3 0-170,-4-8-98</inkml:trace>
  <inkml:trace contextRef="#ctx0" brushRef="#br0" timeOffset="4272.0446">11329 926 596,'0'0'151,"0"0"-118,0 0 20,0 0 34,0 0-12,0 0-57,-18-3-11,-8 21 4,-9 6 19,-1 3 6,7 0 0,13-7-22,8-1-3,8-2-7,0-3-4,9 2-6,20-4-5,13-2-53,17-7-93,13-3-235</inkml:trace>
  <inkml:trace contextRef="#ctx0" brushRef="#br0" timeOffset="4494.3154">12006 899 844,'0'0'172,"0"0"-110,0 0 23,0 0 15,0 0-44,0 0-38,-16 7-16,16 28 0,4 9-2,3 5 0,-5 9-42,-2 7-85,-3 5-159</inkml:trace>
  <inkml:trace contextRef="#ctx0" brushRef="#br0" timeOffset="5719.9886">6204 2683 855,'0'0'83,"0"0"-63,0 0-5,133-59-7,-52 43 20,0 7-9,-6 9-13,-20 0-6,-19 2 0,-21 11-1,-15 5-5,-6 4 6,-27 5 1,-10 2 8,1 1-3,11-4 3,11-5 5,19 1-14,2 4 4,31 1-4,14 0 0,7-2 1,5-3-4,8-2 2,-9-2-13,-9-1-10,-17-4 7,-13-3-5,-12-3 14,-6-1 8,0 0 1,-24 3 32,-9 2-6,-7 3-12,-8 2-2,5 1-2,4 0-6,11-1-4,8 2-1,14-4-53,6-6-152,14-8-244</inkml:trace>
  <inkml:trace contextRef="#ctx0" brushRef="#br0" timeOffset="6823.3563">10578 2244 628,'0'0'190,"0"0"-91,0 0-14,0 0 12,0 0-9,0 0-38,0 0-35,-10-11-15,10 61 18,0 11 19,6 5-23,9 3-5,-2-4-3,2-7-5,-1-14 0,0-7-1,0-7-7,4-11-22,-2-7-34,5-10-47,6-2-39,-2-13-166,-7-16-111</inkml:trace>
  <inkml:trace contextRef="#ctx0" brushRef="#br0" timeOffset="6952.6853">10609 2461 456,'0'0'210,"0"0"-101,0 0-64,0 0 9,0 0 0,0 0-54,-13-28-21,68 37-35,8-7-164,8-2-153</inkml:trace>
  <inkml:trace contextRef="#ctx0" brushRef="#br0" timeOffset="7156.9846">11227 2260 653,'0'0'209,"0"0"-142,0 0-22,0 0-10,0 0 22,0 0-17,-100 59-25,85-34-9,9 2-6,6 2-5,0 3 1,18-3 3,8-5-34,4-3-21,4-8-89,0-5-114,-2-7-214</inkml:trace>
  <inkml:trace contextRef="#ctx0" brushRef="#br0" timeOffset="7490.6927">9849 2514 700,'0'0'147,"0"0"-78,0 0 10,0 0-18,-115-48 10,85 48-12,9 5-24,8 16-21,8 4-9,5 7-3,3 6 1,22-1-3,13-1-7,6-4-11,6-5-44,-3-4-27,-8-9-62,-16-7-182</inkml:trace>
  <inkml:trace contextRef="#ctx0" brushRef="#br0" timeOffset="7748.6452">9270 2506 827,'0'0'156,"0"0"-96,0 0 23,0 0 5,0 0-34,0 0-34,1 48 12,14-1-11,-1 4-16,0 4-5,0 5-2,7 2-43,12-3-80,12-11-127,14-20-323</inkml:trace>
  <inkml:trace contextRef="#ctx0" brushRef="#br0" timeOffset="8226.245">11815 2276 724,'0'0'200,"0"0"-152,0 0 10,0 0 21,0 0-40,0 0-29,39-6 5,7 32-10,-4 4-5,-17 1-4,-19 1-6,-7-1-7,-32-3 16,-12-5 1,3-8 2,11-7 0,13-8 5,14 0 8,4 0 0,17 0-15,25-9 1,20 0-1,9 2 0,-1 1-37,-9 2-42,-10 3-51,-11 0-128,-16-4-170</inkml:trace>
  <inkml:trace contextRef="#ctx0" brushRef="#br0" timeOffset="9291.046">7216 4436 787,'0'0'118,"0"0"-43,-89-22-51,67 22 18,3 22 13,2 9-9,4 12-19,4 7-13,4 4-5,5-1-9,6 0 0,23-12-2,5-4 2,8-11 0,-1-14-27,1-7-8,-1-5 19,-3-7 16,-3-20-5,-9-7 5,-7-5 5,-8-3-5,-6 3 5,-5 2 15,0 3-6,0 5-4,-2 7 8,-9 6-9,-2 4-4,1 3-1,-1 3-3,-2 4 0,1 0 0,-2 0 0,-3-2-1,7 2-2,0-2 2,5 0 4,2 2-2,2-1-2,0 1-3,0 2-37,-3 0-89,3 0-242</inkml:trace>
  <inkml:trace contextRef="#ctx0" brushRef="#br0" timeOffset="10348.4172">9747 4038 555,'0'0'120,"0"0"-42,0 0-23,0 0 3,0 0-12,0 0-12,-71 80 11,51-27-17,5-1-21,12-2-3,3-8-3,11-9 0,17-8-2,5-9-2,6-9 3,4-7-27,-3 0 21,-1-17-8,-11-8 14,-11-3 1,-14-5 4,-3 1 20,-24 3-6,-16 4-3,-11 3-10,2 8 8,11 4-6,14 5-5,15 2-3,9 1 0,0 2-16,28-1-37,12-3 24,8-5-20,2-4-4,-6-4 41,-6-5 9,-8-4 3,-9-3 5,-5 1 37,-7 2 30,-6 11-15,-1 7 6,-2 8-3,1 0-26,2 25-31,0 15 3,3 13 5,-1 10-1,1-5-10,3-4-6,5-8-58,5-12-50,3-14-91,2-15-154</inkml:trace>
  <inkml:trace contextRef="#ctx0" brushRef="#br0" timeOffset="11640.0915">10067 4114 590,'0'0'135,"0"0"-77,-17-80-45,33 64 31,23 2-14,13 2-7,8 2-6,0-1-17,-5-1-2,-10-1-9,-9-1-4,-11-4 13,-10 0 2,-9 0 4,-6 0 17,0 6 26,0 5 13,-13 7-8,-4 4-30,-4 29-12,-3 15 1,5 11 13,3 6-11,9-2-7,6-3-5,1-4-1,0-8-1,4-12-5,7-13-11,-1-11-7,-2-7 12,-2-5 12,3-5 9,4-18 12,5-10-9,8-3 2,2 1 8,2 7-2,0 8-2,-4 11-8,-2 9 6,-4 2-16,2 18 1,2 9-1,0 2 1,-3 0 3,-2-5-1,1-4-3,-4-6-6,0-6 0,-5-5-5,-3-4-3,3-1 1,-2 0 12,2-15 1,2-6 2,-1-5-2,-3-2 0,-3 0 0,-3-1 1,-3 3-1,0 3 0,0 8 0,0 6 1,0 6 10,0 3 8,-2 0-12,1 12-7,-1 13-4,2 7 3,0 1 1,5-3-1,13-7-11,4-3-26,5-10 2,0-4 10,-2-6 5,-5 0 3,-4-6 15,-7-10 3,-5-3 3,-2-4 6,-2-2 5,0 4 6,0-3-10,7 3 5,8 2-7,7 4-8,3 3 5,3 9-4,-4 3-1,-4 2 0,-5 16-3,-1 5-4,-5 4 3,-3 1 4,-2-1-3,-1 0 3,2-7-7,-2-4-4,0-8-4,1-4-6,-1-4 9,3 0-10,6-4 10,3-14 12,7-5 3,-1-7-2,-3 1 5,-2 3-2,-2 1 6,-2 3 7,1 6 2,-5 5 2,1 8 8,-3 3-11,-2 6-18,-1 18 3,1 10 10,3 5-4,0 1-4,5-4-4,2-6-1,0-7-4,-2-10-9,-3-6 7,2-6 4,-2-1 2,7-4 11,5-14 2,3-6-4,3-4 0,-1-1-3,1 1 0,3-1-5,4 4-1,1 7-1,-1 7-1,-6 6 1,-7 5-3,-6 0-7,-6 11 3,0 3 0,-6-2-6,-1-1 1,-1-2 2,1-7 11,-2 0 2,1-2 0,-1 0-1,3 0 0,2 0 2,5 0 0,8-2 5,3 0-6,2 2-2,-1 0-2,0 0 1,-1 4 1,-5 4-3,0-4-20,-6 3-30,-7-5-42,-3-2-244</inkml:trace>
  <inkml:trace contextRef="#ctx0" brushRef="#br0" timeOffset="11791.6548">12043 3976 922,'0'0'126,"0"0"-92,0 0-18,0 0-10,0 0-6,0 0-127,-26-47-292</inkml:trace>
  <inkml:trace contextRef="#ctx0" brushRef="#br0" timeOffset="12359.5947">12296 4391 862,'0'0'104,"0"0"-76,-13-96 21,13 57 19,14 0-14,5 3-25,2 1-20,-1 6 1,0 4-7,0 8-2,1 7-1,0 9-5,1 1-2,2 11-16,-6 15-15,-2 7-2,-5 0-2,-4 1 6,-2-5-19,-4-5-15,-1-7 51,0-4 17,-4-6 2,-7-2 25,1-2 21,2-3 0,4 0-15,4 0-4,0 0-4,1-4-14,19-12-5,6-6-1,7-3-3,6-4 7,0-1-6,-4 3-1,-7 5 5,-11 5-3,-13 3 17,-4 6 26,-11 5 9,-19 3-19,-7 7-14,1 18-14,12 11 4,17 5-7,7-2-4,40-1-5,23-8 0,17-11-22,11-7-44,3-12-6,-6 0-8,-10-6-20,-19-8-109,-21-6-87</inkml:trace>
  <inkml:trace contextRef="#ctx0" brushRef="#br0" timeOffset="14646.056">5385 976 532,'0'0'17,"110"-52"-7,-46 24-4,-7-1 2,-9-3 27,-17-2 36,-19 3 15,-12 2-15,-37 3-15,-33 9-35,-26 8-9,-19 9 0,-10 9 3,13 20 3,14 10 1,21 10-12,24 10-6,20 18 0,15 13-1,18 24 0,0 20 4,30 16-3,10 12 0,5 0-1,-1-6-2,-8-4-16,-19-6 6,-14-6-6,-3-12 9,-23-21 9,-5-22 0,1-24 2,8-20-2,16-13 2,3-10 1,39-5-1,24-3 17,23-1-1,18 3-8,8 7-9,-3 14 0,-12 15-1,-22 18 0,-29 20 0,-34 17 0,-12 21 6,-43 21 17,-23 19 0,-13 16 4,4 7 2,11 9 7,25 9-2,29-4-2,13-14-8,52-19-19,30-28-2,20-23-1,15-19-1,4-18-1,-3-20 0,-9-18-42,-12-19-39,-8-20-25,-17-7-104,-14-30-203</inkml:trace>
  <inkml:trace contextRef="#ctx0" brushRef="#br0" timeOffset="18140.8">2014 2337 590,'0'0'105,"0"0"-3,0 0-33,0 0-4,0 0-4,0 0-16,-28-51-13,73 39-17,27-2-6,24-1-4,18 1 3,23 0-1,14 1-3,10 0-3,6 2-1,-9 0-1,-16 0 0,-23 2 0,-31 1 1,-31 0 3,-27 4 0,-21 0-2,-9 0 6,0-1 25,-5 0-3,-11-3-24,4 4-4,-1 3-2,1 1-3,-7 1-49,-7 26-45,-8 7-112,-10 5-140</inkml:trace>
  <inkml:trace contextRef="#ctx0" brushRef="#br0" timeOffset="23292.3478">16355 1449 437,'0'0'94,"0"0"-55,0 0 2,0 0 40,0 0 22,0 0-41,0 0 2,-66 0-24,65 0-5,-2 0-3,3-3 4,0-1-7,0-5-2,0-5-7,6-4-16,18-5 10,13 0-7,11 1-1,6 5-4,-1 9 3,-5 8-2,-9 0-3,-11 19-4,-14 17-4,-14 10 1,-2 6-10,-29-2 1,-8-3-2,1-11 4,4-9 8,12-11-1,11-8 7,6-4 1,5-4 1,0 0-1,0-8-1,10-13 0,9-10-10,7-6 10,2-4 2,-1-6 2,-2-2-4,-4 1 2,0 6 9,-2 9 4,-5 11 7,-4 9 11,-5 7-2,-4 5-7,-1 1-17,0 0-7,0 26-12,0 14 12,0 13 4,0 9 2,0-5-4,0-4 0,3-4-1,3-6-1,3-3-5,4-6-36,3-6-26,4-10-4,4-8-112,7-10-102,5-2-63</inkml:trace>
  <inkml:trace contextRef="#ctx0" brushRef="#br0" timeOffset="25168.4375">17370 1071 337,'0'0'253,"0"0"-142,0 0-37,0-82-12,-2 63 40,-1 6-31,-2 0-9,1 6-20,-1 3-12,1 4-5,-2 0-11,-3 20-14,-8 25 2,-5 16 1,-1 18 16,0 7-7,10 6-7,4 0-3,9-4-2,0-8 0,13-15-1,11-10-3,6-10-6,4-10-21,2-9-46,3-12-41,4-14-131,2-4-27</inkml:trace>
  <inkml:trace contextRef="#ctx0" brushRef="#br0" timeOffset="25594.8965">17753 1081 682,'0'0'105,"0"0"-50,0 0-28,0 0 53,0 0-8,0 0-25,-54-48-35,54 48-12,-1 0-4,1 0 4,-2 0 2,2 0 1,0 0 1,0 0 9,0 0 11,0 0 8,0 0-8,0 0-5,0 0-1,0 0-9,0 5-9,0 18 0,0 8 3,0 10 7,0 3-3,-1 5-5,1 1 0,0 1 1,1-1-3,14-3 1,3-9-5,3-9 4,0-9-5,4-6 2,0-8-9,-1-5-14,-4-1-16,-2 0-18,-5-11-14,-5-5-70,-3-7-88,-5-4-43</inkml:trace>
  <inkml:trace contextRef="#ctx0" brushRef="#br0" timeOffset="25994.0446">17683 1244 630,'0'0'175,"0"0"-147,0 0-19,0 0 24,0 0-17,0 0 15,110-11-31,-44-1-7,0 2-34,-4-5-7,-7 0 17,-8-2 19,-10-2 12,-14 1 5,-12 2 26,-6 0 29,-5 2 22,0 4-21,0 3-7,0 4-2,-3 3-22,-3 13-28,-6 24 3,-2 15 0,-1 12 21,5 5-8,6-2-8,4-4-2,0-5-1,0-7 0,0-9-1,0-3-3,0-9-2,-5-3-1,-4-4-2,5-6-44,1-3-47,3-7-101,0-7-83,7 0-156</inkml:trace>
  <inkml:trace contextRef="#ctx0" brushRef="#br0" timeOffset="26339.4202">18344 1414 739,'0'0'152,"0"0"-111,0 0-10,0 0 9,0 0-4,0 0-11,79 57-14,-66-26-6,-8-1-4,-5-1 2,-3-2-2,-15-5 5,1-5 5,4-6 0,9-5-1,4-5-6,0-1-4,6 0-1,22 0 1,13 0 14,7-7-6,6-7-3,-3 3-4,-8 0-1,-6 0 4,-7 3-4,-11 1 0,-6 1-1,-10 5-5,-3-1-28,0 2-33,0 0-78,-16 0-100,-10 2 24</inkml:trace>
  <inkml:trace contextRef="#ctx0" brushRef="#br0" timeOffset="26701.6643">18860 1209 597,'0'0'164,"0"0"-111,0 0-6,0 0 34,0 0-38,0 0 0,90-8-16,-32 8-9,0 0-3,-4 0-3,-9 0-5,-6-6-2,-9 0-5,-8 2-6,-9 0-40,-9 0-61,-4 1-77,-1-1-51</inkml:trace>
  <inkml:trace contextRef="#ctx0" brushRef="#br0" timeOffset="26967.9512">19082 1132 512,'0'0'105,"0"0"-8,0 0 11,0 0 9,0 0-30,-13-81-30,13 74-13,0 4 10,0 3-5,0 0-28,0 0-13,0 11-7,3 13 1,9 8 10,0 5-3,1 1-3,-2 2-5,-2 3 0,1 0-1,-3 0-23,2-1-54,6-5-52,6-10-138,11-14-177</inkml:trace>
  <inkml:trace contextRef="#ctx0" brushRef="#br0" timeOffset="27230.0552">19676 1045 857,'0'0'138,"0"0"-78,0 0-8,0 0 16,0 0-4,0 0-31,19-40-33,-7 71 1,5 10 4,-5 6 8,-8 0-6,-4 1-5,0-3 0,0-4-2,0-1-21,0-5-46,0-2-52,0-11-152,9-15-134</inkml:trace>
  <inkml:trace contextRef="#ctx0" brushRef="#br0" timeOffset="27531.5973">20018 784 931,'0'0'114,"0"0"-59,0 0-11,0 0 22,0 0-16,0 0-30,42-28-8,11 56-7,8 12 1,-1 9-3,-8 11 7,-13 5-8,-12 2-2,-13 2 1,-14 2 0,0 4-2,-29 1 0,-16 3-13,-13-6-32,-6-10-32,-3-8-52,1-15-104,3-10-69</inkml:trace>
  <inkml:trace contextRef="#ctx0" brushRef="#br0" timeOffset="28430.4806">16562 2310 420,'0'0'119,"0"0"-103,0 0-13,0 0-1,0 0 12,0 0 58,-49-3 15,48 3-27,-1 0-33,2 0-16,0 0 4,-1 0 13,-1 0 11,1 0-5,1 0-18,0 0-4,0 0-3,0 0-8,10-1 3,22-1 10,23-2-4,28-5 1,30-4-1,32-3-7,36-5 1,26-1 0,23-3 6,22 0-1,14 0-6,10 0-3,3 2 0,-8 3 0,-8 0 0,-16 4-6,-21 1 1,-24 0 5,-21 4 2,-25-1 0,-24 1 5,-21-1 5,-22 0 8,-16 4 2,-17 0 1,-17 4-6,-14-1-3,-9 4 2,-10-1 7,-3 2-2,-3 0-3,0 0-4,0 0-6,0 0-8,0-1-1,-11-1 0,-8 2 1,-5 0-56,0 0-46,8 0-71,14 6-167,6-5-242</inkml:trace>
  <inkml:trace contextRef="#ctx0" brushRef="#br0" timeOffset="28575.3377">20938 1964 991,'0'0'90,"0"0"-84,0 0 1,0 0-2,0 0-5,0 0 0,-36-18-71,25 18-210,-3 0-40</inkml:trace>
  <inkml:trace contextRef="#ctx0" brushRef="#br0" timeOffset="29721.0151">17951 2326 175,'0'0'86,"0"0"-10,0 0-12,0 0-4,0 0-20,0 0 3,0-3-5,0 3 16,0-2 33,0 0-6,0-1-10,0 0-11,0 0-16,0 3-15,0 0-4,0 0-13,0 0-6,3 0-6,2 17 0,5 10 2,1 15 17,-1 11-3,2 8-5,-1 0-3,-1 0-4,2-8-2,-2-2 0,-2-5-2,1-2 2,-3-4-1,-3-8-1,-2-5 1,-1-7 0,0-7 0,0-2-1,0-4 0,0-3-15,-1 1-35,-12 1-45,-7-2-81,-1-1-48,0-3-87</inkml:trace>
  <inkml:trace contextRef="#ctx0" brushRef="#br0" timeOffset="30154.7871">17902 2904 714,'0'0'120,"0"0"-77,0 0 20,0 0 21,0 0-5,0 0-22,-54-26-36,54 26-21,0 7 0,14 10 3,7 6 10,0 5 2,7 1-3,-4-1-6,4 0-2,-2-2-1,-1-1-1,-4-4-1,-2-5-1,-5-7 1,-2-5 0,-5-2-1,-2-2 3,-1 0 0,0 0 5,2-9 16,5-6 3,4-6-16,0-4-7,1 0 5,-3 2-1,1-2-3,-2 3 4,-3 3 0,-3 4 3,3 0-5,-3 4-2,0 2-5,0 1 0,-2 4-1,2 1 0,-6 3-5,0 0-34,0 0-33,-3 15-73,-21 9-43,-13 1-146</inkml:trace>
  <inkml:trace contextRef="#ctx0" brushRef="#br0" timeOffset="38467.8073">2341 10130 295,'0'0'333,"0"0"-217,0 0-5,-28-77-37,28 58-11,0 3 3,0-3-25,6 2-5,15 2-23,9-1-1,10 9-11,9 6 5,6 1-5,0 20 2,-8 16-3,-11 8 0,-14 6-2,-16 0 0,-6-2-1,-14-3-1,-17-6-6,0-7-3,2-10 12,9-9 1,9-11-3,5-2 3,6 0 7,0-19-7,6-7-5,15-11 5,6-7 0,7-2 1,3-1 0,-2 1 1,-7 8-1,-1 9 1,-12 11 7,-6 11 10,-9 7 5,0 0-13,0 17-11,0 17 1,0 15 9,0 0 1,0 4-5,0-2-6,0-3 2,7-3-2,5-4 0,3-9-22,5-6-31,0-3-42,6-13-79,5-10-99,8-9-101</inkml:trace>
  <inkml:trace contextRef="#ctx0" brushRef="#br0" timeOffset="38797.1861">3248 9875 374,'0'0'121,"0"0"-74,0 0-10,0 0 39,0 0 53,0 0-44,-31-69-12,13 69-36,-4 6-18,1 20 13,-2 11 2,6 8-11,0 4-7,8 3 1,9 1-5,0-8-10,12-5 0,16-6-2,4-5-1,4-7 0,-2-4-17,5-8-22,-5-4-42,0-4-95,-8-2-80</inkml:trace>
  <inkml:trace contextRef="#ctx0" brushRef="#br0" timeOffset="39827.2558">3666 9605 577,'0'0'157,"0"0"-65,0 0-30,0 0 22,0 0-15,0 0-32,-12-17-35,12 51 1,0 12 4,0 10 16,0 5-7,0 0-8,3-1 3,5-9-3,5-11-2,1-7-6,9-9 5,-3-7-5,1-7 2,-1-4-4,-3-6-1,4 0-28,1 0-23,-1-9-28,0-6-101,-5-2-70,-10-3-166</inkml:trace>
  <inkml:trace contextRef="#ctx0" brushRef="#br0" timeOffset="40009.0613">3593 9918 622,'0'0'153,"0"0"-94,0 0-29,0 0 28,0 0-22,0 0-16,121-63-11,-51 47-4,0 3-5,-7 6-5,-16 6-79,-18 1-125,-22 0-32</inkml:trace>
  <inkml:trace contextRef="#ctx0" brushRef="#br0" timeOffset="40204.7331">3545 10251 519,'0'0'264,"0"0"-214,0 0-46,106-17 21,-58 4 48,10-1-31,2 3-21,-5 3-17,-10 7-4,-14 1-124,-20 1-177</inkml:trace>
  <inkml:trace contextRef="#ctx0" brushRef="#br0" timeOffset="40487.4623">3787 10439 688,'0'0'104,"0"0"-102,97-2 14,-70 4 25,-14 12 16,-13 7-36,-3 4-2,-19 1 23,-7 0-7,6-8 2,5-5-2,14-5-6,4-5-25,4-3 2,23 0-5,14 0 15,9-9-3,6-9-13,-1-2-2,-1-1-66,4-3-54,-5-3-140,-3-7-271</inkml:trace>
  <inkml:trace contextRef="#ctx0" brushRef="#br0" timeOffset="41008.5744">4513 10030 689,'0'0'146,"0"0"-68,0 0-49,0 0-9,97-54-9,-43 46 0,-3 5-11,-5 3-2,-16 0-136,-15 0-65,-11 0 31,-4 0-111</inkml:trace>
  <inkml:trace contextRef="#ctx0" brushRef="#br0" timeOffset="41176.0872">4715 9957 142,'0'0'262,"0"0"-122,0 0-38,-86-39 4,78 33 14,5 4-25,3 0-36,0 2-28,0 0-28,6 14 3,9 9 9,-3 4 9,-2 4-10,-1 3-11,-9 5-3,0 4-10,0 0-58,0-6-141,0-12-127</inkml:trace>
  <inkml:trace contextRef="#ctx0" brushRef="#br0" timeOffset="41380.9238">4969 9865 755,'0'0'190,"0"0"-103,0 0-47,0 0 1,0 0 27,0 0-24,80 47-27,-58-15-14,-5 0-3,-4 4-23,-5-1-74,-4-6-67,1-10-288</inkml:trace>
  <inkml:trace contextRef="#ctx0" brushRef="#br0" timeOffset="41623.2689">5232 9562 848,'0'0'125,"0"0"-78,0 0-39,87 38 31,-45 5 43,1 11-22,-6 8-37,-11 5-13,-16 6-6,-10 3 1,-13 2-5,-20-1-38,-1-6-75,8-10-28,10-19-238</inkml:trace>
  <inkml:trace contextRef="#ctx0" brushRef="#br0" timeOffset="41860.2812">6128 9726 956,'0'0'90,"0"0"-53,0 0-17,0 0 30,0 0-31,0 0-11,47-15-16,-9 33-61,-19 2-110,-19 3-226</inkml:trace>
  <inkml:trace contextRef="#ctx0" brushRef="#br0" timeOffset="41985.9412">5947 9951 345,'0'0'575,"0"0"-477,0 0-81,0 0 6,0 0 46,0 0-40,52-7-16,16 0-13,9-4-147,7-7-239</inkml:trace>
  <inkml:trace contextRef="#ctx0" brushRef="#br0" timeOffset="42646.4116">7371 8864 214,'0'0'621,"0"0"-582,-20-90-30,20 66-4,15-1 6,3-1 11,-3-1 3,-5 5-8,-7 1-5,-3-1 3,-16 3 2,-27 3 1,-22 7-6,-10 9-2,1 4 12,12 22 2,17 13 5,25 17-14,20 18-4,17 15-2,29 23 5,12 15-13,0 4 3,-13 2-2,-18-12 2,-22-14-2,-5-10-2,-27-16 1,-11-16 0,-2-12 1,2-11-1,12-11-1,11-6 1,15-5-2,6-4-7,36-4 3,19-4-6,15 1 4,6 3-29,-6 7 15,-10 10 19,-15 17-1,-23 20 1,-20 22 2,-16 20 5,-37 26 12,-28 17 37,-10 19-21,-4 10 14,6 9-20,19-2-7,21-10 11,28-14-7,13-26-10,38-20 6,17-19-5,9-14-10,4-15-3,-4-18-2,-4-15-5,-7-19-16,-4-15-21,-6-2-8,0-30-37,-6-16-25,-5-16-129,-10-20-150</inkml:trace>
  <inkml:trace contextRef="#ctx0" brushRef="#br0" timeOffset="45467.3982">12558 8088 599,'0'0'116,"0"0"-37,0 0-39,0 0 26,0 0 2,0 0-15,0 0-26,-11-45-27,11 82 0,0 18 11,0 14 34,-13 9 1,-2 8-29,2 0 0,5-6-8,8-10-7,3-14 1,24-15-3,6-12 2,0-10 1,1-10 4,-4-4-1,-3-5-2,-5 0-2,-4-1 0,-5-11-2,-3 0-5,-4-1-23,-5-3-36,-1 0-20,-1-3-106,-18 1-86,-7-4-64</inkml:trace>
  <inkml:trace contextRef="#ctx0" brushRef="#br0" timeOffset="45633.7938">12582 8497 624,'0'0'159,"0"0"-82,0 0-7,0 0 14,0 0-37,0 0-37,40-19-1,8 16-9,14 0-2,4 0-52,-2-1-110,2-4-90,-2-5-104</inkml:trace>
  <inkml:trace contextRef="#ctx0" brushRef="#br0" timeOffset="45857.4304">13312 8286 642,'0'0'164,"0"0"-115,0 0-2,-84 17 30,39 4-24,0 4-15,5-2-18,9-2 6,13 0-6,10 0-9,8 1-7,2 2-4,23-2-3,15-3 3,7-1-9,7-2-47,-2-4-37,-9-1-92,-12-3-65</inkml:trace>
  <inkml:trace contextRef="#ctx0" brushRef="#br0" timeOffset="46239.6468">12001 8276 538,'0'0'149,"0"0"0,0 0-33,0 0-50,0 0-19,0 0-18,-89 34 15,37 5-10,4 0-13,13-3-4,13-3 0,16-2-4,6-3-13,11-1-1,25-2-2,13 0 3,12-5 0,6 1-25,0 1-66,-7 0-34,-15-1-200</inkml:trace>
  <inkml:trace contextRef="#ctx0" brushRef="#br0" timeOffset="48003.5562">12637 10072 674,'0'0'95,"0"0"5,0 0-41,0 0 0,-25-79-5,25 75 12,0 2-21,0 2-17,0 0-26,0 14 0,0 11-1,3 11 1,4 7-1,-1 10 5,2 15-4,-1 10 1,0 4 3,4-2-6,1-8 3,3-7-3,4-11 0,-2-12 0,0-13 0,-3-8-1,-4-9 0,-4-5 0,-3-6 0,0-1-1,6 0 2,8-8 0,2-12-22,8-3-27,3-1-20,1 1-11,-2-1-60,-7-1-27,-13 3-40</inkml:trace>
  <inkml:trace contextRef="#ctx0" brushRef="#br0" timeOffset="48170.0358">12622 10468 600,'0'0'112,"0"0"-12,0 0-51,0 0 15,0 0-23,0 0-28,66-36-13,-10 33 0,7 0-63,0-1-144,0-5-73</inkml:trace>
  <inkml:trace contextRef="#ctx0" brushRef="#br0" timeOffset="48400.5713">13468 10228 704,'0'0'168,"0"0"-120,0 0-27,-84 1 21,52 16-9,-1 2-2,7 3-20,12-2-5,12-2-6,2 0-7,21-3 7,19 1 4,10-3 4,5 0-8,-7-1-52,-10 4-76,-17-1-112,-19-2-37</inkml:trace>
  <inkml:trace contextRef="#ctx0" brushRef="#br0" timeOffset="48728.9505">12342 10425 551,'0'0'171,"0"0"-48,0 0-25,0 0-52,0 0-1,-108-1-6,63 27-1,1 4-17,13-2-2,9-1-2,11-5-7,11 3-8,0-3-2,14 0-4,18 3 4,7-2 0,7-3-9,3 2-57,2-1-19,-6-5-94,-11-2-97</inkml:trace>
  <inkml:trace contextRef="#ctx0" brushRef="#br0" timeOffset="50207.2683">12986 11947 493,'0'0'141,"0"0"-56,0 0-26,0 0 16,0 0 12,0 0-36,-80-49-28,50 77-11,-1 12 3,1 6-4,6 3 4,9 2-10,12-2-3,3-1-2,12-6-2,18-8-1,10-7-6,2-13 3,1-12-10,3-2-5,-4-12 9,-6-17 12,-11-8 7,-12-7 1,-13-5 16,-5-4 14,-28-2 10,-7 4-8,-8 9-22,-5 11-13,-5 17-5,-6 14-23,0 10-85,4 16-85,16 2-228</inkml:trace>
  <inkml:trace contextRef="#ctx0" brushRef="#br0" timeOffset="51496.7055">8784 10313 207,'0'0'385,"0"0"-284,0 0-53,0 0 5,-39-84 30,39 71-18,12 3-38,13 5-14,9 0-13,8 4 2,1 1-1,2 0-1,-8 0 2,-7 0-2,-13 6 0,-4 4-3,-12 1-2,-1 5 3,-1 8 0,-21 5 2,-5 6 6,-3 3-2,8-1-2,10-3-2,12-3-3,1 0 2,29 0 1,10-4-2,11-4 2,1-4-3,-2-4 0,-12-6-3,-14-2 6,-12-1 0,-12-1-3,-5 5 3,-26 2 9,-15 9 9,-6 4-14,-2 4 2,0 4-6,8 4-20,4 4-86,5-3-148,7-4-266</inkml:trace>
  <inkml:trace contextRef="#ctx0" brushRef="#br0" timeOffset="52006.051">8946 11811 767,'0'0'116,"0"0"-49,-88-39-7,58 39 10,2 11-16,-2 25-28,2 15 0,4 10-13,12-1-6,12 1-5,0-7-2,22-7 0,17-7-10,10-12-12,10-13-11,3-15-15,-2-5 25,-10-27 16,-14-14 7,-13-7 2,-22-8 12,-2-6 56,-34 3-25,-14 6-2,-9 11-15,1 15-14,8 17-8,9 10-6,16 5-21,17 19-80,7 11-62,7-2-258</inkml:trace>
  <inkml:trace contextRef="#ctx0" brushRef="#br0" timeOffset="59671.7864">8021 8589 544,'0'0'88,"0"0"-14,0 0-13,0 0 18,0 0 2,0 0-46,0 0-26,13-36-3,11 33-6,0 2 1,3 1 1,-6 0-2,0 0 0,-9 0 4,-6 0-4,-3 0-2,-1 2-2,-2 4 0,0 6 4,0 1 1,-5 1 1,-3 2 2,2-2-1,5 2-2,1-4 1,0 3 1,7 1-2,13 0 1,2 2 0,7-1-1,-1 0 4,3-2-5,-2 1 1,-7-3-2,-9-1-3,-2-2 0,-7-1 2,-4 0-3,0 0 1,-13 1 4,-11 2 3,-8-5 2,-5 2 0,-1-3 4,-3-1 1,5 0-5,6-2 3,10-1-8,6-2 1,11 0-1,3 0-2,0 0-43,0-1-79,21-15-73,11-9-107</inkml:trace>
  <inkml:trace contextRef="#ctx0" brushRef="#br0" timeOffset="59959.0797">8525 8468 588,'0'0'114,"0"0"-27,0 0-13,0 0 27,0 0-45,0 0-44,0-11-9,0 36-1,0 6 20,2 6-3,2 1-8,1-2 5,2 2 0,1-7-9,2-2-4,3-4-2,-1-4 4,-1-5-5,1-5-8,-3-5-35,-2 0-25,1-6-96,2 0-77,-1-2-51</inkml:trace>
  <inkml:trace contextRef="#ctx0" brushRef="#br0" timeOffset="60123.6858">8555 8643 126,'0'0'474,"0"0"-372,0 0-43,0 0 14,0 0-26,0 0-34,58-34-10,-25 31-2,0 1-1,-2 2-27,-4 0-92,-10 0-91</inkml:trace>
  <inkml:trace contextRef="#ctx0" brushRef="#br0" timeOffset="60332.4532">8240 9078 812,'0'0'123,"0"0"-119,0 0 13,102-29 25,-46 15 6,4 5-37,-3 5-11,-8 3 0,-7 1-48,-18 0-163,-14 1-113</inkml:trace>
  <inkml:trace contextRef="#ctx0" brushRef="#br0" timeOffset="60643.569">8370 9206 541,'0'0'182,"0"0"-124,0 0-43,0 0 22,0 0 35,115-3-29,-82 20-25,-8 1-11,-11 1 4,-13 2 8,-1 0-3,-25 4 29,-11-3-14,-3-3-8,6-3-8,12-8 1,11-4 3,10-2-19,0-2 4,30 0-4,13 0 9,14-5 0,5-7-8,-3-3-1,-6 2-11,-6-1-33,-7 2-26,-3-2-34,-3 3-164,-4-3-63</inkml:trace>
  <inkml:trace contextRef="#ctx0" brushRef="#br0" timeOffset="60940.7818">8952 8881 773,'0'0'132,"0"0"-86,0 0 18,0 0 5,0 0-28,0 0-27,48-13-5,-1 11-4,0-2-4,-3-1-1,-5 1-66,-9 1-35,-11 0-121,-13 0-35</inkml:trace>
  <inkml:trace contextRef="#ctx0" brushRef="#br0" timeOffset="61145.5909">9086 8764 481,'0'0'108,"0"0"30,0 0-18,0 0 11,0 0-39,0 0-30,-1-28-49,1 52 19,6 7 17,1 3-23,-1 5-18,0 4-3,-1 3-5,-1 1-14,-1-2-74,2-2-41,0-12-150,3-12-206</inkml:trace>
  <inkml:trace contextRef="#ctx0" brushRef="#br0" timeOffset="62195.8246">9504 8644 534,'0'0'159,"0"0"-110,0 0 11,0 0 9,0 0-30,0 0-25,60-45-9,-29 43-3,-7 2 0,-3 0 2,-11 0-1,-4 0 0,-6 0-3,0 0 8,0 7 2,-7 8 20,-7 6 11,-2 2-19,4 7-10,9-1-6,3 5 1,3 3 0,28 2 0,14 0-3,9-3-1,7-2 1,-7-6-4,-14-5 0,-16-7-6,-18-2-7,-6 1 1,-27-1 9,-25 9 2,-20 4-24,-12 4-125,-4 0-88,7-3-110</inkml:trace>
  <inkml:trace contextRef="#ctx0" brushRef="#br0" timeOffset="64802.9828">11382 8939 326,'0'0'215,"0"0"-119,0 0-25,0 0 5,0 0 26,0 0-28,0 0-53,29-46-9,17 38-10,6 4-1,2-1 0,-6 3-1,-5-1 4,-10 2-9,-14-1 5,-7 2-2,-12 0 2,-3 0-14,-25 0 14,-20 0 11,-10 13-9,-5 0-2,4-2 2,15 1 7,14-7-7,14-1 1,15 2-3,1 0-8,14 2-8,22 0-9,15-3-39,7-5-88,7 0-60,-7-6-146</inkml:trace>
  <inkml:trace contextRef="#ctx0" brushRef="#br0" timeOffset="65583.0934">13492 8824 541,'0'0'26,"0"0"-16,0 0-10,0 0 9,122 8 11,-77-5-18,-3 0 3,-5 0-5,-8-2 1,-12-1-1,-8 1 6,-9-1 6,0 1 26,-12-1 52,-16 2-41,-8-1-15,-2 3-11,2 1 20,12-1-5,10-1-4,10 0-25,4 1-9,4 1-4,22 1 4,8 0 5,5-5 2,0-1-4,-6 0 1,-8 0-4,-7 0 0,-11 0 0,-7-3 1,0-4 6,-3 3-6,-21-2-1,-13 6-18,-14 0-67,-11 16-108,-10 1-127</inkml:trace>
  <inkml:trace contextRef="#ctx0" brushRef="#br0" timeOffset="66384.8223">11699 11154 505,'0'0'173,"0"0"-86,-121-10-43,83 10 21,10 0 24,6 0-25,11 0-18,5-1-12,6 1-15,0 0-15,5 0-4,21 0 0,13 0 12,10 0-5,3 0-5,-3-3-1,-12 2-1,-12 1-13,-14 0 3,-11 0 1,0-2 9,-8-1 0,-19 1 10,-8-1-6,-4 2-4,2 1 1,14 0-2,13 0-2,10 0-44,7 3-126,26-1-48,15-2-82</inkml:trace>
  <inkml:trace contextRef="#ctx0" brushRef="#br0" timeOffset="67003.7481">13865 10962 732,'0'0'169,"0"0"-108,0 0-53,0 0-1,0 0 10,0 0-6,16-13 3,24 11-7,5 1-5,-6 1-1,-6-2 2,-8 2-2,-10-1 0,-6 1-1,-6 0 0,-3 0-2,0 0 2,-10 0 0,-14 0 13,-12 0-13,2 0 5,7 0-2,12 1 2,12 6-5,3 1-12,14 2 1,18 0 10,10-2-21,1-6-8,-7-2 11,-12 0-2,-15 0 21,-9 0 5,0 0 8,-18-7-6,-10 6-7,-8 1-48,-1 0-115,5 8-167</inkml:trace>
  <inkml:trace contextRef="#ctx0" brushRef="#br0" timeOffset="72220.0395">3107 7772 583,'0'0'121,"0"0"-15,0 0-39,0 0-2,0 0-6,0 0-6,0 0-12,-21-50-10,21 50-14,0 0-8,0 0-1,0 0-1,0 0-7,0 3 0,10 19 1,-1 8 1,0 11 2,-3 10 4,-2 10 1,-1 6-2,2 4 3,4-4-8,4-3-1,2-8 1,3-11 0,-1-10-2,-1-9 0,-7-8 0,0-9 1,-3-5-2,-2-3 1,-2-1 0,-1 0 4,1 0 1,1-12-4,4-7-1,4-4-15,2-3-8,1 3-19,-1-1-12,-6 1-10,-2 2-61,-5 2-66,0-3 7,0 2-131</inkml:trace>
  <inkml:trace contextRef="#ctx0" brushRef="#br0" timeOffset="72416.6656">3083 8054 536,'0'0'134,"0"0"-36,0 0-30,0 0 37,0 0-39,0 0-43,-9-32-14,37 26-6,11 1-3,7 0 0,2 0-44,1 5-109,-4-4-63,-5 0-102</inkml:trace>
  <inkml:trace contextRef="#ctx0" brushRef="#br0" timeOffset="72755.5772">3613 7935 809,'0'0'131,"0"0"-86,0 0-11,0 0 5,0 0-21,0 0-3,74-57-6,-35 48-8,0 3 3,-2 0-3,-6 3-2,-8 0-1,-7 3-14,-7 0-43,-6 0-29,-3 0-40,0 5 52,-14 10-23,-5 2-6,-3-2-76</inkml:trace>
  <inkml:trace contextRef="#ctx0" brushRef="#br0" timeOffset="72976.2502">3720 7989 604,'0'0'164,"0"0"-98,0 0 22,0 0 9,0 0-21,0 0-48,-9-7-18,37-1 1,9-2-9,7 2-1,0-2-1,-2 0 1,-6 3-1,-9 0-30,-9 1-28,-9 3-20,-6 1-68,-3 0-41,0-4-16</inkml:trace>
  <inkml:trace contextRef="#ctx0" brushRef="#br0" timeOffset="73322.3464">3906 7706 88,'0'0'571,"0"0"-453,0 0-59,0 0 27,0 0 1,0 0-16,-61-68-20,61 66-29,8 2-12,15 0-10,7 0 8,5 3 3,-1 12-4,-3 5-6,-2 3 0,-4 5 0,-4 2 0,-5 1-2,-4 3 1,-6-1 0,0-3 3,-4-3 0,-2-5-1,0-2 0,0-6 2,0-2-4,0 3 0,-11 1 0,-5 7-23,-8 5-37,-4 2-95,2-9-298</inkml:trace>
  <inkml:trace contextRef="#ctx0" brushRef="#br0" timeOffset="74145.3858">4825 7335 347,'0'0'275,"0"0"-196,0 0-9,0 0 2,0 0 15,0 0-7,-1-60-33,1 57-9,0 0-4,-2 1-2,2 1-4,0 1-8,0 0-5,0 0-4,-1 0-6,1 0-2,0 0-3,0 0 4,0 0 0,0 0-1,0 8-2,0 15 0,0 12 0,3 13 0,1 10 8,1 4-4,-2 3 2,4-2 0,2-3-3,0-5-3,3-9-1,3-6 0,3-12 0,-2-7 0,-2-8-1,-1-7 1,-1-6 0,1 0 0,-2-4 1,7-11-1,-2-3-6,2-1-2,-4 2-6,-1 3-10,-7 1-18,-3 1-16,-3 4-12,0-2-35,0 3-98,-13-2-56,-5 2-190</inkml:trace>
  <inkml:trace contextRef="#ctx0" brushRef="#br0" timeOffset="74357.2807">4824 7634 660,'0'0'170,"0"0"-80,0 0-51,0 0 26,0 0-19,0 0-20,-2-42-24,29 38-2,4 2 0,2 1-13,-3 1-69,-4 0-132,-10 0-88</inkml:trace>
  <inkml:trace contextRef="#ctx0" brushRef="#br0" timeOffset="74624.0116">4558 8064 555,'0'0'370,"0"0"-335,0 0-32,142-32 4,-70 13 27,2-3 10,4 3-10,-7 1-21,-5 2-9,-12 8 2,-17 4-6,-16 4-22,-10 0-66,-11 4-131,0 13-33,-22 3-222</inkml:trace>
  <inkml:trace contextRef="#ctx0" brushRef="#br0" timeOffset="74912.6451">4963 8224 561,'0'0'76,"0"0"-64,0 0 65,102 0 15,-52 0-20,-3 4-26,-9 6-33,-16 1-1,-14 5-2,-8 1-4,-30 8 42,-18 1-6,-6 2-16,3-7-3,13-3 15,14-5-6,16-6-19,8-3-13,0-2-1,14 2 1,16-4 8,14 0-6,7-4-2,3-6-47,3-5-24,-2 0-26,-4-5-135,-1-3-115</inkml:trace>
  <inkml:trace contextRef="#ctx0" brushRef="#br0" timeOffset="75223.4032">5509 7900 767,'0'0'145,"0"0"-85,0 0-25,0 0-2,0 0-8,114-72-5,-63 57-11,0 2-9,-2 4-10,-9-1-52,-11 4-139,-11-1-55,-14 0-192</inkml:trace>
  <inkml:trace contextRef="#ctx0" brushRef="#br0" timeOffset="75443.0241">5673 7743 526,'0'0'130,"0"0"-41,0 0 31,0 0 4,0 0-47,0 0-10,-28-47-20,28 47-18,0 0-14,1 3-11,9 14 15,1 7 1,-1 7-12,2 4-5,-1 0-3,3 1-24,3-4-57,8-5-49,7-9-135,-1-9-116</inkml:trace>
  <inkml:trace contextRef="#ctx0" brushRef="#br0" timeOffset="75656.2454">6035 7542 806,'0'0'165,"0"0"-96,0 0 23,0 0 2,0 0-49,0 0-39,2-20 1,25 51 2,1 8-6,-1 8-3,-8 8-9,-4 8-48,-9 4-78,-6-5-131,0-2-276</inkml:trace>
  <inkml:trace contextRef="#ctx0" brushRef="#br0" timeOffset="76054.8321">4751 8874 501,'-81'0'155,"5"0"-66,12 0-43,13-6 26,17-4 8,17-2-7,14 1-21,6-3-2,36-3-33,27-5-7,25 0-8,24-2 2,15-1-3,11 2 2,8 1-1,-1 0-2,-3 4 0,-12 2 0,-18 6 0,-30 6-5,-30 4-60,-36 0-21,-20 11-127,-53 11 33,-43 3-57</inkml:trace>
  <inkml:trace contextRef="#ctx0" brushRef="#br0" timeOffset="76231.3684">4473 8956 692,'0'0'258,"0"0"-224,0 0-15,120 3-19,2-16 9,27-11 10,21-3 4,11-2-4,8-2-10,-4 1-9,-15 1-3,-16 6-6,-29 2-84,-29 2-175,-26-1-52</inkml:trace>
  <inkml:trace contextRef="#ctx0" brushRef="#br0" timeOffset="125156.5717">10672 8613 56,'0'0'632,"0"0"-544,84-28-81,-43 15-5,3 2 17,-5 1 23,-6 3-13,-8 3-13,-10 2-13,-9 2 1,-5 0-1,-1 0-3,0 0-4,0 0-10,0-1-18,0-2-61,-6-1-104,2-2-93</inkml:trace>
  <inkml:trace contextRef="#ctx0" brushRef="#br0" timeOffset="125731.0144">11135 8345 440,'0'0'386,"0"0"-339,0 0-38,0 0 33,0 0 36,0 0-33,-48-27-45,56 22 9,12-2-6,9 0 6,2 1-5,-3 5-2,-2 1-1,-7 0-1,-4 12-3,-6 9-4,-6 9 7,-3 3 1,-6 5 8,-18 3-2,-4-4-3,0-1 4,5-5-1,4-9 8,10-8-6,4-7 5,5-2-4,0-4-4,6 3 9,16-4 2,10 0-2,7 0 10,4-2-10,5-7-9,-3 0 0,-1 2-5,-8-1 6,-6 2-7,-8 2 0,-11 1 0,-7 2 0,-4 1 0,0 0 0,0 0-6,0 0-22,0 0-42,0 0-47,6 3-184,12-2-241</inkml:trace>
  <inkml:trace contextRef="#ctx0" brushRef="#br0" timeOffset="126578.5174">14189 8164 644,'0'0'167,"0"0"-164,0 0 30,0 0 26,0 0-3,0 0-23,-41-69-6,19 62-3,-3 3-3,-4 4 1,1 0 3,-2 10-8,5 9-2,2 9-6,2 3 2,5 3-3,8 3 8,7-4-13,1-2 1,5-1-2,12-5-1,7-5 1,2-2 0,5-5-2,2-6 0,0-5 3,-1-2-3,-2-2-12,-6-14-2,-4-6 14,-7-4 12,-3-5-9,-3-2 3,-4-8 0,-3 3 11,0-1 10,-7 1 2,-9 7-6,1 4 0,-4 6-11,2 5-2,3 4-10,0 5-1,-1 3-4,2 4-23,-5 0-40,1 20-56,3 3-49,6 1-263</inkml:trace>
  <inkml:trace contextRef="#ctx0" brushRef="#br0" timeOffset="128086.3033">11315 10368 680,'0'0'80,"0"0"-60,0 0 0,0 0 25,0 0-18,0 0-7,-27 94 18,26-55-22,-1-1-2,2-6 0,0-6-1,3-4 7,11-3-8,-1-6-4,2-3-4,-3-6-4,4-2 0,4-2 3,-2 0 7,3-16 3,-3-4 2,-2-5-4,-4-3 11,-6-1 6,-6 2 1,0-1-13,-3 2 3,-11 1 5,-5 4-15,1 5-1,-4 4-7,1 6-2,-2 6-5,0 0 0,2 5-47,3 17-45,8 2-60,10-4-317</inkml:trace>
  <inkml:trace contextRef="#ctx0" brushRef="#br0" timeOffset="129218.3322">14251 10129 629,'0'0'180,"0"0"-133,0 0-6,0 0 34,0 0-4,0 0-31,0 0-27,-37-72-13,58 62 0,4 3-1,2 3 5,-5 4 6,-3 0-10,-8 5-6,-5 11 6,-6 10 3,-4 6 19,-20 0 0,-3-1 4,5-8-13,7-6-6,10-9 8,5-2 2,3-1-12,27-4 15,17-1 9,18 0-8,11-17-6,6-3-14,-1 0 2,-4-2 1,-2 6-1,-11-1-3,-10 4 1,-14 1 0,-16 7 0,-12 2 3,-8 3-4,-4 0-1,0 0 1,0 0 0,0 0-4,-19 6-24,-12 17-21,-15 9-40,-7 7-37,-4-3-141,-2 3-286</inkml:trace>
  <inkml:trace contextRef="#ctx0" brushRef="#br0" timeOffset="137928.5373">12838 11997 277,'0'0'89,"0"0"-79,0 0-5,0 0 5,0 0 29,0 0-2,0 0-10,7-52 3,-7 44 23,0 4 19,0 4-3,0 0-3,0 0-20,0 0-16,-11 18-7,-8 17 13,1 13-5,1 8-4,8 4-2,6-1-9,3-7-2,0-7-9,11-10 3,7-10-6,0-8 5,-1-5-1,2-8-5,-2-4 7,-3 0 1,1-4-4,0-16 11,-2-5-6,-2-6 1,-4-5-6,-5-4-4,-2-3 0,0 0 0,-11 1 0,-3 8-1,-3 2 1,-3 8-2,-2 6-8,-2 5 4,2 5-30,2 5-3,7 3-11,5 0-56,8 0-53,0 0 46,11 4 28,19-4 6,4 0 22,1-11 8,-2-6 48,-5-7 31,-5-2 23,-3-2 14,-4-2 19,-4 0 25,-3-1-22,-4-1-12,-4 2-10,1 7-25,-2 7 1,0 8-17,0 5 23,0 3-22,7 16-28,0 22 0,2 17 5,0 16 18,0 0-14,-3 0-1,-1-10-8,1-12 0,1-14-10,0-11-48,-1-10-20,1-10-94,-4-4-67,1-18 110,-2-16 45,-2-10 51,0-6 33,-8 2 78,-6-2 2,1 7 24,4 7-10,8 9 4,1 6-43,1 2-32,23 3-11,10-1-8,7 0-4,3 3-4,0-1-18,-5-2-19,-7 3 28,-6-4 8,-9 2 5,-9-1 10,-5-1 24,-3 0 22,0 3-8,0 3 2,0 7-13,-5 4-4,2 1-23,-1 26-10,-6 21 0,-1 18 1,1 8 12,1-4-3,7-8-9,2-9-1,0-11 3,2-8 1,5-9-4,-2-10 1,-2-4-2,0-8 3,-2-2-2,1 0 1,-2 0 6,0 0 6,3-9 12,3-8 10,4-6-33,1 2-2,1 7 5,-1 8-2,0 6-2,2 0-1,5 9-5,7 12 5,5 2 1,5 1 0,1-4-1,-2-5 1,-3-6 0,-5-3-1,-7-6-1,-6 0-6,-1 0-4,-3-15 11,0-7 0,-3-7 3,-2-5 1,-4-1-4,0-4 0,-5 6-1,-7 5 2,1 11 2,2 8 4,3 9-4,0 0 2,-3 24-5,-1 13 0,4 11 1,6-2-1,0-5 0,13-8-1,11-8 1,5-8-11,2-8 3,-1-8-4,-2-1 4,-2 0 5,-7-14 3,-2-5 6,0-8-1,-2-2-5,1-4 6,0 3-5,1 3 3,1 4 1,2 7-4,0 7 0,0 9-2,-1 0-3,-3 5-4,0 16 3,-3 5-2,2-1 5,0-4 2,-2-4 3,-1-5-3,0-6 0,-3-2-1,-3-3-1,-1-1 2,-1 0 1,5-11 0,2-9 3,3-7-2,3-1 1,-1-1-3,-2 0 4,2 4-10,-1 6 11,-3 8-10,1 5 5,-4 6-2,2 0-2,2 13-6,1 10 1,0 2 9,3 2 2,1-4-1,1-5-1,0-3 4,-1-6-4,-1-5-1,-1-4 1,-1 0 0,1-1 4,3-16-4,0-4 4,0-4-1,-1 0-1,2 3-1,-1 0-1,-2 7 0,-1 5 0,-1 7-1,-3 3-4,1 0 3,1 8-3,-1 5 2,1-1 3,2 1 1,-3-2 0,2-4-1,0-2-1,-2-1-17,-2-4-47,-4 0 6,-2 0 11,-2 0 4,-3 0 16,0-7-14,0-4 20,0-3 22,0-4 5,6 1 5,1-1 25,1 2 5,3 2-13,0 7 3,0 4 0,2 3-14,1 0-4,3 3-8,1 11 0,3 1-4,-4 1 0,-3-5 1,-5-3 0,-4-6 0,-3 0 1,-1-2 0,-1 0 13,3-2 56,4-12-10,4-7-49,5-3-9,1 4 6,5 3-6,2 3-3,7 10-1,2 4 0,0 1-3,-3 19-2,-1 10 0,-6 5 1,-5 4 5,-9-2 0,-7-4-4,-2-4-10,0-9 9,-8-7 5,2-8-2,6-5 4,0 0 2,0 0-4,6 0-10,18-18-4,9-12-9,4-8-12,4-3 19,-2 4 12,-4 4-4,-9 11 4,-10 8 4,-12 7 20,-4 6 35,0 1-28,0 0-8,0 9-8,0 12-6,0 8 8,9-2-13,25-4 0,14-6-1,13-9-15,6-6-14,-4-2 8,-8 0-9,-10-5 4,-15-6 3,-14 0 2,-16 4-9,0 4-35,-37 3-153,-21 0-112</inkml:trace>
  <inkml:trace contextRef="#ctx0" brushRef="#br0" timeOffset="138265.4854">14151 12537 468,'-149'47'486,"22"-4"-400,22-1-59,33-8-15,28-16-5,31-6-6,18-10 2,60-2 49,53-4 5,57-21-25,46-12-25,34-5-7,15-5 2,7 0-1,-11 5-1,-25 3-1,-28 1-2,-36 1-6,-37 1 2,-41 7-7,-37 4 14,-32 9 2,-19 3 11,-11 2 13,0 3 4,-3 0-22,-6 4-8,1 3-2,2 1-3,0 0-68,-4 17-46,-1 4-35,-2-2-244</inkml:trace>
  <inkml:trace contextRef="#ctx0" brushRef="#br0" timeOffset="143689.3659">18629 5964 892,'0'0'48,"0"0"-31,0 0 21,0 0 25,0 0 2,-24-78-21,24 72-39,6-2 11,4 4-13,-1 0 13,-1 4 1,-1 0-4,-1 0-6,2 8-5,2 14 0,0 12 7,-1 10-2,-1 11 3,-4 4-2,0 8-4,-2 0-2,1-3 1,2-4 1,4-7-3,1-6 0,2-9-2,0-4 1,1-8 0,-4-9 0,-1-7-6,-2-4 1,-3-3-6,3-3-2,0 0-1,3-18 7,1-6-53,2-3-40,-4-1-14,-5-1-188,-3-3-248</inkml:trace>
  <inkml:trace contextRef="#ctx0" brushRef="#br0" timeOffset="143881.1718">18663 6255 803,'0'0'154,"0"0"-130,0 0-13,0 0 23,0 0-20,0 0 4,87-20-10,-34 13-4,1 1-4,-3 0-60,-14 0-190,-16 2-222</inkml:trace>
  <inkml:trace contextRef="#ctx0" brushRef="#br0" timeOffset="144084.7731">18466 6650 877,'0'0'178,"0"0"-146,0 0-32,0 0 0,0 0 49,119 0 7,-42-14-24,6 0-26,-7 3-6,-10 7-35,-14 4-96,-21 0-136,-14 4-202</inkml:trace>
  <inkml:trace contextRef="#ctx0" brushRef="#br0" timeOffset="144327.1399">18762 6817 162,'0'0'663,"0"0"-629,0 0 8,7 79 9,20-53 6,4 1 1,-2 2-32,-9 2-13,-14 0-8,-6 0-4,-22 1 7,-14-4 20,-1-3 7,7-7-10,13-8 5,10-5-9,7-2-12,6-2-9,27-1 0,19 0 6,20-9-6,9-12-49,2-4-81,-3-6-170</inkml:trace>
  <inkml:trace contextRef="#ctx0" brushRef="#br0" timeOffset="144997.1959">19386 6466 843,'0'0'176,"0"0"-149,0 0-21,84-32 14,-22 9 10,2 3 0,-2-2-16,-5 1-14,-13 3-40,-14-1-35,-16 5-36,-14-2-24,-3 0-4,-25 2 41,-10 1 98,-1 3 46,5 2 78,10 2 6,10 3-28,7 2-25,6 1-24,1 0-30,0 12-5,0 16-12,0 11 23,8 3 6,-1 4-17,-1-3-1,-3 1-11,-2-2-1,-1-1-5,0-3-5,3-4-84,8-11-70,11-15-259</inkml:trace>
  <inkml:trace contextRef="#ctx0" brushRef="#br0" timeOffset="145215.5553">20179 6114 951,'0'0'162,"0"0"-100,0 0-49,0 0 34,0 0 28,45 75-23,-30-40-37,-1 2-12,-2 0-6,2 1-8,-1-7-58,11-5-30,7-9-72,16-16-140,13-1-244</inkml:trace>
  <inkml:trace contextRef="#ctx0" brushRef="#br0" timeOffset="145438.7857">20931 6053 638,'0'0'181,"0"0"-63,0 0-48,0 0-17,0 0 0,0 0 25,-88 64-11,39-26-40,5 5-3,11 0-16,17 0 3,16-5-9,7-4 2,32-8-4,12-5 1,13-10-2,3-3-12,2-4-40,-5-1-44,-12-3-52,-17 0-265</inkml:trace>
  <inkml:trace contextRef="#ctx0" brushRef="#br0" timeOffset="145940.1973">17856 6575 738,'0'0'152,"0"0"-88,0 0 11,0 0-9,0 0-11,-97 47-16,48 3-4,8 1-11,16 2-13,22-4-7,5-2 1,32-5-3,12-7 0,5-6-2,4-11-2,-3-7 0,-7-4-34,-12-4-65,-15-2-50,-18-1-244</inkml:trace>
  <inkml:trace contextRef="#ctx0" brushRef="#br0" timeOffset="146359.7561">16898 6888 703,'0'0'178,"0"0"-109,0 0-4,0 0 15,0 0-11,0 0-44,-27 8-23,21 32 1,3 10 6,3-2-8,6-7-2,18-9 0,6-9-14,1-11-16,-4-10 15,-4-2 16,-6-20 11,-6-13 2,-8-8 5,-3-6 6,-2 3 26,-16 4-20,-2 9-20,1 13-10,6 8-2,6 9-15,7 1-69,0 8-100,16 9-237</inkml:trace>
  <inkml:trace contextRef="#ctx0" brushRef="#br0" timeOffset="146911.1924">21429 5841 812,'0'0'155,"0"0"-90,0 0 5,0 0-6,0 0-33,0 0-15,2 56 17,10-4-9,1 8-14,-4 4-10,-3 8 0,-3 8-75,-3-1-89,0-5-295</inkml:trace>
  <inkml:trace contextRef="#ctx0" brushRef="#br0" timeOffset="148542.442">19662 6810 402,'0'0'103,"0"0"-55,0 0 1,-84 25 19,79-24-6,2-1-3,3 0 11,0 0-5,0 0-16,0 0-3,0 0-7,0 0 5,26-2-18,26-9 10,21-1 0,21-2-18,4 1-6,4-2-9,1 2 2,-7 1-5,-4 0-3,-13 1 3,-18 0-2,-16-1-2,-10 2 4,-12 3 0,-7 4 0,-8-1 0,-4 4 5,-4 0-4,0 0-1,0 0-4,0 0-5,0 0-8,0 0-42,-10 10-47,-17 9-100,-10-3-287</inkml:trace>
  <inkml:trace contextRef="#ctx0" brushRef="#br0" timeOffset="150293.3154">17207 8574 532,'0'0'269,"0"0"-204,0 0-41,0 0 23,0 0 20,0 0-16,-2 0-39,37-2 4,13-7-16,7 2-1,0 1-62,-2-1-85,-6 0-141,-6-5-273</inkml:trace>
  <inkml:trace contextRef="#ctx0" brushRef="#br0" timeOffset="150518.7239">17753 8319 811,'0'0'128,"0"0"-84,0 0 34,0 0-10,0 0-24,0 0-41,-15 5 6,30 22-9,0 7 11,1 1-4,-3 2 1,-2-1-6,-1-1 0,-5 0-4,-2-4-31,-1-1-53,1-5-62,7-12-166,9-12-170</inkml:trace>
  <inkml:trace contextRef="#ctx0" brushRef="#br0" timeOffset="150807.8745">18450 8211 753,'0'0'188,"0"0"-140,0 0-18,0 0 2,0 0 5,0 0-9,-18 14-5,-8 10 26,-3 1-18,-4-2-10,6-2-4,8 0-3,8 1-3,8 2-11,3 1 8,3 0-8,22-1 4,11-2 3,8-3-3,8-1-4,3-4-1,4 0-39,3-3-61,-4-1-50,-6-9-301</inkml:trace>
  <inkml:trace contextRef="#ctx0" brushRef="#br0" timeOffset="151182.746">19619 7897 992,'0'0'35,"-6"-78"-20,5 59 11,1 7 39,0 7 23,0 5-25,-6 2-60,-6 27-3,-8 20 0,-6 18 2,2 9 7,12 2-3,12-6-5,6-10-1,25-14 0,7-10 7,2-10-6,0-11-1,-6-7-15,-5-7-44,-7-3-79,-7-5-123,-10-15-434</inkml:trace>
  <inkml:trace contextRef="#ctx0" brushRef="#br0" timeOffset="151356.6993">19513 8204 939,'0'0'106,"0"0"-97,0 0-2,84-10 14,-23 0 31,6 2-31,-3 0-21,-9 6-10,-11 0-143,-22 2-284</inkml:trace>
  <inkml:trace contextRef="#ctx0" brushRef="#br0" timeOffset="151512.5725">19535 8593 587,'0'0'235,"0"0"-212,0 0 2,105 1 18,-47-1-43,2-6-11,-3 1-225,-12 4-258</inkml:trace>
  <inkml:trace contextRef="#ctx0" brushRef="#br0" timeOffset="151791.746">19718 8787 178,'0'0'595,"0"0"-546,0 0 4,0 0 4,0 0 23,15 79-24,25-64-21,2 1-18,-8 0 10,-10-3-8,-12 0-5,-12 1-12,0 1-2,-28-1 28,-7 3 4,1-4-6,9-4-6,17-4-12,5-3-7,3 1-1,27-3 0,19 0 2,15 0-2,8-12-6,5-1-54,4-5-77,3-1-132,-4-7-310</inkml:trace>
  <inkml:trace contextRef="#ctx0" brushRef="#br0" timeOffset="152502.7604">20956 7877 954,'0'0'99,"0"0"-57,0 0-37,0 0-1,-121 39 36,48-6 4,5 2-29,14-3-11,21 1-4,20-2 1,13-4-1,9 4-2,28-5 2,15-2 2,9-1 0,5-5-3,1-4 1,-1 2-17,-2-5-33,-6-1-3,-1-4-38,-8-5-167,-9-1-133</inkml:trace>
  <inkml:trace contextRef="#ctx0" brushRef="#br0" timeOffset="153117.4895">21635 7922 789,'0'0'183,"0"0"-123,0 0 8,0 0 2,0 0-36,84-66-4,-29 66-12,-2 1-12,-11 13 2,-15 4-8,-21 3-2,-6 5 1,-27 2 1,-13 2 5,1-3-3,8-7 14,13-8-11,17-2 0,2-3-5,42-2 0,24-2 3,21-3-3,9 0-32,0-10-64,-6-1-23,-3-3-70,-11 0-152</inkml:trace>
  <inkml:trace contextRef="#ctx0" brushRef="#br0" timeOffset="157593.5661">21942 7967 371,'0'0'46,"0"0"-1,0 0 9,2-78 34,-1 64-4,1 2 0,-2 5-29,0 0 10,0-1-18,-3 3-17,-9 1 5,-2 3-18,-3 1-4,-2 0-5,2 0 1,-2 9-2,3 7 2,3 3-1,0 6 3,7 3-3,6 1 2,0 2-1,4 0-5,15-1 0,6-3-2,4-4 7,7-5-7,1-4 1,4-4-3,1-4 2,2-6-1,-2 0 6,-2-3-4,-6-10-2,-5-5 2,-7-5 0,-1-9 0,-3-4-3,-8-4 3,-2-2-2,-6 5-1,-2 2 0,0 3 1,-16 6-1,-7 2 1,-10 3-2,-5 5 2,-6 2 3,-4 7 11,-1 1-7,2 6 6,4 0-4,3 2 0,6 12-2,2 3-2,2 6-4,4 2-2,2 3 1,2 4-1,5 2 1,8 1-1,3 2 0,6 5 2,0 1-2,6-3 0,10-1 0,8-8 1,3-2-1,4-6 2,4-7-4,1-5 4,4-7-4,3-4 4,2 0-2,3 0 4,-2-12-4,2-4 1,-3-4-1,-2-3-3,-9-3-4,-7-2 7,-6-4 0,-8-5 1,-7-3-1,-6-1 0,0 4 1,-18 1-2,-6 5 1,-4 3-1,-3 4 2,-2 5 0,0 0 4,0 6 3,2 5-7,0 4 3,-2 2-3,0 2 1,2 0 2,2 2-4,1 10 2,2 8-2,0 4 0,0 3 5,2 5-5,6 3 0,4 0 1,5 1-1,9 1 0,0-2 0,6-5 0,14-2 1,7-6-1,6-5-3,0-4 2,3-6-1,0-6-4,-4-1-4,-3 0 6,1-14 3,-5-8 0,-5-5 1,-4-6 0,-4 0 0,-5-3 2,-6-2-2,-1 5 3,0 2-3,-8 6 3,-7 4 5,-4 1-8,-3 8-2,-4 4-1,-7 8-58,-4 0-105,4 15-206</inkml:trace>
  <inkml:trace contextRef="#ctx0" brushRef="#br0" timeOffset="159395.5889">17999 10364 783,'0'0'183,"0"0"-140,0 0-25,0 0 13,0 0 11,0 0-13,0 0-27,79-14-2,-22 2-48,0 3-72,-1-2-135,-5-6-211</inkml:trace>
  <inkml:trace contextRef="#ctx0" brushRef="#br0" timeOffset="159684.2746">18429 10140 814,'0'0'123,"0"0"-76,0 0-16,0 0-9,119-33 9,-56 33 14,-9 15-28,-15 12-14,-19 7-1,-20 12-2,-3 9 0,-34 1 0,-11 1 1,0-11 1,8-11-1,16-12 4,12-12-5,9-6 0,3-4 0,10-1 0,23 0 5,15-5 1,11-11-3,2-5-3,0 1-61,0-3-63,-3 1-141,0-5-211</inkml:trace>
  <inkml:trace contextRef="#ctx0" brushRef="#br0" timeOffset="160036.6315">19408 9940 859,'0'0'86,"0"0"-39,0 0 8,0 0 14,0 0-19,0 0-25,-3-20-25,-26 40 2,-10 11 4,-6 8 9,2 2 6,12-5-15,13-4 7,12-4-4,6-3-3,3-1-4,27-2 1,13-8 3,12-3-4,9-5 1,2-2-3,-3 0-6,-7 3-77,-9-1-52,-6-2-218</inkml:trace>
  <inkml:trace contextRef="#ctx0" brushRef="#br0" timeOffset="160553.5976">20139 9768 653,'0'0'155,"0"0"-55,0 0-14,0 0-7,0 0 12,0 0-38,-6-31-48,6 64 2,0 11 10,9 10 12,1 3-13,5 5-5,-1-2-1,3-6-8,5-2 0,0-10-2,0-8 1,-1-7-2,-6-12 1,0-8-2,-2-5-29,3-2-21,3-10-21,3-14-30,-5-7-47,-6-3-137,-11-3-127</inkml:trace>
  <inkml:trace contextRef="#ctx0" brushRef="#br0" timeOffset="160700.7282">20115 9997 616,'0'0'153,"0"0"-104,0 0-36,0 0 1,0 0 32,0 0 14,86-1-27,-14 1-33,7 0-17,3-7-162,-3-8-101</inkml:trace>
  <inkml:trace contextRef="#ctx0" brushRef="#br0" timeOffset="160958.8448">21123 9717 236,'0'0'561,"0"0"-477,0 0-65,0 0-2,0 0 35,0 0 21,-85 95-24,42-63-22,9-2-7,10-7 13,15-2-8,9-1-10,0-1-4,16-1-3,16-4 0,8-2-2,6-1-3,8-4-3,-2 0-84,0-1-59,-4-6-268</inkml:trace>
  <inkml:trace contextRef="#ctx0" brushRef="#br0" timeOffset="161566.7336">22017 9735 379,'0'0'139,"0"0"-69,0 0 17,0 0-13,0 0-6,0 0-5,-31-67 5,13 58-26,1 4-11,0 5 4,-3 0-6,-2 10-7,-4 17-7,3 8 5,4 7-8,8-2-3,8 3 5,3-4-5,11-3-8,16-5 0,9-4 3,3-8-1,3-8-3,2-9 5,-3-2 0,-4-9-3,-7-15 3,-5-5 7,-10-10-10,-10-5 4,-5-6 3,-11-1 12,-21 0-3,-10 6-8,-10 8-8,-8 12-2,-6 14-3,-3 11-46,2 16-62,9 14-164,12 4-223</inkml:trace>
  <inkml:trace contextRef="#ctx0" brushRef="#br0" timeOffset="162181.8875">19113 11112 805,'0'0'102,"0"0"-99,0 0 4,0 0 1,0 0 6,0 0 22,-28-18-7,19 18-15,2 0-3,1 0-3,4 0 0,2 0 12,36-4 12,45-12 3,52-5-17,58-8-13,46-6-5,39 0 3,27-1 4,13 0-6,-1 1 0,-9 2-1,-24 2 2,-29 4-2,-35-1-5,-39 4 4,-43 2 1,-42 3 3,-41 5 3,-30 3-5,-17 5 32,-6 0 29,0-1-26,-10 2-19,-7-1-13,-5 4-4,-7 2-5,-10 2-32,-7 19-51,-9 9-33,-6-2-231</inkml:trace>
  <inkml:trace contextRef="#ctx0" brushRef="#br0" timeOffset="167204.089">18306 12751 634,'0'0'114,"0"0"-38,0 0 1,-4-93-20,4 70-13,4 3 4,1 6-20,-2 7 10,-2 7-7,1 0-12,-1 0-19,5 24-4,2 16 4,-1 14 8,-4 12 7,-3 3-9,0 4-2,0-2-3,-10-4 2,2-10-2,1-13-1,1-6 2,1-8-2,1-9-7,3-3-41,1-4-18,0-7-19,0-7-78,13 0-70,11-17-164</inkml:trace>
  <inkml:trace contextRef="#ctx0" brushRef="#br0" timeOffset="167533.7353">19139 12533 945,'0'0'75,"0"0"-16,0 0-37,0 0-14,0 0 12,0 0 12,-82 85-1,30-34-16,-2-1-10,9-3 2,9-5-7,13-6 0,12-7-4,9-4 2,2-3 2,10-2 1,18-3-1,14-6 0,8-6 7,5-3-3,2-2-4,-4 0 0,-4 0-5,-4 0-35,-4 0-36,-3 0-27,-6 0-158,-5 0-167</inkml:trace>
  <inkml:trace contextRef="#ctx0" brushRef="#br0" timeOffset="168510.7997">20074 12179 634,'0'0'138,"0"0"-40,0 0-5,0 0-31,0 0-15,0 0-25,-10 3-21,10 39 15,0 12 27,4 4-21,1 3-7,-4 2-1,2 0-7,1 1-2,3-10-5,3-5 4,2-12-3,1-12 1,1-9-2,4-8 0,3-8-4,9 0-20,6-12-16,1-13-41,-5-11-36,-10-1-168,-14-1-231</inkml:trace>
  <inkml:trace contextRef="#ctx0" brushRef="#br0" timeOffset="168684.3865">19964 12515 681,'0'0'152,"0"0"-135,0 0-17,0 0 47,85 3 10,-24-5-34,10-11-16,0 1-7,-7 1 0,-10 1-111,-19 2-236</inkml:trace>
  <inkml:trace contextRef="#ctx0" brushRef="#br0" timeOffset="168856.9123">19979 12871 822,'0'0'94,"0"0"-91,0 0 28,0 0 26,102 19-18,-31-19-26,7 0-13,-7 0-52,-13 0-226</inkml:trace>
  <inkml:trace contextRef="#ctx0" brushRef="#br0" timeOffset="169162.2563">20158 13148 708,'0'0'211,"0"0"-208,0 0 11,0 0 36,81 80 6,-51-55-27,-11 0-15,-15 2-9,-4 1-5,-9 3 11,-21-2 20,-1-6-3,3-4 5,8-8-13,13-5-8,7-5-6,0 1-6,4-2 0,25 0 0,10 0 6,11 0-6,5-12-5,1-3-61,6-2-42,4-4-43,1-5-168,-3-2-202</inkml:trace>
  <inkml:trace contextRef="#ctx0" brushRef="#br0" timeOffset="169450.6407">20740 12808 897,'0'0'145,"0"0"-87,0 0-11,0 0-7,0 0-22,0 0-1,122-61-17,-62 50 0,-5-2-54,-10 4-99,-17-2-202</inkml:trace>
  <inkml:trace contextRef="#ctx0" brushRef="#br0" timeOffset="169645.6523">20952 12597 613,'0'0'227,"0"0"-121,0 0-27,0 0-4,0 0-14,0 0-36,-14 3-22,14 22 6,0 9 24,0 4-19,0 4-9,0 2-3,0 2-2,0 2-62,0-7-57,11-8-114,10-13-176</inkml:trace>
  <inkml:trace contextRef="#ctx0" brushRef="#br0" timeOffset="169875.8425">21326 12460 839,'0'0'156,"0"0"-78,0 0 26,0 0-44,0 0-37,0 0-12,24 31 23,-15 11-7,-2 8-21,-4 0-3,-1 3-1,-1-6-2,4-2-31,1-4-54,6-5-47,3-10-113,15-16-162</inkml:trace>
  <inkml:trace contextRef="#ctx0" brushRef="#br0" timeOffset="170136.0363">21966 12481 840,'0'0'112,"0"0"-39,0 0-19,0 0-10,0 0-9,0 0-21,-52 34 39,19-2-6,2 1-29,5-1-7,9-1 5,9-4-10,8 0-1,0-2-3,21-1 5,15-4-5,12-2 3,13-4-5,10-3-4,4 1-65,1-2-75,-1-7-179</inkml:trace>
  <inkml:trace contextRef="#ctx0" brushRef="#br0" timeOffset="171719.2026">22899 12426 765,'0'0'108,"0"0"-65,0 0 2,0 0 9,0 0 1,0 0-20,-45-47-33,63 45 8,9-2-10,7 4 1,-3 0-1,-4 13 0,-4 12-2,-9 5 2,-8 7 0,-6 7 1,-22 4 7,-20-2 1,-8 0 4,0-10 2,7-9 0,15-7-2,16-9-3,10-1-3,2 0-6,29-3 0,23-3 11,16-4 15,17 0-19,1 0-1,-3-9-2,-6-4-4,-8 0 1,-11 0 4,-14 1-6,-14 4 1,-16 3-1,-10 3 0,-4 2-27,-12 0-56,-23 4-67,-11 11-204</inkml:trace>
  <inkml:trace contextRef="#ctx0" brushRef="#br0" timeOffset="174892.7298">18562 14727 610,'0'0'111,"0"0"-32,0 0-25,0 0 10,0 0-22,0 0-6,-21-48 5,18 48-11,-3 0-9,-9 10-10,-5 15-3,-5 17 4,3 9 7,6 5-5,7 3-4,9-7-7,0-5 1,7-10-3,15-8 1,8-6-2,6-9 1,6-7 0,-1-7-1,1 0-13,-6-20 7,-8-9 6,-8-10 10,-7-6-6,-7-8 1,-6-5-1,0 0 1,-5 6 3,-12 7-7,-1 8 1,0 7-4,2 12-1,8 10-16,2 6-29,3 2-62,3 15-207,0 5-4</inkml:trace>
  <inkml:trace contextRef="#ctx0" brushRef="#br0" timeOffset="175236.0799">19372 14575 753,'0'0'125,"0"0"-68,0 0 9,0 0-6,0 0-26,0 0-18,-9 24-12,-20 21 44,-8 6 17,-1 1-43,10-2-7,12-7-2,12-4-7,4-9-1,6-6-3,19-6 0,11-8-1,14-9 1,10-1-2,7 0-13,2-8-42,-5 0-50,-6 3-75,-10 3-302</inkml:trace>
  <inkml:trace contextRef="#ctx0" brushRef="#br0" timeOffset="175994.2297">20607 14315 783,'0'0'89,"0"0"-19,0 0 4,0 0-9,0 0-35,0 0-28,-21 12-2,15 35 26,2 7-1,-1 3-15,4-2-3,1-2-5,0-7-2,7-8 3,11-10-1,4-10-2,4-7-1,8-8-39,5-3-11,-2 0-27,-7-13-123,-15-2-194</inkml:trace>
  <inkml:trace contextRef="#ctx0" brushRef="#br0" timeOffset="176153.9673">20477 14602 812,'0'0'130,"0"0"-120,0 0 1,0 0 10,132-24-13,-68 17 1,-1 4-9,-13 1-189,-12 2-208</inkml:trace>
  <inkml:trace contextRef="#ctx0" brushRef="#br0" timeOffset="176313.1883">20441 14952 830,'0'0'110,"0"0"-103,0 0-7,0 0 2,0 0 19,136 16-21,-52-23-30,-4-7-238</inkml:trace>
  <inkml:trace contextRef="#ctx0" brushRef="#br0" timeOffset="176595.0117">20673 15216 796,'0'0'157,"0"0"-156,0 0 23,0 0 20,0 0-10,55 83-12,-53-64-17,-2 4-1,-7 0 13,-13 0 26,3-6-7,8-8-2,3-4-13,6-5-9,0 0-10,26 0 1,18 0 7,14 0 0,13-11-10,5-3-30,9 0-81,0-4-97,0-5-277</inkml:trace>
  <inkml:trace contextRef="#ctx0" brushRef="#br0" timeOffset="177231.8944">21590 14561 872,'0'0'142,"0"0"-96,0 0-35,0 0 17,0 0 16,-124 76-15,78-45-17,5-2-8,12-4-4,14-7 1,11-4-2,4-2-1,0 2 2,22-1 1,17-1 4,10-2 2,11-3-7,6-2 0,2 1-26,-1-5-28,3 1-27,-2-2-102,-4 0-246</inkml:trace>
  <inkml:trace contextRef="#ctx0" brushRef="#br0" timeOffset="177444.3887">22417 14308 995,'0'0'125,"0"0"-18,0 0-53,0 0-23,0 0-4,0 0-7,43 44-1,-16-5-13,0 11-6,-3 9-2,-8 13-70,-4 8-82,-11 0-224</inkml:trace>
  <inkml:trace contextRef="#ctx0" brushRef="#br0" timeOffset="178860.7474">18566 16630 473,'0'0'169,"0"0"-87,0 0-11,0 0 22,0 0-22,0 0-14,-46-37-32,31 70-8,-4 10-5,2 12 4,8 2 0,5 4 2,4-10-11,8-1-2,15-6-2,9-12-1,3-7-1,1-9 5,0-10-4,-2-6 1,-3-12 4,-2-18-1,-9-7 5,-4-7-7,-9-4-1,-7-4-1,0 1 6,-13 2-5,-13 6-2,-5 8 1,0 7-2,-1 12-6,1 9-42,7 7-42,11 0-150,9 15-66</inkml:trace>
  <inkml:trace contextRef="#ctx0" brushRef="#br0" timeOffset="179255.7565">19311 16521 665,'0'0'210,"0"0"-142,0 0-17,0 0-5,85-50 2,-66 47 1,-7 3-19,-12 9-25,0 24-3,-34 13 9,-20 14 33,-12 3-30,2-4-5,12-8-4,18-9 0,20-8 0,14-8-3,3-8-1,33-5 1,20-8 3,18-5-2,9 0-1,4 0-2,-3-4-41,-7 1-51,-8 1-43,-14-4-283</inkml:trace>
  <inkml:trace contextRef="#ctx0" brushRef="#br0" timeOffset="179825.9676">20006 16412 597,'0'0'275,"0"0"-179,0 0-25,0 0-5,0 0-5,0 0-39,-13-22-16,27 65-6,0 14 25,-7 8 6,-3 4-14,-4-1-6,0-2 3,5-6-8,3-11-3,1-11-3,5-13 3,-2-9-3,3-8 0,3-8-1,9 0-24,4-6-45,4-16-81,-4-6-170,-13-6-345</inkml:trace>
  <inkml:trace contextRef="#ctx0" brushRef="#br0" timeOffset="179966.6627">20010 16704 700,'0'0'203,"0"0"-134,0 0-29,0 0 6,0 0-21,0 0-24,-37-4 2,85 4-6,25 0-103,14-10-248</inkml:trace>
  <inkml:trace contextRef="#ctx0" brushRef="#br0" timeOffset="180301.2771">21048 16394 1014,'0'0'64,"0"0"-3,0 0-22,0 0-13,0 0-13,0 0 10,-123 86 17,69-45-20,11-6-10,17-5 2,13-8-3,13-3-9,0-3 2,18 0 2,16 0-3,14-2-1,19-1-43,12-3-75,9-10-147</inkml:trace>
  <inkml:trace contextRef="#ctx0" brushRef="#br0" timeOffset="180713.3267">21638 16419 801,'0'0'167,"0"0"-118,0 0 8,95-52-27,-30 52 15,-3 0-17,-10 13-22,-20 9-6,-23 5-6,-9 6 2,-33 3 4,-15 0 1,2 1 6,8-10 1,16-5-5,18-5-2,4-3 1,22-3-2,26-5 4,16-5-4,8-1-55,5 0-49,0-14-97,-3-4-147</inkml:trace>
  <inkml:trace contextRef="#ctx0" brushRef="#br0" timeOffset="181942.1629">18863 17554 524,'-87'11'68,"15"-2"-53,16-2 10,8-1 35,10 0 19,6-1-2,5-1-9,7-1-23,4 0-11,5-3-3,6 1-5,5-1 4,0 0 7,12 0 2,40-5-17,33-14-4,41-5-6,39-1-6,29-2 2,36-3-6,33-1 1,23 0-2,17 3 1,3 2 0,-5 3-2,-17 1-1,-20 8 1,-25-2 0,-25 5-4,-24-3 3,-26 2 0,-28 0 2,-33 2 2,-29-4 1,-23 1-2,-12-5-1,-13-1 2,-6-9-1,-5-1 2,-11-6-4,-4-5-1,0-2 1,-6-6 0,-8-6-1,1-4 2,2-4-1,-1-3 0,1-2-4,-1 1 4,3-7-2,-1 1 2,1 2 0,0 0 0,-2 1 1,-3-2-1,-4-1 0,-6-2 0,-3 7 0,-1 8 3,-2 14-2,-3 10 5,-7 9-2,-11 9-4,-10 5 0,-14 8 0,-13 4-1,-12 0-1,-12 16 2,-16 6 2,-14 5-2,-17 0-3,-20 2-16,-14 4 15,-19-2-10,-13 4 8,-6-4 6,-4-5-1,0-4-2,2-4 2,8-2 1,7 0 0,18-4 0,15 0 1,15-4-1,21-2-2,17-1-1,22 1 3,25-2 6,26 1-6,27-1 0,17-2 0,15 0-2,2 0-4,24 1-1,12 3 7,9 0 2,-3 2-1,-4 8-1,-6 8-2,-4 15 1,-4 16-1,-6 16-1,-6 11 3,-13 8 4,-1 5-3,0-2 4,-7-2-4,5-4 1,2-4 0,4-7 0,12-7-2,4-9 0,3-11 2,-1-11-1,1-8 0,-5-10 1,-2-4-2,-4-8 2,1-2 0,1-5-2,7-1-1,9 0-7,10 0-34,14-13-73,8-6-145,12-9-331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2T06:01:34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3587 1399 378,'0'0'72,"0"0"-66,0 0-2,0 0 27,0 0 26,0 0 15,0 0-2,2 34-18,-4-28-3,-11 1-3,-2-2-9,4-3 2,1-2-12,4 0 4,1 0 2,1-12-7,4-5-3,0-8-11,3-4-4,15-3-8,4 2 11,1 5-7,2 5 1,1 7-5,2 9-2,-4 4 2,5 3-2,-5 19 0,-1 8-2,-7 2 4,-7 5-2,-6-2-10,-1-4 8,-1-3 4,3-4-8,-1-11 3,2-3 0,-4-6-4,1-4-5,-2 0 3,1 0 11,2-2 6,0-21 4,3-5-5,0-5 6,0-2 8,-3 10-4,0 2-5,2 3 8,-4 7 18,1 1-6,-1 5-3,-1 5 4,2 2-15,-1 0-15,8 3-1,6 28-13,7 31 13,2 28 2,-6 26 3,-10 13-4,-4-2-1,-4-11 0,0-16-7,2-18-10,-2-17 11,0-11 6,-1-11 0,-22-12-3,-7-9 6,-5-11 6,1-8 15,1-3 16,4-8 6,3-19-13,5-9-5,6-13-23,5-9-3,10-6-2,0-7-2,9-4-21,15 2-33,9 2-28,8 8-55,0 13-139,-4 10-254</inkml:trace>
  <inkml:trace contextRef="#ctx0" brushRef="#br0" timeOffset="534.3923">4203 1364 665,'0'0'187,"0"0"-155,0 0-11,0 0 46,-9-75 3,6 69-23,0 3-18,0 1 1,2 2-3,-1 0-11,-1 17-16,-1 18 1,-3 15 1,4 6 12,3-1-11,0-5-1,5-11-2,13-8 0,9-5-1,1-10-27,4-4-8,-1-10-11,-1-2-6,-2-4-3,-4-17 11,-7-7 27,-7-7 18,-4-6 6,-6-6 11,0-3 21,0 1 9,0 6-12,-2 13-4,-2 12 5,4 9 10,0 8-4,0 1-24,0 3-18,0 19-6,7 12 6,7 10 7,-1 3-1,2 0-5,0-8-2,5-5-6,-1-11-58,5-7-29,0-8-26,3-8-158,-5 0-19</inkml:trace>
  <inkml:trace contextRef="#ctx0" brushRef="#br0" timeOffset="848.2999">4588 1456 351,'0'0'285,"0"0"-184,0 0-17,0 0 5,0 0-17,0 0-48,-75-61-24,95 61-1,11 0-2,6 0-13,2 0-38,-6 0-31,-6-7 38,-9-4 31,-8-3 16,-7-3 16,-3-3 47,0 1 9,0-1-10,-3 3-6,2 5 3,1 5 1,0 6-18,0 1-16,0 2-26,13 22 3,8 8-3,2 12 14,-1 5-3,0 5-7,-5 1-3,-4-4-1,-5-2-20,-7-4-78,-1-5-77,0-9-274</inkml:trace>
  <inkml:trace contextRef="#ctx0" brushRef="#br0" timeOffset="1256.4964">5404 1366 786,'0'0'208,"0"0"-183,0 0-23,0 0 27,0 0 5,94-36-17,-52 26-17,-3 3-44,-14 7-153,-13 0-189</inkml:trace>
  <inkml:trace contextRef="#ctx0" brushRef="#br0" timeOffset="1387.9465">5446 1531 894,'0'0'85,"0"0"-85,0 0 6,0 0 29,0 0-11,131 4-24,-68-19-81,-2-7-271</inkml:trace>
  <inkml:trace contextRef="#ctx0" brushRef="#br0" timeOffset="3189.0387">6213 1445 423,'0'0'143,"0"0"-117,0 0-18,0 0 58,0 0 28,0 0-23,-16 0-28,14 0-15,2 0-5,-4 0 1,2 0 0,-3 0-1,1 0-4,1 0-10,0 0 6,-1 0-4,1 0-2,1 0-1,2 0-1,0 0 1,0 0 3,0 0 1,0 0 0,0 0-2,0 0-3,0 0 7,0 0-5,0-1-4,5-7-5,16-4 0,19-4 7,9-3-5,12 1 0,2 2-1,-2 1 3,-6 2-4,-14 3 0,-6 4-1,-12 2 1,-11 2 1,-8 2-1,-4 0 0,0 0-6,0 0-20,-3 0 8,-6 0-38,-1 0-42,2 0-91,4-2-52,4-5-147</inkml:trace>
  <inkml:trace contextRef="#ctx0" brushRef="#br0" timeOffset="3685.1566">6749 1071 545,'0'0'137,"0"0"-78,0 0 14,0 0 28,0 0-27,0 0-23,-16-30-9,16 30-9,0 0-6,0 0-4,0 0-13,0 13-10,0 21 0,8 12 2,0 12 28,0 2-15,0 1-11,-2-5-2,3-4 0,-3-3-1,1-11 2,-2-7-3,-4-9 0,1-10 0,-2-6 1,0-3 0,0-3-1,0 0-16,0 0-44,0 0-32,0 0-114,0-12-284</inkml:trace>
  <inkml:trace contextRef="#ctx0" brushRef="#br0" timeOffset="4127.3876">7365 1333 635,'0'0'161,"0"0"-135,0 0-23,0 0 54,0 0 62,0 0-39,-69 0-27,69 0-27,0 0-17,8-4-8,18-2 9,13-4 7,12-1-1,4 1-9,0-1 3,1 1-8,-6 2 2,-8-1-3,-8 4-1,-15 0 1,-9 2 1,-6 2-2,-4 1 0,0-1-1,0 0-23,-10-3-8,-7 3-53,-8 1-41,-2 0-84,2 0-16,3 0-109</inkml:trace>
  <inkml:trace contextRef="#ctx0" brushRef="#br0" timeOffset="4404.9332">7509 1124 144,'0'0'530,"0"0"-439,0 0-30,0 0 49,0 0-22,0 0-23,-25-18-17,25 18-30,0 8-16,3 14-1,9 7 29,-2 5-1,1 3-14,-1-3-6,-1-1-4,-2-3-4,0-1 0,0-4 1,-3-3-2,-2 0-12,-1 2-52,2-3-35,5-6-121,10-8-130</inkml:trace>
  <inkml:trace contextRef="#ctx0" brushRef="#br0" timeOffset="4973.5145">8174 1108 501,'0'0'226,"0"0"-124,-96-25-40,82 21 28,8 1 10,6 2-10,0 1-55,0-1-28,6-4-7,15 1 0,7 0 12,7 2-5,-7 2-3,-1 0-4,-4 15 1,-9 2 1,-6 5-2,-8 5 2,-5 4 1,-23 5 3,-6-2 4,-1-4 0,10-9 0,9-6 8,10-9-9,6-4-4,0 0-5,2 1-1,21-2 1,10-1 6,9 0-2,4-8 4,3-9-8,-3 1-10,-4-1-32,-6 0-50,-6 3-59,-8-4-176</inkml:trace>
  <inkml:trace contextRef="#ctx0" brushRef="#br0" timeOffset="5529.9076">8704 931 1058,'0'0'88,"0"0"-88,0 0 0,0 0 6,109-18 32,-44 18-8,-3 8-15,-8 9-15,-18 2 1,-19 0-3,-17 4-2,-1 4 4,-30 2 4,-8-1 3,-6-3-4,9-9-2,14-7 2,11-4-3,10-5 2,1 0-1,0 0-1,0 0 0,10-18-1,14-8-2,6-10-1,1-1 2,-4 2 2,-9 6 2,-4 5-2,-7 8 0,-2 7 8,-4 5 18,-1 4 2,0 0-11,0 0-17,0 13-2,0 11 2,0 12 7,0 3 5,5 0-11,2 0 1,3-7-2,3-3-1,6-7-30,6-5-38,8-10-68,10-7-88,9-10-130</inkml:trace>
  <inkml:trace contextRef="#ctx0" brushRef="#br0" timeOffset="5940.5971">9502 798 525,'0'0'317,"0"0"-235,0 0-20,0 0 34,0 0 21,0 0-54,-34-54-41,34 65-22,-6 17 6,2 12 1,-1 4 22,-1 0-20,3 0-4,3-4-3,0-5-2,2-7-2,13-7-28,6-5-3,2-9-24,4-7-31,3 0 15,1-16-15,-2-7 0,-8-6 56,-2-3 32,-7 0 18,-2-1 20,-1 0 11,-5 3-12,3 9 8,-4 7 0,-1 8 4,-2 4 11,0 2-8,0 0-36,0 8-16,5 16 6,0 5 16,-1 3-5,-1-1-12,0 2-5,2-4-28,2-5-93,11-6-80,6-13-335</inkml:trace>
  <inkml:trace contextRef="#ctx0" brushRef="#br0" timeOffset="6242.8619">9780 880 903,'0'0'107,"0"0"-100,0 0-7,0 0 0,0 0 7,89-25 3,-41 8-10,-2-4-16,-14-2 10,-10-4 6,-8-1 18,-8-3 35,-3 1 19,-3 2 9,0 11-13,0 7-8,0 7 8,0 3-32,0 6-33,0 26-3,0 17 0,0 17 2,0 6-2,0 4 0,0 5-54,0 2-47,-5-3-50,-2-4-101,-7-9-406</inkml:trace>
  <inkml:trace contextRef="#ctx0" brushRef="#br0" timeOffset="6902.0538">7961 2023 449,'0'0'567,"-99"0"-514,67 0-49,17 0 3,12 2-3,3-2 9,27 0 12,39-2-9,41-14-10,42-8 6,39-3-10,24-3 2,15-2 0,1-1 5,-9-1-8,-14 1-1,-22 0 0,-25 4 0,-25 3 5,-28 6-5,-29 1 1,-24 7-1,-26 5 14,-16 3 26,-10 4 12,0 0-9,0 0-14,0 0-12,-5 0-11,1 0-6,-2 0-2,-5 8-9,-9 6-41,-12 5-71,-7-8-115,-4-2-606</inkml:trace>
  <inkml:trace contextRef="#ctx0" brushRef="#br0" timeOffset="7937.6528">15791 1273 824,'0'0'316,"0"0"-259,0 0-56,0 0 1,0 0 17,0 0 3,130-68-8,-61 68-11,-1 9-1,-17 13-2,-20 0-7,-16 6-25,-15-1 2,-9 5 19,-22 0 2,-8-4 8,0-4 1,6-8 3,11-6-1,11-4 4,8-6-6,3-3 7,0-20-7,0-10-13,16-6 1,6-3 11,5 4 0,-1 1 1,2 4 0,-5 8 22,-3 8 7,-10 7 9,-4 7-9,-2 3-14,-1 9-12,0 19 1,4 11 25,0 10-3,1 4-11,3 5-13,0 3-1,4-3-1,-2-4-2,3-5-38,0-10-60,1-9-88,0-15-300</inkml:trace>
  <inkml:trace contextRef="#ctx0" brushRef="#br0" timeOffset="8678.1309">16807 1103 1030,'0'0'104,"0"0"-99,-88-34 3,70 34 65,5 0 1,1 0-45,-3 20-25,3 12-3,-1 12 5,5 3 7,5-1-4,3-1-2,0 1-5,9-4-2,12-4 0,6-6-3,2-9-11,7-11-24,5-10-9,5-2-11,-1-24 3,1-11-11,-10-6 36,-8-5 15,-10 7 15,-5 0 8,-4 6 24,-4 8 22,-2 10 13,-3 6 4,0 8-8,0 1-27,2 4-27,5 20-6,2 11 4,6 9 16,6 4-15,2 0-5,4-3-3,0-7-28,-4-7-37,-4-9-48,-4-14-58,-6-8-166,-9-11 70,-3-22-50,-26-8 317,-8-4 283,-5 0-71,4 8-13,6 7-37,10 11-55,11 9-24,8 6-22,3 4-42,10 0-19,25 0-8,16 0 2,8 0 6,0 0-17,-8-6-16,-11-5 28,-15 1 5,-10-3 1,-9-1 38,-6 0 23,0 6 15,0 3-15,0 3-6,0 2-27,-1 0-17,1 1-12,0 20-7,0 10 3,3 13 3,11 8-9,3 6-69,-1 4-38,1-10-105,0-15-396</inkml:trace>
  <inkml:trace contextRef="#ctx0" brushRef="#br0" timeOffset="8920.3566">17886 1327 1240,'0'0'73,"0"0"-72,0 0-2,0 0-9,0 0 9,0 0-29,134-4-122,-76 0-188</inkml:trace>
  <inkml:trace contextRef="#ctx0" brushRef="#br0" timeOffset="9061.6096">17992 1496 1052,'0'0'143,"0"0"-141,0 0 0,0 0 35,0 0-22,0 0-15,68 8-75,-15-20-73,-4-9-356</inkml:trace>
  <inkml:trace contextRef="#ctx0" brushRef="#br0" timeOffset="9938.8074">19175 699 971,'0'0'149,"0"0"-122,0 0 6,0 0 29,0 0-31,0 0-31,0-13 6,45 13-6,13 0 3,1 0 2,-5 0-1,-18 2-3,-15 5-1,-15 3-1,-6 4-13,0 6 2,-16 3 12,-3 3 3,0-3-1,8 1-1,11-1-2,0-1-5,13 2-5,13 0-4,4 0-17,2 0-5,-6-2-17,-2-6 13,-7-3 8,-8-6 23,-5-3 10,-4-1 1,-10 2 14,-25 1 51,-13 5-1,-8-3-29,-1 3-7,11-1-11,12-3-11,13-1-7,11-3-17,10-3-67,1 0-50,30-3-221,17-20-138</inkml:trace>
  <inkml:trace contextRef="#ctx0" brushRef="#br0" timeOffset="10143.3707">19759 683 1006,'0'0'78,"0"0"-28,0 0 27,0 0-33,0 0-30,0 0-6,26 103 24,-16-48-1,3-2-20,3-3-4,2-4-4,7-6-3,3-7-12,7-13-55,-2-8-76,-7-12-159</inkml:trace>
  <inkml:trace contextRef="#ctx0" brushRef="#br0" timeOffset="10300.8718">19758 899 828,'0'0'190,"0"0"-170,0 0-20,0 0 18,0 0 25,115-25-11,-57 22-21,-4 2-11,-10 1-27,-6 0-106,-13 0-272</inkml:trace>
  <inkml:trace contextRef="#ctx0" brushRef="#br0" timeOffset="11096.8407">19675 1973 388,'0'0'281,"0"0"-281,0 0-88,0 0 66,0 0-8,0 0-5,-10-29-19,10 29 29,0 0 25,0 0 61,-3 0 50,-2 0 8,2 0-32,3 0-8,0 0 8,0 0-21,0 0-5,18-6-27,7-2-28,9 1 7,2 5 9,0 2-9,-5 0 2,-5 0-1,-13 6-7,-7 8-7,-6 6 3,-13 8-1,-19 8 16,-5-1-1,1 0-10,9-4-3,13 0-2,11-3-1,3 4-1,8-1-1,18-2-1,9 1-5,6-4-15,-1-5-8,-5-4 13,-12-4 1,-12-5 15,-11-1-6,-5 0 7,-23 4 17,-12 4 9,-8 6-21,-4 5-5,2 8-3,4 2-65,3 2-60,6-8-303</inkml:trace>
  <inkml:trace contextRef="#ctx0" brushRef="#br0" timeOffset="11595.9122">19948 3456 926,'0'0'229,"0"0"-210,0 0 5,-85 79 39,71-32-7,8 10-31,6 0-16,15 0-5,21-8-4,8-12-16,6-11-3,2-16-7,-4-10 4,-5-5 12,-11-22 10,-10-10 2,-18-15 14,-4-7 17,-24-4-3,-22 1-12,-9 5-18,-12 8-2,1 8-11,5 10-32,10 8-32,17 4-63,16 3-171</inkml:trace>
  <inkml:trace contextRef="#ctx0" brushRef="#br0" timeOffset="12428.1939">18547 896 118,'0'0'383,"0"0"-280,31-106-27,-31 74-9,0 9 24,-1 7-11,-7 6 17,4 9-43,-1 1-33,-1 33-21,-4 24 0,1 28 0,1 22 21,5 15-11,3 15-1,3 6 0,18 0-5,11-9-1,5-14-3,-3-17 0,-7-18-3,-11-16-2,-11-17 0,-5-14 5,0-11-2,0-10 2,0-6 0,0-1 0,0 3 0,0 5-1,9 8 1,-2 12 9,-1 15 2,-1 17 8,-2 13-1,1 13-3,2 9-7,0 11-5,2 9 0,-2 7 0,-2 8-3,-2 1 1,-1 1 1,-1-3-2,0-13 0,7-12 0,8-21 2,11-19-2,10-15 0,10-15 0,6-14-8,11-19-55,5-11-26,4-25-149,3-25-307</inkml:trace>
  <inkml:trace contextRef="#ctx0" brushRef="#br0" timeOffset="14095.008">22081 629 607,'0'0'132,"0"0"-41,0 0 25,0 0-27,0 0-20,0 0-20,-83-20-35,63 49-1,-1 9-11,6 5 7,4 4-9,9-3 3,2-5-3,9-6-7,16-9-2,7-9 4,1-9 1,-4-6 4,-5 0 0,-5-17 3,-8-5 6,-5-7-1,-6-3-1,0-1 10,-14 0 5,-11 1-15,-6 2-7,-1 7-5,6 3-35,10 8-53,16 3-52,8-3-154,36-3-227</inkml:trace>
  <inkml:trace contextRef="#ctx0" brushRef="#br0" timeOffset="14304.0115">22557 487 857,'0'0'93,"0"0"-85,0 0 23,-107 94 23,60-56-15,9-5-15,16-3-7,15-7-10,7-1-3,14-4 4,17-5 4,11-1-5,10-5 0,1-1-7,3-3 0,1-1-69,-2 2-80,-5-4-243</inkml:trace>
  <inkml:trace contextRef="#ctx0" brushRef="#br0" timeOffset="14567.6937">23080 470 973,'0'0'123,"0"0"-85,0 0-5,0 0-1,0 0-10,-26 76 19,26-23-2,0 3-26,0-3-4,0-3 2,4-8-4,7-7-7,4-6 1,-2-7-4,3-6-15,0-5-35,4-7-58,1-4-38,3-7-196</inkml:trace>
  <inkml:trace contextRef="#ctx0" brushRef="#br0" timeOffset="14731.2033">23087 652 101,'0'0'855,"0"0"-779,0 0-61,0 0 11,0 0 6,0 0-32,48-12 0,20 5-53,7-6-115,-3-4-121,-3-3-161</inkml:trace>
  <inkml:trace contextRef="#ctx0" brushRef="#br0" timeOffset="14934.7784">23619 471 162,'0'0'748,"0"0"-645,0 0-70,0 0 4,0 0-7,0 0-24,-53 60 17,33-22-2,4-2-18,7-2 5,6-6-1,3-3-4,0-8-1,4-2-2,17-6 4,3-3-4,8-6-18,3 0-56,0 0-37,0-6-197</inkml:trace>
  <inkml:trace contextRef="#ctx0" brushRef="#br0" timeOffset="15152.9486">24012 470 854,'0'0'203,"0"0"-147,0 0 21,0 0-7,0 0-29,0 0-31,-2 32-7,2 4 17,0 3-4,2 7-14,-1 4-1,-1 4-1,0 5-67,-4 1-116,-5-4-271</inkml:trace>
  <inkml:trace contextRef="#ctx0" brushRef="#br0" timeOffset="15970.4256">22417 1875 780,'0'0'218,"0"0"-158,0 0-7,0 0 53,0 0-35,0 0-34,-30-17-36,30 40 2,1 9-1,4 7 9,-3 5-9,-2 4 0,0 0-2,1-1-37,5-4-42,6-6-53,7-10-74,4-15-158</inkml:trace>
  <inkml:trace contextRef="#ctx0" brushRef="#br0" timeOffset="16246.2885">22817 1840 894,'0'0'104,"0"0"-72,0 0 10,0 0-16,0 0 13,0 0 6,-26 98-15,14-62-16,1-3-10,5-4 1,4-5-2,2-2-3,0-8 2,16 1-2,7-1 1,5-3-2,7 2-7,6-5-26,3-1-17,2-2-10,-1-4-29,-7-1-138,-8 0-90</inkml:trace>
  <inkml:trace contextRef="#ctx0" brushRef="#br0" timeOffset="16578.6813">23472 1857 826,'0'0'200,"0"0"-175,0 0-16,-80-17 38,51 21 14,-4 21-38,-2 5-10,7 5-8,6 2 11,11-3-3,7-1 0,4-4-4,0-1-2,15-2-6,5-5-1,5-3 0,3-2-5,2-4-66,1-6-45,1-6-101,-4 0-131</inkml:trace>
  <inkml:trace contextRef="#ctx0" brushRef="#br0" timeOffset="17041.1666">23255 1773 302,'0'0'117,"0"0"-28,0 0 34,0 0-16,-25-87-3,22 70-5,0 6-36,0 4 6,1 4 10,2 1-17,0 2-20,0 5-28,0 23-10,0 13 3,0 10 29,0 6-16,7-2-9,6 0-5,0-4-3,2-5 0,-3-8-3,-3-9-5,-2-4-39,-7-7-22,0-7-57,0-7-25,-8-4-141,-1-5-214</inkml:trace>
  <inkml:trace contextRef="#ctx0" brushRef="#br0" timeOffset="17573.5382">23862 1798 250,'0'0'551,"0"0"-473,0 0-5,0 0 22,0 0 2,0 0-32,0-33-34,-8 34-21,-12 18-1,-7 4 5,1 7 2,4-1-5,9-2-6,10-2-4,3-3 0,0 1 1,16-2-4,9-3 2,4-2-41,10-5-60,4-6-95,6-5-319</inkml:trace>
  <inkml:trace contextRef="#ctx0" brushRef="#br0" timeOffset="17806.6852">24176 1885 812,'0'0'154,"0"0"-150,0 0-3,0 0 15,0 0 3,0 0-11,61 89-4,-55-61-2,1-3 3,-1-6-2,2-2 7,1-7-1,3-5 3,3-1-3,7-4-3,8 0 1,6-5-7,1-5-62,-3 1-218,-5 3-459</inkml:trace>
  <inkml:trace contextRef="#ctx0" brushRef="#br0" timeOffset="18789.0062">22981 3478 767,'0'0'124,"0"0"-95,0 0-6,0 0 56,-67 100-10,55-53-23,7-2-19,5-1-20,0-6-4,17-10 1,11-7-1,11-9-6,7-11-1,0-1-9,-1-14-9,-15-13 22,-17-7 0,-13-4 3,-12-3-2,-29 2 2,-10 5 9,-6 10 3,1 11-3,9 9 0,10 4-9,16 0-3,12 4 0,9 8-10,13 0-12,22-2 3,10-6-25,10-4-10,-1-9 10,-6-14 31,-12-4 13,-10-6 2,-14 1 14,-8 0 29,-4 2 11,0 10 20,0 9 4,0 7-22,0 4-23,0 4-35,-4 29-5,1 14 5,-2 15 0,4 7-2,1-3-13,0-4-45,12-13-42,4-16-12,-1-12-108,0-17-45,-2-4-39</inkml:trace>
  <inkml:trace contextRef="#ctx0" brushRef="#br0" timeOffset="20040.7742">23240 3684 159,'0'0'183,"8"-102"-98,2 49-38,7 6 8,5 5-18,8 3-1,3 2 15,1 7 0,-1-1-14,-6 7 14,-8 4 1,-4 2 9,-11 3-7,-2 5 1,-2 4 5,0 6 8,0 0-8,-11 24-45,-8 21-12,-5 16 13,5 8 5,6 1-14,11 1-7,2 0 2,3-10 0,12-6-3,-3-18 1,-2-11-6,-2-12-4,-5-8 9,-2-6 1,-1 0 7,0-7 3,0-14 2,0-5-7,0-3-3,0-1 1,0 5 0,5 10-3,4 7 0,2 8-2,5 0-5,3 15-2,2 9 5,3 1 2,0-2 2,2-3-6,0-7-12,-4-6 3,-1-7 2,-3 0 8,-5-2 4,0-13 0,-3-8 1,-6 0 2,-1 1 0,-3-1-1,0 5 5,0 6 4,0 6 1,0 5 3,0 1-14,0 1-1,0 16-14,0 4 15,12 3-1,6-5-5,3-5-13,-2-8 10,4-6 5,-6 0 4,0-1 2,-1-12-1,-5-3 4,-1-3-3,1-1 1,-4 3 1,4 5 1,-1 3 5,-1 8-4,3 1-6,3 1 0,0 14-5,4 2 5,0 0 0,-2-4 0,-1-1-3,-2-7 6,-2-3-1,7-2 1,-1 0-1,0-6-1,1-4 0,-2 1-2,1-1 2,-5 5-2,-1 2 0,-6 2-2,-1 1-1,-4-2-1,-1 1 5,0-1-1,0-3 1,0-4 0,0-4 3,3-7 1,-1 0-2,1-3-2,1 2-2,-2 6 2,0 5 4,0 5 0,1 5 0,3 0-4,6 15-16,12 11 12,6 7 4,1 0-5,-1-4 5,-8-4 1,-8-8 1,-9-5-4,-5-8-4,0 2-1,-16-6 7,-6 0 13,2 0 3,4 0-7,7 0 1,7-10 4,2-7-12,0-9-1,6-6-2,12-1-1,0 0-8,1 5 9,-2 9 0,-4 7 0,-4 5 1,-4 7 0,1 0 0,3 3-4,3 13-2,4 5 6,2 3 2,1 1-1,-1-3-1,0-5 2,-6-7-2,-2-6 0,-5 0 0,-1-4 0,0 0 6,0-8 1,6-11-7,2-1-4,3-1 1,3 4-20,-2 5-8,-4 5-42,-2 7-20,-9 0-113,-1 12-128</inkml:trace>
  <inkml:trace contextRef="#ctx0" brushRef="#br0" timeOffset="20327.3698">22997 4388 1024,'0'0'69,"0"0"-65,0 0-4,0 0 45,151 13 29,-26-28-42,27-8-21,9-4-7,7 0-4,-6 0-19,-15-2-75,-16 2-96,-28-1-303</inkml:trace>
  <inkml:trace contextRef="#ctx0" brushRef="#br0" timeOffset="31816.8543">3618 6114 521,'0'0'174,"0"0"-138,0 0-34,0 0 13,0 0 28,0 0 20,0 0-24,-29 11-24,20-7-5,-2-1 3,1-1 15,5-2-7,-2 0 1,5 0-4,-1-2 6,3-14 6,0-8-21,0-8-9,6 0 4,14 0-1,1 4-3,4 7 12,-3 13-12,-4 8-1,2 0-1,-3 18 2,1 6 0,0 2 0,0-4 0,-1-1 0,-1-2 0,-4-4 0,1-5 1,-5-1-1,-4-5-1,-1-4 1,-3 0 2,0 0 2,2-13 4,-1-16 10,3-13-15,4-1 8,-2 5 9,5 10 3,-7 12-1,-1 13 2,3 11-24,3 36-6,0 29 6,-1 26 3,-3 12 5,-3-1-7,5-8-1,2-12-10,0-15-11,-6-12 9,-3-10 1,-19-9 9,-13-9 2,-8-15 1,0-8 7,4-10 9,3-2 6,5-11 2,11-16-4,4-8-14,9-11-7,4-8-5,7-5-7,23-3-57,13 2-27,13 1-102,5 0-134</inkml:trace>
  <inkml:trace contextRef="#ctx0" brushRef="#br0" timeOffset="32432.7165">4212 6047 556,'0'0'364,"0"0"-294,0 0-31,0 0 11,0 0 2,-89 8-10,75 23-22,2 11-4,6 3 2,6-1-10,0-2-4,1-4-2,19-7-2,3-3-6,7-11 6,4-6-37,3-10-4,0-1-10,1-13 9,-7-15 25,0-7 13,-7-5 4,-7-4 3,-4-3 9,-4 1 14,3 6 6,-8 14 9,1 13 5,-5 7-4,0 6-15,0 2-27,0 22-17,0 13 17,0 9 3,0 1-3,0-6-45,0-8-53,13-13 8,11-8-96,3-12-54,-4 0 51,-7-20 87,-9-2 102,-5-1 157,-2 3 6,0 5 0,-2 2-47,-2 5-33,2 2-51,2 0-7,0-3-21,12-3-4,12-4-4,3-1-2,-2-2 5,-7 1 0,-3 5 1,-9 6 7,-4 2 17,-1 5 18,3 0-3,2 3-24,2 14 1,4 5 10,-2 4-8,-4 5-17,-3 2 2,-3 5-3,0 4-30,0 3-61,0-2-46,0-12-252</inkml:trace>
  <inkml:trace contextRef="#ctx0" brushRef="#br0" timeOffset="32634.7057">5145 5980 793,'0'0'201,"0"0"-180,0 0-18,0 0-3,0 0 0,101-4-34,-71 0-221,-9 4-256</inkml:trace>
  <inkml:trace contextRef="#ctx0" brushRef="#br0" timeOffset="32747.2401">5188 6094 738,'0'0'277,"0"0"-234,0 0-7,0 0-2,0 0-34,0 0-7,52 0-25,8-9-192</inkml:trace>
  <inkml:trace contextRef="#ctx0" brushRef="#br0" timeOffset="34232.0629">6723 4903 607,'0'0'139,"0"0"-114,52-105-18,-37 60-6,-1-5 15,-11 2 43,-3 4-10,-2 6-11,-20 4 4,-4 6-1,-8 5-13,0 9-6,3 10 1,-2 4-16,-3 27 11,-2 27-8,-5 24-2,3 25 0,7 18 1,9 14-4,11 6-3,8 2 0,5-1 0,0-8 1,0-9-3,-8-6 1,-6-8-1,-8-11 0,-5-13 0,3-16 0,3-19 0,10-17 1,6-16-1,5-7 0,8-7-12,28-3 12,21-2 2,18 0 5,11 0-7,2 6-9,-5 15-13,-6 13 0,-18 16 4,-23 12 14,-27 15-2,-10 12 5,-41 13 1,-19 6 27,-8 11 16,-4 4 5,3 3 5,6 9-22,10-1 1,20 0-1,23-2-19,11-7-5,38-7-4,20-9-3,11-17-3,12-12-2,7-20-5,-2-20-30,-4-14-9,-14-17-9,-14-9-33,-11-6 6,-12-26-63,-6-14-63,-8-16-57</inkml:trace>
  <inkml:trace contextRef="#ctx0" brushRef="#br0" timeOffset="36227.7959">11873 4137 355,'0'0'238,"0"0"-115,0 0-8,0 0 2,0 0-39,0 0-13,-9-48-8,9 48-30,-1 0-16,1 25-11,0 15 0,-3 15 45,-2 9-23,-2 5-4,2 0-11,-2-2 5,6-7-9,1-6 2,0-4-4,4-3 0,8-8-1,4-8-2,5-5-7,6-10-46,4-8-36,4-8-39,-1-5-122,-9-22-77</inkml:trace>
  <inkml:trace contextRef="#ctx0" brushRef="#br0" timeOffset="36380.3798">11874 4486 689,'0'0'220,"0"0"-131,0 0-33,0 0-10,0 0-8,0 0-38,-11-32-4,60 31-5,12-1-28,8-4-66,-2-3-130,-1-4-198</inkml:trace>
  <inkml:trace contextRef="#ctx0" brushRef="#br0" timeOffset="36579.6928">12513 4252 719,'0'0'242,"0"0"-211,0 0 7,0 0 6,-110 19 9,71 5-10,6 2-26,9 1-15,13 3-1,11 1-1,0-2-3,17 0 1,15-2-1,7-6-29,5-5-44,1-5-25,-8-6-160,-8-5-262</inkml:trace>
  <inkml:trace contextRef="#ctx0" brushRef="#br0" timeOffset="36901.459">11391 4509 657,'0'0'152,"0"0"-78,0 0-5,0 0 20,0 0-14,0 0-27,-33-3-20,4 20 6,-4 8-18,4-1-3,10 1-6,8 1-3,10 4-4,1 2-4,3 0 2,24 2-24,10 0-34,17-3-47,10-9-125,8-12-203</inkml:trace>
  <inkml:trace contextRef="#ctx0" brushRef="#br0" timeOffset="37547.3943">12061 5853 703,'0'0'185,"0"0"-81,0 0-40,0 0-4,0 0-24,0 0-34,-30 114 37,26-32 16,1 1-35,3-2-1,0-8-11,1-3 0,13-12-8,4-11 0,-2-9-1,2-11-39,-1-11-68,-3-10-29,-2-6-155,-7-1-171</inkml:trace>
  <inkml:trace contextRef="#ctx0" brushRef="#br0" timeOffset="37683.8122">12017 6360 731,'0'0'196,"0"0"-126,0 0-10,0 0-18,0 0-26,0 0-15,38-74-2,21 61-60,7 1-50,0-2-205,-3-5-276</inkml:trace>
  <inkml:trace contextRef="#ctx0" brushRef="#br0" timeOffset="37893.0452">12603 6059 833,'0'0'188,"0"0"-163,-81 16-20,44 5 20,0 5 28,1 1-16,-2 3-15,7 1-16,4 0-1,7-1-5,9-3 0,11-1-8,0-3-22,22-4-16,11-4-24,6-4-54,1-6-71,-1-3-94</inkml:trace>
  <inkml:trace contextRef="#ctx0" brushRef="#br0" timeOffset="38206.257">11587 6342 636,'0'0'243,"0"0"-153,0 0-40,0 0-12,0 0 8,0 0 0,-41 33 7,15-2-12,3 2-26,13-6-15,10-5-2,0-1 1,21 1-1,16-1-6,8-4-37,10-2-49,8-5-46,-2-5-249</inkml:trace>
  <inkml:trace contextRef="#ctx0" brushRef="#br0" timeOffset="40636.8313">12245 7634 684,'0'0'225,"0"0"-149,0 0-35,0 0 3,0 0 0,0 0-29,-70 35-12,56 14 2,7 4-5,7-5 0,3-10-2,25-6-21,8-11-17,3-12 3,0-9 4,-4 0 16,-11-22 17,-11-8 9,-11-3-1,-2-4 9,-19 1 16,-8 5 0,-4 4 1,2 7-8,7 8-6,4 6-3,12 2-15,6 4-2,0 0-4,6 0-22,18 0-35,8 0 47,9-2-6,2-12-10,-4-7 14,-6-4 16,-8-7 2,-4 0-1,-9 0 10,-3 3 9,-2 5 7,-1 10 3,-4 10 38,-2 4-35,3 1-33,4 25-3,2 15 3,1 12 12,-7 10-6,-3 2-5,0-5-1,0-4-25,0-12-62,0-10-2,0-14-93,2-15-71,-1-5 103,-1-9 130,0-19 20,0-6 77,0-4 54,-1-3 7,1-1-40,0 3-32,17 2-32,8 1 4,5-1-19,7 0-5,2-1-5,-2 3-2,-3 3 1,-8 6-2,-11 9 16,-9 7 18,-6 7 22,0 3-21,0 0-31,-3 13 1,-17 20-7,-4 16 10,-1 8 4,6 0-15,11-2-3,8-2 0,0-7 0,0-7 0,12-5 0,0-12 0,0-7-3,-2-6-8,-2-6 0,-2-3-6,6-2 9,4-20 8,11-9 19,3-5-18,1 6 0,-3 12 1,-2 10-2,-5 8-3,3 0-1,1 12-5,5 8 9,0 0 0,-4 0 0,-2-5 1,-4-4-1,-4-5 0,-5-5-4,-4-1-1,-1 0 2,1-5 3,3-15 1,0-5 1,2-4-1,-2 0-1,-1 2-2,2 3 2,-5 8 3,-2 6-1,-1 9-2,0 1 0,3 4-1,6 15-19,3 9 17,6 0 3,4 0 0,5-6 0,6-9-6,1-8-3,-1-5 4,-5 0 5,-4-16 0,-7-5 2,-4-3 5,0-2 2,-2 1 7,2 3-3,-2 7 1,-3 6-10,2 8-1,1 1-3,3 0-1,8 16-3,3 5 3,5-1 1,6-2 1,9-6 0,3-5-1,8-7-1,0 0-5,-6-6-8,-11-9 2,-12-1-16,-11 4-22,-13 2-3,-6 4-2,-12 6-64,-32 0-137,-25 18 33,-27 14-158</inkml:trace>
  <inkml:trace contextRef="#ctx0" brushRef="#br0" timeOffset="40929.1933">12644 8335 509,'-88'41'277,"36"-13"-138,26-10-86,24-5-34,14-3-18,49-6 6,43-4 9,44-5 6,36-21-3,17-4 2,10-3-7,-3-4-12,-8 1 0,-18-1 3,-21 2-4,-23 1-1,-32 5 0,-23 3 2,-26 5 16,-24 7 7,-17 6 3,-13 4-5,-3 2-2,0-2-19,0 2-2,-7-1-29,-7 3-57,-4 0-10,0 12-100,7 1-127</inkml:trace>
  <inkml:trace contextRef="#ctx0" brushRef="#br0" timeOffset="45037.927">8392 4396 503,'0'0'66,"0"0"-59,0 0 3,0 0 28,0 0 7,0 0 2,0 0-9,-86-61-20,73 55-9,-1 3-2,-5-2-2,1 1 0,-9 0-2,-6 2-1,-3 2 0,-7 0-2,-2 0 5,-4 0 2,3 2-3,-3 6 10,2 0-10,1 2 2,1-3-3,2 1 2,3 1 11,-1 1-6,1-1 2,3 4-9,3 3 4,-1 2 0,2 5-3,-1 3-4,4 0 1,-1 1 1,3-1 2,-1-3-4,4 1 0,1-1 0,6-1 3,0 1 0,3 1 1,-1 4 2,1 3 2,-1 3-4,-2 0 2,6 3 1,-2 2-5,1 1 6,2 2 2,4-1-5,1 1 2,3 3-5,3-1 5,0 1 2,0-2-2,4-3-4,5-1-1,2-6 1,4-6-2,-3-1 0,0-7 1,1-2-1,-1 0-1,3-7 0,-3 2 0,6-2 0,-2-3 0,7 1 1,2-1 8,5-4-1,4-2 2,2-1-3,7 0-2,5 0 1,4 0-2,8-6-3,4-1 3,3 1-3,2-1-1,4 0-3,4-1 3,4 1 0,-2 4 1,2 1-2,-8-1 1,-4 3 0,0 0 0,-3-2 0,0-3 0,-2-1 3,2-3-2,-1 2 1,7-1-2,1 0 2,-1-1-2,-1 0-2,-5 0 1,-4 0 2,-2-1-4,-3 3 5,-3 0-4,-2 0 0,-6-1 2,0 1-8,-4-1 6,1-2 1,-1 1-2,-4 0 3,-3 2-2,-1 0-2,-4 1 4,-4 0 3,-1-2-2,-3 0-1,1 0 0,-4-4 0,1-1 0,-1 0-1,-5-5 1,8 0 1,-7-4 1,0-5 0,0-1 0,-4-2-2,-2-2 0,-1-4 0,0-4 1,-1-6 3,-1-3-3,-2-1 0,-4 1 0,0 4 5,0 4 1,-1 1-6,-11 5 4,2 0 1,-3 1 8,0 0-3,1 0-4,0 2-6,-3 1 5,0 3 0,-2 0 4,0 3-2,-2 1 3,-2 2-8,-1 1 0,-1 1 2,-4 3-4,0 3 1,-2 1-2,3 0-1,-4 4 1,-1-1 1,-3 3 1,1 0-2,0 5 1,2 2 1,-1 0-2,1 0 7,-2 0-7,0 0 0,0 6 1,-1 3-3,3-1 2,-3 2 0,-1 1 0,-2-1 2,-2 1-1,-8 0-1,2 1 0,-12-2 1,2 0-3,-5-1 2,-2 1 0,0 1 0,-2-1-1,0 3 1,0-3 0,4 1 1,2-1-1,3 0 1,1 0-2,0-2 1,4 1 0,2 0 0,0-3 0,2 2 1,0 0 3,4-1-7,-1 3 3,2-2 0,1 1 0,0 0 1,-2 1 0,5-1-1,-1 1-8,5-2-24,10-1-4,8-2 1,9-4-13,6 2-35,0 3-106,0-2-47,0-4-153</inkml:trace>
  <inkml:trace contextRef="#ctx0" brushRef="#br0" timeOffset="50110.0068">10689 4525 760,'0'0'133,"0"0"-87,0 0-23,0 0-6,0 0-5,0 0-10,-2 78 23,10-20-9,0 4-4,3-4-10,3-9 2,2-12-3,3-5 2,-2-8-1,-1-8-2,-4-7 1,-1-6-1,-4-3 0,-1 0 0,1-19 11,1-14 2,1-11-11,-5-8 11,-2-4 16,-2 1 5,0 1-22,0 8 4,0 13-3,-3 10-7,-6 10-6,0 7-8,0 4-9,0 2-50,-1 10-60,7 7-207,3-2-217</inkml:trace>
  <inkml:trace contextRef="#ctx0" brushRef="#br0" timeOffset="50741.3574">13196 4128 637,'0'0'215,"0"0"-140,0 0 7,0 0-1,0 0 3,0 0-20,-52-68-42,52 79-22,0 22 0,3 16 0,5 11 12,-4 9-6,-2 0-4,1 1 1,-3-1-3,0-2-2,0-4-33,0-1-59,0-9-42,0-11-171</inkml:trace>
  <inkml:trace contextRef="#ctx0" brushRef="#br0" timeOffset="52106.871">11150 6481 402,'0'0'146,"0"0"-72,0 0 20,0 0 27,0 0-41,0 0-12,0 0-14,-8-70-11,7 69 7,1 1-15,0 0-15,0 1-20,0 24-5,0 16 5,0 13 22,0 6 0,0 1-16,0-3 2,1-5-5,5-6-2,0-4 0,1-10 0,-5-5-1,-2-3 0,0-5-22,0-4-68,0-6-29,1-10-135,10 0-148</inkml:trace>
  <inkml:trace contextRef="#ctx0" brushRef="#br0" timeOffset="52925.2443">13298 5957 658,'0'0'178,"0"0"-131,0 0 2,0 0 17,0 0 30,0 0-20,-77-54-58,96 51-12,12 3 0,10 0 4,2 11-4,-8 17 3,-9 6-6,-16 4-1,-10-2 1,-4 3 0,-26-3 5,-4-2 2,-1-5 4,10-8 2,9-9-3,13-6-3,3-2-7,4-2-3,30-2 0,17 0 8,21-6 8,5-14-12,1-2-2,-7-1 0,-8 2 0,-5 2-2,-7 3 0,-6 2 0,-12 5 0,-13 2 4,-7 4-3,-7 0-2,-5 3-3,1 0 4,-2 0-22,0 0-18,0 6-44,-16 13-34,-21 11-27,-15-1-222</inkml:trace>
  <inkml:trace contextRef="#ctx0" brushRef="#br0" timeOffset="62405.7844">8209 4607 614,'0'0'149,"0"0"-98,0 0-2,0 0-1,0 0 3,0 0-17,0 0-9,0 0-17,0-31-2,0 39-6,0 21 0,0 17 11,0 13 15,0 11-9,0-1-8,-3-6-3,0-10 3,3-7-2,0-8-5,0-4 1,3-8-1,3-4-2,1-7 0,0-6 0,-3-6-2,3-3-12,-2 0-14,1 0 12,0-14 16,0-9 0,1-3 1,-7-1 0,0-1 3,0 5 3,-13 1-3,-4 4 8,-1 9 3,2 4-11,1 5-2,1 0-2,-3 14-6,6 10-37,1-1-56,9-2-133,1-11-107</inkml:trace>
  <inkml:trace contextRef="#ctx0" brushRef="#br0" timeOffset="62804.7181">8469 4589 734,'0'0'132,"0"0"-77,0 0 1,0 0 7,0 0-13,0 0-9,0-36-25,0 36-12,0 0 0,0 0-4,0 16 0,0 9 0,0 13 15,0 3 5,0 9-6,1 0 6,4 1-13,2-2-2,-3-6-1,4-3-4,-2-8 2,2-5-1,2-6 0,-4-5-1,0-7 0,0-3 0,-2-5 0,-1 1-11,0-2-15,2 0 1,1-2-8,3-10 5,2-4-21,0-1-22,1-1-48,1-3-59,1-3-74</inkml:trace>
  <inkml:trace contextRef="#ctx0" brushRef="#br0" timeOffset="63054.3152">8491 4855 715,'0'0'129,"0"0"-76,0 0 11,0 0-6,0 0-29,0 0-19,39-32-4,-12 20-3,-2 3-3,-7 2 0,-3 3-5,-5 1-40,-2 1-104,-1 2-94,-2-2-124</inkml:trace>
  <inkml:trace contextRef="#ctx0" brushRef="#br0" timeOffset="63480.9826">8913 4830 670,'0'0'191,"0"0"-135,0 0-12,0 0 23,0 0-8,0 0-33,-19 0-23,46-2-3,7-6 10,5-3-6,-3 0-3,-6 1-2,-2 0 1,-7 1-1,-8 4 1,-3 0 3,-8 3-3,-2 2-7,0 0-23,0 0-36,0 2-103,0 11-152</inkml:trace>
  <inkml:trace contextRef="#ctx0" brushRef="#br0" timeOffset="64441.9709">9564 4488 155,'0'0'380,"0"0"-321,0 0-29,0 0 27,0 0 11,0 0 12,0 0-28,0-34-31,0 32 3,0 2-1,0 0 5,0 0-2,0 0-2,0 0-3,0 0 0,0 0 0,0 0-10,0 0 5,0-1-3,0 1-4,0 0 1,0 0 3,0 0-8,0 0-3,0 0 3,0 0 1,0 0-6,0 0 0,0 0-3,0 0-3,0 10-4,3 20 0,6 13 10,0 7 4,-2 5 1,0 2 0,-1-2-5,2-4 0,-2-9 4,1-7-2,-2-10-2,-2-7 1,-3-6-2,1-10-4,-1-2 5,0 0 2,0 0-2,0 0-4,0 0-38,0 0-12,0 0-62,-6-4-129,-11-2-194</inkml:trace>
  <inkml:trace contextRef="#ctx0" brushRef="#br0" timeOffset="68976.5941">8431 6556 586,'0'0'161,"0"0"-84,0 0-26,0 0 2,0 0-7,0 0-23,0 0-19,0-20-4,0 36-6,0 4 6,0 5 7,-1-1-5,-5-1 1,-3-1-3,0-4 10,3-5-9,0-3 8,4-4-8,2-2 2,0-2-3,0 0 1,11-1 0,10 0 8,7-1-1,8 0-1,1 0-2,1 0-2,-7 9-2,-7 3 2,-8 7-3,-5 2-1,-11 4-2,0 1-1,-8 4 4,-17-3 0,-5 0 6,-3-2-3,-1-6 8,2-1 7,4-5-2,7-1 0,7-7-7,9 0-3,4-5-3,1 0-3,-3 0 0,-4 0-11,0 0-74,-3-10-208,4-12-174</inkml:trace>
  <inkml:trace contextRef="#ctx0" brushRef="#br0" timeOffset="69273.1131">8455 6475 983,'0'0'85,"0"0"-56,0 0-3,0 0 14,0 0-30,0 0 9,122-41-11,-56 24-3,0-3-3,-8 2 3,-12 2-3,-10 3 8,-15 3-4,-9 6 6,-8 2 11,-4 2 1,0 0-3,0 0-17,0 0-3,0 0-1,0 0-31,-11 17-71,-19 14-56,-12 6-213</inkml:trace>
  <inkml:trace contextRef="#ctx0" brushRef="#br0" timeOffset="73003.4999">8219 8133 416,'0'0'100,"0"0"-24,0 0-31,0 0 7,0 0 35,0 0-4,0 0-37,-16-2-24,16 2-7,0 0-1,0 0 4,0 0 2,0-2-4,0 2 0,0 0-4,0 0 0,3-1-9,17-5-3,11-3 20,10-3-4,6-1-5,0 1-4,-2 4-7,-3-2 2,-6 3 0,-8 5-2,-7-1 1,-6 1-1,-6 1 0,-3 1-1,-4 0-11,-2 0-19,0 0-28,1 0-59,1 0-42,2 0-53,5-7-83</inkml:trace>
  <inkml:trace contextRef="#ctx0" brushRef="#br0" timeOffset="73348.2945">8749 7777 741,'0'0'141,"0"0"-42,0 0-67,0 0 8,-51-75 11,51 72 15,0 3-28,0 0-24,0 0-14,0 23-5,8 16 5,4 19 25,1 6-11,-1 11-5,-1 5-3,2 0-5,-4-1 1,3-6 1,-2-12-1,-4-10 0,-3-8-3,0-9 1,-3-10 0,2-8 0,-1-11 1,1-3-1,-1-2-1,1 0-4,-2 0-30,0 0-35,0-7-25,0-11-174,0-8-305</inkml:trace>
  <inkml:trace contextRef="#ctx0" brushRef="#br0" timeOffset="102625.8712">1576 10493 388,'0'0'92,"0"0"-54,0 0-2,0 0 5,0 0 49,0 0-28,0 0-16,-35-19-20,35 19-17,-1 0-1,1 0 0,-1 0 5,1 0-7,0 0-5,0 0 0,0 0-1,0 0-5,9 0 5,13 6 5,8 0 0,9-2-5,10-2-1,13-1 1,13-1 3,13 0-3,8 0-1,11 0-25,2 0-14,7-6 3,7 1 21,2-3-2,5-4 16,5 0 2,4-1 17,4 2 23,8 0-28,7 0-5,10-5 10,12 2 12,5-4-8,7 0-21,1 2 0,2-5-7,2 1-11,6-1 18,1-2 0,5-1 3,5-1-3,5-1-2,3 0-4,8-1 6,10-1 15,8-2-2,14-2-9,3 0 11,6-4-8,8-1 9,9-1-16,7-4 0,8-4 0,2 1 9,2-1 8,0-1-13,1 1 8,3 0-2,3 3-3,-1 2-2,0 5 3,-1 3 3,-4 0-6,-5 4-5,-2-1-1,-4 0 0,-3 1 1,2-5 0,0 0 0,3-1 0,5 2 5,2-3-5,-1 5 4,3 2 7,-3 1-1,0 4-4,-2 1-6,-6 5 0,-1 2 4,-6 4-4,-6 1-3,-1-1-4,-11 4-2,-8-2 4,-6 1-16,-14 0 21,-3-1-6,-13 0 6,-11-1 4,-6 1 5,-7-2-4,-5 2-4,-8 2 9,-9 0-3,-15 2-6,-10-1-1,-19 0 0,-16-1-1,-14-2 1,-12 0 2,-8-2-1,-6 0-1,-8-1 0,-5-2 0,-2-1 9,-3-1-8,2-3 3,-1 1 9,3-1-1,2 3 7,4 1-7,7 2 6,6 3-5,2 1-8,0 4-2,1 0-3,-1 2 0,-1 0 5,-5 2-3,-6-1-1,-10 0-1,-4 0-1,-3-1 0,-10-1-5,-5-1 2,-6 3 3,-4-2 1,-2 0-2,0 2 1,3 1-2,-1 2-1,5 0-1,-2 0 3,-3 0 1,-6 6 1,-4 3-1,-7-2 1,-3-3-1,-7 0 1,-5-2 0,-3-2-2,0 0 0,0 0 0,0 0 0,0 0-1,0 0-25,0 3-29,0 4-79,-1 0-35,-15-2-57</inkml:trace>
  <inkml:trace contextRef="#ctx0" brushRef="#br0" timeOffset="105424.6936">4003 12733 669,'0'0'127,"0"0"-45,0 0-30,-15-81 0,45 51-27,13 2 11,14 4-24,7 10 8,2 11-20,-3 3 1,-11 19 2,-15 17-6,-15 10 2,-20 11-1,-5 4-3,-30 4 1,-13-8-1,1-4 5,-1-10 1,12-9-1,8-8 4,10-10-3,7-7-1,9-7 1,0-2 2,0-12-1,15-20-2,7-11 1,9-8 2,1-4-3,-4 2 4,5 3 0,-7 8 0,-4 15 15,-9 12 10,-4 14-4,-3 1-18,1 22-5,4 16 6,-2 9 15,0 3-12,1 1-6,2-2-4,2-5 2,7-4-3,1-4-4,3-6-18,1-7-61,8-12-37,2-11-258,0-7-235</inkml:trace>
  <inkml:trace contextRef="#ctx0" brushRef="#br0" timeOffset="105672.7271">4873 12500 228,'0'0'619,"0"0"-506,0 0-55,0 0-14,-91-9-1,76 41 5,3 11-24,0 10-3,8 6 6,4-1-11,0-4-3,10-5-5,11-10-5,6-3 1,4-6-3,7-9-1,2-5-32,8-8-36,5-6-45,1-2-168,-2-12-244</inkml:trace>
  <inkml:trace contextRef="#ctx0" brushRef="#br0" timeOffset="106324.6513">5212 12593 358,'0'0'63,"0"0"-56,0 0-7,0 0 7,0 0 56,0 0-21,-39 0 18,33-2 2,-2-5 16,0-3 16,2 0-26,6-1 7,0-3-20,4 2-25,20 0-26,9 4 3,6 6 2,1 2 0,-9 4-3,-7 19-5,-15 11-2,-9 8 2,-21 8 0,-16-1 5,-2-5-4,9-12 5,12-11 9,14-6-6,4-5-8,13-4-1,26-4-2,10-2-5,14-9-43,4-16-55,0-12-92,-7-8-33,-12-4 22,-14-5 62,-10 4 145,-11 7 87,-7 5 80,-6 7 0,0 7 16,0 4-43,-9 9-61,3 5-8,2 6-1,1 0-36,0 16-29,0 14-1,0 14 13,0 7-1,0 6-7,3 0 1,0 1-4,0-7-2,7-8-2,10-10 1,4-6-3,1-6 1,-1-6-1,4-5-50,1-4-50,0-6-61,1-8-353</inkml:trace>
  <inkml:trace contextRef="#ctx0" brushRef="#br0" timeOffset="106498.9761">5632 12678 332,'0'0'619,"0"0"-543,0 0-66,0 0-10,0 0 2,0 0-16,121-19 14,-55 1-311,1 0-394</inkml:trace>
  <inkml:trace contextRef="#ctx0" brushRef="#br0" timeOffset="106692.2107">6089 12584 966,'0'0'131,"0"0"-127,0 0 15,122-36 3,-61 21 18,-1 4-25,-6 1-15,-5 5-14,-10 0-68,-9 3-128,-14-1-175</inkml:trace>
  <inkml:trace contextRef="#ctx0" brushRef="#br0" timeOffset="106907.8094">6320 12453 727,'0'0'153,"0"0"-59,0 0 1,-16-72 5,16 59-31,0 7-19,0 3-16,0 3-5,1 0-12,4 13-10,-1 11-7,-2 12 3,-2 6 0,0 7-3,3 4-31,13 0-51,14-2-72,9-15-148</inkml:trace>
  <inkml:trace contextRef="#ctx0" brushRef="#br0" timeOffset="107419.0931">6833 12371 936,'0'0'168,"0"0"-115,0 0-39,0 0 15,0 0 34,0 0-21,5 57-18,-5-27-13,0-1-1,0 0-6,0-2-1,9-4 0,10-5-3,8-6 0,9-8 1,6-3 2,13-1 2,0 0-5,0-10 0,-7-1-7,-8 1-12,-13 4-4,-12 3 1,-9 2 21,-6 1 1,0-2 3,0-3-2,-9-1-2,-7-1 0,-1-1 1,3 3 0,1-1 3,6 1 1,2 4 7,2 1 11,3 0-3,0 0-6,0 0-7,0 4-6,0 16-8,0 9 8,0 9 7,3 1-2,2 2-4,-4 1-1,-1 2-1,0-4-14,0 0-71,0-8-71,5-10-118,14-14-330</inkml:trace>
  <inkml:trace contextRef="#ctx0" brushRef="#br0" timeOffset="107664.8295">7541 12168 1081,'0'0'114,"0"0"-58,0 0-38,0 0 44,86 9 7,-41 24-30,-5 10-20,-7 12-15,-13 6-4,-14 10 0,-6 16-1,-22 8-31,-19 5-70,-7-3-55,-3-10-179,5-16-311</inkml:trace>
  <inkml:trace contextRef="#ctx0" brushRef="#br0" timeOffset="108333.9444">4337 13943 812,'0'0'97,"0"0"-81,0 0-14,0 0 0,0 0 9,0 0 32,-29-21 12,66 10-17,40-9-12,44-10-7,36-9 2,40-3-1,34-2-6,24-3-12,24 3-2,6-1 0,11 1 3,-5 0 1,-8 2-4,-16 1 0,-22 3 0,-29 1 2,-34 2 1,-34 5-1,-41 1 0,-34 8 28,-31 5-1,-21 8 4,-15 2 1,-6 5 7,0 1-13,0 0-11,0 0-11,0 0-6,0 0-1,0 0-5,-5 0-10,-14 7-59,-14 15-20,-6 2-76,7-7-382</inkml:trace>
  <inkml:trace contextRef="#ctx0" brushRef="#br0" timeOffset="108487.3899">8206 13380 1001,'0'0'0,"0"0"-43,0 0-207,0 0-115</inkml:trace>
  <inkml:trace contextRef="#ctx0" brushRef="#br0" timeOffset="123216.1185">15761 475 613,'0'0'52,"0"0"-22,0 0-16,0 0-13,-85-42 14,69 37 28,-4 3-15,0 2-11,-3 0-6,-5 2-2,-5 15-8,-6 3 0,-4 7-1,-6 4 0,2 2 1,1 3 1,7-1-2,7 1 0,9 0 2,10 4-3,8 4 5,5 8-4,0 9 3,15 12-1,12 9 3,6 12 5,6 19 2,1 13 1,2 11 1,-3 5 5,4-3-16,-3-7 4,0-3 2,2-10-6,-3 0 6,-2 3 2,-2-1-6,-4 2 7,-1-1-8,-2-7 5,0-4-1,-1-5-2,0-6-5,0 0 3,-3 3-1,1 9-1,1 4 1,-1 1 1,0 2-4,2-6 4,-1-4-2,2-2-1,0-1 0,-2-1-1,-1-6 1,-1-9-1,1-9 1,2-10-1,3-6 4,5-7-3,3-6 0,1-5-1,0-6 0,2-6 0,1-5-1,6-5 1,6-4 0,8-5 0,13-5 3,9-3-2,8-8 1,8 0 0,7-6 1,7-12-2,9-2 1,12 0 0,5-2 0,3 6-3,2 1 2,-7 6-2,-5 3 0,-4 0 1,-7 1 1,-4-1 0,-2-1 0,2 0-1,2 1 4,2-5-4,6-1 0,-3 2-2,2 0 1,-1 1 1,-6 2 1,-6 1 1,-2 1 1,1 0-1,-1 1-2,1 0 4,2-3-2,-1-2-2,1 0 1,-3-3-1,1 2 0,-6-2-1,-4 5 1,0-3 0,-3 1 3,0-1-3,4 2 3,-2-2-4,0-1 1,-5 1-4,-2 0 3,-4 0-1,-1 3 2,-4 1-1,0 0 1,1 1 0,-3-1 0,-1 2 0,1 0-2,0-1-4,2 2 1,-3-1 5,-2-4-3,-8 0-1,-3-2 2,2-1 2,-1-1-3,-2 0 3,-2 4 3,-6-2-3,-2 2-1,-6 0 1,-2-3 0,-3-1 0,-1 0 6,-3 2-6,-4 0 0,0-1 2,-4 4-1,1 4 1,1 0-1,5 0-1,0 1 0,3 0 2,1-1-1,-4 0-1,-4-1-2,-7 0 1,-2 0 2,-3-2 0,-2-1-1,-3 1 0,1-2-2,-2 0 2,-2-2 0,1 0 1,-1 1 1,1-2-2,-1-2 3,2-1-2,-3 2 2,4-1-2,2 1 0,2 1-1,4 1 0,1 0-1,-1 2 1,-2 2 0,-3 1 0,-2-1 2,-3 1-2,-3-1 0,-1-2 0,-2 0 3,-1-5 1,3-2 3,4-4 0,1-3-7,4-5 2,2-2-1,3-5-1,-2 4 0,-1-1 1,-3 0-1,-7-3 0,-3-1 1,-3-4 2,-4-1-1,1-5 6,-1-5 10,-1-9-5,0-7 7,0-7-14,2-2-3,-1-3-2,-1 3 0,0-3 1,0-1 1,-1-1-3,0 2-3,-3 3 3,-2 3 5,0 3-5,0 4 0,0 4-2,0 6 5,0-6-3,0 1 2,0 0-2,0-1 1,0 4-4,0 4 4,-2 0-3,-1 3 3,-3-2-2,4 1-2,-3-2-3,2 2-8,0 0-1,0-2 8,-2 1 5,0-1-1,5-1-1,0 0-1,0 2 5,0 2 0,0-3-2,0 0 2,0-10 0,0 1 0,-2-1 0,2-1-1,0 5 2,0 4 0,0 0-1,0 2 0,-1 3-3,-4 3 3,-1 3-2,0 2 0,-3 5 0,-1-2 0,1 5 2,-2 1 0,1 1-4,-2 2 2,0 2-8,-2 3 0,1 2 5,-3 0-6,-2 4 6,0 0-1,-1 1-2,-1-1 3,-2 4 0,-3-3-6,-2 0-2,-2 0 5,-2-3-3,-2 4 6,-4-5 0,-1-1-5,-3 0 3,-3 0 1,1 2 6,-4-2-1,2 2 1,-1-3 0,2 2 2,0 1-1,0-1-1,-2 4 2,0 3-1,-6-1-1,-7 2-1,-3 4-6,1 3-12,5 1 16,7 4 3,1 2 2,0 0-2,1 0-1,6 0-1,3 0 4,-2 0-4,-5 0 1,-3 0-6,3 0-2,-2 0 8,-4 0 1,-9 0 0,-16 0 0,-10 0-12,-4 0-6,-1 0 18,4 11 2,1 3-2,-2 3-8,1-2-36,5-2 31,5-5 13,0 2 4,-2-4-3,-4 4-1,-6 0 3,-4 0-6,3-2 2,7-1-34,8-3 28,14-1 7,7-2 2,-4 1 5,1 1-5,1-3-2,2 1 3,7 1-3,0 0 0,-7 2 1,-14 3-2,-7-1-7,-7-2 0,3 0 8,-3-2 6,-1 2-5,0 1-1,6-2 0,8 1 10,3 3 7,-2 0-16,-11 1 3,-2 1-3,4-2 4,1 0-4,1 1 7,-5 4-8,-6-2 0,0 3 0,8-2 0,8-3 3,1 3-1,-2-1-2,1-2 0,3-3 0,4 3 3,-1 1-3,-5 2-1,-8 3 1,-5-1-1,-2-1 1,0 4-1,1-2-5,-1-3-2,-1 3 4,3-3 2,3 0 4,0 0-4,0 0 3,1-3-1,3 2 2,1-1 2,1 1-4,-1 2 0,-4 0 0,-3 1 0,5 1-1,2-2 1,5 1-1,5-3 1,0 2-2,-2-2 1,2-2 1,0 0-1,-2 0-10,2-2 1,0-2 10,-2 2-1,1 0 1,2 1 5,2 1-5,3-2-2,2 1 2,4-1 3,0 1-3,1-3 1,3 0-1,2-1 0,6-1 1,1 1-1,1-2 0,-1 0 0,0 0 1,0-1-1,-3 2 1,3-1 0,2-1-1,0 2 2,1-1 0,6-1 1,2 0-3,1 0 0,1 0 4,0 0-2,-1 0-2,2 0 1,3 0 0,3 0 1,5 0 3,3 0 3,3-3 1,4 2 4,2 1-10,2 0 5,0 0-7,0-2-2,0 2-14,0 0-38,0 0-17,8 0-19,-1 7-6,-2 2-40,-2 1-198</inkml:trace>
  <inkml:trace contextRef="#ctx0" brushRef="#br0" timeOffset="177529.056">15330 10201 193,'0'0'158,"0"0"-81,0 0-29,0 0 16,0 0 61,0 0-34,0 0-25,0 0-7,-51-6-19,45 4-1,-1 0-7,-1 0-5,1 0-12,0 0-3,0-1 2,0-1-3,-3 1-4,5-1-1,1 1-3,4 2 6,0-2-4,0 1-2,0-7-3,19-6 0,11-1 7,10-6-5,4 7 1,0 5-2,-3 9-1,-4 1-1,-3 11-2,-7 14-7,-11 8 7,-11 3-10,-5 4-6,-12-3 4,-17-5-12,1-5 17,4-8 10,8-6 3,9-7-3,5-5 1,2-1-1,0 0-10,3-4-13,19-15 17,10-11 6,5-7 0,2-3-6,-1-2 6,-3 2 5,-5 3-1,-5 7 9,-7 6 4,-5 7 11,-7 9 10,-3 6-2,-3 2 4,0 0-20,0 0-20,0 20 5,-3 12-4,-1 12 19,1 5-12,3-5-4,0-3 1,7-2-5,7-6-5,5 1 4,3-6-27,3-3-29,6-6-29,6-11-138,0-8-132</inkml:trace>
  <inkml:trace contextRef="#ctx0" brushRef="#br0" timeOffset="177949.1651">16266 9918 357,'0'0'451,"0"0"-333,0 0-42,0 0-11,0 0 12,-83-36-36,69 72-36,-3 14 13,-1 8 14,8 3-18,10-10-8,0-4-5,4-6-1,13-5 0,8-8 0,3-6-41,4-5-39,5-8-30,3-9-136,2 0-220</inkml:trace>
  <inkml:trace contextRef="#ctx0" brushRef="#br0" timeOffset="178383.0063">16448 10026 777,'0'0'109,"0"0"-78,0 0-22,0 0 17,120-33 15,-75 36-19,-11 17-16,-11 5-5,-11 5 1,-12 0-2,0 1 3,-17-1 5,2-5 1,1-9-7,8-4 9,4-5-10,2-4-1,8-3-10,20 0 0,11-12-14,7-13-11,0-7 16,-3-6 11,-7-5 8,-4-3 7,-6 1 7,-5 11 11,-7 9 15,-7 12 16,-4 11 22,-3 2-24,0 0-35,3 15-17,1 15 1,2 11 34,2 3-15,4 1-17,4-4-1,4-2-4,2-5 0,4-9-20,2-7-38,2-4-61,-2-8-70,-3-6-202</inkml:trace>
  <inkml:trace contextRef="#ctx0" brushRef="#br0" timeOffset="178668.7335">17169 10065 579,'0'0'133,"0"0"-83,0 0-35,0 0-9,0 0 32,0 0-26,80 13-12,-53-10-21,-5-3 12,-9 0 9,-2 0 3,-4-7 12,-4-8 61,-1-1 11,-2-3-32,0 2 4,0 4-9,1 6-17,-1 3 10,0 4-19,3 0-21,3 16-3,3 11-4,2 10 4,-2 6 0,-2 1-11,3-1-74,1-5-49,1-7-224</inkml:trace>
  <inkml:trace contextRef="#ctx0" brushRef="#br0" timeOffset="179112.5857">17262 10162 847,'0'0'187,"0"0"-166,0 0-18,0 0 22,0 0 13,0 0-19,121-37-19,-77 31 0,-1 3-13,-8 2-35,-4 1-92,-12 0-148</inkml:trace>
  <inkml:trace contextRef="#ctx0" brushRef="#br0" timeOffset="179612.424">17774 9974 949,'0'0'111,"0"0"-62,0 0-11,0 0 27,0 0-7,0 0-32,-43-25-26,43 39 1,3 7 2,4 4 8,-3-2-3,1 2-2,-1 0-1,1 0-4,2 0 0,4-1-1,5-4 0,5-3-6,2-9-19,5-6 5,3-2-8,2-2-8,-1-17 12,-4-4 8,-6-4 16,-7 0 8,-6 1-2,-6 3 10,-3 5 17,0 9 7,0 4-5,0 5 0,0 0-30,0 22-1,0 11-4,0 10 11,0-3-10,7-3-1,8-7-25,-1-8-38,1-9-48,4-13-115,3-2-267</inkml:trace>
  <inkml:trace contextRef="#ctx0" brushRef="#br0" timeOffset="179803.184">18308 9763 834,'0'0'172,"0"0"-100,0 0-38,0 0 25,0 0 25,84 74-33,-68-23-34,-6 10-9,-8 3-8,-2 1 0,-3 4-27,-18-3-65,-2-7-90,3-13-323</inkml:trace>
  <inkml:trace contextRef="#ctx0" brushRef="#br0" timeOffset="180020.6996">18787 9955 1047,'0'0'86,"0"0"-86,0 0 2,0 0-2,102-23 0,-34 21-78,-10 0-242</inkml:trace>
  <inkml:trace contextRef="#ctx0" brushRef="#br0" timeOffset="180144.3794">18808 10081 831,'0'0'210,"0"0"-165,0 0-32,0 0 14,0 0-1,0 0 0,103 18-26,-33-21-145,-9-11-213</inkml:trace>
  <inkml:trace contextRef="#ctx0" brushRef="#br0" timeOffset="181021.6965">20337 9590 130,'0'0'394,"0"0"-336,0 0 5,-22-75 8,-5 47 18,-8-1 16,-6 1-61,-4 1-18,1 5 4,1 4-3,8 5-5,6 6 5,10 4 9,8 3-9,7 21-23,4 25 0,0 28 7,4 25 8,17 15-2,7 7-6,4 2-5,-5-7-3,-12-11-3,-15-7 0,-9-11 0,-29-10 0,-11-14 3,-1-15 0,6-15 3,14-16 20,16-6-3,11-10-17,3 1-6,16-2 0,18 0 0,20 3 4,10 8 0,5 14-3,-5 24-1,-13 30 0,-20 34-2,-25 33 2,-8 28 0,-33 19 18,-10 3-2,2-10-10,10-18-4,10-25 18,14-19 5,9-20-6,0-18-18,24-18-1,12-20-4,7-19-20,7-16-25,-1-13-59,8-18-69,-4-28-158</inkml:trace>
  <inkml:trace contextRef="#ctx0" brushRef="#br0" timeOffset="182395.7677">20774 9926 644,'0'0'180,"0"0"-98,0 0-9,0 0 0,0 0-22,0 0-9,-28-16-33,32 13-9,18-1 0,10 2 1,5 2 1,-1 0-2,0 0-77,0 9-50,-3-1-130,-5-6-190</inkml:trace>
  <inkml:trace contextRef="#ctx0" brushRef="#br0" timeOffset="183222.8901">22859 9578 975,'0'0'116,"0"0"-71,0 0-28,0 0 10,0 0-13,0 0-12,0 0-4,101-31 1,-37 27-90,-4 1-32,-9-1-141,-10-4-234</inkml:trace>
  <inkml:trace contextRef="#ctx0" brushRef="#br0" timeOffset="183541.4318">23265 9296 768,'0'0'126,"0"0"-93,0 0-14,0 0 22,111-76 0,-62 76-8,-4 12-16,-12 19-11,-14 6 6,-17 6-9,-4 2 15,-34-1 2,-13-1-2,1-5 5,5-9-5,15-9 6,16-7-3,10-3-17,2-1-2,16-3 4,16-2-5,14-4 5,8 0-2,0 0-4,0-3-18,-5-4-17,-6 1-24,-5 2-19,-8 1-67,-8 2-170</inkml:trace>
  <inkml:trace contextRef="#ctx0" brushRef="#br0" timeOffset="185618.6833">23933 9139 175,'0'0'149,"0"0"-64,0 0-28,0 0 37,0 0-4,0 0-2,0 0-33,1-70 22,1 60-26,-1 1-10,2 2-9,-3 2-5,3 2-8,-3 1-4,0 1-9,0 1 1,0 0-3,0 0-2,0 0-2,0 0 1,0 0 0,0 0 2,0 0-1,0 0-1,0 0 0,0 0 3,0 0 0,0 0 1,0 0-2,0 0 0,0 0 0,0 0 1,0 0 1,0 0 3,0 0 6,0 0-1,0 0-6,0 0-1,0 0-6,0 11-6,-15 9 6,-6 10 6,-1 2 10,-2-3-11,5-5-5,4-1 3,3 0-1,3-6-1,4-1 0,5-1-1,0-4 0,0 2 0,0-2 1,8 0-1,7 0 0,0-2 2,4 0-2,-1 0-1,3-2-11,0-1-17,-2 1 1,4 0-22,-1 3-27,-4-3-103,0-1-118</inkml:trace>
  <inkml:trace contextRef="#ctx0" brushRef="#br0" timeOffset="185934.0049">24180 9125 643,'0'0'125,"0"0"-29,0 0-11,0 0 6,0 0-24,0 0-27,-10-26-27,8 33-10,1 15-3,-2 13 27,-6 10 0,2 7-10,-3-3-7,7-1-4,3-9-5,0-6 0,2-6 0,12-7-2,5-1-13,0-7-25,2 0-32,3-5-26,0-5-112,-3-2-101</inkml:trace>
  <inkml:trace contextRef="#ctx0" brushRef="#br0" timeOffset="186085.6413">24226 9363 634,'0'0'146,"0"0"-129,0 0 8,0 0-12,0 0-13,0 0-77,81-27-70,-39 20-31</inkml:trace>
  <inkml:trace contextRef="#ctx0" brushRef="#br0" timeOffset="186318.7195">24565 9206 441,'0'0'155,"0"0"-59,0 0-1,0 0 27,0 0-29,0 0-51,0 0-27,0-15-8,-4 38 11,-5 8 27,3 0-24,1-1-13,5-5-2,0 0-1,0-5-5,0 0 0,2-3-22,8-1-29,5-3-30,7-5-98,1-4-74,2-4-291</inkml:trace>
  <inkml:trace contextRef="#ctx0" brushRef="#br0" timeOffset="187284.7371">24775 9174 501,'0'0'105,"0"0"-31,0 0 4,0 0 17,0 0-31,0 0-34,42-45-10,-33 45 2,2 0 3,-7 8-13,-2 9-1,-2 1 0,0 4-3,0-1-3,-5 1 0,2-5-5,0-3 0,3-3-25,0-2-15,17-4-29,5-5-26,2 0-16,3 0-39,-2-8 48,-6-8 32,-3 0 38,-5-2 32,-3 1 42,-4-1 25,-1 3 8,-1 4 1,-1 3 17,-1 3-13,0 1-12,0 2-9,0 1-19,0 1-3,0 0-11,0 0-7,0 0-2,0 0-1,0 0-1,0 0 1,0 0-2,0 0-3,0 0-3,0 0-4,0 0-1,0 0 1,0 0-4,0 0 1,0 0-1,0 0 0,0 0 0,0 0 1,0 0-1,0 0 2,0 0-2,0 0 0,0 0 1,0 0-1,0 0 0,0 0-3,0 0 3,0 0-1,0 0 0,0 0 1,0 0 0,0 0-1,0 0 0,0 0-3,0 0 1,0 0 0,0 0-1,0 0 1,0 0 0,0 0 1,0 0 0,2 0 1,-2 0 1,0 0-1,0 0-1,0 0 0,0 0-1,0 0 1,0 0-5,0 0-4,0 0-2,0 0-26,0 0-38,0 3-62,0 3-115,0 0-186</inkml:trace>
  <inkml:trace contextRef="#ctx0" brushRef="#br0" timeOffset="190112.003">24775 9224 521,'0'0'79,"0"0"-43,0 0 39,0 0 31,0 0-22,0 0-42,0 0-28,-5-43-2,18 33 5,8-2-8,1 4 2,2 2-9,0 0 0,-6 5 2,-2 1-3,-4 0-1,-3 0 3,-4 0-3,-2 0 3,-3 1-2,0 9-1,0 3 2,-6 1 6,-9 3 1,3-2 1,0 1-5,6-5-3,5 4 1,1-2-2,0 2-1,1 0-2,12-4 2,2 3 2,5-3-2,-4-2 2,0 2-1,-3 0-1,0 0-1,-3 5-1,1 2 2,-1 2 0,-1-1-1,-6 1-5,-3-5 2,0-1 0,-3-6 2,-19-2-4,-9-1 6,-8-2 32,-2-3-12,4 0-4,6 0-4,11 0-2,9 0-10,6 0-3,5 0-41,6 0-91,19 0-199,10-6-107</inkml:trace>
  <inkml:trace contextRef="#ctx0" brushRef="#br0" timeOffset="190359.682">25157 9207 707,'0'0'201,"0"0"-107,0 0-48,0 0 29,0 0-22,0 0-39,-58 44-1,51 5 12,-1 0-2,-2-2-10,-1 0 14,-3-3-20,-3 0 1,-5 0-7,-2 2-1,-2 1-5,1-4-38,4-4-35,9-2-43,5-5-87,7-7-67</inkml:trace>
  <inkml:trace contextRef="#ctx0" brushRef="#br0" timeOffset="190699.1684">24934 9866 620,'0'0'158,"0"0"-106,0 0 47,0 0-4,0 0-57,0 0-29,19-10 1,0 20 7,-5 8-3,-5 6-11,-9 5 1,0-3 8,-13 3 0,-13-5 1,1-4 6,2-5 1,9-7-8,9-2-10,5-3-1,0-2-1,24-1 2,9 0-1,6 0-1,2-7-2,-7-4-10,-2 3-4,-7 1 0,-8 2-8,-4 3-1,-9-1-20,-4 3-25,0 0-93,0 0-57,-14 0-72</inkml:trace>
  <inkml:trace contextRef="#ctx0" brushRef="#br0" timeOffset="191494.0349">24693 9347 353,'0'0'112,"0"0"-57,0 0 14,0 0 27,0 0-41,0 0-31,0-10-9,8 5 2,1-1 8,3 4-6,-3-4-3,4 0-1,-2 1 2,-1 2-5,-1 0-1,-5 2-4,-4 1-6,0 0 1,0 0 5,0 0-3,-3 0-4,-10 0-1,-2 0-20,-1 0 19,4 3-41,0 3-22,3 1-40,3-2-32,3 0-120</inkml:trace>
  <inkml:trace contextRef="#ctx0" brushRef="#br0" timeOffset="195202.0543">23119 10836 744,'0'0'207,"0"0"-160,0 0-6,0 0 13,0 0 3,0 0-36,0 0-21,36-22 5,0 14-5,-3 1-7,-3 4-56,-2 0-21,0 3-58,1 0-79,-5-4-124</inkml:trace>
  <inkml:trace contextRef="#ctx0" brushRef="#br0" timeOffset="195662.8004">23457 10624 740,'0'0'139,"0"0"-83,0 0-33,0 0 17,0 0-13,0 0-17,0 0-5,62-65-4,-44 63-1,-4 2 1,-8 0-1,-5 0 0,-1 0-2,0 0 1,-1 8 1,-17 13 7,-2 5 8,4 1-1,8-3-14,8 0 0,4 1-2,19 0 0,10-1-9,5 2-11,0-6-7,0-1-2,-6 1-8,-13-8-2,-5-3 24,-12-4 9,-2-2 8,0 1 8,-16 2 18,-6 2 21,-9 4-47,-1 3-12,1 4-76,1 0-71,4 1-123</inkml:trace>
  <inkml:trace contextRef="#ctx0" brushRef="#br0" timeOffset="195843.9661">23397 11137 909,'0'0'150,"0"0"-133,0 0-11,0 0-6,0 0 20,0 0-5,124-22-15,-58 14-21,-5 6-59,-11 2-86,-14 0-116</inkml:trace>
  <inkml:trace contextRef="#ctx0" brushRef="#br0" timeOffset="196163.8356">23566 11292 465,'0'0'177,"0"0"-127,0 0 12,0 0-2,0 0-3,-9 83-23,15-65-14,5-1-9,0-1-4,0-1 2,0-1 2,-2-2-4,-3-6-4,-3 0-2,-1-2-1,-1-4 1,-1 1 4,0 2 8,-6 0 10,-19 4-11,-8 0 11,-4 1-23,2-1 1,7-4-5,9 1 0,7-2-24,4 0-61,8-2-42,0 0-21,0 0-59</inkml:trace>
  <inkml:trace contextRef="#ctx0" brushRef="#br0" timeOffset="197004.558">23515 11414 429,'0'0'134,"0"0"-51,0 0-4,0 0-7,0 0 0,0 0-5,-79-42-6,74 32-13,4 1-7,1 2-14,0 0-4,10-1-10,14 1-12,4 2 0,-1 5 0,-6 0 1,-6 7-2,-7 12-1,-8 5 1,0 5 3,-24 7 2,-9 1 0,-1-4 2,2-4-3,10-6-1,5-10-2,10-4 2,5-6-3,2-1 0,0-2-3,17 0 0,10 0 3,6 0 7,3-7-4,-1-4-3,5 2-2,4-3-18,1 2-26,2 0-34,-1 0-100,-1-1-104</inkml:trace>
  <inkml:trace contextRef="#ctx0" brushRef="#br0" timeOffset="197777.4763">24446 10816 665,'0'0'183,"0"0"-93,0 0-23,0 0 1,0 0-1,0 0-34,-96-4-33,55 18 5,5 4 6,11-3-4,8 2-3,6 0-2,6 4 1,5-3-1,0 3 0,7-3-1,11 0-1,4-2 0,5-2-6,1-2-33,4-4-14,1-4-28,1-1-117,-1-3-127</inkml:trace>
  <inkml:trace contextRef="#ctx0" brushRef="#br0" timeOffset="199082.6272">24586 10665 589,'0'0'191,"0"0"-102,0 0-4,0 0-5,0 0-27,0 0-24,0-16-29,0 35 2,0 12 19,3 8 5,-2 5-6,-1-2-13,0 2-3,0-2 2,-4-1 0,-3-3-4,-1-2-2,5-5 1,3-6-4,0-3-1,0-6-8,9-3-26,7-5-25,4-4-24,-1-4-88,-1 0-64,-6-1-156</inkml:trace>
  <inkml:trace contextRef="#ctx0" brushRef="#br0" timeOffset="199256.5373">24583 10968 745,'0'0'109,"0"0"-51,0 0 10,0 0-30,0 0-38,0 0-60,35-12-34,-9 10-73,0-2-170</inkml:trace>
  <inkml:trace contextRef="#ctx0" brushRef="#br0" timeOffset="199644.5621">24940 10850 321,'0'0'544,"0"0"-461,0 0-71,0 0 42,-91 1-10,64 15-17,6-2-22,6 1 0,7-1-5,5 0-7,3-1 7,0 3 2,2-1-2,10-2-4,4 0-11,1-2-11,2 1-14,1-4-73,1-2-43,-4-4-114</inkml:trace>
  <inkml:trace contextRef="#ctx0" brushRef="#br0" timeOffset="200240.3009">24966 10743 672,'0'0'175,"0"0"-117,0 0 1,0 0 2,0 0-42,0 0-17,45 0-4,-13 0-13,-4 0-36,-6 0-109,-7-3-86,-4-5-195</inkml:trace>
  <inkml:trace contextRef="#ctx0" brushRef="#br0" timeOffset="200447.7301">25183 10553 637,'0'0'228,"0"0"-118,0 0-34,0 0-1,0 0-15,0 0-44,-3-4-14,16 31 6,1 9-1,-7 9-2,-4 1-5,-3 8-29,0 1-87,-4-5-123,-8-6-326</inkml:trace>
  <inkml:trace contextRef="#ctx0" brushRef="#br0" timeOffset="207091.6756">20882 9940 371,'0'0'137,"0"0"-90,0 0-17,0 0 1,0 0-4,0 0-12,0 0-11,0-9-3,0 9 0,0 0 2,0 0 2,0-1 16,0 1 4,0-4 3,0 2-2,0-1-18,0 0 14,0 0 12,0 2-24,0-1 0,0 2 27,0 0 0,0 0-17,-5 0-9,-6 9 2,-6 17 14,-5 8 1,0 6-5,6 0-13,7-2-5,8-1-2,1-1 5,0-3-5,13-4 1,8-3-4,3-5 0,-3-5 0,-2-4 3,-5-3-5,-4-6 2,-6-2-1,-2-1 1,-2 0 2,0 0 6,0 0-1,0-4 9,0-7-2,0-2-12,0 0 1,0 3 3,0 3-6,-6 3 1,-4 1-1,-5 2-4,-3 1 0,0 0 3,0 0-6,7 2-5,7 4-22,4 0-23,3-4-121,22 0 50,11-2-85</inkml:trace>
  <inkml:trace contextRef="#ctx0" brushRef="#br0" timeOffset="207422.5361">21251 9817 53,'0'0'699,"0"0"-587,-15-74-10,8 63-36,3 7 2,2 2 0,2 2-31,-1 0-26,-1 11-11,-4 20 0,-4 15 21,-5 15 10,-2 4-16,1-1-8,2 0-1,3-3-1,6-7-3,5-3 4,0-9-5,0-7-1,15-9 0,-1-9 2,-1-8-4,2-4-1,-3-5-10,3 0-12,0-6-12,4-12-23,0-2-25,-2-3-42,-2 0-103,-9-1-45</inkml:trace>
  <inkml:trace contextRef="#ctx0" brushRef="#br0" timeOffset="207583.627">21106 10143 526,'0'0'178,"0"0"-114,0 0 10,0 0 30,0 0-30,0 0-74,-14-11 13,45 5-26,7 4 10,5-2-75,0 2-70,-5-3-88</inkml:trace>
  <inkml:trace contextRef="#ctx0" brushRef="#br0" timeOffset="207812.3243">21423 10097 679,'0'0'331,"0"0"-285,0 0-22,0 0-17,0 0 23,139-50-12,-69 41-18,-6 3-2,-10 3-38,-12-2-49,-14 5-60,-15-3-63,-11 3-39,-2-2-104</inkml:trace>
  <inkml:trace contextRef="#ctx0" brushRef="#br0" timeOffset="208022.6342">21752 9983 277,'0'0'172,"0"0"-93,0 0 36,0 0-13,0 0 10,0 0-19,-29-71-21,29 67-24,0 3 7,0 1 0,-1 0-23,1 7-18,0 16-11,0 11 28,-5 8-7,2 2-21,-4 2-1,-1 0-2,3-2-42,1-3-52,4-7-34,0-9-128,23-14-204</inkml:trace>
  <inkml:trace contextRef="#ctx0" brushRef="#br0" timeOffset="208253.0778">21995 9912 853,'0'0'117,"0"0"-49,0-84 29,0 71-22,4 6-15,-4 6-16,3 0-26,-3 1-8,3 0-4,1 11-5,4 13 2,1 10 11,0 3-12,-3 5-2,-2 1 0,2 1-31,0 0-46,0-3-83,-3-8-137,-3-7-318</inkml:trace>
  <inkml:trace contextRef="#ctx0" brushRef="#br0" timeOffset="212551.776">22444 9800 311,'0'0'124,"0"0"-86,0 0-11,0 0 17,0 0-7,0 0-23,0 0-10,-3 8-1,1-8 19,1 2-1,1-2 5,-2 0 17,2 0 4,-2 0-5,-2 0-10,0 0-5,-2 0-11,0 0-10,0 0 2,3 0-2,1 0-2,1 0 0,1 0-3,0 0 3,0 0-3,-3 0 3,3 0 0,0 0 2,0 0 1,0 0 0,0 0 2,0 0 0,0 0-3,0 0 1,-3 0-4,-5 0 8,-4 0-4,-4 0-5,-2 0 1,-1 0-2,1-2 2,4 0-2,5-1 2,2 1 2,7 1 7,0 0-12,0 1-3,0-2-7,0 1 2,4-1 2,10 1 6,1-2 14,4 0-9,1 3-5,-4-1 2,0 1-1,0 0-1,-5 0 0,-3 0-1,-2 4 0,0 7 1,-2 3-1,-1 6 2,-3 6 1,0 3 0,0 5 1,-9 1-1,-6 0 8,-3-3-5,2-4 1,3-7 3,4-6-7,4-5 14,2-5-14,3-4 7,0 0-5,0-1 4,0 0-7,0 0 0,0 0 1,6 0 3,11 0 8,5 0-2,5-1-3,3-8-6,6 2 2,2-1-3,2 1 0,1 1-1,-4 0 1,-2 2 2,-6 2-2,-5-1-1,-8-1 0,-7 3 0,-4-2-1,-4 3 3,-1 0 1,0 0 10,0 0 2,0 0-10,0 0 0,0 0-3,0 0 2,0 0-1,0 0 4,0 0-4,0 0 0,0 0-1,0 0 2,0 0-1,0 0-3,0 0 3,0 0-2,0 0-1,0 0 0,0 0 1,0 0-1,0 0 0,0 0 1,0 0 0,0 0-1,0 0-1,0 0 0,0 0 1,0 0-1,0 0 1,0 0 0,0 0-17,0 0-29,0 0-27,0 5-67,-7 5-101,-5 0-181</inkml:trace>
  <inkml:trace contextRef="#ctx0" brushRef="#br0" timeOffset="216294.4895">21080 11266 685,'0'0'181,"0"0"-104,0 0-36,0 0 0,0 0 3,0 0-16,-27-47-22,47 36-4,11-3 2,6 0 0,-4 3-2,-3 4 1,-6 4-1,-5 3-2,-3 0-1,-7 0 1,-1 0-2,-3 5-2,-2 7 2,-3 4-5,0 3 7,0 2 1,-11 0 3,3-2-4,0-4-2,3-4 2,4-1-1,1 1 0,0 1-6,0 1 7,11-2-5,4 0-4,6 1 1,1-1 0,1-2 6,-1 1-2,-2 0 2,-7-3 0,-5-1 1,-5-2 1,-3-2 1,0 0 6,-3 2 10,-18 4 3,-9 0 8,-3 6-13,0 0-9,1 2-6,9 2-35,2 2-40,11 0-157,4-3-128</inkml:trace>
  <inkml:trace contextRef="#ctx0" brushRef="#br0" timeOffset="217164.4236">21393 12299 516,'0'0'149,"0"0"-133,0 0-15,0 0-1,0 0 32,0 0 14,27-35-21,-21 30-1,-4-1 19,-2 0 18,0-2-8,-11-4-22,-8 1-16,-5 4-3,0 0-1,0 2 4,1 5-1,-3 0 3,4 3 1,-1 15-3,1 10 0,-1 4-4,10 6-2,4 2-2,8 0-7,1-2 1,4-1-1,15-5 0,7-4-2,5-9-2,5-9-5,4-6-11,3-4 10,-2-4-5,-5-16 9,-5-5 5,-9-6 2,-8-5 4,-4-1-1,-9-3 11,-1-1 0,-2 2-3,-18 7-2,-5 7 2,-6 5-8,-5 6-4,-2 8-13,3 6-24,6 0-26,13 15-139,13 6-71</inkml:trace>
  <inkml:trace contextRef="#ctx0" brushRef="#br0" timeOffset="218583.3389">23012 12200 309,'0'0'585,"0"0"-474,0 0-52,0 0 24,0 0 0,0 0-27,-45-7-31,35 48-4,0 8 9,8 2-14,2-7-16,9-8 0,16-11 0,7-8-7,2-11-12,5-6-21,-4-9-8,-6-22-8,-10-8 15,-12-7 1,-7-4 29,-16-3 11,-15 1 0,-8 3 4,-4 6 22,4 9-1,5 12 2,9 9-8,11 6-5,9 5-4,5 2-10,0 0-4,11 0-11,14 0 2,11 3 1,6-3-7,0 0 1,-5 0 9,-9-8 9,-4-5 3,-9-1-1,-4 0 5,-3-2 17,-2 3-5,-3 7 7,-2 4 2,1 2-8,3 11-20,0 27 2,0 25-2,-5 20 33,0 7-21,0-4-11,-8-13-1,3-15-10,3-21-20,2-14-15,-2-9-4,2-8-6,0-6-8,0-4 8,0-23-26,0-12-57,0-7 63,0-6 69,0-4 6,0-3 11,12-1 12,7 2-11,2 10 22,8 10-6,3 10 24,1 7-11,4 4-23,2 4-2,2 1 5,-2 4-1,-7 1-4,-7 0-4,-10 2 0,-6-1-4,-5 0 17,-4 1 14,0-1 5,0 1-11,0 3 0,-1 2-10,-5 0-3,-6 20-20,-4 17 1,-1 16 8,2 5-2,11-4-7,4-5 0,0-6 0,0-11 2,4-8-2,5-11-2,-6-6-5,0-4 0,-1-3 6,-1 0 1,2 0 5,3 0-4,9-7 1,5-2 4,8-1-6,0 8-1,2 2-2,3 3 1,-2 11 1,2 1 0,-2-1-9,-2-2-8,-2-5 3,-4-7-5,1 0 12,-4 0 1,-1-11 1,-7-6 1,-2-3 5,-4-2 2,-4 2 0,-2 1 6,0 6-2,0 7 6,0 5 13,0 1-4,0 0-21,-5 17-3,5 9 3,0 5 3,0-4-3,20-8-4,4-6-2,2-4 6,1-8-5,0-1-4,4 0 7,2-10-4,3-1 3,3-1-7,1 4 4,-1 6 5,-4 2-1,-1 0 2,-3 0 0,-3 0-1,-5 2-1,-7 2-9,-4 0-55,-9-2-10,-3 2-97,-10 3-95,-26 7-109</inkml:trace>
  <inkml:trace contextRef="#ctx0" brushRef="#br0" timeOffset="218843.6914">23265 12745 928,'-87'39'183,"25"-7"-134,30-9-17,26-9 2,15-6-18,43-7 5,32-1 8,26 0-21,18-21-4,5-4-1,3-2 3,-4-3-5,-8-1 4,-9 0-2,-19 3-3,-19 2 7,-17 4 11,-15 4 3,-17 5-15,-13 6-6,-9 2 0,-4 5-17,-1 0-42,3 0-108,5 3-239</inkml:trace>
  <inkml:trace contextRef="#ctx0" brushRef="#br0" timeOffset="218990.0665">24606 12808 824,'0'0'362,"0"0"-318,0 0-34,0 0-5,-81-2 22,81 2-27,0 0-63,0 0-164,0 0-262</inkml:trace>
  <inkml:trace contextRef="#ctx0" brushRef="#br0" timeOffset="226608.1073">3909 15737 511,'0'0'144,"0"0"-85,0 0 8,0 0-12,0 0 11,0 0-5,0 0-14,-55-6-7,51 6-4,-1-2-6,2 2 3,0 0-8,3 0-1,0 0-14,0-10-2,20-1-3,11-6 3,12-4-7,7-1 2,2-1-1,1 0-3,1 2 1,-8 2 0,-7 5 0,-9 3-9,-10 4-47,-3 4-18,-2 3-41,0 0-62,-2 0-53,1 0-219</inkml:trace>
  <inkml:trace contextRef="#ctx0" brushRef="#br0" timeOffset="227033.639">4604 15368 660,'0'0'222,"0"0"-138,0 0-32,0 0-4,0 0 3,0 0-12,-60-50-35,89 36 13,8-3-13,7 5 5,-1 8-5,-7 4-4,-8 0-1,-10 24 1,-15 17-6,-3 12 6,-27 10 3,-13 0 1,-5-8 2,9-12-3,8-8 6,10-10 9,11-8-6,7-5-10,0-5 2,7 0-6,15-4 4,10-3 5,8 0 3,7-1-1,4-12-9,5-1 0,2 2-42,5-2-51,1-1-62,0 0-178</inkml:trace>
  <inkml:trace contextRef="#ctx0" brushRef="#br0" timeOffset="228099.3474">5173 15318 845,'0'0'119,"0"0"-87,0 0-12,0 0 6,0 0-2,66-81-4,-19 78-10,7 3-8,-3 14 1,-4 17-3,-12 2 3,-7 1-3,-20-1 0,-8-1 0,-8-2 1,-22 0 5,-1-6-4,1-7 8,11-6-1,11-10-7,7-1 12,1 0-13,0 0-1,0-1-2,4-20-12,10-10 11,4-10-21,1-4 13,-4 3 11,1 5 2,-7 8 0,-3 6-1,-1 12 13,-4 5 9,2 6-3,0 0-9,8 1-7,5 19-4,5 11 28,1 12-13,-2 8-3,-2 3-6,-6 2-4,1-6 2,-4-5-4,6-8-8,1-7-28,7-11-50,6-9-14,9-10-202,4-4-139</inkml:trace>
  <inkml:trace contextRef="#ctx0" brushRef="#br0" timeOffset="228391.7394">6177 15011 656,'0'0'340,"0"0"-282,-84-39-32,64 35 30,3 2 3,4 2 0,2 11-32,-2 27-17,-2 24-10,0 15 26,2 9-11,13 1-3,0-2-6,4-7 0,23-14-6,7-9-3,5-9 1,4-13-1,2-6-9,3-11-29,5-10-37,2-6-43,1-1-56,-5-19-166</inkml:trace>
  <inkml:trace contextRef="#ctx0" brushRef="#br0" timeOffset="230020.2627">6736 15120 356,'0'0'211,"0"0"-88,0 0-28,-17-81 22,11 63-39,3 5-16,1 2-15,1 7 2,1 1-17,0 3 3,-2 0-8,1 0-7,-1 0-11,-1 24-9,-4 19 1,-1 16 19,2 12 5,3 0-15,3-2-6,0-5-3,6-7 2,12-8-2,5-9 0,1-7-1,6-7 0,-1-9-4,-1-7 4,1-6-8,-2-4-12,-1 0-13,1-18-24,-3-3-26,-4-5-11,-10-2-109,-10-2-59,0-1-129</inkml:trace>
  <inkml:trace contextRef="#ctx0" brushRef="#br0" timeOffset="230193.2556">6614 15371 734,'0'0'193,"0"0"-129,0 0-34,0 0 3,0 0-18,0 0-12,14-2-3,29-6 3,8-1-3,10-2-90,0 2-117,-4-1-182</inkml:trace>
  <inkml:trace contextRef="#ctx0" brushRef="#br0" timeOffset="230426.4393">7307 15283 1045,'0'0'92,"0"0"-87,0 0 1,0 0-2,0 0 9,101-40-13,-36 29-85,3 1-101,-3 0-134</inkml:trace>
  <inkml:trace contextRef="#ctx0" brushRef="#br0" timeOffset="230635.3363">7771 15083 486,'0'0'400,"0"0"-284,0 0-37,0 0 18,0 0-23,0 0-48,-45-17-22,55 47-1,11 9 45,0 3-26,-3-1-13,1 2-5,-2-6-4,0-3-14,4-8-58,-1-9-65,8-13-142,-4-4-465</inkml:trace>
  <inkml:trace contextRef="#ctx0" brushRef="#br0" timeOffset="230873.5748">8054 14734 1006,'0'0'151,"0"0"-95,0 0-56,0 0 30,0 0 39,115 32-20,-68 4-20,-6 8-15,-7 9-7,-10 13-2,-9 3-5,-14 7 0,-1 5-15,-11 7-32,-15 4-36,-8 3-55,-5-1-177,-10-8-503</inkml:trace>
  <inkml:trace contextRef="#ctx0" brushRef="#br0" timeOffset="232730.5048">4567 16687 460,'0'0'125,"0"0"-71,-91 13-40,73-7 10,5-6 56,4 0 18,6 0-10,3 0-26,0 0-23,0 0-16,0 0-17,24-13 7,13-9 7,21-6-10,24-5 1,20-1 2,23-5-3,26 3 2,13-3-1,21 6 1,8 1-11,6 1 0,4 4-1,3 0 0,0 1 4,-4-1-2,-4-2-2,-7 0-2,-6-2 1,-11 1 1,-11 3-4,-12 5 5,-18 0-1,-13 5 1,-14-2-1,-12 2 0,-12 0-1,-6 1 2,-13 2 0,-8 0 0,-10 2-1,-5 0 0,-3-1-4,-4 1 4,3-1 1,1-1 0,1-2 0,-2 2-1,-1-1 1,-2-1 0,-3 0 1,-6-5 0,-3 2 0,-8-2 5,-4-4 2,-6-3 2,-3-5 0,0-6-9,-6-3-2,-9-9 1,-3-6-2,-6-8 2,-1-12 0,-6-6 0,1-9 1,-1-6 0,2-6-2,1 3 2,4 7 2,3 7-4,3 13 3,0 5-2,-1 12 2,0 3 3,-4 5 0,1 3-5,-2 8 2,2 6-3,-1 7 0,4 3 1,1 9-1,0 1-6,-3 4 4,-1 2 2,-6 2 0,-4 3 2,-7 1-2,-9 0-1,-8 0-3,-8 1 3,-9 3-5,-2-2 6,-8 0-1,-4-1 5,-1 0-6,-5 5 2,-5 5 0,-5 2-2,-5 2 0,-11 1 4,-6 1-4,-6 0 5,-4 0-5,-8 2 4,3 2-2,-3 2 2,4 1-2,5 1-5,-2 1 5,3 5 0,-3-3-8,0 2 8,-5-1 3,2-1-1,-1-1-2,4-2 0,12-3-2,6-3-2,11 1 7,7 0-7,9-1 3,0 1-5,5 4-1,-4-1 4,-4 5 6,0 2-5,5 3 4,9 2-4,13-1 2,7 1 0,10-3-1,8-11 1,6 1 0,8-5 1,1 2-1,2 2 0,-2 4 2,0 0-2,2 1 0,2 0 0,7-3-1,5-2 1,7-2 0,1-1 0,3 3-6,0 7 6,1 1-1,11 9 6,6 3-5,2 6 0,0 4 1,1 7-1,-3 6 1,3 4 2,3 11 6,0 10 4,5 13-4,3 4 7,0 1-6,0-5-9,-3-14 4,-4-9-5,-4-5 5,-9-7 5,-2-11-6,-7-7-3,0-10 0,-3-10-1,0-9 2,0-8-2,3-4 0,-3-5 0,0 0 3,2-3-5,4 0 2,7 3-15,13-3 15,23 0 0,25 0 2,32-15 2,27-19-2,31-13-1,21-9 1,18-6 1,10-1-4,-2 7 2,-16 11 1,-22 8-2,-31 10-7,-32 10-22,-25-1 12,-25 6 5,-21 5 9,-17 0-6,-10 5-12,-10 2-16,-2 0-15,0 0 1,-2 0-36,-13 0-158,-7 0-221</inkml:trace>
  <inkml:trace contextRef="#ctx0" brushRef="#br0" timeOffset="300553.5393">6727 15931 260,'0'0'76,"0"0"-62,0 0 2,0 0 31,0 0 13,0 0-20,0 0-12,0 0-4,-8 5 5,8-5 14,0 1 5,0-1-15,0 1-5,0-1-6,0 0-13,0 0 2,0 2-5,0-2 0,0 0-3,0 1-2,0-1 1,0 0-2,0 0 2,10 0 1,2 0 0,7 0 3,-3 0-2,4 0-2,-2 0 1,1 0 5,4 0-3,-4-4 0,-1 1 2,-3 0 8,1 1-7,-3-1-2,1 0-3,-2 1 4,0-1-2,3 2-3,0 0 0,0 1 1,1 0-3,1-4 1,4 3 3,-5-1 2,0-1-3,-2 3 7,-2-2 1,-3 0 0,0 0-2,-3 1-1,6 0 2,-2 1-3,0 0-2,2-2 0,2 2 1,1-2-4,1 2-1,4-1 1,-1 0-1,-4-1-1,6 2 1,-3-1-1,0 1 1,-3 0-1,1-2 0,-2 1 1,0-2 1,-2 0 0,3 2-2,-1-1 0,-1-1 1,-1 1 0,6-1 0,-3-1 0,1 0 0,4 1 0,2-1-1,-1-1 0,-2 4 0,4 0 0,-4-1 0,1 0 0,0 2-1,-2-3 1,0 0 0,-2 3 1,-2-2-1,1 1 0,-3 0 2,0-1-2,1 1 0,-1-2 0,0 3 0,-3-2 2,0 1-2,4 1-4,-1-1 4,-1-1 1,5 1 0,-4-1 1,1-1 0,-4 2-2,1-1 1,-2 0 0,1 0-1,0-1 0,-1 2 1,-1-1 0,0 0-1,-2 0 4,0 2-1,-4-2-3,-1 2 6,0 0-6,0 0 4,0 0 4,0 0-8,0 0 1,0 0-1,0 0 1,0 0 2,0 0-5,0 0 2,0 0-13,0 0-23,-4 0-49,-10 0-121,-2 0-36</inkml:trace>
  <inkml:trace contextRef="#ctx0" brushRef="#br0" timeOffset="301170.5986">7843 15679 193,'0'0'329,"0"0"-270,0 0-44,0 0 6,0 0 55,0 0 2,-14-11-32,14 11-17,0 0-4,0 0 10,0 0 2,0 0-6,0 0-3,0 0-5,0 0-8,0 0-3,0 0 0,0 0 0,0 0-3,0 0-3,0 0 2,0 0-3,0 0 2,0 0-7,0 0 1,8 4 3,9 3 7,2 1-7,2 1 4,1-3-7,1 1 3,-1 0-3,-4-2 1,0 1-1,-3-2-1,-3 0 0,-5-2 1,-2 2 0,1-2-1,-3 1 0,0 0 0,-3 2 1,1 3-1,-1 2 0,0 4 1,0 0 1,0 2-2,0 3 3,0-3-2,-5-4 1,0-2-1,0 0-1,-2 1 0,-3 1 5,-4 0-5,-4 1-6,-1 2-28,-2-2-12,-1 3-37,-1-2-89,1-5-121</inkml:trace>
  <inkml:trace contextRef="#ctx0" brushRef="#br0" timeOffset="301971.4043">6739 15765 309,'0'0'164,"0"0"-79,0 0-22,0 0 12,0 0-2,0 0-20,0-3-7,0 3-8,0 0-6,0 0-4,0 0-8,0 0-3,0 0-8,-3 0-3,-6 18-4,-7 7 4,-5 7 13,2-1 0,-2-6-13,7-2-1,1-3 1,1-2 0,2-1-2,2-3-1,2-1-1,5-2 0,-1-2-2,2 2 2,0-2 0,0 2-2,0 2 2,9 0-2,3-1 1,3 2 0,4 0-1,1-3-4,1 0 0,-2 0-25,-1 2-30,-2 5-82,-8 0-93,-8-2-152</inkml:trace>
  <inkml:trace contextRef="#ctx0" brushRef="#br0" timeOffset="317264.2881">15370 14282 756,'0'0'74,"0"0"-33,0 0-28,0 0 28,0 0-16,0 0-24,0 75 12,10-14 24,0 7-6,-4 3-15,-2-4-9,-1-4 10,2-10-5,-4-7-6,3-9-1,-4-4-2,0-7 6,0-9-9,0-5 8,0-5-7,0-6 0,0 1-1,0-2-4,0 0-42,0 0-55,0 0-123,0-5-105</inkml:trace>
  <inkml:trace contextRef="#ctx0" brushRef="#br0" timeOffset="317578.2472">16067 14499 964,'0'0'98,"0"0"-91,0 0 2,0 0 39,0 0 19,0 0-29,-97 28-29,43-8-4,7-5 1,15-2 5,16-5 6,10-5-3,4 0-8,2 5-5,0 4-1,0 5 0,5 4 1,13 0 0,3 0 0,7-2 0,2 0-1,3-3-14,4-1-29,2-5-43,7-2-24,1-8-155,-1 0-202</inkml:trace>
  <inkml:trace contextRef="#ctx0" brushRef="#br0" timeOffset="317893.116">16485 14305 812,'0'0'191,"0"0"-155,0 0 13,0 0 30,0 0-33,0 0-30,-20 5-16,22 26 1,7 10 9,-3 5 14,1 5-9,-4-3-4,2-2 4,1-5-7,3-9-8,3-4 3,4-7-2,2-5 0,-3-6 1,0-7-2,-3 0 0,-2-3-5,5 0-23,3-15-21,-2-6-66,-1-6-90,-7-1-244</inkml:trace>
  <inkml:trace contextRef="#ctx0" brushRef="#br0" timeOffset="318045.2712">16531 14522 760,'0'0'206,"0"0"-155,0 0-33,0 0 4,0 0-1,0 0-18,27-6 3,15 6-6,8 0-55,1-8-134,3-5-151</inkml:trace>
  <inkml:trace contextRef="#ctx0" brushRef="#br0" timeOffset="318333.2311">17296 14277 646,'0'0'234,"0"0"-192,0 0-24,0 0 17,0 0 38,-80 88-12,44-51-27,9-5-11,12-7 3,8-5-1,7-3-9,0-1-6,15-4-1,11 0-1,9-5-2,7 2-6,8-3 0,7 1-13,1 5-77,1-3-54,-3 2-280</inkml:trace>
  <inkml:trace contextRef="#ctx0" brushRef="#br0" timeOffset="319345.5661">17895 14291 529,'0'0'219,"0"0"-142,0 0-39,0 0 7,0 0 11,0 0-16,52-44-12,-27 50-7,-1 18-13,-3 7 13,-6 2-7,-12 0-4,-3 3 11,-19-3-9,-13 1 11,1-8-4,7-5-7,12-6-2,11-6-9,1 1 0,16 0-1,26-5 6,19-5 3,12 0-4,11-5-5,-4-11 2,-4 4-4,-7 0-1,-8 2-16,-9 6-15,-13 0-13,-15 4-20,-18 0-133,-9 16-150</inkml:trace>
  <inkml:trace contextRef="#ctx0" brushRef="#br0" timeOffset="320339.3631">16115 15719 692,'0'0'65,"0"0"-65,0 0-53,0 0-27,0 0-30,0 0-369</inkml:trace>
  <inkml:trace contextRef="#ctx0" brushRef="#br0" timeOffset="320883.7871">15504 15954 835,'0'0'169,"0"0"-128,0 0-3,0 0 7,11-83-1,22 74-19,6 8-15,1 1-10,-7 11-2,-15 17 1,-15 10 1,-3 9 0,-27 6 7,-12 1-4,0-4 4,5-12-3,10-14-4,13-11 1,10-7-1,1-3-4,0 1 1,18 0 3,9-1 2,7-3 2,5 0-4,4 0-1,1-6-35,2-1-62,-3-2-147,-1-2-234</inkml:trace>
  <inkml:trace contextRef="#ctx0" brushRef="#br0" timeOffset="321161.4326">16266 15871 900,'0'0'152,"0"0"-143,0 0-1,0 0 21,0 0 36,-99 69-26,62-44-26,7-4-3,12-1 6,8 0-6,6-2-6,4-1-1,0-1-2,14-2 0,13-1 0,6-5 1,4-4-4,6-4-22,4 0-61,5 0-37,3-11-187,-3-7-262</inkml:trace>
  <inkml:trace contextRef="#ctx0" brushRef="#br0" timeOffset="321431.4261">16703 15724 761,'0'0'247,"0"0"-160,0 0-29,0 0 3,0 0-16,0 0-25,-2 35-17,2 10 43,0 6-8,0 6-18,0 4-5,6-1 3,5-4-14,2-5-2,3-11-1,1-8 0,1-8-1,-1-6-27,2-11-29,3-6-13,0-1-57,-2-12-48,-8-15-215</inkml:trace>
  <inkml:trace contextRef="#ctx0" brushRef="#br0" timeOffset="321582.7422">16644 16024 814,'0'0'184,"0"0"-156,0 0-3,0 0 8,0 0-12,0 0-11,41 0-9,12 0-1,13-2-99,6-14-94,1-4-131</inkml:trace>
  <inkml:trace contextRef="#ctx0" brushRef="#br0" timeOffset="321829.3766">17574 15741 773,'0'0'194,"0"0"-145,0 0-19,0 0 15,0 0 8,-130 79 10,84-48-29,12-3-1,11-3 0,13-2-11,7-3-11,3-2-8,1-3 1,21 0-3,13-5 1,11-6-2,14-4-20,8 0-67,12-10-135,-1-9-401</inkml:trace>
  <inkml:trace contextRef="#ctx0" brushRef="#br0" timeOffset="322249.1113">18171 15737 842,'0'0'208,"0"0"-169,0 0 9,0 0 10,0 0-28,0 0-25,77-49-2,-46 44 2,-9 3 3,-9 2 4,-9 0 2,-4 0-3,0 9-7,0 13-2,-4 12 8,-8 6-3,0 1-1,3-1-5,7-1 1,2-2-1,2 1-1,19-2 0,12-4 0,9-2 2,2-10-1,-2-6-1,-16-6 2,-12-5-2,-12-1 0,-2-2 1,-12 5 14,-31 7-11,-20 6-4,-13 8-42,-12 8-67,3 1-69,-3-1-321</inkml:trace>
  <inkml:trace contextRef="#ctx0" brushRef="#br0" timeOffset="323442.7306">16620 17306 737,'0'0'149,"0"0"-88,-86-8-41,53 8 45,-4 20 7,-3 14-11,-1 13-13,9 6-7,8 4-14,12-4-12,12-2-14,0-8 0,18-4 3,17-11-4,10-8-2,10-12 1,6-8-8,1-2-9,-7-24-11,-9-8 8,-11-7 13,-13-5 8,-16-4 3,-6 3 4,-8 1-5,-20 10 5,-6 2 4,-2 12-2,-3 6-6,7 7-2,9 4-2,8 5 1,8 0 0,7 3-17,0 9-37,0 5 18,9 0-22,7-4 4,-1-2-1,1-4-3,-2-1 17,-1-3 37,-2-2 4,-2 1 2,-1-2 1,0 0 3,-5 0 1,-1 0 2,-2 0 0,0 0 3,0 0-3,0 0-9,-10 0-110,-7 0-171,0-3-221</inkml:trace>
  <inkml:trace contextRef="#ctx0" brushRef="#br0" timeOffset="324027.7217">16606 17337 531,'0'0'205,"0"0"-149,0 0-44,0 0 15,125-12 31,-64 8-39,4 0-15,0-7-4,-10-2-34,-9-6-16,-11-7 13,-15-4 13,-12-8 24,-8 0 11,-3 0 37,-18 6 20,-2 6 13,1 9-26,5 7 8,7 8-5,0 2-7,1 23-28,-1 25-16,-3 16 15,6 5 1,7-2-19,0-4 0,0-8-3,12-5 1,0-2-4,-2-8-2,1-5-31,-3-10-38,-1-9-15,-1-5-62,3-8-91,0-3-80</inkml:trace>
  <inkml:trace contextRef="#ctx0" brushRef="#br0" timeOffset="324194.5216">17143 17117 522,'0'0'72,"0"0"-72,0 0-13,0 0-12,0 0-150</inkml:trace>
  <inkml:trace contextRef="#ctx0" brushRef="#br0" timeOffset="324896.2635">16883 17393 729,'0'0'210,"0"0"-187,0 0-15,0 0 37,81-45-27,-23 20-11,5 0-4,-4 6 2,-4 2 1,-8 4-6,-10 3 1,-5 2 0,-9 0-1,-5 0 2,-4-2 0,-1-1 0,-6-4 0,1-8 1,-4-2 1,-2-4 4,-2 7-2,0 4 9,0 6 19,0 6 18,-2 6-6,-1 0-12,-7 15-29,-6 21-4,-3 11 8,3 5 4,7-3-7,8-4-5,1-4 1,0-7-1,0-10-1,9-5 0,-2-9 1,0-3-1,-2-7-3,1 0 1,6 0 2,9-7 4,6-10-1,1 1-3,-5 6 0,-3 4 0,1 4 0,4 2-2,10 0 1,5 2 0,9 8 0,7-3 1,8 2 1,3-6-1,-3-3-22,-1 0-4,-11 0 13,-10 0 8,-9 0 3,-8 3 2,2 2 1,1 3 2,8 3 2,4-1 4,8-3-5,4-5-4,6-2 2,4 0 0,-4-4-2,-3-10-1,-10-1-7,-9-1 1,-11 6 4,-10 1 2,-12 2 1,-3 3-10,0 0-53,-24 3-43,-10 1-103,-10 0-104</inkml:trace>
  <inkml:trace contextRef="#ctx0" brushRef="#br0" timeOffset="330768.3926">11824 14615 609,'0'0'128,"0"0"-68,0 0-49,0 0 25,0 0 41,0 0-28,-6-72-15,6 70-10,0 2 10,0 0-5,-2 0-2,-5 5-12,-9 18-11,-5 16 1,0 11 7,0 7 1,6 5-2,5 7 4,4-2 4,6-3-10,0-7-5,6-14 0,11-8-4,3-7 1,4-9 0,0-6-1,-1-8 1,-1-5-1,-2 0-1,-1 0-4,1-15 0,-1-4-2,-3-2 3,-5-3 4,-3 3 0,-5-4 1,-3 2-1,0 2 2,-6 3-2,-13 4 3,-4 4-3,-7 6-2,-4 4-2,-3 3-13,1 14-30,10 3-25,11 0-109,12-3-133</inkml:trace>
  <inkml:trace contextRef="#ctx0" brushRef="#br0" timeOffset="331414.7263">12266 14893 503,'0'0'176,"0"0"-110,0 0-3,0 0 28,0 0-7,0 0-36,-45-27-18,42 25-5,1 1 5,2 0 6,0 1 0,0 0-15,0-2-5,0 1-7,2-4-8,17 0 5,15-5-5,11-2-1,9 3 1,3-2-1,-3 1 2,-5 3-1,-10 1-1,-11 2 0,-12 0 0,-11 4 1,-2-2 0,-3 2 1,0 0 6,0 0-2,0 0 0,0 0-4,0 0-2,-9 0-1,-3 2-12,0 8-49,3 1-59,6-1-140,3-6-253</inkml:trace>
  <inkml:trace contextRef="#ctx0" brushRef="#br0" timeOffset="332171.3516">13046 14561 590,'0'0'172,"0"0"-139,0 0 8,0 0 45,0 0-19,0 0-22,-73-8-31,55 44-5,-3 8 13,4 4 0,1 3 6,7-3-6,5-1-8,4 0-5,0-6-6,1-7-3,13-9 5,3-5-5,3-5 1,4-3-1,7-4 0,4-8-19,3 0-9,4-4 4,-8-12 8,-7-2 8,-12-2 8,-6-4 1,-9-1 0,0 2 6,-12 3 2,-10 3 11,-1 5 2,-8 6-13,-3 5-6,-5 1-3,0 4 2,8 11-4,3 3 2,14-1-34,7 1-40,7-2-118,2-6-67,21-10-214</inkml:trace>
  <inkml:trace contextRef="#ctx0" brushRef="#br0" timeOffset="332600.5697">13341 14522 798,'0'0'124,"0"0"-83,0 0 22,0 0 1,0 0-9,0 0-11,0-27-19,0 27-9,0 0-2,0 0-3,0 0-4,0 7-4,3 11 1,6 8 7,-4 7 5,-1 6-6,-1 3 4,-3 3 0,0 4-6,0-2-2,0 1-3,0-6-1,0-6-2,5-9 1,2-10 0,3-6-1,3-5-1,4-4 1,6-2-3,1 0-6,7-4-6,0-10-11,-2 1-13,-7 1-19,-7 1-18,-5 4-5,-5-3-36,-5 2-44,0 1-36,0 1-93</inkml:trace>
  <inkml:trace contextRef="#ctx0" brushRef="#br0" timeOffset="332974.3447">13458 14756 422,'0'0'151,"0"0"-107,0 0 65,0 0 1,0 0-4,0 0-40,-47-29-9,46 29-5,1-3 2,0 2-15,0-4-12,12 1-19,19-3-1,14-3-4,10 4-2,2 0-1,-4 2 3,-5 2-1,-6-2-1,-7 1 0,-9 1 0,-11 0 0,-7 0-1,-7 2 0,-1-1-3,0 1 3,0 0-7,0 0-46,-19 12-93,-10 4-195</inkml:trace>
  <inkml:trace contextRef="#ctx0" brushRef="#br0" timeOffset="335735.0587">11806 16518 993,'0'0'141,"0"0"-77,0 0-34,0 0-15,0 0 4,0 0-3,94-52-10,-24 34-6,6 3-6,2 3-87,0 0-78,-3 1-243</inkml:trace>
  <inkml:trace contextRef="#ctx0" brushRef="#br0" timeOffset="336482.4363">12613 16131 621,'0'0'189,"0"0"-157,0 0-17,0 0 30,0 0 10,0 0-31,-16-10-19,16 10 3,0 0-4,0 0 22,0 0-9,0 0 1,0 0-6,0 0-7,0 0-2,0 0 0,0 0-2,0 0 0,0 0 0,0 0 0,0 0 0,0 0 2,0 0 1,0 0-1,0 0 0,-2 0 9,2 0-6,0 0 8,0 0 3,0 0 3,0-3-5,0 3-3,0-2 0,-1-1-6,-2-1-5,0 1 4,1 1-1,-1 0 6,3 1-1,-1-1-1,1 2 3,0 0-1,0 0-2,-2 0-7,-5 12-1,-7 19-1,-5 14 1,0 10 10,1 1-2,9-2 0,9-2-3,0-5 2,1-4-5,20-6 1,3-3-1,5-7-1,3-7 0,1-2-1,0-7 0,-2-5-10,-2-6-1,-5 0 1,-1-1 2,-3-16 6,-4-6 2,-1-2 2,-8 0 0,-4 0-1,-3 8 3,0 1 11,-16 5-5,-12 4 0,-12 7-10,-14 0-3,-10 13-19,0 12-43,7 5-99,12-2-247</inkml:trace>
  <inkml:trace contextRef="#ctx0" brushRef="#br0" timeOffset="338690.1595">12768 17404 613,'0'0'200,"0"0"-148,0 0-51,0 0 16,0 0 46,0 0-25,-14-14-26,8 10-4,-4 1-2,-1 3-3,-1 0 13,-6 0-5,-2 0-1,-4 3-2,-2 15 0,0 4 1,4 7 3,-1 6 2,6 4-3,6 0-1,7-2 0,4-2-5,0-4 0,12-4-2,10-6-2,8-6 0,4-6 1,5-6-1,7-3-1,-2 0-6,-4-10-18,-3-7 4,-10-4 9,-11-3 10,-7-2 1,-9-4 1,0-1 9,-6-4 16,-16 3 7,-5 1 17,-9 3-2,-2 4-18,-3 4-7,1 7-2,3 2-5,4 4-12,2 7-4,4 0-8,6 7-63,4 12-112,10-2-274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2T06:07:39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2195 1670 445,'0'0'152,"0"0"-91,0 0-49,0 0 19,0 0 40,0 0-27,0 0-20,18 12 7,-12-9 4,-3 0-11,-3 1-5,0 3 3,-20 4 3,-11 5 0,-12-3-14,4 0-8,0-4-1,8-7 5,7-2 1,11 0 5,7 0-2,6-2 7,0-15-11,10-7-7,16-7 0,9 0 0,4 0 0,3 4 0,-2 4 0,3 5 0,-2 7 0,-8 9 0,-2 2 0,-10 12-1,-9 12 1,-8 7 0,-4 5 1,-16 9-1,-14 0 1,-6 4 1,-1-4-2,2-4 1,7-7 1,9-4 9,8-7 1,6-7-2,5-5 2,0-4-9,10-3 3,12-2 0,12-2 5,7 0 8,4-6-4,4-8-7,1-1 1,4-3-7,3 2 1,3-2-3,-2 5 0,-9-1 3,-15 4-2,-10 4 0,-12 4 13,-7 2-2,-5 0-3,0 0-1,0 0-4,0 0 1,0 0-5,-3 0-38,-5 8-87,2 2-124,2-6-304</inkml:trace>
  <inkml:trace contextRef="#ctx0" brushRef="#br0" timeOffset="889.2528">3111 1642 398,'0'0'124,"0"0"-60,0 0 38,0 0 29,0 0-33,0 0-34,-53 11-25,53-11-13,0 0-5,0 0-1,17 0-6,10 0 5,12-5 3,3-4-9,7 1-3,-3-3-6,2 2-3,-2-1 1,-4-1 3,-8 4-5,-10 1 1,-12 3-1,-6 3 0,-6-1-33,0 1-32,0 0-32,0 0-77,-9 0-83,-9 0-295</inkml:trace>
  <inkml:trace contextRef="#ctx0" brushRef="#br0" timeOffset="1228.5917">3254 1451 655,'0'0'123,"0"0"-56,0 0 29,0 0-10,0 0-20,0 0-13,-22-47-25,22 47-18,0 5-4,0 19-6,6 16 3,6 11 6,-2 2 8,-1 3-6,0-4-4,2-2-3,-2-4 22,-2-6-16,2-9-2,-5-8-5,-1-7-3,-3-6 1,1-6-3,-1-2-1,0-2-41,4 0-36,-1 0-25,3-4-99,6-18-111</inkml:trace>
  <inkml:trace contextRef="#ctx0" brushRef="#br0" timeOffset="2127.4416">4018 1289 607,'0'0'141,"0"0"-87,0 0 22,0 0 13,0 0-32,0 0-35,3-59-15,34 46-4,5 3-3,6 5 9,0 5-2,-1 0-1,-3 18-1,-7 8-1,-10 8-1,-11 2-2,-13 4 2,-3-2-1,-9 0-2,-16 0-1,-5-6 1,3-7 0,5-6 3,10-8-3,6-7 0,4-3 0,2-1-1,0 0 0,0-4-1,2-15-5,10-10-4,7-10-5,-2-1 12,-1-2 2,-4 3 2,-2 9 1,-5 5 1,-4 8-1,1 8 0,-2 6 12,0 3 3,0 0-5,1 7-11,2 18 0,5 13 0,2 10 4,-2 4-4,1 0 2,-2-3 0,2-7-2,3-10-1,0-6-15,9-10-49,6-10-131,4-6-67</inkml:trace>
  <inkml:trace contextRef="#ctx0" brushRef="#br0" timeOffset="2410.7265">4906 1046 750,'0'0'153,"0"0"-128,0 0 15,0 0 18,0 0-24,0 0-12,-85 105 5,67-47-7,6 6-3,0 5 3,6 0 5,6-3-8,0-5-9,13-13-4,13-7-2,5-10 2,2-10 1,4-5-5,-4-11-23,4-5-35,1 0-31,-1-6-132,2-17-167</inkml:trace>
  <inkml:trace contextRef="#ctx0" brushRef="#br0" timeOffset="2633.4526">5076 1374 825,'0'0'197,"0"0"-173,0 0-24,0 0 13,0 0 13,0 0-6,112-28-20,-60 18-6,-1-5-68,-6-1-168,-4-3-109</inkml:trace>
  <inkml:trace contextRef="#ctx0" brushRef="#br0" timeOffset="2920.8392">5562 1113 706,'0'0'166,"0"0"-132,0 0 23,0 0 19,0 0-26,0 0-34,-11 6-10,11 19-5,0 5 5,-5 8 22,2 2 4,-2 3-13,1 2-1,2 1-7,2-6-6,0 0 6,8-8-3,8-9-5,1-2-1,2-10-1,2-2-1,0-5-10,1-4-46,-1 0-44,3 0-128,-2-14-207</inkml:trace>
  <inkml:trace contextRef="#ctx0" brushRef="#br0" timeOffset="3074.0623">5582 1342 715,'0'0'140,"0"0"-140,0 0-21,0 0 4,0 0-99,109-55-84</inkml:trace>
  <inkml:trace contextRef="#ctx0" brushRef="#br0" timeOffset="3311.1528">5928 1091 769,'0'0'191,"0"0"-130,0 0-12,0 0-2,0 0-3,0 0-21,43 36 9,-10-2-1,-3 7-10,-3 6-6,-7 3 1,-6 6 0,-11 4-9,-3 2-4,0-1-1,-12-3-2,-13-5-9,-11-3-41,-4-4-49,-1-5-53,2-7-233</inkml:trace>
  <inkml:trace contextRef="#ctx0" brushRef="#br0" timeOffset="3997.32">2853 2723 575,'0'0'156,"-124"21"-156,66-9-38,7-2 38,8-2 3,7-1 109,8 0-29,4 0-37,8-1-17,7-2-4,4-2 3,2-1-4,3-1-8,0 0-1,0 0-9,11 0 2,30 0 5,37-12 9,38-11-3,44-12 2,47-11-16,28-8-1,30-7-3,16-2 2,8 0-3,2 2-8,-6 6-5,-9 6-2,-17 4-4,-27 5 11,-26 5-5,-35 4 9,-29 5-3,-33 5 3,-30 4 3,-27 4 0,-22 5 2,-15 2 2,-12 4 16,-3 2 25,0 0-10,0 0-6,0 0-9,0 0-17,0 0-2,0 0-19,0 0-66,0 0-119,0-4-292</inkml:trace>
  <inkml:trace contextRef="#ctx0" brushRef="#br0" timeOffset="4177.0491">6899 2071 828,'0'0'334,"0"0"-328,0 0-1,0 0-5,0 0 32,0 0-23,-64-5-9,64 5-123,16-4-176,2-6-305</inkml:trace>
  <inkml:trace contextRef="#ctx0" brushRef="#br0" timeOffset="63257.8949">13919 1726 318,'0'0'436,"0"0"-330,0 0-80,0 0 28,0 0 28,0 0 0,0 0-25,0 0-14,-77-10-11,74 10-2,2-2-5,1 2-4,0 0-4,0 0-8,0 0-9,1-2-4,31-5 4,16-4 3,22-6-3,16 0 5,5 2-5,0 1-2,-7 3-5,-11 1-7,-16 0 9,-20 4 2,-15 3 3,-13 3 1,-7 0 2,-2 0-1,0 0-1,0 0 0,0 0-2,0 0-2,0 0-22,0 0-38,0 0-51,0 0-40,0 0-232</inkml:trace>
  <inkml:trace contextRef="#ctx0" brushRef="#br0" timeOffset="63878.975">15061 1502 576,'0'0'125,"0"0"-105,0 0 38,-89-16 70,68 6-46,5 0-19,7 2-19,4 2-3,5-1-8,0 1-5,0-4-21,6-3-5,14 2 4,7 0-3,5 5 1,4 6 4,-5 0-8,-5 13 0,-5 13-3,-14 11-1,-7 12 0,-16 5 4,-23 0 5,-6-5 1,5-11-4,7-5-2,11-9 4,8-6 0,7-5 0,5-3-2,2-3 0,0-1-2,12 1-4,8-1 4,10-4 6,5-1-2,8-1 0,1 0-2,0 0-2,-2-5-7,-3-2-29,-3 4-67,-6-1-47,-6 1-199</inkml:trace>
  <inkml:trace contextRef="#ctx0" brushRef="#br0" timeOffset="64502.622">16015 1386 639,'0'0'155,"0"0"-136,0 0 15,80-54 69,-69 52-25,-8 2-21,-3 0-25,-2 19 2,-33 16 6,-22 13-3,-21 8-5,-11 0-22,5-10-1,18-9 4,19-9 5,19-12-1,16-5-14,9-5-1,3-2-2,1 3-7,23 1-3,12 2 6,9-1 4,7-3-27,4-3-55,2 0-45,-1-3-115,-4 0-145</inkml:trace>
  <inkml:trace contextRef="#ctx0" brushRef="#br0" timeOffset="64839.66">16562 1311 994,'0'0'141,"0"0"-102,0 0-17,0 0 41,0 0-9,0 0-12,-4-22-35,4 46-7,0 18 0,0 12 21,-2 11 2,-5 3-6,4-4-11,2-10-2,1-6-1,0-8-2,10-5 2,2-6-3,4-7-2,-2-5 0,-1-5-10,1-5-26,-2-3-20,-1-4-31,1 0-77,-1-9-136,-4-14-222</inkml:trace>
  <inkml:trace contextRef="#ctx0" brushRef="#br0" timeOffset="64983.0579">16520 1671 769,'0'0'248,"0"0"-208,0 0-14,0 0 55,0 0-14,0 0-58,6-18-9,51 11-8,16-2-69,9-2-96,1-5-265</inkml:trace>
  <inkml:trace contextRef="#ctx0" brushRef="#br0" timeOffset="65245.9102">17519 1439 977,'0'0'73,"0"0"-41,0 0 46,0 0 2,0 0-40,0 0-17,-106 16-13,73-4 3,6 5 0,6 0-11,7 2 1,7 2-1,7 0-4,0 0 2,17 0-4,12-1-13,9-3-18,5-3-16,6-4-67,5-6-64,-1-4-285</inkml:trace>
  <inkml:trace contextRef="#ctx0" brushRef="#br0" timeOffset="65487.6478">18097 1562 1137,'0'0'117,"0"0"-117,0 0-7,0 0 7,0 0 12,0 0-1,135-31-11,-56 27-90,-3-2-122,-3-4-218</inkml:trace>
  <inkml:trace contextRef="#ctx0" brushRef="#br0" timeOffset="65763.8379">18636 1254 828,'0'0'199,"0"0"-147,0 0 26,0 0 22,-31-74-16,31 71-17,0 3-30,0 5-32,0 21-3,13 16 2,4 16 21,-1 14-10,-4 10-11,-3 0-3,-2-6 0,-2-10-1,-2-10-7,-3-7-14,0-8-12,0-9-13,0-8-10,0-9 8,0-6-14,0-7-50,-3-2-10,-2 0-165,0-12-237</inkml:trace>
  <inkml:trace contextRef="#ctx0" brushRef="#br0" timeOffset="72385.8984">14453 3782 396,'0'0'151,"0"0"-31,0 0-9,0 0 10,0 0-15,0 0-23,0 0-17,-61-9-27,61 9-3,0-2-9,0 0-9,7-1-18,18-4 3,20-3 1,15-4-2,10-4-4,-1 2-19,-1 3-68,-5 2-48,-8 1-96,-3-3-73</inkml:trace>
  <inkml:trace contextRef="#ctx0" brushRef="#br0" timeOffset="72871.6263">15111 3427 700,'0'0'126,"0"0"-64,0 0 19,0 0 0,0 0-12,0 0-10,-24-60-27,24 56-16,0 1 2,0 2 2,0-1 2,0 2-7,0 0 4,0 0-12,0 0 1,0 0-1,0 0 0,0 0-2,0 0-1,0 0 4,0 0-7,0 0 3,0 0-1,0 0 0,0 0-3,0 0-2,0 14 0,4 13-5,6 13 7,0 10 2,-6 8 0,-1 9 4,-3-3-6,0-6 1,0-9 1,0-16-1,3-8-1,0-10 2,0-7-1,-1-4 2,-1-4-6,-1 0-6,0 0-13,0 0-11,2 0-20,3-3-27,9-15-40,10-10-185,10-8-42</inkml:trace>
  <inkml:trace contextRef="#ctx0" brushRef="#br0" timeOffset="73164.6993">15922 3332 872,'0'0'101,"0"0"-71,0 0 6,0 0 22,0 0 2,0 0-50,-32 43 5,-9 1 2,-9 7-11,5-5 3,8-3 6,15-10-11,12-4 3,10-5 4,0-5-7,13-1-4,14-2 5,11-3-5,7-3 2,7 0-2,3-3 0,1 0-62,4-3-54,0-4-114,-6 0-189</inkml:trace>
  <inkml:trace contextRef="#ctx0" brushRef="#br0" timeOffset="73593.8604">16716 3310 813,'0'0'150,"0"0"-115,0 0-4,0 0 29,0 0 21,0 0-21,-11-69-28,11 69-19,3 0-7,3 3-3,2 18-3,0 10 11,-1 13 12,-3 3-5,-2 2-7,-1-3-2,1-5-5,2-2 0,2-6 1,5-2-5,1-5-2,3-7 2,3-5-2,2-4-3,3-5-15,2-5-10,2 0-7,0-6-42,-3-14-71,-7-3-108,-5-9-143</inkml:trace>
  <inkml:trace contextRef="#ctx0" brushRef="#br0" timeOffset="73779.3356">16724 3448 855,'0'0'174,"0"0"-142,0 0-22,0 0 17,0 0 31,0 0-47,32-5 3,34-4-14,12-5-27,5 1-96,-5-5-171,-10 0-315</inkml:trace>
  <inkml:trace contextRef="#ctx0" brushRef="#br0" timeOffset="74080.5068">17514 3401 804,'0'0'163,"0"0"-148,0 0-14,0 0 12,0 0 12,0 0-9,58-2-8,-16-1-8,4 2-31,-7 0-87,-6 1-104,-6-5-55</inkml:trace>
  <inkml:trace contextRef="#ctx0" brushRef="#br0" timeOffset="74485.3187">17738 3330 780,'0'0'189,"0"0"-152,0 0-8,0 0 34,0 0-3,-112 2-33,72 20-12,0 3-1,2-1 11,7-1-7,5-3 3,6-5-4,5 1-2,3-2-5,7 0-4,5 1-4,0 4-1,6 1 7,15 0-8,4-1-2,8 0 1,6-4 1,9-6 4,3-2-4,5-7-25,-2 3-29,0-2-47,-6-1-49,-3 0-143,-4 0-117</inkml:trace>
  <inkml:trace contextRef="#ctx0" brushRef="#br0" timeOffset="74957.1471">18706 3371 722,'0'0'188,"0"0"-151,0 0 20,0 0 18,0 0 13,0 0-29,-25-61-22,22 61-21,-7 6-10,-6 19-6,-3 9 5,0 3 6,5-1-2,7-2-8,7-3-1,0-2-1,12-4-4,12-4 0,6-7 2,2-7-5,3-7 8,1 0-5,-3-15 5,-5-6 3,-6-2 2,-10-6 0,-9-1 2,-3-4 11,0-4 6,-12 3-4,-10 1 0,-5 4-7,-6 8-13,-7 6-2,-7 7-19,-6 9-36,-1 0-69,8 12-101,9 1-399</inkml:trace>
  <inkml:trace contextRef="#ctx0" brushRef="#br0" timeOffset="79877.8921">16045 5309 546,'0'0'177,"0"0"-117,0 0-12,0 0 71,0 0-21,0 0-26,-42-39-28,32 45-25,-9 25-12,-4 15 6,-4 11 18,9 0-14,11-2-12,7-6-3,17-9-2,21-4-2,9-10-8,7-11-14,4-11-16,-2-4-10,-9-19 4,-13-15-22,-17-12-9,-17-5-5,-15-3 40,-36 0 42,-19 2 4,-15 5 28,-4 9 24,2 11 3,16 9 0,19 11-12,20 4-20,22 2-12,10 1-15,10 0-29,26 10 8,16 0 3,12-4-15,8-6-23,-1 0-5,-6-6 25,-9-14 19,-12-6 15,-10-5 2,-10-7 5,-5-2 28,-5 0 25,-3 0-5,-2 5-3,0 4 2,0 7-6,-4 12-3,1 10-11,4 2-21,9 35-6,10 24-5,8 23 29,-1 12-7,-3 0-12,0-5-9,-5-16 0,-4-17-1,-6-13-10,-11-12-21,-7-10-71,0-7 7,-10-10-71,-8-4-76,-1-17-72</inkml:trace>
  <inkml:trace contextRef="#ctx0" brushRef="#br0" timeOffset="80613.0782">16406 5243 453,'0'0'181,"0"0"-93,0 0-72,-9-76-15,44 61 20,12-1-20,8-1 2,3-1-6,-3-4-2,-5 0-3,-6-5-1,-8 0 9,-12 0 6,-10-1 25,-10 6 43,-4 3 19,0 9-10,0 4-23,-1 6 2,-4 2-44,1 28-13,-3 15-3,4 10 16,3 7-7,0 1-10,16-4-1,3-5-7,-1-6-17,1-12-5,-5-9-7,-1-10-2,-2-10 10,3-7 8,3 0 20,7-16 3,2-8 6,4 0-8,-1 6 12,-7 10-2,-2 8-1,0 0 1,0 7-9,5 9 10,5 3-10,1-2 2,4-3-4,1-7 1,-2-7 1,-3 0-2,-5 0 1,-3-14 1,-3-5-2,-5 2 6,-4-1-4,0 4 1,-3 2 4,-4 4 10,0 5 4,-1 2-7,-2 1-5,7 0-9,8 0-3,9 0 3,5 0 2,6 0-2,0 0-1,-3 0-6,-4 6-2,-7-1-3,-2 5 0,-1 0 12,3 2 0,8-1 0,9-2 2,7 1-2,15-7 1,8 0-1,5-3 0,3 0 2,-7 0-2,-3-6 0,-10 2 1,-8 2 0,-13 0-1,-14 0 0,-10 2-1,-10 0-43,-2 0-71,-23 2-243,-20 8-11</inkml:trace>
  <inkml:trace contextRef="#ctx0" brushRef="#br0" timeOffset="80927.5914">16747 5968 941,'0'0'156,"0"0"-146,0 0-10,0 0-59,0 0 58,120 66 1,16-73 9,26-11-9,17-5-5,18 0 5,2-1 1,-11 2 3,-14 0-1,-29 1 8,-30 3-6,-27 1 11,-26 1 12,-20 4 1,-19 5 10,-13 1 3,-9 3-3,-1 0-6,0 0-21,0 0-12,-3-1-19,-19 0-20,-12 4-84,-12 0-49,-7 0-338</inkml:trace>
  <inkml:trace contextRef="#ctx0" brushRef="#br0" timeOffset="104139.375">9502 1145 648,'0'0'51,"0"0"-8,0 0-37,0 0 0,86-87 1,-59 62 51,-1-2 4,-5 1-10,-3 1-29,-3-2-16,-6 1 9,-6 4-9,-3 1 5,-4 4 7,-16 5-10,-10 3-5,-1 8-4,-8 1 1,0 10 10,-1 19-11,-2 16 0,10 12 0,13 16 0,11 16 2,8 21-2,10 23 0,21 20-1,10 18 0,6 13 2,0 2 0,-4 5 2,-9-1-3,-10-10-2,-9-13-10,-14-19-8,-1-21 1,-25-14 17,-23-12 1,-20-9 1,-14-11 0,-9-12 2,-2-10-4,13-14 5,17-14-2,24-15 0,20-10 10,14-6 7,5 0-4,6-16-14,27-9 2,18-8-2,13 7-4,15 10 4,0 12-2,3 4 2,1 28 4,0 29-3,-4 23 9,-11 26-3,-14 26 4,-21 22-7,-21 17 0,-12 17 0,-12 12-4,-19 7 1,-8 8 1,0 2 0,8-6-2,10-3 13,11-21 6,10-22-4,11-25 1,21-26 6,9-16 3,3-16-12,2-17-13,0-15 1,0-18 4,-1-14-5,-5-11 0,-4-7-1,-7 0 1,-10-12-3,-6-11-1,-10-2-16,-3-6-15,0-5-13,-4-4-4,-12-9-99,-7-4-191</inkml:trace>
  <inkml:trace contextRef="#ctx0" brushRef="#br0" timeOffset="118225.8632">11418 1502 760,'0'0'141,"0"0"-95,0 0-22,0 0 19,0 0 1,0 0-17,0 0-26,0 0 0,-9 62 12,14-10 9,-5-5-12,0-8 1,0-3-2,0-5-4,0-6 2,-2-7 0,1-4-2,1-5-4,0-4 0,0-1-1,0-4-2,4 0-3,13 0 5,10 0 2,11-4 10,8-6-3,3 0-5,0 7-2,-5 3 0,-7 9-2,-7 19-5,-10 7 0,-10 6 4,-10 3-1,-1-1 4,-26-2 0,-8-4 1,-2-6-1,2-6 5,2-7 2,6-5 7,7-6-1,6-2-1,4-4-4,7-1-7,2 0 0,1 0-3,0 0-2,0 0-21,0-7-38,-2-8-41,2-6-73,0-5-192</inkml:trace>
  <inkml:trace contextRef="#ctx0" brushRef="#br0" timeOffset="118592.1267">11363 1608 715,'0'0'146,"0"0"-68,0 0-30,0 0 30,0 0 1,0 0-39,-37-46-37,85 25 9,20-10-6,13-5-4,10 0-2,3 0 3,0 5-2,-8 5 1,-16 2 1,-17 10 0,-22 3 5,-16 7 8,-9 1 11,-6 3-2,0 0-11,0 0-2,0 0-6,0 0-6,0 5-11,-15 10-22,-2 9-48,-2 6-27,1 2-94,0-2-131</inkml:trace>
  <inkml:trace contextRef="#ctx0" brushRef="#br0" timeOffset="124112.016">10976 3831 350,'0'0'96,"0"0"-77,0 0 11,0 0 30,0 0-2,0 0-8,0 0-18,-46 6 10,43-6 4,0 0 18,2 0 13,-1 0-39,0-2 7,2-5-14,0-4-2,0-5-20,8 1 8,9-4-9,11 1-2,2 3-1,3 4-3,-2 9 2,-4 2-2,-5 16-2,-10 18-2,-9 12 2,-3 10 7,-16 6-2,-17 1-1,-3-1-2,-1-9-1,5-9 1,12-13-1,6-9 1,10-11-4,4-3 2,0-3 0,1-3 0,22-2 3,6 0 9,10 0 7,7-12-12,-1 1 1,1 1-8,-4 2 4,-4 2-4,-8 2-1,-7 3-3,-5 1-45,-6 0-18,2 0-124,-3 0-69,2 0-126</inkml:trace>
  <inkml:trace contextRef="#ctx0" brushRef="#br0" timeOffset="124399.3151">11500 3955 844,'0'0'153,"0"0"-111,0 0 2,0 0 31,0 0-22,0 0-48,-21 0-5,38 0 0,13-2 4,4-5-4,3 3-42,0-1-53,-1 0-42,0-6-134,-3-1-47</inkml:trace>
  <inkml:trace contextRef="#ctx0" brushRef="#br0" timeOffset="124936.9882">11910 3715 672,'0'0'148,"0"0"-80,0 0-46,0 0 40,0 0-4,0 0-42,14-44-14,19 37 2,7 2-4,-4 2 1,-2 3-1,-10 0 0,-9 0 0,-9 0 0,-4 0-1,-2 4-3,0 9 4,-2 6 0,-12 6 14,2 0-3,-1-1-3,6-2-6,5-1 6,2-2-6,3-1-2,18 3 0,9 0 0,6-5 1,6-2 1,-1-3-2,-1 1-3,-7-2 1,-7 0-5,-11 0-1,-4 1 3,-9-1 4,-2 2-1,0 4 2,-19 2 4,-10-2 11,-5 1 1,-6 1 1,0-3 3,4-1 0,4 0-7,7-5-4,7 0-9,5-5 0,8-1-5,5-3-42,0 0-36,8-11-177,16-18-61</inkml:trace>
  <inkml:trace contextRef="#ctx0" brushRef="#br0" timeOffset="125364.759">12445 3501 747,'0'0'159,"0"0"-112,0 0 15,0 0 16,0 0 1,0 0-48,-12-17-8,12 17-13,-2 0 14,1 0-5,1 0-9,0 7-5,0 15-2,0 13 13,6 15 8,3 8-13,1 7-2,-1 2-3,2-6 2,-1-3-4,3-6 1,1-5-4,-1-7-1,1-5 1,-1-9-1,-2-10 1,-4-5-1,-1-8-1,0-2-2,-2-1-2,4 0 4,5 0 1,7-12 1,5-5-1,-3 1-21,-5 2-15,-5 2-18,-5 2-47,-4-1-36,0 0-136,-1 0-164</inkml:trace>
  <inkml:trace contextRef="#ctx0" brushRef="#br0" timeOffset="125711.0171">12549 3839 737,'0'0'204,"0"0"-155,0 0 16,0 0 47,0 0-27,0 0-50,-21-29-29,54 15 3,13-2-9,11 0 7,4 3-5,0 1 1,-4 0-3,-6 0-1,-9 2 0,-13 1 1,-8 4 0,-12-1 1,-6 5 1,-3-1 0,0 2 0,0 0-1,0 0-1,0 0-2,-1 0-19,-16 9-37,-10 13-97,-7 2-164</inkml:trace>
  <inkml:trace contextRef="#ctx0" brushRef="#br0" timeOffset="134237.1332">11885 5530 538,'0'0'147,"0"0"-59,0 0-4,0 0 1,0 0-3,-25-71-21,22 71-3,0 0-20,-3 19-33,-6 23-4,-3 19 14,-1 5-4,5 3 0,10-6-11,1 0 0,10-7 0,17-7-2,6-12 1,7-10-4,2-15 0,0-10-3,-2-2 4,-6-22 4,-6-20 3,-11-9 7,-11-9 0,-6 1 5,-10 3 13,-22 5-11,-7 11-16,-7 15-1,-3 16-16,0 9-61,5 18-100,14 2-474</inkml:trace>
  <inkml:trace contextRef="#ctx0" brushRef="#br0" timeOffset="138000.4632">11964 5735 394,'0'0'119,"0"0"-84,0 0-24,0 0 37,0 0 42,0 0-38,-49-28-18,44 24-14,4-2 10,-1 0 26,2-3-9,0 0-23,0-3-16,16-1-1,6-1-3,6 0 6,6 3-9,4 4 0,-2 7 0,-3 0-1,-5 24 5,-6 21 1,-11 24 30,-11 19-7,-6 11-19,-24 1-3,-6-9-2,-1-9 0,1-10 16,1-8 8,6-11-9,3-8 4,4-7-4,7-11 1,5-7-9,5-5 0,5-7-6,0-3-6,16-2-9,20-3 9,18 0 12,19-16 7,15-9-15,8-6 3,4-1-4,-3 0 2,-5 6-4,-8 5 1,-16 4-3,-14 3 1,-20 8 0,-16 2-1,-10 2 2,-7 2 0,-1 0 2,0 0 8,0 0-3,0 0-3,0 0-1,0 0-4,0 0-1,0 0 0,0 0-1,0 0-26,0 10-41,0 7-33,-9-1-91,-7-5-329</inkml:trace>
  <inkml:trace contextRef="#ctx0" brushRef="#br0" timeOffset="142269.5366">1974 8732 363,'0'0'90,"0"0"-8,0 0-55,0 0-1,0 0 16,0 0 13,0 0 8,0 0-24,-9-39-9,9 39-12,0 0-10,0 0-6,0 0-2,0 0 0,11 0-3,16-4 3,10 2 0,17-3 2,7 1-1,12-2 0,12 1 0,21-5 0,13-1 1,15-3-2,17-5 0,12-1-2,7-4 1,9 1 1,6-1 0,10 1 5,8-2-4,9 0 0,3 2-2,-3 1 0,-8 0 1,-2 5 2,-4-5-2,-1 1-1,4-4 1,-4 2-1,-1 0 0,-1 7-3,-5-1 4,-7 3-8,-9 1-3,-6-2 0,-15 3-1,-12-3 12,-9 1 3,-8 0-1,-6 0 2,-7 0-2,-4-1-2,-6 0 6,-5-2-3,-2 2 5,-3-1-7,0 2 2,-5 6 0,-4-1-1,-5 3-2,-4 0-2,-5 3 2,-2-2 3,6-2-3,13-1 1,15-5 2,16 2 69,15-1-20,12 2-45,8 2-7,9-2-1,-2-1-4,0-3 5,2 0 0,-2-3 3,7-1-3,-2 1 2,0 1-2,0-1 0,0-1 0,3-1 2,1-1 1,-1 2-3,7 0-1,-4-1 1,2 1 0,1 3-1,4-1 1,3 2 0,1 2 0,4-3 2,-1-1-2,2 1-1,-4 0 1,2 3 1,-2-1 0,-1 3 2,4-2-3,-4-1-1,4 1 0,1-2 1,1 0 0,1-4 1,-1 1-1,-2-7-1,-4 1 1,-1-2 0,-7 1 2,0 2-2,0 0 4,-1 3 1,0-1-4,-4-1 1,3 3 1,-4-1-1,-3 2-2,2 3 0,-4-2 1,2 3-2,0-3 1,-4 2 0,1 1-1,-2 3-4,-3 0 5,-1 3 4,-8-1-4,-4-2 0,-2-1 0,-9 0-3,-2 1 6,-5-2-2,-5 4 2,-6-1 9,-4 2-7,0 1 0,-4 1-5,-4-2 3,-7 0-3,-9-1-1,-4 1-1,-1 0 1,-2-1 1,2-2 0,0 3 1,1-5-1,0 0 0,-3 1 2,-1-1-1,-2 0 1,1 2-2,-3 2 6,2 2 6,-4 2-3,-2 1-4,1 1 0,1 0-2,-1-1-2,-2 1-1,-6 1 7,1 1-5,1 0-2,1 0 1,0 0-1,2 0 0,-4-3 0,-2 3 3,-6 0-3,-1 0 0,0 0 0,1 0-1,3 0 1,-1 6 1,0-1-1,-7 1 0,-6-1 0,-1-1 0,-8-1 0,-3 0-1,-2-1 0,-7 0 1,-6-2 0,-5 2 0,-8 0 0,-2-2 2,-2 2-1,0-2 14,0 0 5,0 0-10,0 0-5,0 0-5,0 0-12,0 0-29,0 0-27,0 0-95,-6 0-3,-15 0-63</inkml:trace>
  <inkml:trace contextRef="#ctx0" brushRef="#br0" timeOffset="158736.0675">3729 10978 606,'0'0'113,"0"0"-77,0 0-7,0 0 41,0 0 16,0 0-32,0 0-15,-58-13-15,56 12-6,1-4 4,-2 2-3,3-3 8,0-1-9,0-4-4,9-1-5,13-3-8,12 3 3,9 6-3,2 6-1,1 0-2,-4 14 1,-9 13-4,-9 7 0,-12 7-20,-12 3 2,-6 2 0,-21-2 10,-10-5 3,-5-1-1,3-9-1,5-6-4,10-7 5,11-6 3,5-6-7,8-4 9,0 0 6,0-18-12,9-15-59,9-9 22,3-7 49,9-2 5,-2 4 7,-1 2 17,1 8 1,-7 12-1,-7 8 0,-7 10-1,-4 7-14,3 0-3,-2 3-11,4 20 8,1 7 10,0 6-3,-2 0-2,1-2-9,0-3-3,3-2 2,1-4-3,0-4-1,3-2-1,-3-2-16,3-6-6,-2-2-20,7-5-64,3-4-62,9-8-10,2-19-66</inkml:trace>
  <inkml:trace contextRef="#ctx0" brushRef="#br0" timeOffset="159040.2599">4410 10810 503,'0'0'118,"0"0"-9,0 0-71,0 0 22,0 0 37,0 0-48,-35-23-22,33 23-18,-2 0-2,-6 14 0,-4 11 6,0 8 4,0 7 0,0 1-6,5 0-2,3-3 1,6-4 3,0-5-10,6-2-1,14-5-2,5-4 6,2-3-12,4-7-4,2-4-35,6-4-26,1 0-66,-1-6-34,-3-14 21,-5-7-93</inkml:trace>
  <inkml:trace contextRef="#ctx0" brushRef="#br0" timeOffset="159276.1155">4651 10839 385,'0'0'146,"0"0"-41,0 0-3,0 0 11,0 0-8,0 0-71,-15-65-21,27 81-10,4 14 26,2 12-4,-3 5 11,-5 3-4,-2 0-13,0-6-14,2-3-2,-1-7-1,4-3-2,4-6-4,3-6-11,0-7-27,-1-5-16,-1-6-121,-12-1-79,-3-5-123</inkml:trace>
  <inkml:trace contextRef="#ctx0" brushRef="#br0" timeOffset="159612.2454">4584 10991 595,'0'0'218,"0"0"-170,0 0-27,0 0 17,0 0-36,0 0 15,31-32-8,18 23-9,-1-4 3,-2 0 2,-10-4-3,-8 3 1,-7-3 2,-4 0 20,-7 2 15,0 1 11,-4 3-16,2 2-7,1 9-9,6 0-15,7 16-4,5 23 0,1 15 10,-2 9-2,-7 1-8,-8-3 2,-10-6-2,-1-10 0,-5-7-7,-12-7 7,-3-7 0,1-5 0,4-4-27,6-8-41,9-7-79,0-2-227</inkml:trace>
  <inkml:trace contextRef="#ctx0" brushRef="#br0" timeOffset="160019.291">5805 10864 847,'0'0'157,"0"0"-137,0 0 1,0 0 32,0 0-24,0 0-12,81-38-17,-30 31-13,-8 2-45,-7 5-58,-15 0-147,-17 0-10</inkml:trace>
  <inkml:trace contextRef="#ctx0" brushRef="#br0" timeOffset="160168.0781">5816 11009 72,'0'0'716,"0"0"-584,0 0-114,0 0-4,0 0 16,0 0-7,9 12-7,37-12-9,4-4-7,2-6-101,-2 2-132,-8-2-61</inkml:trace>
  <inkml:trace contextRef="#ctx0" brushRef="#br0" timeOffset="162108.7012">7279 9749 447,'0'0'71,"0"0"-54,0 0-12,0 0-4,0 0 18,86-90 30,-76 68 13,-7 0-1,-3 2-7,0 0 3,-15 2-11,-13 5-7,-11 5-9,-6 8-16,-1 0-3,1 18 0,4 23 9,8 21-6,9 21-1,10 16 2,13 11-6,1 6-4,9 0-1,10 2-3,-4-8 2,-6-7-3,-9-8 1,0-15 1,-15-16-1,3-18 1,6-17-2,6-13 0,0-11-5,23-5 5,21-1 8,16-19 0,13-3-2,6 3-4,-3 12 4,-1 8-6,-10 8 0,-5 27 0,-15 16-4,-15 20 4,-21 22 7,-9 24 10,-39 23 5,-15 23 1,-8 14 9,2 9-4,12 2-10,15-5-2,17-12-7,16-8 1,3-18-4,28-17-3,12-18-3,8-24-1,11-18 1,2-16 0,4-18-21,-1-20-12,-1-14-15,1-18-12,2-31-6,-4-18-155,-6-23-190</inkml:trace>
  <inkml:trace contextRef="#ctx0" brushRef="#br0" timeOffset="162778.3066">8804 10178 870,'0'0'116,"0"0"-109,0 0-7,0 0 0,0 0 3,0 0 21,100 3-17,-48-3-2,-3-12-3,-8-4-2,-8-3-3,-11-2-11,-8-2 14,-11 0 0,-3-4 2,-9 1-1,-21 5 7,-11 4 22,-6 8-14,-2 9 15,1 0 13,3 15-9,5 19-19,7 9 3,12 7-4,14 0-2,7-2-1,19-4-12,21-7-1,17-7 1,6-8-5,5-9-3,4-9-43,-7-4-42,-2-7-45,-5-17-215</inkml:trace>
  <inkml:trace contextRef="#ctx0" brushRef="#br0" timeOffset="163190.3632">8664 9501 718,'0'0'286,"0"0"-234,0 0-52,0 0 8,0 0 6,98-33 25,-24 22-24,8 0-15,-5 3-13,-9-2-77,-15-2-192,-18-3-177</inkml:trace>
  <inkml:trace contextRef="#ctx0" brushRef="#br0" timeOffset="163991.6816">9623 9294 572,'0'0'130,"0"0"-126,0 0-2,0 0 14,0 0 14,0 0-11,38-69-17,-35 54 2,-3-2 0,0-1-2,-5-2 6,-14 2 2,-8 0 6,-6 5 12,-3 6 6,0 5 12,-1 2-1,3 10-7,-3 18-19,5 9-6,8 5-1,8 4-5,11-5-6,5-2-1,5-8-1,17-7 1,5-7-2,3-9 4,0-6 6,-2-2-3,-2-2 0,-1-15 2,-4-4-4,-3-7 3,0-5-3,-5-1 5,-1-4 8,-3 2 6,-1 4 1,-1 6-12,-3 10 13,-2 8-2,-1 6-1,-1 2-3,0 0-18,0 8-2,0 14-1,2 10 3,1 2 2,1 1 1,2-6-1,3-4-2,2-2-19,-2-4-53,2-6-16,2-3-69,6-8-71,0-2-26</inkml:trace>
  <inkml:trace contextRef="#ctx0" brushRef="#br0" timeOffset="164367.3696">9886 8924 294,'0'0'366,"0"0"-245,-18-75-27,14 59 12,2 2-26,2 7 16,0 2-48,0 2-7,0 3-9,0 0-20,0 7-12,0 20 1,0 17 1,2 13 16,2 10-8,-1 3-4,0 3-5,4 2 4,4-9-5,4-6-1,3-11 0,1-16 1,0-7-1,0-9-3,0-8-3,-3-6 6,2-3-6,1 0-9,-6-6-4,6-10-25,-4 0 0,-5-5-34,-1-1 10,-4-1-65,-5 0-106,0-1-17</inkml:trace>
  <inkml:trace contextRef="#ctx0" brushRef="#br0" timeOffset="164651.7339">9914 9218 603,'0'0'207,"0"0"-134,0 0 5,0 0 19,0 0-13,0 0-52,52-86-25,8 72 1,7 0 0,4 3 6,-4 0-9,-8 7-1,-10-2 0,-16 4-2,-12 2-2,-13 0 2,-7 0-2,-1 0 1,0 0 1,0 0-2,0 0-3,-3 0-26,-11 12-35,-2 5-51,-4-4-243</inkml:trace>
  <inkml:trace contextRef="#ctx0" brushRef="#br0" timeOffset="166519.5428">12942 9306 542,'0'0'137,"0"0"-64,0 0-40,0 0 41,-84-62 12,63 58-24,2 4-13,1 0-22,-2 13-16,0 15 1,1 7-1,2 7 0,6 1-7,8 3-4,3-4 5,5-2-5,18-5-6,10-5-6,3-7 2,2-9-8,-3-8 3,-3-6 4,-8 0 8,-7-19 3,-11-6 9,-6-5 6,0-5 8,-9-6 12,-15-3-11,-1 0-5,-3-2-8,1 7-3,2 10-4,7 11-4,6 8-19,9 6-24,3 4-22,15 0-155,24 0 0,14 0 88,13 0-137</inkml:trace>
  <inkml:trace contextRef="#ctx0" brushRef="#br0" timeOffset="166728.7035">13270 9169 368,'0'0'225,"0"0"-51,0 0-51,0 0-50,0 0-49,0 0 44,-49 74-14,11-32-23,4-1-22,10-9 4,12-3-1,12-7-2,0 1-9,8-5 2,18 0-2,9-2 0,5-1 1,6-7-2,5 0-40,-3-2-58,1-5-99,-4-1-135</inkml:trace>
  <inkml:trace contextRef="#ctx0" brushRef="#br0" timeOffset="166999.2293">13683 9053 677,'0'0'204,"0"0"-124,0 0-23,0 0 6,0 0-4,0 0-43,-15 37 13,15 22 12,0 6-1,0 3-22,0-1-2,8-10-6,3-7-5,3-10-5,4-7-1,1-8 0,7-5-3,2-7 1,5-7-21,1-6-34,-2 0-51,-3-19-66,-13-8-162</inkml:trace>
  <inkml:trace contextRef="#ctx0" brushRef="#br0" timeOffset="167143.8363">13677 9334 81,'0'0'677,"0"0"-554,0 0-92,0 0-12,0 0 0,0 0-9,5-18-9,51 18-1,13 0-145,11-6-76,2-10-67</inkml:trace>
  <inkml:trace contextRef="#ctx0" brushRef="#br0" timeOffset="167367.8453">14390 9088 638,'0'0'230,"0"0"-145,0 0-40,0 0 0,0 0-4,0 0-8,-94 41-15,52-7-10,9 2 1,11-3 1,12 2-2,8-5-1,2-1 1,8-2-6,17-6-1,8-2 0,5-5-1,7-3-17,3-4-58,1-6-44,-2-1-185,-1 0-292</inkml:trace>
  <inkml:trace contextRef="#ctx0" brushRef="#br0" timeOffset="168072.4123">15115 9043 512,'0'0'235,"0"0"-134,0 0-10,0 0 1,0 0-8,0 0-31,-14-6-49,-9 43 9,-12 10 23,-3 6-12,-2-3-23,-2-3 8,-1-8 0,4-8 5,6-9-2,8-6-9,9-6 2,9-6 6,6-4-9,1 0 12,0-6 8,0-20-1,10-14-21,8-9 0,1-3 5,2 4-2,-4 11-3,-1 14 0,-2 12-3,2 11 1,2 9 1,6 24 2,4 15 0,5 8 3,4 1-1,5-1-1,0-11 0,-2-12-1,-3-8-2,-8-12 0,-10-8-3,-4-5 4,-3-10 2,0-21 11,4-16-9,-5-14-4,-4-8 5,-7-6 5,0 5 5,-13 2 4,-14 14 1,-1 14-7,-1 15 5,5 12-8,9 8-10,5 5-3,3 8-1,4 18-19,3 13-30,4 6-37,27 0-20,15-5-123,1-11-329</inkml:trace>
  <inkml:trace contextRef="#ctx0" brushRef="#br0" timeOffset="170141.6544">18157 9012 627,'0'0'229,"0"0"-192,0 0-20,0 0 25,0 0 7,0 0-28,-10-13-19,10 11-2,0 1-15,0-1 9,0-2 6,7-6 5,1-4 6,1-8-11,-3-1-1,-6-3 1,0 1 1,-3 1-1,-14 3 0,-4 5 6,-4 8-1,-3 8 2,-5 0-2,-3 27 0,0 13-4,2 9 8,9 3-4,8-2-5,16-1-1,1-9-2,15-5-2,10-10 4,3-10 1,5-10-5,-3-5 5,0-9 5,-5-15-2,-1-6 2,-3-5 1,0-4 6,-6 4 11,-2-1 9,-1 5 15,-3 8-1,-3 10-8,-4 5-10,-1 8-2,-1 0-26,4 19 0,1 14-3,1 10 3,1 2 2,0-2-2,2-2-1,4-4-36,-3-6-51,7-4-31,-2-16-140,5-11-147</inkml:trace>
  <inkml:trace contextRef="#ctx0" brushRef="#br0" timeOffset="170480.4979">18509 8804 862,'0'0'144,"0"0"-94,0 0-11,0 0-12,0 0-17,0 0 3,108-10-4,-47 17-6,-4 3 1,-8-2-4,-12-1 2,-13-1-4,-12 0-1,-9-1-5,-3 3 2,-4 7 6,-19 7 22,-8 5 1,-6 4-9,2-1-6,4 1 2,4-3-1,7-3-6,3-3 0,5-3-2,7-2 1,2-4-2,3 0-9,0-2-44,0-1-22,6-4-63,15-6-130,8 0-22</inkml:trace>
  <inkml:trace contextRef="#ctx0" brushRef="#br0" timeOffset="171178.07">19509 8644 721,'0'0'113,"0"0"-83,-98-50 25,63 47 44,1 3-29,-2 16-22,0 24-33,2 12 4,7 6 0,9 3-8,14-1-3,4-6-6,14-7-2,21-9 0,10-14 2,13-10-1,6-14 5,3 0-6,-2-18 8,-9-12-5,-11-5-2,-14-8 6,-13-4 3,-13-4 10,-5-8 13,-15 0 0,-24 2-16,-13 4-12,-8 13 2,0 11-7,7 17 0,8 12-21,7 12-43,7 29-45,4 16-22,6 7-169,5 6-145</inkml:trace>
  <inkml:trace contextRef="#ctx0" brushRef="#br0" timeOffset="171679.4514">17810 9699 621,'0'0'201,"-129"-11"-158,84 7-25,16 0 38,8-2 11,12 3-5,4 2-12,5 1-6,0 0-12,0-2-29,20-7 4,31-6 10,32-3-14,35-4-1,30-1 6,26 0-4,19 2-3,10 2-1,4 0 1,-6-4 6,-6 3-7,-10-1-6,-17-1 5,-17 2-4,-26 5-4,-31 2 4,-28 5 4,-29 2 2,-21 5 2,-11 0 4,-5 1 12,0 0 14,0 0 0,0 0-15,0 0-12,0 0-6,0 0-1,0 0-18,0 0-49,-2 7-67,1 8-126,1-1-156</inkml:trace>
  <inkml:trace contextRef="#ctx0" brushRef="#br0" timeOffset="171809.1114">20212 9468 898,'0'0'47,"0"0"-47,0 0-101,-82-12 18,75 10-104</inkml:trace>
  <inkml:trace contextRef="#ctx0" brushRef="#br0" timeOffset="173585.6746">9109 12151 333,'0'0'125,"0"0"-51,0 0-29,0 0 0,0 0 34,0 0-9,-20-61-35,17 52 22,0 0 9,-1 1-29,-2-1 11,-4 3-22,-1 2 2,-3 4-15,-2 0-1,-1 2-5,1 22-6,4 8 1,2 10 2,7 4 0,3 3-2,2-2-2,17-4 0,6-2-2,6-6 2,4-5 0,1-8-6,7-9 7,0-9-5,1-4 4,-6-7-4,-2-17 4,-13-5 2,-7-8 1,-9-5 0,-7-7 2,0 1 0,-7-2 6,-14 2 5,0 7-4,-1 9 2,-1 5-14,0 14-16,3 9-25,-2 4-56,-1 11-240,5 6-277</inkml:trace>
  <inkml:trace contextRef="#ctx0" brushRef="#br0" timeOffset="174530.3231">13041 11326 519,'0'0'314,"0"0"-241,0 0-63,0 0 17,0 0 22,-89 46 3,73-8-22,8 5-13,6 3-8,2-4-4,13-7-5,13-8 0,9-10 0,1-5 0,1-11-3,-3-1-4,-7-11 1,-8-15 6,-11-13 2,-8-9 4,-8-4-6,-27-2 1,-15 6 1,-2 7 7,-5 9-5,7 9 6,8 9-4,13 8 0,16 6-1,10 0-5,3 0-6,16 1-24,23 8 19,18-3-4,15-6-21,5 0-27,-4-10-14,-10-10 43,-17-4 27,-15-1 7,-17-4 9,-12-1 37,-2-2 32,-6 1-24,-11 3-4,2 9 3,5 7-1,5 10 8,5 2-29,0 22-31,0 23 0,9 20 10,6 10 5,3 0-13,3-1 0,1-2-2,2-3-13,2-6-45,-3-8-60,-6-16-77,-2-17-175</inkml:trace>
  <inkml:trace contextRef="#ctx0" brushRef="#br0" timeOffset="176179.5049">13387 11280 569,'0'0'112,"0"0"-45,7-72-46,22 58-13,13 0 18,6 2-5,2 1-16,-5 0-4,-4-2-1,-11-1 0,-11 0 4,-9 0 2,-8-2 8,-2-1 30,0 1 21,-4 2-8,-3 5-12,3 4-7,1 5 30,0 3-59,-4 24-5,-2 19-4,-1 10 18,4 5-8,2 0-8,4-3-1,0-1 0,0-6-1,13-9-3,-2-6-5,-1-15-4,-2-10 1,-5-8-5,0-3 16,1-4 10,4-21 6,5-10 1,4-7-13,4 2-2,2 10 9,1 8-5,-1 12 5,1 10-7,-2 0 2,5 22-4,1 7-2,3 5 3,1 0 2,-1-5-5,-1-2 0,-6-13 0,-5-3-2,-5-7 0,-4-4-3,-4 0 2,0-10 3,2-14 6,2-9-5,-4-3 1,-3 0-2,0 0-1,-2 3 1,-1 7 1,0 11 2,0 10-3,0 3-6,0 2-4,0 3 0,0 15 10,2 5 3,13 1-2,6-4-1,7-6-8,5-6-1,1-5 0,-3-3 6,-7 0 0,-1-13 3,-7-2 4,-4-2 2,-4 1 0,-1-1 1,2 4 2,-2 4 0,4 2-6,4 7-1,1 0-2,5 0-3,3 14-2,3 4 5,-2 1 1,2-2-1,-3-5-2,-3-3-4,-9-7-5,-2 0 2,-4-2 1,-2 0 8,3-14 9,2-3-8,1 1 3,-1 2-3,3 4 2,-2 3-2,1 6-1,1 1 0,2 0-2,3 0 2,4 1-7,4 3 7,2-1 0,1-3 5,1 0-5,-3 0-5,-1-6 3,-2-5-9,-2 0-9,-7 2 15,-7 3 1,-1 6 4,-6 0 3,1 0-3,4 0-7,4 0 5,3 0 2,0 0 0,-2 0-3,-1 0 3,-3-2 0,-3-3 4,2-4-2,-2-2 8,0-3-4,3-3 1,-1-3 5,3-2-2,3 0-7,3 5-2,-2 6-1,2 8 3,-1 3 0,-1 12-3,1 21 0,0 11 3,-3 7 10,8-1-3,3-6-8,0-10 0,3-11-2,-4-9 0,0-8 0,1-6 2,-2 0 5,2-16 0,1-9 2,2-3 2,0-5-4,1-3 1,-2-5-6,4 1 2,-2-1-4,0 8 2,-5 10-2,-2 9 0,-5 11 0,4 3-3,2 3-3,-1 14 4,3 5 2,-2 5 1,1-1 1,0-1 0,0-3 1,2-5-3,-1-3 2,-1-2-2,-1-4 2,-1 0 1,-2 1-2,-1 2-1,-9 0 0,-6 4-8,-3 3-15,-25 4 20,-11 2 1,-7 1 0,-1-1-20,4-5-6,6-3-1,12-7 23,9-1 6,8-7 1,8-1 2,0 0-3,5-2 2,21-16-2,11-3 5,11-3 0,6 1 1,2 4 3,-2-1-3,0 3 9,-7 2-2,-5 3-7,-7 2-6,-7 6-6,-6 1-64,-6 0-151,1-1-439</inkml:trace>
  <inkml:trace contextRef="#ctx0" brushRef="#br0" timeOffset="176330.7038">16588 11301 1224,'0'0'140,"0"0"-125,0 0 38,0 0 19,0 0-44,0 0-28,0 0-51,-40-41-60,31 37-108,-17-3-650</inkml:trace>
  <inkml:trace contextRef="#ctx0" brushRef="#br0" timeOffset="218036.8752">5734 15358 269,'0'0'297,"0"0"-212,0 0-35,0 0-6,-3-73 6,3 63 23,0 0-5,0 6-27,0 1-13,0 2-5,0 1 1,-3 0-6,3 4-15,0 24 2,-5 19 1,-2 15 17,-6 8-5,-2 2-9,0-4-3,0-6-3,2-9-2,2-10 4,3-7-5,2-11 0,1-9 1,2-7 0,1-5 1,2-4-1,0 0 2,0 0 5,0 0-1,0-7 3,-1-13-6,-2-5-2,3-3-2,0 3 2,3 5-2,11 7-1,5 4 1,4 8 0,6 1-3,0 3 2,4 17-1,0 3 0,-3 2 1,0 0-1,-3-5 1,-4-3 1,-6-4 3,1-6-3,-6-3 0,-6-2-6,-2-2-17,2 0-3,-1-5-6,4-10-23,0-9-147,-2-6-86</inkml:trace>
  <inkml:trace contextRef="#ctx0" brushRef="#br0" timeOffset="218288.7013">5703 15423 673,'0'0'135,"0"0"-79,0 0-48,0 0-5,0 0 47,0 0-19,36-48-28,-1 32-3,2 3 3,-2 0-2,-4 2-1,-6 4 0,-8 4-4,-8 3-61,-9 0-95,0 4-1,-15 14 16,-12 6-234</inkml:trace>
  <inkml:trace contextRef="#ctx0" brushRef="#br0" timeOffset="218456.814">5689 15527 553,'0'0'196,"0"0"-147,0 0-28,0 0 35,0 0 17,0 0-39,50-12-23,-19 5-1,7 3-9,-3 1-1,-2 3 0,-7 0-48,-6 0-132,-8 8-100</inkml:trace>
  <inkml:trace contextRef="#ctx0" brushRef="#br0" timeOffset="219154.909">6593 15677 935,'0'0'81,"0"0"-63,0 0-14,0 0-4,0 0 6,0 0-2,-51 66 17,17-16-2,-9-2-9,-2-5-5,-4-4 1,2-4 2,11-6 3,4-1-7,7-12-1,8-4 4,8-8-5,5-4 12,1 0 4,-4 0-1,2-7-5,-1-11-4,-2-5-8,1-5-1,4-2 1,3 5 1,0 1 7,0 6 0,0 5 1,3 6 0,6 2-9,1 5 9,10 0-9,4 6 1,7 16-2,2 5 2,-1 7 0,3-3 0,-8-2 3,-2-10-3,-5-7 0,-10-8-2,-1-3 2,-6-1 3,4 0-2,6-19-1,4-9 8,2-3-5,-2-2-1,-9 2 7,-5-2 4,-3 1-8,0 1 6,-11 7 8,-6 4-12,0 5-1,-1 7-4,3 6-3,0 2-30,9 2-43,5 20-66,1 1-145,19-6-168</inkml:trace>
  <inkml:trace contextRef="#ctx0" brushRef="#br0" timeOffset="219675.7433">7077 15424 795,'0'0'184,"0"0"-132,0 0-30,0 0 8,0 0 1,0 0-14,32-17-6,9 12-6,2 1-4,-3 3-1,-2 1-65,-10 0-111,-7 0-148</inkml:trace>
  <inkml:trace contextRef="#ctx0" brushRef="#br0" timeOffset="219830.9441">7111 15574 755,'0'0'150,"0"0"-150,0 0-6,0 0 6,0 0 49,0 0-23,106-8-23,-58-1-3,1 1-104,-6-2-96,-7 1-53</inkml:trace>
  <inkml:trace contextRef="#ctx0" brushRef="#br0" timeOffset="220730.6574">8540 14711 437,'0'0'321,"0"0"-169,0 0-98,0 0-9,0 0 13,0 0-2,-34-45-27,34 64-23,0 14 1,0 10 5,2 12-11,-2 8-1,1 1-1,5 1-56,1-2-33,5-10-114,3-11-59,-3-12-297</inkml:trace>
  <inkml:trace contextRef="#ctx0" brushRef="#br0" timeOffset="221009.6664">8209 15416 966,'0'0'143,"0"0"-143,0 0 12,84-15-12,-10-1 18,11-4 16,6 1-14,-3 0-16,-7 4-3,-17 3 3,-15 8-4,-21 4-48,-19 2-63,-9 18-160,-29 8-68</inkml:trace>
  <inkml:trace contextRef="#ctx0" brushRef="#br0" timeOffset="221368.2156">8251 15867 990,'0'0'96,"0"0"-96,0 0 4,86-16-4,-20 13 35,3 3-3,-5 0-17,-15 14-14,-21 7-1,-20 7-11,-8 9 11,-33 5 3,-19 5 5,-6-5-6,2-5 3,7-10-4,15-10 10,10-6 1,16-5-7,8-6-4,0 0-1,3 0-15,23 0-5,13-15 18,11-4-34,7-6-19,1-2-92,2-2-117,0 1-31</inkml:trace>
  <inkml:trace contextRef="#ctx0" brushRef="#br0" timeOffset="221870.7183">9203 15862 622,'0'0'234,"0"0"-172,0 0-35,0 0 26,0 0-10,0 0-11,-18-44-12,12 38-8,-3-1-2,-2 0 3,-2-1-4,-1 1 2,-6 1-4,-1 3 1,-2 3 1,-7 0 2,-1 20 3,-3 7 0,1 6 6,9 2-7,9 0-2,14 2-11,1 0 0,13-5-4,11-7 0,5-6-1,-3-12 2,3-7 0,-3 0 3,0-2 0,-1-23 5,-4-3-5,-2-5 1,-2-1 5,1 6-4,-6 6 2,-2 6 2,-2 6 11,-5 7 15,-2 3-13,7 0-13,5 1-6,4 14 0,11 5 3,-1 1 0,1 1 3,-3-2-4,-1-3-2,-1-4 0,-3-5-1,0-3-10,-4-5-24,2 0-23,0 0-94,1-16-110,-1-3-196</inkml:trace>
  <inkml:trace contextRef="#ctx0" brushRef="#br0" timeOffset="222605.6002">8457 16223 64,'0'0'131,"0"0"-109,0 0 11,0 0 61,0 0-34,0 0-2,-29-10-21,19 6-12,1-1 16,0 2-2,3-1 7,1-1 16,-2 0 5,3-1-29,-2 4-4,1-3 23,4 2-5,-1 0-17,2 2 9,0-2-14,0-3-19,3 0-3,15-3 0,11-1-8,9-1 2,7-2-2,4 0 1,4 1-1,-3-1-1,-6 1 1,-9 2 2,-11 3-1,-9 1 0,-9 1 0,-3 3 7,-3-3 11,5 1 12,-2 0-12,-2 0-12,1 2-5,-2 2-2,0 0-4,0 0-8,0 0-34,0 2-51,0 10-185,-3 2-27</inkml:trace>
  <inkml:trace contextRef="#ctx0" brushRef="#br0" timeOffset="231928.1004">18129 12319 553,'0'0'76,"0"0"-57,0 0-12,0 0 5,40-91 20,-21 66 7,0 0 7,-3-2-21,-1 0-15,-4 0 11,-4 2 21,-7-1 2,0 2-8,0 2-15,-11 2 9,-7 2-1,-1 5-13,3 3 13,2 6-11,4 4-1,1 0-6,-3 31-10,-2 19 1,0 23 4,3 15-1,7 13-1,4 12 1,0 14-1,0 5 3,0 2-5,0-2-1,0-11-1,0-6 1,-3-13-1,-11-10-1,-4-13-1,-4-13-2,-2-12 3,1-15 1,1-12 4,0-10-4,7-6 2,0-7 4,1-3-3,1-1 0,1 0-3,-2 0-29,1-7-38,4-3-113,3-2-110,5 0-188</inkml:trace>
  <inkml:trace contextRef="#ctx0" brushRef="#br0" timeOffset="232237.7067">17384 13991 884,'0'0'151,"0"0"-107,0 0-8,0 0 17,0 0-27,0 0-21,54-25 1,9 7-1,11-3-1,6 0-4,-3 1-41,-8 5-39,-11-1-96,-16 1-209</inkml:trace>
  <inkml:trace contextRef="#ctx0" brushRef="#br0" timeOffset="232902.5091">18548 13614 980,'0'0'107,"0"0"-93,0 0-9,0 0 1,0 0 9,0 0-14,-16 29 3,-1 7-2,-9 4 7,-6 3 2,-8 3 5,-8-2 7,-3-5-7,2-3 6,6-9-6,7-4-4,8-9-1,10-4-3,6-4-4,7-4-2,4-2-2,1 0 1,0 0 2,0 0-1,0-15-2,1-7-6,8-7 4,5-5 2,2-1 8,2-2-7,-1 5 0,3 5 2,-3 6 9,-1 8 0,-4 6-4,1 7-2,0 0-6,3 10-1,2 14 0,1 5 1,1 5 3,1 0 1,-4-5-2,-2-3-2,0-6 1,-4-5 1,-1-5 1,0-1-3,1-5-4,0-2 3,2-2-2,2 0 3,6-17 0,1-9 0,1-6 0,-3-7 3,-3 2-3,-7-2 1,-2 5 3,-5 8-4,-3 3 0,0 6-3,0 3 1,-8 3 0,-7 2-33,-7 7-71,-2-2-97,0 0-339</inkml:trace>
  <inkml:trace contextRef="#ctx0" brushRef="#br0" timeOffset="233931.2852">18497 11551 245,'0'0'501,"0"0"-397,0 0-21,0 0-21,0 0-25,0 0-22,-4-14-11,-8 56 18,-6 7 1,-6-2-8,-3-3-12,1-3 3,-1-6 4,2-5 7,3-6-7,5-7-2,4-7 1,6-6 1,7-4 0,-3 0 10,3-8 13,0-18-15,0-11-15,0-7-3,10 1 2,6 0-2,1 7 0,3 8 0,-1 8 7,0 10-7,0 10-2,1 4 1,6 19 1,0 12 0,6 5 0,1 1 0,0-1 0,-2-7 3,-1-3 0,-2-12-3,-7-5-3,-8-9 0,-2-4-1,-5 0 4,0-22 8,-3-10 0,-3-9-7,0-5 13,0-4 15,-15-3-15,0 0 3,-4 4 0,3 8-6,2 9 0,0 13-8,1 11-3,-5 8-5,-7 6-23,-5 32-46,-2 10-72,6-2-207</inkml:trace>
  <inkml:trace contextRef="#ctx0" brushRef="#br0" timeOffset="237420.0456">19424 12241 635,'0'0'127,"0"0"-69,0 0 19,0 0-3,12-82-15,-7 70-10,-2 0-17,-3 2-8,7 0 2,-4 3 3,-2 1-13,1 2 3,-2 3-9,0 1 7,0 0-9,0 0-5,0-1-2,0 1-1,0 0-2,0 0 0,0 0 2,0 0 1,0 0 0,0 0-1,0 0 1,0 0 0,0 0 0,0-2 0,0 2-1,0 0 1,0-1 0,0 1 0,0-2-1,0 2 0,0 0 2,0 0-1,0 0-1,0 0 1,0-1-1,0 1 0,0-1 1,0 1 0,0 0-1,0 0 0,0 0 2,0 0-5,0 0 2,0 0 1,0 0-2,0 0-4,0 0-5,0 0-31,0 0-49,0 0-45,0 0-224,0 0-57</inkml:trace>
  <inkml:trace contextRef="#ctx0" brushRef="#br0" timeOffset="240665.5992">19363 12175 468,'0'0'91,"0"0"-35,0 0-22,0 0 53,0 0 23,0 0-36,-15-17-45,31 6-18,2 3-7,5 0 12,0 5-4,1 3-2,-3 0-6,2 11 0,-4 12 0,-6 5-4,-6 6 0,-7 3 0,0-1 4,-8 1-3,-10-5 1,-1-7-1,2-5 3,4-9-2,4-5-1,6-3 3,3-3-2,0 0 4,0 0 7,4-19 3,14-10-11,8-10-4,-1-3 2,3-4-1,-4-1 0,-3 3 0,-3 6-1,-6 8 4,-3 11 17,-5 6 3,-2 7 7,-2 6-3,0 0-15,0 0-8,0 12-6,0 13 0,-6 12 1,-3 5 1,3 1 1,3 1-2,3-3 0,0 0 0,0-4-1,1-4-2,9-6-11,0-3-43,3-5-20,7-6-106,6-10-140</inkml:trace>
  <inkml:trace contextRef="#ctx0" brushRef="#br0" timeOffset="241174.69">20024 12097 548,'0'0'256,"0"0"-124,0 0-75,-33-73 6,28 65 8,4 4-15,-1 4-32,2 0-11,0 0-8,-4 16-5,-2 17 0,-6 12 5,2 8 20,2 4-13,1-4 0,7-2-10,0-3 1,0-5 2,4-7-4,7-6-2,-2-7 1,2-5-3,-3-5-31,-2-7-40,2-3-24,3-3-52,1-4-31,7-17 66,1-11 22,-1-7 63,-1-4 30,-4-5 1,-1-2 12,-1 4 28,-3 5 27,-4 9 40,-4 12 7,-1 7-11,0 6-36,0 4-22,0 3-3,0 0-18,0 17-24,0 14 0,0 8 20,0 5-2,2-1-11,6-2-5,1-6 0,-1-4 0,0-6-3,-1-6 0,-1-4-47,3-5-71,5-7-190,3-3-140</inkml:trace>
  <inkml:trace contextRef="#ctx0" brushRef="#br0" timeOffset="241484.467">20300 12212 797,'0'0'180,"0"0"-145,0 0-15,0 0-5,0 0-14,0 0 4,8 22-5,12-12-6,-2-4-8,-8-3 6,-5-3 8,-3 0 1,-2-6 16,0-10 10,0-1 15,0-1 10,0 5 5,0 3-17,0 6-23,0 4 6,8 0-23,6 13 1,6 11-1,3 6 4,-2 2 0,-5 3-2,-4-1-2,-6-3-7,-4 0-38,-2-2-78,0-4-27,0-7-214</inkml:trace>
  <inkml:trace contextRef="#ctx0" brushRef="#br0" timeOffset="242032.8963">20561 11725 689,'0'0'171,"0"0"-74,0 0-46,84-24-13,-46 60 11,-4 21 17,-4 15-25,-9 13-11,-7 1-22,-7-5-3,-4-6 0,-1-7-4,-2-10-1,0-8 0,0-10-1,0-8-3,-3-9-7,0-6-3,0-7-10,1-1-39,1-4-21,-2-5-111,0 0-113</inkml:trace>
  <inkml:trace contextRef="#ctx0" brushRef="#br0" timeOffset="242526.2636">19363 12122 437,'0'0'101,"0"0"-26,0 0 2,-81-88 16,68 72-1,0 2-14,-1 3-35,3 2-9,3 5-8,2 2 6,3 2 6,-2 13-27,-3 22-11,0 17 24,0 9-4,5-1-2,3 0-8,0-3-7,0-1 2,6-6 0,6-1-1,0-6-1,0-3-3,1-3-1,1-3-7,4-7-37,0-5-12,10-7-19,8-8-98,9-7-56,8-2-13</inkml:trace>
  <inkml:trace contextRef="#ctx0" brushRef="#br0" timeOffset="243043.4589">21001 11272 864,'0'0'48,"0"0"37,0 0-37,0 0 12,0 0-43,0 0 0,22-13 1,11 41-10,-6 3-1,-12-2-7,-9 2 0,-6-3 0,-4-4 6,-12-4 0,3-8-4,7-6 2,6-5-4,0-1 0,15 0 3,21-19-2,13-7 10,11-6-10,1-3 2,-4 6-3,-4 5-14,-6 9-36,-7 8-38,-11 7-176,-10 0-102</inkml:trace>
  <inkml:trace contextRef="#ctx0" brushRef="#br0" timeOffset="243784.6199">21835 11656 1044,'0'0'76,"0"0"-9,0 0-51,0 0-9,0 0-1,0 0 2,-8 43 24,25 16-10,-1 6-17,-4-1-2,-3-4-3,-6-7 1,-3-12 1,0-6 0,0-11-4,-12-9 2,2-5-3,1-4-3,-3-4 1,0-2 1,-7-2 4,-1-15-3,-7-4-2,-3 0 5,2 0 0,4 5-1,4 7 3,6 8 4,-4 1-5,0 14-1,-6 16 3,4 7 3,9-2-6,11 2-1,11-9-8,33-10-18,22-9-6,22-9-34,4-17-38,1-17-69,-8-8 57,-17-8 94,-13-1 23,-16-5 54,-12-5 24,-9-2 28,-7 4-56,-11 6 6,0 14 6,0 10 11,-11 12-9,5 11-19,2 4-13,-4 2-8,-10 20-24,-5 17 0,-6 16 11,2 5-3,6 6-5,7 1 2,6-1-5,4-4 1,4-4-1,0-5 3,0-7-3,10-8-1,6-8-2,1-6 1,1-7 0,-2-6-7,-2-6-6,-2-3-4,4 0-10,-2-7-5,3-9-36,-2-4-55,2-1-91,0-3-172</inkml:trace>
  <inkml:trace contextRef="#ctx0" brushRef="#br0" timeOffset="244080.6382">22279 12051 725,'0'0'195,"0"0"-99,0 0-55,0 0 23,0 0 15,0 0-37,9-39-38,35 28 10,6 0-14,1 3 1,-9 1 0,-9-2 0,-8 5 1,-10 0-2,-6 1 0,-6 1 5,-2 2-4,-1 0 2,0 0-3,0 0-3,0 0-23,0 5-73,-13 12-23,-5 1-102,-6-2-202</inkml:trace>
  <inkml:trace contextRef="#ctx0" brushRef="#br0" timeOffset="248718.4719">12880 10156 378,'0'0'38,"0"0"-11,0 0-17,0 0-10,0 0 15,0 0 24,0 0 6,-32-40-23,32 40-6,0 0-4,-2 0 3,2 0 18,-1 0 16,-1 0-6,1 0-10,-3 0-15,3-1-7,-1 1 15,2 0 3,0 0-2,0-2-8,0 2-6,0 0-2,0 0-1,0 0 1,0 0-7,0-4 2,20-2 4,8-2-5,12-4-2,10 1-3,11-4 2,10-1-2,9-1 0,9-7 2,7 2-1,11-2 3,2-4-2,6 3 1,6 0-1,-1 0 6,3 0-8,2 3 2,-1-2-2,0 3 0,-2 1-1,-4 3 1,-7 2 0,-6 1 0,-6 1 2,-10 2-1,-4-1 0,-11 2 4,-10 2-5,-12 1-3,-13 0 3,-11 1 0,-6 0 0,-7 3 3,0-3-3,-7 3 1,-2 1 4,-5 0 5,1 0 4,-2 1 1,0 0 0,0 1-8,0 0 4,0 0-7,0 0 3,0 0-6,0 0 3,0 0 1,0 0-3,0 0-2,0 0 2,0 0-3,0 0 3,0 0-2,0 0 4,0 0-2,0 0-2,0 0 0,-6 0-2,-6 2-63,-8 10-122,0-6-193</inkml:trace>
  <inkml:trace contextRef="#ctx0" brushRef="#br0" timeOffset="250534.5931">18323 14335 521,'0'0'142,"0"0"-56,0 0-38,0 0 29,0 0 13,0 0-16,-42-35-28,42 35-13,0 0-19,0 0-7,0 8-5,0 23 0,0 10 11,0 15 36,0 1-34,0 2 3,8-5-11,1-2 3,2-9-5,0-5-2,-2-5-3,1-4 2,-4-3-5,0-4-24,-1-3-51,-5 0 9,0-4-54,0-2-64,0-9-14,-15-4-12</inkml:trace>
  <inkml:trace contextRef="#ctx0" brushRef="#br0" timeOffset="250873.4197">18226 14846 401,'0'0'187,"0"0"-53,0 0 30,0 0-44,0 0-51,0 0-18,-27-23-9,27 23-22,0 0-19,11 11 7,8 13 15,5 5 4,1 3-12,-4 0-9,1-6-3,-4-1-2,-4-8 1,-4-3 2,-3-8-3,0-4-1,-4-2 0,-2 0 0,2 0 0,3-4 5,9-15 3,6-13 3,7-8-7,4-1 0,-3 4-2,-3 10-2,-5 9 0,-8 9 0,-4 3 0,-6 6-8,-3 0-46,0 21-82,-6 22-15,-17 14-84,-9 5-276</inkml:trace>
  <inkml:trace contextRef="#ctx0" brushRef="#br0" timeOffset="251539.4178">18312 16254 659,'0'0'96,"0"0"-75,-28-77-17,28 50 7,0-5 8,3-2-5,5 2 4,-2-2 1,-3 5-2,-3 2 20,0 3 6,0 6-20,0 4 0,-8 7 15,-1 1-12,1 5-5,0 1-3,-3 7-11,-1 34-5,0 25 1,5 26 10,7 16 5,1 12 1,23 6-4,8 5-2,2 2-8,0-7-4,-4-6-1,-6-6-10,-11-16-13,-8-13 11,-5-19 6,-8-17 6,-17-11 0,-8-8 0,-4-9 9,0-5-3,0-6 4,6-4-4,5-2-5,5-4-1,9 0-52,3 0-95,9 0-227</inkml:trace>
  <inkml:trace contextRef="#ctx0" brushRef="#br0" timeOffset="252103.3408">18434 17901 692,'0'0'113,"0"0"-101,0 0 17,0 0 65,0 0-22,0 0-33,-17-6-19,12 3-15,-1 3 13,2 0 7,-3 0-8,-4 0-5,-3 6-11,-3 17 0,-1 7 4,4 3-2,5 1 1,8 0-3,1-5-1,4 0-1,16-8 1,7-5-11,3-8 0,1-7-3,3-1-1,-2-7 6,2-18 8,-7-5 1,-5-2 3,-9 0 6,-10 2-2,-3 4 11,0 1 2,-14 2 10,-5 6-5,-3 3-10,-3 6-7,-2 5-8,3 3-28,3 0-42,6 17-23,9 0-183,6-4-119</inkml:trace>
  <inkml:trace contextRef="#ctx0" brushRef="#br0" timeOffset="253099.7336">18538 15718 712,'0'0'149,"0"0"-27,0 0-98,0 0-16,0 0 25,0 0 5,-97 84-22,71-49 0,4 2-11,4-2-2,3-7 2,3-6 0,3-4 2,0-9-1,6-3 2,2-3 0,-1-3 4,1 0 15,-1-9 2,1-18 2,-1-6-30,2-9-1,0 1 1,3 2 5,6 3-3,3 9-3,-3 7 5,-4 10 9,1 7-4,2 3-5,4 1-5,9 19 0,8 6 1,3 5 1,6 1-1,1-2 1,4-1-2,-4-7 0,-2-5 0,-7-4 0,-9-6-5,-9-5-7,-5 0-3,-2-2 3,-3-6 12,3-14 8,-2-8-6,-3-4-1,0-4 0,0-2 2,0 1 1,0 2 0,0 6-3,-5 9 9,0 9-2,-1 4-6,-6 7-4,-8 0 2,-5 11-9,-5 16-43,8 5-20,16 2-57,6-8-244,25-11-138</inkml:trace>
  <inkml:trace contextRef="#ctx0" brushRef="#br0" timeOffset="254358.9686">19518 13115 421,'0'0'134,"0"0"-90,0 0 14,0 0-6,0 0 34,0 0 0,-66 0-11,66 0-40,0 0-11,0 0-4,0-1 6,0-1-13,20-1 2,24-6 1,28-2-3,30-9-8,24-2 12,21-3-9,16 2-4,5-1-2,3 2-2,-8 2-1,-15 3-9,-20 3 0,-25 1-4,-27 2 8,-27 1 5,-22 4 1,-18 2 2,-9 4 14,0-1 40,0 1-2,0 0-22,0 0-11,0 0-11,0 0-4,0 0-4,0 0-1,0 0-2,0 0 1,0 0-8,0 0-18,0 0-22,0 0-38,-9 8 15,-15 8-71,-10 0-160,-9 1-206</inkml:trace>
  <inkml:trace contextRef="#ctx0" brushRef="#br0" timeOffset="258011.533">19679 16548 822,'0'0'205,"0"0"-164,0 0-33,0 0 6,0 0 25,0 0-10,0 0-27,2-7-1,21 7 5,6 1-3,4-1 4,1 0 0,-3 0-6,-1-11 4,-5 0-4,-5-4 6,-4 0-7,-7 1 0,0 0-6,-8 3-17,-1-3 5,0 3 10,-1 0-19,-18 0 18,-6 1 9,-5 3-1,-6 4 1,0 3 0,-2 0 5,2 10 7,1 17 4,2 10 3,4 9 7,3 6-3,11 2-2,11-5-9,4-4 3,12-6-7,14-9-2,6-2-6,2-9 0,1-5 8,-1-5-8,1-4-2,1-5-9,5 0-25,2-6-34,5-10-16,1-1-108,-3-6-85</inkml:trace>
  <inkml:trace contextRef="#ctx0" brushRef="#br0" timeOffset="258785.6631">19403 15959 677,'0'0'173,"0"0"-65,0 0-27,0 0-5,0 0-3,0 0-40,2-53-24,23 41-8,8-2 2,7 3-2,2 3-1,-5 5-4,-1 3-96,-3 0-62,-2 0-183</inkml:trace>
  <inkml:trace contextRef="#ctx0" brushRef="#br0" timeOffset="259782.2462">19955 15688 671,'0'0'125,"0"0"-78,0 0-26,0 0 47,0 0 1,0 0-29,-43-51-26,50 45-10,7 4-1,1-2 0,1 4-2,0 0 0,0 4-2,-2 12 4,0 5 1,-3 9-1,-4 3 6,-4 0-5,-3 1 2,0-1 1,0-6-5,-8-2-1,0-2 0,3-9 7,0-3-4,5-6-4,0-3 3,0-2 1,0 0 0,0 0 3,5 0-1,13-3 4,10-9-2,6-3-2,7 1-4,8-5-2,-1 2-4,2 1-26,-5-1-26,-5 2-58,-2 1-53,-4 0-8,-3 2 56,2-4 11,-3-1-37,0 0 73,-2-2 38,-3 1 34,-1 5 69,-6-1 52,0 0-18,-7 5-20,-4 1-26,0-2-9,-4 3 7,0-1-6,-2 0-10,-1-2-7,0-2-1,0 0 7,-7-3-5,-10 1 13,-7 2-17,-3 2-2,-3 4 14,-3 6-13,2 0 14,0 12-19,1 14-9,9 5 0,3 3 0,12 1-9,6-2-4,0-1-1,17-5-5,9-8 5,4-6 3,3-8-3,-2-3-7,-2-2-6,-6-2 10,-5-12 3,-4-7 2,-4-4 3,-3-1 1,0-4 1,-1 3 2,-2 2 5,2 6 3,0 6 1,-3 7 6,-2 6 0,2 0-17,5 14-5,4 13-1,4 7 16,-1 3-5,2-1-9,-4-3-2,2-1-1,-3-7-13,1-5-57,0-3-64,4-9-160,0-8-259</inkml:trace>
  <inkml:trace contextRef="#ctx0" brushRef="#br0" timeOffset="260140.652">21016 15298 345,'0'0'657,"0"0"-563,0 0-48,-52-72 29,52 70 2,0 2-32,0 0-45,0 19 8,12 15-8,7 11 9,2 6 5,-5 3-6,-1 2-2,-1-3-4,-4-2-2,0-5 4,-4-2-3,-3-6-1,-1-8-2,2-9 2,0-6 0,2-5 0,2-3-2,1-5-6,2 0-3,4-2 4,3 0-7,4-2-19,2-8-22,-2-1-43,-1 0-29,-2 1-102,-5 0-38,-1-1-203</inkml:trace>
  <inkml:trace contextRef="#ctx0" brushRef="#br0" timeOffset="260442.5803">21059 15648 615,'0'0'236,"0"0"-157,0 0 1,0 0-3,0 0 13,0 0-45,7-39-32,55 28-5,11-3-5,-2 4-2,-5 0 2,-5 3 0,-9 0-1,-10 0-1,-12 3 4,-12-1 13,-11 4-3,-4 1-2,-3 0-3,0 0-7,0 0-3,0 0-13,0 0-59,0 0-75,-3 3-227,-4 0-340</inkml:trace>
  <inkml:trace contextRef="#ctx0" brushRef="#br0" timeOffset="261624.0926">22630 15869 312,'0'0'355,"0"0"-243,0 0-37,-30-92 46,23 76-28,4 3-13,0 6-18,3 7-13,0 8-38,0 27-10,0 22 6,6 19 13,4 7-1,-2 2-11,4-8-5,-3-9-2,1-11-1,0-7 2,-2-8-2,-4-12 0,-4-8 0,2-10-10,-2-7 1,0-5-12,0 0 11,-9-15 10,-16-12 0,-11-9-14,-6-4 10,-1 3 4,-1 6 0,4 9 1,6 9 1,6 12 2,2 1 0,8 20 0,1 15-1,9 9-3,8 5-2,16-4 0,26-6-11,15-10-27,11-12-40,6-13-10,0-4-68,-5-16-14,-11-17 57,-15-9 76,-14-8 39,-15-5 36,-11-3 68,-3-5 3,0 3 6,0 4-30,-7 8-1,-5 14-10,3 10-8,3 14-14,1 10-6,4 8-30,-5 29-13,2 17-1,1 15 4,3 6 2,0 2-5,7-7 0,16-2-1,0-13 0,4-9-2,-2-10 2,-6-13-1,-2-7-1,-8-8-6,-2-5-12,-4-3-8,0 0-18,2-3-10,1-15-7,3-9-89,-1-4-133,0-4 114,-4 0-104</inkml:trace>
  <inkml:trace contextRef="#ctx0" brushRef="#br0" timeOffset="261812.8229">22969 16315 480,'0'0'193,"0"0"-23,0 0-38,0 0-61,0 0-13,0 0-46,58-49 8,12 39-8,11 3 8,-4-3-5,-4 2-3,-12 0-4,-17 3-6,-17 2 4,-17 0-6,-10 3-5,-3 0-66,-31 17-5,-21 14-94,-22 8-179</inkml:trace>
  <inkml:trace contextRef="#ctx0" brushRef="#br0" timeOffset="262353.5614">20998 17479 610,'0'0'101,"-100"11"-90,64-5-8,9-3 3,5-3 82,3 3 10,1 0-38,-3 1-22,-1-1-16,-1 3-7,1-2 2,0 0-1,8-1-1,2-2-2,4 0 2,8-1-3,0 0 2,3 0-4,35 0 0,32-2 0,37-17-1,39-5-4,36-6-1,24-2 6,24-3-7,12-2-1,2 0-2,-6 1-2,-12 2 2,-27 1 5,-28 5-1,-29 2-3,-33-3 5,-29 4-2,-28 4 12,-23 5 7,-15 5 12,-11 7-2,-3 2 1,0 1-6,0 1-13,-2 0-14,-10 0-1,-6 0-6,-7 5-47,-3 17-43,5 1-51,13 1-203</inkml:trace>
  <inkml:trace contextRef="#ctx0" brushRef="#br0" timeOffset="262515.0478">23436 17258 776,'0'0'280,"0"0"-252,0 0-28,0 0-34,-87-24 10,80 24-30,-2 0-226,-4 1-194</inkml:trace>
  <inkml:trace contextRef="#ctx0" brushRef="#br0" timeOffset="271062.8361">11559 16502 757,'0'0'129,"0"0"-43,0 0-53,0 0-10,0 0 6,0 0 2,0 0-17,-2-30-5,42 23-7,4 0-2,-3 4 0,-2 3-12,-9 0-50,-11 0-75,-8 13-47,-11 7-18,-6 0-150</inkml:trace>
  <inkml:trace contextRef="#ctx0" brushRef="#br0" timeOffset="271430.4303">11614 16611 498,'0'0'205,"0"0"-75,0 0-110,0 0-20,0 0 0,0 0 3,53 3 18,-5-3-10,7-10-11,-1-2-24,-2-3-27,-10 1-12,-8-2 7,-10-2 3,-12-5 43,-10 4 10,-2-2 26,-3 0 55,-15-1 16,-5 0 1,1 2-34,5 5 7,4 5-5,7 4-7,6 6-1,0 0-43,12 16-11,14 15 0,5 9 10,2 6-7,-6 2-3,-11-2-2,-12 1-2,-4 0 0,-16-6 1,-15 2 0,-5-3-1,2-4-21,5-6-34,12-4-44,13-9-124,4-15-170</inkml:trace>
  <inkml:trace contextRef="#ctx0" brushRef="#br0" timeOffset="272457.2076">12644 16408 723,'0'0'127,"0"0"-2,0 0-80,0 0-6,0 0 19,0 0-4,6-43-37,32 33-16,11 3-2,3 2 1,4 2-38,-1 2-43,0 1-71,-7 0-122,-2 0-75</inkml:trace>
  <inkml:trace contextRef="#ctx0" brushRef="#br0" timeOffset="273084.3258">13629 15599 709,'0'0'142,"0"0"-56,0 0-18,0 0-16,0 0 30,0 0-22,-18-65-50,18 83-10,0 11 0,8 9 2,-1 5 1,1 0-3,-2 6 0,-5 2-37,-1 5-54,0 1-82,-1-2-148,-11-12-158</inkml:trace>
  <inkml:trace contextRef="#ctx0" brushRef="#br0" timeOffset="273435.7108">13407 16293 677,'0'0'238,"0"0"-183,0 0-23,0 0 7,0 0-7,109-26-6,-33 10 2,11 1-11,4 1-6,0 1-11,-2 2 3,-9 0 1,-14 3-4,-18 2-2,-15 1-14,-15 5-29,-11 0-27,-7 2-136,-3 13 3,-22 4 0</inkml:trace>
  <inkml:trace contextRef="#ctx0" brushRef="#br0" timeOffset="274172.648">13384 16927 653,'0'0'161,"0"0"-123,0 0-2,0 0 5,0 0-12,74-83-1,-22 77-9,3 6-12,-7 0-1,-11 17-3,-10 9 0,-17 5-3,-10 7 0,-16 5 1,-26 4 14,-8 1 4,-4-5 11,9-8 2,12-9-1,15-13-5,12-3-6,6-6-20,14 0 7,26-4-7,17 0 5,13 0-5,6-15-35,6-3-40,4-6-10,-1-3-130,-4-4-20,-8 0-43</inkml:trace>
  <inkml:trace contextRef="#ctx0" brushRef="#br0" timeOffset="274578.9886">14260 16960 57,'0'0'416,"0"0"-285,0 0-46,0 0-32,0 0 7,0 0-5,-103-48 3,72 48-23,0 0 5,-2 17 3,0 8-9,2 11 2,4 3 0,8 6 0,11-1-8,8-2-18,3-4-2,21-7-5,4-6-6,3-12 1,-2-3 2,-3-10 0,-3 0 1,-2-4 8,-4-17 3,-1-8-1,-4-6-4,0-1-7,-2-1 11,-1 5 6,0 9-2,-5 11 2,-1 8 6,-1 4-12,4 15-11,4 16 0,11 10 5,3 1 6,8-4-5,3-7-6,3-8 0,3-9 0,-6-6-11,-4-8-17,-4 0-22,-6-3-30,-2-14-78,-5-9-92,-7-7-70</inkml:trace>
  <inkml:trace contextRef="#ctx0" brushRef="#br0" timeOffset="275192.2892">14520 16213 707,'0'0'244,"0"0"-232,0 0-12,0 0 0,0 0 19,82 11-3,-34-11-7,1-3-8,-5-10 0,-7-3-1,-12-2-5,-13-4-3,-12-3 8,0-1 0,-27 2 12,-15 1 20,-13 6-1,-6 9 3,-3 8 22,4 0-10,9 25-3,7 13-1,11 7-17,12 8-5,15 0-10,6 0-3,24-4-6,16-6 2,14-8-3,2-12 0,4-7-3,-2-10-4,-2-6-28,-3 0-37,-8-10-48,-9-7-9,-14-6-201,-15-1-109</inkml:trace>
  <inkml:trace contextRef="#ctx0" brushRef="#br0" timeOffset="277183.8901">14234 15593 789,'0'0'221,"0"0"-180,0 0-22,0 0 33,0 0 30,0 0-44,34-27-23,9 15-11,5-3-4,-1 5 0,-3 2-24,-3 3-87,0 1-31,-5-1-157,-5-3 6</inkml:trace>
  <inkml:trace contextRef="#ctx0" brushRef="#br0" timeOffset="277456.7864">14569 15383 682,'0'0'137,"0"0"-88,0 0-44,0 0 22,0 0 24,103-9-17,-86 19-26,-15 8-8,-2 6 0,-22 4 3,-12-2 11,0-1-8,5-7-2,11-5 5,9-5 4,9-3-8,0-2-5,11-1 0,15-2 7,10 0-3,8 0-4,5-6-10,0-5-58,0 3-99,-4 0-67,-5 0-171</inkml:trace>
  <inkml:trace contextRef="#ctx0" brushRef="#br0" timeOffset="278328.0451">15269 15411 662,'0'0'150,"0"0"-115,0 0-35,0 0-21,0 0 21,0 0 0,-5 0-2,7-6-9,2-2 11,-4-2 4,0-4-4,0-1 0,-16 0 4,-4 1 0,-8 3 16,-5 5 26,-1 6 1,-2 6-1,1 19-17,2 9-8,10 5 1,7 3-14,16-2-5,0-4 1,24-4-4,13-7 0,7-11 1,3-8-1,-2-6-10,-8-5 10,-10-14 2,-11-8 0,-8-4 5,-7-3 4,-1-3 8,0 2 9,0 3 27,-4 10-20,-1 8 2,4 7 4,1 7-7,0 0-26,0 0-8,0 13-3,9 10 3,7 6 1,2 2-1,6-1-4,0-3-34,-2-5-34,-2-4-28,-3-5-31,-1-8-118,-3-5 46,-1-3-73</inkml:trace>
  <inkml:trace contextRef="#ctx0" brushRef="#br0" timeOffset="278561.2586">15476 15393 293,'0'0'154,"-1"-91"-59,-5 50-13,4 9 21,1 7 8,1 8 7,0 10-34,0 6-23,0 1-26,0 5-35,0 21 7,0 12 11,7 5 28,2 4-28,2-1-5,0-4-7,2-6 2,-1-1-8,-2-8 3,2-1 0,-5-8-6,1-2-37,1-4-43,1-7-23,5-5-165,0 0-76</inkml:trace>
  <inkml:trace contextRef="#ctx0" brushRef="#br0" timeOffset="278705.0972">15637 15426 722,'0'0'211,"0"0"-139,0 0-61,0 0 0,0 0-11,0 0-9,61-19-47,-5 10-204,3-5-209</inkml:trace>
  <inkml:trace contextRef="#ctx0" brushRef="#br0" timeOffset="279137.7545">16027 15082 573,'0'0'413,"0"0"-343,0 0-25,0 0 18,0 0 1,-6-73-2,6 72-17,0 1-20,0 0-12,0 0-5,0 0 2,0 0-8,0 25-2,6 14 0,1 20 8,2 14 5,0 16-4,3 11-5,-4 12-2,2 8 2,0 13-2,-1 1-1,2-10-1,1-10 0,1-17 0,2-15 1,-1-10 0,-1-11-1,3-16 0,-3-11-1,0-10-1,-6-8-1,-1-6-4,-1-5-15,-1-2-25,-3-3-15,-1 0-44,2 0-52,-1 0-165</inkml:trace>
  <inkml:trace contextRef="#ctx0" brushRef="#br0" timeOffset="280848.3666">16653 16749 452,'0'0'115,"0"0"-86,0 0 21,0 0 33,0 0-59,0 0-8,-13-37 1,10 31 18,2 6-9,-2 0-2,1 0 16,-2 0-10,-6 0-19,-3 17-5,-2 6 5,1 0-1,7 3 0,3-3 2,4 1-7,0-8 7,3 0-10,13-3-1,4-5 5,4-1-3,4-5 5,-1-2-8,-2 0 0,-2-11-3,-4-3 3,-5-7 9,-4-1-8,-7-5 7,-3-1 6,0-1 7,-5 4 12,-10 2 3,-3 2-19,-4 5-7,-5 4-10,-6 5-27,2 2-78,1 2-213</inkml:trace>
  <inkml:trace contextRef="#ctx0" brushRef="#br0" timeOffset="281853.852">16473 14741 478,'0'0'258,"0"0"-159,0 0-14,0 0-12,0 0-24,0 0-30,1 7-18,-1 32 1,-16 10 31,-8 5-17,-3-3-1,-3-2-8,5-8-4,3-6 7,4-10-2,3-6 4,6-8-2,3-5 5,4-3-8,1-3 5,1 0 0,0 0 7,0-12 8,0-9-6,0-8-21,0-2 0,0-1 0,6 3 5,1 5-5,1 5 0,-1 8 2,-5 7-2,4 4 0,3 0-2,5 7 2,8 13 0,3 7 0,3 3 0,4 1 2,0-5-1,0-2-1,-2-9-3,-5-3 3,-3-6 0,-7-6 0,-2 0-1,-3 0 1,-1-10 3,-2-10 1,-1-8 0,-5-6 0,-1-7-3,0-3-1,-8-5 9,-7 3 2,-5 7 5,1 8-4,-1 11 8,4 7-13,3 9-1,1 4-4,1 0-2,-1 4-5,2 16-4,2 9-21,8 4-38,2 3-91,23-7-146,8-9-340</inkml:trace>
  <inkml:trace contextRef="#ctx0" brushRef="#br0" timeOffset="297160.7499">8652 14555 285,'0'0'70,"0"0"18,0 0-38,0 0-16,-61-80-7,49 63-1,-1 0 3,0 3 3,0 1 1,3-3-1,1 5-12,-1 1 2,-1-2 10,2 4-12,-4-2 2,-1 4-14,-2 0 7,1 4-7,-3-1-7,-3 3 0,0 0 0,-1 0-1,1 0 1,-2 0 1,1 9-1,0-1 1,1 6-2,-3-1 0,2 4 0,-2 0 0,4 2 1,-2 1 1,-2-1-3,3 2 3,0 2-2,2 0 4,2 2 0,3 2 5,2 6-2,-3 1 4,3 3-4,0 3 14,0 2-2,1 8-6,4 5 7,1 2-9,0 4 4,3-1-1,3 0 0,0 0-4,0 0 6,0 1-2,3-2-4,9-1-2,0-2 4,1-1 0,1-4-2,1 0-4,4 0-2,2 0 3,-1-1-2,3 2 2,0-1-2,-1 5-3,-1 0 3,0-1-3,1 0 1,-1-5 0,0-3 4,1-2-3,-1-2 3,2 0-4,0-1-2,1-2 1,-1-1-2,4-4 5,1-4-3,0-3-1,5-2-1,2-3 3,0-1-2,4-4 3,-6-1-4,-3-1 4,-2-4-4,0-2 2,-1-1 2,0-3-3,5-4 0,3 1-1,5-3 1,5 0-1,6 0 4,1-11-4,-2-2-1,2-1 1,-3-1 3,-6 2-3,-2 0-1,2-1 1,-8 2 0,1-4 1,-1 1-2,-2-2 2,1-2 2,-1-1-3,0-4 2,0-4-2,-1-2 1,-2-3-1,-5-1-1,1-1 1,-6 0 4,1-1-4,-4 0 0,-1-3 2,-5 0-2,-2-3 1,-1-3-1,-3-4 1,-1 4-2,-2-1 2,-2 4 1,0 3-2,0-3-2,0 0 2,-9-2 3,-3 0-3,-1-1 1,-7-1-1,2 2 0,-6-5 0,1-1 4,-1 1-3,3-3 0,-3-1 1,0 0 1,0 3-2,-1 0-1,2 3 2,-2 1-1,-2-2-1,-1 3 2,1 0-1,-3 3-1,1 6 0,-1 4 0,0 4 0,2 3 0,2 6 0,1-2-1,2 3 1,1 1 0,1 0 0,-3 0 0,-1 2-2,-5 1 2,3 0 0,-4 1 0,1 2 3,-1 2-3,-1 1-1,2 1-1,1 1 2,-1 1-4,2 5 3,3-2 1,0 2-1,1 0-1,2 0 2,2 0 0,1 0-2,0 2-10,-2 8-6,-2 1-33,0 7-11,-3 6-20,2 7-105,-6 3-89</inkml:trace>
  <inkml:trace contextRef="#ctx0" brushRef="#br0" timeOffset="299214.4045">6164 14776 447,'0'0'8,"0"0"26,0 0-22,0 0 5,0 0 11,0 0 18,0 0-7,-58-32-19,50 27 6,3-1 13,-2 0-16,-5 1-6,-1 1 12,-4 0-5,1 1-7,-5 3-12,-1 0-2,-1 0-1,1 0 0,-5 7-2,-1 5 5,-2 1-4,-3 2 3,2-2-1,-1 3 0,1 2 5,1 2-2,-1 4 0,-2 6-2,2 0 0,1 2 0,3-2-1,3-4 1,3-2-3,-1 0 5,0 3-3,0-1 1,0 0 0,3 1 4,2-1-5,1 1 2,2 6-2,-2 3 0,1 3 1,2 1 1,1 3 2,0 0 3,-3 4-1,4 1 0,-3 2-4,2 0-2,0 7 3,7 1-3,1-1-2,4 3 7,0-2-5,0-2 4,0-1-6,0-4 5,9-2 1,6-2 3,0-4-7,2 1 4,3 0-2,-1 0 3,4 1-6,-1 0 5,-1-4-4,1-1-1,4-4 3,0-1 1,6-6-3,1-1 2,-1-4-3,6-3-2,1-3 5,1-2-3,2-3 0,0-4 3,1 0-2,0-1-2,0-2 1,-1-2-1,1-2 1,0-2 2,-1 0 1,0 0-4,0 0 0,-2-2 2,2-5-2,0 2 0,-2-1 0,3-3-1,-1 2 5,1-4-5,0-3 2,2-1-2,1-4-2,-1 0 2,4 0 2,-1 0 1,0-2-3,-5 2 1,-3-2-1,-5 1 1,-7-1 0,0-4 0,-3 0-1,-2-4 1,1-4 0,-6 0 0,0-4 0,-2-1 0,-2-2 0,-4 2-1,2-2 1,-4 2-1,-4-2 0,-1-2 0,-3 0 1,0 1 0,0 2 2,-4 2-3,-10 0 0,1 0 2,-1 1-2,-5-5 0,2 2 0,-2 1 0,-3 1-1,-1 3 1,-1 3 2,-1 3 0,-2 2-1,-1 1 3,1 3-4,-1 0 1,0 4 1,-1 1-1,-3 3 2,4 1-3,0 1 2,-2 4 1,0 3-2,0-1-1,-4 2-1,3 1-1,-5-3 2,-1 0 0,1 1 1,2-2 0,2 0-1,7-3 0,1-2 2,8-3 0,-1-3-2,4-3 3,1-3-2,2-4 2,3-2-1,3-1-2,1 0 1,-2 1 0,-2 2 0,3 5 0,-2-1 1,1 6-2,-1 2 3,-3 0-3,0 2 3,0 2 0,-2 2-2,0-1 1,-3 1-2,0 2 2,-3 1-1,-1 0 2,-2-1-3,0 2 0,-2 2 0,1 0 1,4 2 3,1 0-3,10 2-1,1-1-2,2 1-2,0 0-26,0 5-24,-1 18-27,3 5-74,-1 2-108,2-6-164</inkml:trace>
  <inkml:trace contextRef="#ctx0" brushRef="#br0" timeOffset="304300.6273">10480 14880 531,'0'0'118,"0"0"-65,0 0-25,0 0 15,0 0 29,0 0 11,0 0-31,9-28-20,-9 28-13,0 0-2,0 0 3,0 0-2,0 0-7,-5 16-8,-13 13 2,-12 7 7,-10 3 6,-7 3-8,-6-4-1,7-4-5,2-8 2,8-3 1,7-6 4,10-4 2,2-6-5,10-5 1,5 1 1,2-3-5,0 2-3,0 5 0,15 6-2,15 0 4,10 4-1,5-3-2,7 2 1,0-2-2,-1-2 3,-2 1-3,-8-2-4,-7 0-21,-10-1-41,-5 0-9,-8 2-90,-4-3-60,-1-6-10</inkml:trace>
  <inkml:trace contextRef="#ctx0" brushRef="#br0" timeOffset="305365.2871">11241 14766 651,'0'0'71,"0"0"-29,0 0 5,0 0-3,0 0 40,0 0-20,-14-29-28,14 29-22,0 0-11,0 0 5,0 0-3,0 0 5,-1 0-3,1 0 5,-2 0-3,2 0 6,0 0 1,0 0-4,0 0-2,0 0-2,0 0 0,-4 0 1,1 0-1,-3 0-4,0 0-4,0 0 1,3 0 0,0 0 2,-1-1-3,4 1 0,0 0-2,-2 0 2,-2 4-4,-7 20-3,-7 5 7,0 8 1,-1-1 0,-2 0 0,3-3 0,-1-6 0,-4-2 1,1 0 1,-5 0-3,-3-5 3,2-3-2,3-4 0,6-3 0,5-3-1,6-5 1,5-2-1,2 0 3,1 0-1,-2 0 4,-1-4 9,-1-11-12,2-4-2,2-2-1,0 1 0,0-3-1,0 1 1,0 2 0,6 3 0,0 5-1,-1 2-1,1 9 1,4 1 1,2 0-1,10 9 1,2 7 0,2 9 1,4 1 0,1 0-2,2-1 2,0-3-2,-2-7 2,-4-3-1,-7-4 0,-3-6 0,-5-2 0,-2 0 0,1-4 1,-1-14 2,-1-7-3,-3-5 1,-1-5 2,-5-5-2,0-3 0,0 2 0,-9 2 6,-2 5-1,-2 9 2,4 9 0,0 8 5,3 5-12,-4 3-1,-1 7-29,-6 22-62,-2 11-73,3 3-218</inkml:trace>
  <inkml:trace contextRef="#ctx0" brushRef="#br0" timeOffset="306050.3388">10978 15405 666,'0'0'140,"0"0"-81,0 0-19,0 0 11,0 0 5,0 0-34,12-10-5,37-1-12,5 0-2,1-3 0,-4 3-1,-8-1 0,-7 5-2,-8 1-2,-8 3-20,-10 3-48,-7 0-69,-3 0-63,-15 18 65,-20 6-107</inkml:trace>
  <inkml:trace contextRef="#ctx0" brushRef="#br0" timeOffset="306265.2844">10991 15523 463,'0'0'134,"0"0"-64,0 0-26,0 0-1,0 0-10,0 0 9,-56 41 15,83-41 16,12 0-23,7 0-24,5-5-7,2-6-6,-1-1-9,-4 3 0,0 0-3,-8 3-1,-4 1-2,-9 3-13,-9 2-24,-9 0-62,-8 0-74,-1 0 0,-8 4-98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2T06:13:15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2437 1861 328,'0'0'477,"0"0"-396,0 0-49,0 0 14,0 0 34,0 0-29,0 0-32,-36-47-8,64 25-9,10-1 3,6 2 10,3 7-4,-1 7-8,-6 7-3,-7 0-4,-9 14 0,-15 16 1,-9 12-10,-11 6-1,-22 4 3,-5-5 10,2-11-3,9-9 4,9-11 0,12-11 0,6-5-3,0 0 0,0 0-4,14-11-3,8-15 10,9-10 10,4-8-8,-4-1-1,-6-2 0,-5 4-1,-2 4 4,-8 10 12,-1 10 5,-6 8 2,-3 6 5,0 5-2,0 0-11,0 7-14,0 17-1,0 8 15,0 5 2,0 1-12,0-2 1,0-5-6,4-2 0,7-6-11,4 0-39,3-9-55,9-6-54,4-8-157,9-4-273</inkml:trace>
  <inkml:trace contextRef="#ctx0" brushRef="#br0" timeOffset="442.1163">3159 1505 754,'0'0'109,"0"0"-8,0 0-19,0 0-5,0 0-14,0 0-36,-54-19-19,48 57-3,-3 12 10,3 9 1,2 2 0,4-6-5,0 2-7,0-5-3,4-7-1,14-8 0,4-10-27,8-12-13,3-8-28,3-7-14,3-6-54,-2-19-39,-1-10 9,-2-6 21,-11-3 12,-9 2 133,-6-2 68,-8 4 39,0 1 12,0 4 12,-6 8-18,1 10-2,2 6-49,1 7-8,0 4-2,2 0-31,0 21-18,0 12 2,13 9 19,-2 3-1,5 0-19,-4-2-1,-1 0 0,-1-3-3,-2-7-46,-1-6-83,2-12-162,0-14-177</inkml:trace>
  <inkml:trace contextRef="#ctx0" brushRef="#br0" timeOffset="742.1382">3490 1700 460,'0'0'296,"0"0"-246,0 0-26,0 0 6,0 0-20,0 0-5,69-51-5,-34 35 4,-3-4-4,-7-3 2,-4-1 1,-3-1 46,-4-1 26,-3 5-14,-5 9-3,-1 6 7,1 6-30,4 12-19,4 21-3,3 12 20,-6 6-1,-2 1-6,-4-1-14,-5-5-7,0 2-5,0-2 0,0-3-25,-5-2-72,5-12-74,0-13-268</inkml:trace>
  <inkml:trace contextRef="#ctx0" brushRef="#br0" timeOffset="1075.8161">4264 1692 804,'0'0'331,"0"0"-268,0 0-44,0 0 23,0 0 10,0 0-42,6 0-10,24-9-2,9-3-22,3 1-58,-5 6-74,-16 5-160,-9 0-233</inkml:trace>
  <inkml:trace contextRef="#ctx0" brushRef="#br0" timeOffset="1212.7628">4284 1844 545,'0'0'323,"0"0"-231,0 0-48,0 0 11,0 0 7,0 0-19,-33 33-39,64-40-3,8-9-1,9-3-75,-2-3-117,0-2-238</inkml:trace>
  <inkml:trace contextRef="#ctx0" brushRef="#br0" timeOffset="2234.3636">4954 1874 678,'0'0'182,"0"0"-133,0 0-11,0 0 43,0 0-8,0 0 13,-8-41-53,14 7-21,5-4 7,0-7 4,0-2-1,-1-6-6,-1-8-1,-1-3-3,-1 2 0,1 9-2,2 9 0,-2 14 6,-2 8 6,-2 8-8,-1 5 0,-1 6-2,-2 3-12,7 2-1,5 25-10,13 16 7,5 20 4,3 11 4,-2 4-4,-1-5-1,-2-7 0,-2-9-5,-8-9-10,-8-5-15,-4-2-10,-6-7-7,0-4-5,-3-3-45,-9-10-36,-1-7-215</inkml:trace>
  <inkml:trace contextRef="#ctx0" brushRef="#br0" timeOffset="2439.9184">4985 1702 456,'0'0'494,"0"0"-412,0 0-64,0 0 28,0 0 12,0 0-20,-5-22-33,50 11 7,18-3-12,11-2-38,3-3-98,3-2-134,-4-4-213</inkml:trace>
  <inkml:trace contextRef="#ctx0" brushRef="#br0" timeOffset="3008.8328">5885 1267 542,'0'0'198,"0"0"-121,0 0 57,0 0-44,0 0-46,0 0-16,-23 93 14,14-34 1,6 4-19,3-7-15,0-8-4,18-11-4,13-12 3,5-8-3,2-12 2,1-5 0,-1 0 1,-4-12 0,-4-9-3,-9-6 2,-4-4 0,-10-3-1,-4-4 3,0 0-1,-1 5 5,-2 8 0,1 13 0,-1 9-3,0 3-1,4 5-5,4 20-12,1 12 12,9 5 1,0 1 0,3-8 0,2-7-1,3-12-1,-1-5-5,2-8-3,-3-3-3,0-6 10,-6-13 2,-5-7 2,-5-5 2,-8-7 5,0 0 6,-21-1 9,-7 2-12,-5 6-3,-3 7-7,0 8-4,5 6-6,4 7-2,6 3-27,6 3-36,13 13-31,2 0-76,17-5-142</inkml:trace>
  <inkml:trace contextRef="#ctx0" brushRef="#br0" timeOffset="3293.1327">6648 1274 809,'0'0'198,"0"0"-198,0 0 5,0 0 3,0 0 10,102 89-10,-54-61-7,-3 0-1,-8-5-15,-9-3 5,-10-5 8,-9-2 2,-9-3 1,0 1 8,-27 5 11,-9 1 14,-9 3-22,-1-2-12,6-4 0,13 0-36,7-7-55,12-1-77,3-6-16,5 0 3,0-16-58</inkml:trace>
  <inkml:trace contextRef="#ctx0" brushRef="#br0" timeOffset="3471.5452">6686 1480 277,'0'0'184,"0"0"-39,0-79 7,0 69 22,0 7-71,0 2-15,0 1-25,0 12-38,0 20-9,0 13 32,-2 9 8,-7 4-37,-5-1-2,1 0-15,3-2-2,1-4-1,9-5-35,0-5-50,9-13-78,15-17-191</inkml:trace>
  <inkml:trace contextRef="#ctx0" brushRef="#br0" timeOffset="3763.1281">7396 1105 247,'0'0'895,"0"0"-828,0 0-22,0 0 15,0 0-1,0 0-30,-57 41-24,48 21 27,0 10 0,5 0-18,2-3 0,2 2-9,0-8-5,9-11 0,9-10-10,-1-12-19,3-7-25,2-9-13,3-9-29,9-5-67,6-13-155,1-15-327</inkml:trace>
  <inkml:trace contextRef="#ctx0" brushRef="#br0" timeOffset="4200.7806">7666 1251 575,'0'0'242,"0"0"-98,0 0-60,0 0-36,0 0 6,0 0 24,-19 113-42,19-66-18,0-2-2,0-3 0,0-5-5,7-8-2,-1-9-6,0-10-1,0-8 0,-3-2-1,-1 0 2,-1 0 6,5-2 0,6-13 0,4-3-1,2-1-8,3 4 1,-3 8-1,1 7-2,2 0-4,-1 13-1,0 6-6,3-2-3,-5-6-1,3-3 1,-5-8 9,-1 0 1,-1-18 6,2-13 5,-4-12 1,-5-4 10,-7 0 9,0 3 1,0 6-5,-6 7 3,-6 11-16,0 3-8,-1 11-7,-2 6-14,-6 0-55,-1 17-95,4 0-212</inkml:trace>
  <inkml:trace contextRef="#ctx0" brushRef="#br0" timeOffset="4502.0222">8172 1076 1115,'0'0'93,"0"0"-59,0 0-5,0 0 0,0 0 17,37 101 7,-25-45-31,-1 2-16,-1-3 1,-1 0 0,3-5-2,1-7-3,1-6 0,-1-9 1,-4-11-3,0-7-16,-2-6-16,-2-4-25,-2 0-35,0 0-57,0-1-89,3-18-179</inkml:trace>
  <inkml:trace contextRef="#ctx0" brushRef="#br0" timeOffset="4665.8096">8307 1329 482,'0'0'474,"0"0"-397,0 0-25,0 0 20,0 0-8,0 0-26,44-10-22,-10 4-16,-2 1-4,-3-1-113,0-4-159</inkml:trace>
  <inkml:trace contextRef="#ctx0" brushRef="#br0" timeOffset="4962.9699">8742 1395 1028,'0'0'92,"0"0"-74,0 0 27,0 0 24,91-4-6,-36-4-35,4-2-17,-1 0-11,-6-1-10,-11 3-41,-8-4-107,-15 0-202</inkml:trace>
  <inkml:trace contextRef="#ctx0" brushRef="#br0" timeOffset="5197.4695">9000 1221 812,'0'0'208,"0"0"-143,0 0 36,0 0-6,0 0-23,0 0-28,-28-16-22,26 37-12,2 10 22,0 7-2,0 5-19,0 5-9,6 5-2,-3 3-18,1 1-31,1-7-30,7-10-49,9-15-121,7-15-183</inkml:trace>
  <inkml:trace contextRef="#ctx0" brushRef="#br0" timeOffset="5646.5905">9388 1152 909,'0'0'100,"0"0"-13,0 0 24,0 0-27,0 0-50,0 0-29,0 59 17,0-9 15,0 8-11,0 1-15,-3 1-7,3-3-2,0-6-1,0-11-1,10-12-7,3-9-2,-2-11-4,-3-8-2,2 0 5,3-17 10,5-13-4,5-16 4,-6-12-3,-3-6 0,-4-5 2,-8-1-1,-2 3 2,0 5 2,-10 12-2,-3 17 0,3 13 4,1 13 6,3 5 3,2 2 0,-4 11-11,-2 15 0,1 10 4,6 0-3,3 0-3,0-10-3,16-3-19,11-9-14,7-10-30,4-4-62,-1-8-87,-1-18-188</inkml:trace>
  <inkml:trace contextRef="#ctx0" brushRef="#br0" timeOffset="5833.3103">9723 965 635,'0'0'253,"0"0"-166,0 0 16,0 0 0,0 0-27,0 0-31,75-2-5,-41 39-6,-4 11-2,-10 7-6,-8 7-18,-12 5-8,-5 8-2,-29 7-20,-13 13-46,-12 4-67,-1-7-130</inkml:trace>
  <inkml:trace contextRef="#ctx0" brushRef="#br0" timeOffset="6801.4017">4187 3106 586,'0'0'126,"0"0"-126,0 0-46,0 0 46,0 0 6,0 0 61,-19-17 22,16 14-8,3 1-30,0 1-15,0 1-18,0-3-5,0 0-10,25-4-3,22-6 0,30-5 1,36-7 2,42-11 7,42-6 7,40-6-2,38-1-6,26-2-7,20 2-1,21-2-1,11-2 3,4-1-3,4-1 2,-10 0-2,-16 5 0,-24 8-2,-34 7 2,-41 5 5,-50 6-5,-41 1-1,-48 5 0,-38 6 1,-26 2 0,-21 7 2,-12 3 24,0-3 17,0 1-18,-6-2-25,-3 0-39,5 0-94,4-5-218</inkml:trace>
  <inkml:trace contextRef="#ctx0" brushRef="#br0" timeOffset="6970.8723">10274 2195 1106,'0'0'181,"0"0"-181,0 0-32,0 0-85,0 0 68,0 0-14,-39-4-157</inkml:trace>
  <inkml:trace contextRef="#ctx0" brushRef="#br0" timeOffset="239261.6541">7165 3823 748,'0'0'96,"0"0"-43,0 0-20,0 0 17,0 0-3,0 0-9,-9-39-10,9 37-14,0 2-3,0 0-1,0 0-3,0 14-7,19 32 7,3 33-4,1 32 20,-10 24-2,-8 17 0,-5-4-3,0-9-10,0-19-7,0-23 2,0-19 0,0-20-2,0-16 3,3-14 1,0-9-4,0-10 2,-2-5-3,-1-2 0,0-2-6,0 0-13,0-7-16,0-17-53,-9-13-41,0-8-184,5-8-92</inkml:trace>
  <inkml:trace contextRef="#ctx0" brushRef="#br0" timeOffset="239578.2166">7178 4411 587,'0'0'168,"0"0"-76,0 0-37,0 0-4,30-86-3,10 72-24,8 1-14,-2 7-4,-1 6-5,-14 0-1,-10 13-5,-12 11-10,-9 3 2,0 2 9,-25 3 4,-11-4 11,-6-1 16,-1-5-3,4-5 20,8-5-12,13-6-11,9-3-20,9-3-1,0 0-17,0 0-78,27 0-60,9-4-153</inkml:trace>
  <inkml:trace contextRef="#ctx0" brushRef="#br0" timeOffset="239797.2254">7787 4301 873,'0'0'152,"0"0"-150,0 0 4,0 0-6,0 0 15,0 0-15,67 4-105,-42 4-86,-11 4-116</inkml:trace>
  <inkml:trace contextRef="#ctx0" brushRef="#br0" timeOffset="239921.0182">7794 4484 600,'0'0'243,"0"0"-167,0 0-14,0 0 4,0 0-16,0 0-49,20-11-1,36-19-60,11-4-105,1-2-226</inkml:trace>
  <inkml:trace contextRef="#ctx0" brushRef="#br0" timeOffset="240171.3335">8599 3776 1022,'0'0'109,"0"0"-79,0 0 1,0 0 5,0 0-21,-10 75-8,10-26 1,0 4-3,0 1-5,0 0-13,0-1-54,-1 0-85,-5-11-178</inkml:trace>
  <inkml:trace contextRef="#ctx0" brushRef="#br0" timeOffset="240434.3622">8378 4609 1123,'0'0'112,"0"0"-101,0 0 1,0 0 20,0 0-7,88-30-10,-23 8-8,1 0-7,-11 4-26,-10 10-55,-14 6-73,-13 2-75,-9 10-131</inkml:trace>
  <inkml:trace contextRef="#ctx0" brushRef="#br0" timeOffset="240646.271">8721 4838 428,'0'0'528,"0"0"-457,0 0-39,0 0 42,-14 84-10,14-53-5,0 4-25,0 3-9,0 0-12,-1 2-10,-5-1 0,-1-2-3,4-2-35,3-7-48,0-8-85,0-13-157</inkml:trace>
  <inkml:trace contextRef="#ctx0" brushRef="#br0" timeOffset="240846.1709">8475 4964 1030,'0'0'145,"0"0"-104,0 0-13,0 0 23,0 0-32,0 0-14,83-83-10,-4 44-50,8-1-61,-4-3-126,-4 1-439</inkml:trace>
  <inkml:trace contextRef="#ctx0" brushRef="#br0" timeOffset="241361.0387">9992 3332 398,'0'0'67,"40"-95"-32,-26 54 33,-6 5 74,-8 7-9,0 9-34,0 5-27,-16 7-11,-5 6-7,-1 2-32,-8 16 2,2 26-16,2 21 7,6 26 9,9 28-9,9 22 2,2 18-2,3 7-4,11 1-10,1-11 1,-5-5-3,-4-17 1,-6-11-2,-3-8-3,-22-13 4,-15-10 0,-4-16 1,-3-13-1,2-12 1,3-11-3,8-9-19,11-13-23,7-13-51,14-3-93,2-28-223</inkml:trace>
  <inkml:trace contextRef="#ctx0" brushRef="#br0" timeOffset="242885.5765">10250 5416 492,'0'0'220,"0"0"-154,0 0 9,0 0 14,0 0-17,0 0-27,-36 4-21,21 14-6,-3 9 9,-4 6-6,1 3 7,6 0-19,6-3 1,3 0-3,6-2-5,0-6-3,15-4 1,7-4-4,3-5-9,4-7-8,3-5-8,2-1 9,0-20 2,-5-6 18,-5-5 2,-8-4 4,-12 1 13,-4 4 13,0 5-7,-19 6-8,-6 5-17,-1 5-1,-1 3-8,-1 6-45,4 1-36,9-3-134,6-4-95</inkml:trace>
  <inkml:trace contextRef="#ctx0" brushRef="#br0" timeOffset="243472.11">10515 2548 764,'0'0'144,"0"0"-71,0 0-9,0 0-9,0 0-19,0 0-30,0-7-4,8 35-1,3 2 7,0 1 1,-5-1-4,-4 1-5,-2 1-1,0 5-7,-10 1-60,-4 0-33,8-8-169,6-12-214</inkml:trace>
  <inkml:trace contextRef="#ctx0" brushRef="#br0" timeOffset="243773.0092">10360 2582 706,'0'0'190,"0"0"-111,0 0-33,0 0 18,0 0-9,-67-78-44,100 62-7,21-3-1,12-2 4,11 1-5,2 2-2,-6 0 2,-9 0 1,-14 3-2,-16 4-1,-15 2 4,-10 5-1,-6 2 3,-3 2-5,0 0-1,0 0-29,-10 0-59,-8 12-75,-8 6-192</inkml:trace>
  <inkml:trace contextRef="#ctx0" brushRef="#br0" timeOffset="245261.2963">10969 3976 863,'0'0'132,"0"0"-86,0 0-5,0 0 30,0 0-15,0 0-33,-39-28-22,71 26 10,2 2-9,-3 3 3,-10 23-10,-17 9 0,-4 10 5,-17 7-3,-17-3-5,-1-9-8,10-12 4,8-10 6,11-12 4,6-6-3,0 0-1,0-9-13,17-20 0,7-11 17,5-9-8,3-1 10,-5 0 7,-1 4 6,-4 5 20,-5 10 6,-5 10 1,-6 9-4,-3 9 0,-1 3-17,-2 15-19,1 15 2,2 11 1,0 9 7,3 0-10,3-2 0,4-8-3,2-5-37,3-8-36,0-10-48,5-5-125,-1-12-138</inkml:trace>
  <inkml:trace contextRef="#ctx0" brushRef="#br0" timeOffset="245698.0737">11448 3841 776,'0'0'143,"0"0"-76,0-75 27,0 68 8,0 7-43,0 0-37,0 15-22,0 18 0,0 9 23,0 4 11,0-2-23,0 3-4,0-1-5,8-5-1,12-2-2,4-7-2,3-9-25,3-11-29,1-9-20,-1-3-10,2-16 26,-3-16 3,-3-9 26,-6-6 32,-7-1 16,-7-4 25,-2 6 16,-3 3-9,2 12 11,-1 7-4,-1 10-16,-1 12-4,0 2-8,3 16-27,0 25 3,2 14 7,4 10 11,0-5-7,3-4-7,4-9-6,1-9 2,-1-11-3,-3-8 0,-1-6-20,-3-6-34,-1-3-55,-4-4-68,-2 0-197</inkml:trace>
  <inkml:trace contextRef="#ctx0" brushRef="#br0" timeOffset="245980.9603">11845 4006 677,'0'0'262,"0"0"-183,0 0-40,0 0-7,0 0-25,0 0-1,65-2-6,-26 2-3,-1 0-17,-7-6 7,-4-11 13,-6-5 0,-8-5 8,-4-1 33,-5-1 21,-1-1 8,0 8-15,2 6-9,-3 7-3,1 9-16,3 0-27,5 18-6,4 11 4,2 8 2,-5 7-1,-6 1-23,-2 2-61,-4-2-63,0-10-69,0-15-328</inkml:trace>
  <inkml:trace contextRef="#ctx0" brushRef="#br0" timeOffset="246370.8404">12279 3420 870,'0'0'150,"0"0"-104,0 0 37,33-79 4,-18 73-35,4 5-22,2 1-10,2 0-6,-1 12 0,2 11 12,-4 4-11,-1 9 0,-5 9-2,-5 7 4,-3 8-5,2 5-1,1 4-5,0 2-1,1 2-3,3 5-2,0 0 3,0 2-3,-3-6 0,-2-9-7,-1-6-4,-4-12-4,0-9 14,-3-7-7,0-7-11,-22-5-5,-10-1-8,-8-4-23,-11-2-13,-5-5-33,-8-4-32,-8-3-136,-5-1-151</inkml:trace>
  <inkml:trace contextRef="#ctx0" brushRef="#br0" timeOffset="247750.2208">10777 3764 587,'0'0'119,"0"0"-93,0 0-12,-91-44 24,74 31 69,4 2-32,4 3-49,3-3-6,-3 4-2,-3-1 0,-8-2 4,-6 6-12,-7-2-2,-1 6-7,2 0 3,4 0 16,10 0 5,3 10-9,9 12-8,5 13-7,1 9 2,0 13 7,19 11-1,1 11 0,0 12 0,-5 7-5,-3 6-4,-7-6 6,-2-4-5,-3-9 4,1-10-4,2-11 1,0-6 5,3-5-4,1-12-3,4-6 2,5-13-4,2-6 1,11-9-32,11-7-35,15 0-28,14-31-154,13-14-292</inkml:trace>
  <inkml:trace contextRef="#ctx0" brushRef="#br0" timeOffset="248330.1513">12864 2948 833,'0'0'70,"0"0"-55,0 0 34,0 0 18,0 0-15,36-77-13,-26 76-24,0 1-5,-1 0-4,1 3 0,-6 13-5,0 9 3,-4 2-2,0 2-2,-4 2-1,-10-5 1,-3 0 3,3-6-2,7-7 5,5-5-3,2-4-3,3-4 0,18 0-1,13-2 1,10-15 2,5-5-2,0 0-13,2 1-51,-6 3-26,-5 5-177</inkml:trace>
  <inkml:trace contextRef="#ctx0" brushRef="#br0" timeOffset="249117.8499">13816 3430 901,'0'0'126,"0"0"-91,0 0-21,0 0 10,0 0 11,0 0-7,6 52 9,11-2-1,0 7-13,-8 2-11,-6-2-11,-3-5 4,0-8-2,0-7-2,-4-8-2,-5-6 2,2-10-2,6-6 0,1-4 0,0-3-9,0 0 8,-5-11 1,-6-12 1,-7-3-6,-9-4 2,-8 3-8,-5 10 6,-1 8 6,-1 9 4,-1 4 20,2 20-8,7 9-5,8 1-6,14 1-5,12 0-1,6-3-2,29-3-1,13-8 1,13-8-6,7-13-18,4 0-15,-2-16-3,2-12-9,-14-9 28,-7-3 26,-15-6 0,-13-7 31,-10-4 21,-5 0-5,-6 6-4,-2 8-1,0 12 2,0 14-8,0 9 3,0 8-4,0 0-35,0 30-4,0 17 1,0 18 3,0 7 4,4 0 2,10-6-5,5-3 1,5-6-2,0-5 0,0-12-3,-3-10-25,1-10-23,-4-9-13,1-11-31,0 0-69,-2-17-145,-4-17-312</inkml:trace>
  <inkml:trace contextRef="#ctx0" brushRef="#br0" timeOffset="249311.8162">14305 3766 842,'0'0'199,"0"0"-147,0 0-12,0 0 22,0 0-17,0 0-38,94-66-6,-43 56 4,-2 2-2,-16 6-3,-8-1 0,-16 3 0,-7 0-1,-2 0-38,-17 5-47,-27 26-69,-24 8-79,-21 10-94</inkml:trace>
  <inkml:trace contextRef="#ctx0" brushRef="#br0" timeOffset="249897.0523">11772 5385 113,'0'0'673,"-103"18"-556,61-8-83,5 0-9,10-4 21,3 1 10,5-1-8,5-1-13,4-3-8,5 0-4,5-2 0,2 0-10,41 0-11,35-4 10,52-18-3,49-8-8,43-6 2,37-2 0,17 1 1,11-4-4,4 3-2,-11-1-7,-11 2 8,-17 0-1,-28 5 2,-35 1 0,-35 1-1,-38 4 1,-37 3 5,-31 5 2,-27 0 8,-21 5 5,-4-4-12,-24 0-8,-10 1-30,-1 7-38,8 5-59,19 1-169,12 3-387</inkml:trace>
  <inkml:trace contextRef="#ctx0" brushRef="#br0" timeOffset="250033.1696">15321 4928 859,'0'0'239,"0"0"-200,-106-21-39,70 13-16,-1 1 0,0 1-64,0 1-270</inkml:trace>
  <inkml:trace contextRef="#ctx0" brushRef="#br0" timeOffset="256171.324">18411 1627 570,'0'0'228,"0"0"-156,0 0-51,0 0 17,0 0 12,0 0-17,0 0-21,109-58-9,-58 53-1,-8 5-2,-16 5 1,-12 20 0,-15 11 2,-14 7-2,-23 7-1,-5 0 4,2-4 0,6-10 1,16-10 11,10-9 7,8-8 2,0 0-9,1-2-13,16-4-1,5-1 2,7-2-3,2 0-1,3 0-5,2-7-14,-4-2-6,-7 0-5,-7 1-25,-6 1-133,-6-1-65,-2-1-110</inkml:trace>
  <inkml:trace contextRef="#ctx0" brushRef="#br0" timeOffset="257659.1987">18996 1627 681,'0'0'235,"0"0"-174,0 0-21,0 0 13,0 0 0,0 0-25,-30 119 12,19-57-11,-3-5-16,1-8-5,2-11-1,2-13 0,3-8-3,4-10 5,1-5-8,1-2 2,0 0 5,0-4-2,0-13-1,6-7-4,4-6-1,8-3 0,-1-4 2,2 0 1,-1 4-1,-2 6 0,-3 10 12,-5 8 2,-3 7 1,-1 2-5,4 4-12,3 18 3,3 11 0,1 1 1,0 0-4,-2-5 1,1-5-3,-4-3 2,0-5-5,-2-6-16,-4-4-24,-2-5-19,-2-1-57,0 0-43,0 0-202</inkml:trace>
  <inkml:trace contextRef="#ctx0" brushRef="#br0" timeOffset="257889.9677">18857 1679 838,'0'0'166,"0"0"-110,0 0-34,0 0 22,0 0 6,6-77-27,56 61-6,13-4-9,1 2-8,-9 1 2,-14 5 3,-13 0 0,-17 5-5,-12 3 2,-8 3-4,-3 1-3,0 0-46,-1 9-90,-8 4-231</inkml:trace>
  <inkml:trace contextRef="#ctx0" brushRef="#br0" timeOffset="258788.8048">19576 1514 443,'0'0'156,"0"0"-132,0 0-20,0 0 15,8-89 47,-2 63 0,-2-2-33,-1 3 17,-3 2 25,0 3-15,0 5-1,-7 1-7,-1 6-10,0 2-5,4 6-3,-2 0-13,5 32-19,-2 28-1,1 26 3,1 20 5,1 7-4,0 1-5,0-5 2,0-12 0,0-8-2,0-11 0,-5-13-2,-8-10 2,-4-12-2,0-12 4,2-12-2,4-7 1,1-5 1,2-7-2,2 0-1,-5-2-24,3-15-58,-1-11-55,0-7-152,2-7-131</inkml:trace>
  <inkml:trace contextRef="#ctx0" brushRef="#br0" timeOffset="258946.9043">19354 1954 104,'0'0'803,"0"0"-721,0 0-57,0 0 7,0 0 11,0 0-21,22-13-16,11 8-6,6-3-1,-3-1-46,2-3-87,0-6-242</inkml:trace>
  <inkml:trace contextRef="#ctx0" brushRef="#br0" timeOffset="259182.8967">19924 1633 926,'0'0'154,"0"0"-150,0 0-4,0 0-2,0 0-1,100 0-4,-50-6-146,-8 3-187,-12 2-221</inkml:trace>
  <inkml:trace contextRef="#ctx0" brushRef="#br0" timeOffset="259300.264">20010 1694 690,'0'0'241,"0"0"-188,0 0-9,0 0-4,0 0-15,0 0-21,91 27-4,-25-41-96,-2-3-231</inkml:trace>
  <inkml:trace contextRef="#ctx0" brushRef="#br0" timeOffset="259779.7968">20510 1458 794,'0'0'215,"0"0"-179,0 0 7,-82 99 32,72-60-18,4 3-34,3-3-13,3-3-8,0-4 1,0-6-1,0-5-1,0-11 0,0-4-1,0-6 2,3 0 2,4 0 7,9-14 9,6-11-1,4-2-2,6 1-9,-2 5 0,1 9-6,-3 12 1,-1 0-3,-2 23 1,-1 6-2,0 7 2,3-5-2,0-5-5,0-9-8,-1-8 0,-2-9 10,0-8 4,2-19 0,0-10 1,0-7 0,-2-2 1,-5-2 9,-1-2 7,-9-6 0,-4 0 7,-5 0-5,0 8-13,-7 10-5,-11 14-2,-5 15-16,-8 9-42,-4 2-28,-4 22-90,5 3-231</inkml:trace>
  <inkml:trace contextRef="#ctx0" brushRef="#br0" timeOffset="261772.7508">18654 3546 806,'0'0'124,"0"0"-93,0 0 5,0 0 14,0 0-4,14-82-14,26 69-21,0 8 7,-3 5-3,-8 8-4,-13 17-4,-15 9-5,-1 9 2,-20 3 1,-7 3-5,2-8 1,8-6-1,8-14-6,8-10-1,1-8-7,0-3-4,19-5 3,8-21 8,6-7 4,1-2 3,2-1 0,-2 4 0,1 5 1,-1 5 9,-9 11 12,-4 8 3,-6 3-12,-11 20-8,-4 20-1,0 10-2,0 2 0,0-5-2,0-14-1,0-11-1,0-12-2,3-6-5,-1-4 2,-1 0 7,2-12 3,2-16 0,3-8-2,2-7 0,0 0 3,2 4 7,5 0 0,2 5 2,-1 8 3,1 12 6,-2 11 6,2 3-16,0 22-6,3 13-6,-2 7 2,-3 2 0,-2 0-2,-6-4-30,-5-8-50,-4-5-68,0-12-192</inkml:trace>
  <inkml:trace contextRef="#ctx0" brushRef="#br0" timeOffset="261946.6774">19149 3399 902,'0'0'186,"0"0"-147,51-76-36,12 51 16,13 6 7,3 3-26,-10 2-40,-20 10-81,-24 4-179,-25 1-305</inkml:trace>
  <inkml:trace contextRef="#ctx0" brushRef="#br0" timeOffset="262165.8779">18795 4112 916,'0'0'177,"0"0"-156,0 0 18,132-2 40,-51-21-21,11-7-25,2 1-24,-3-1-8,-10 10-2,-20 5 0,-21 7-42,-23 8-102,-17 4-174,-5 16-505</inkml:trace>
  <inkml:trace contextRef="#ctx0" brushRef="#br0" timeOffset="262420.4967">19172 4451 1033,'0'0'204,"0"0"-173,0 0-11,0 0 39,12 97 23,5-49-31,-3 1-25,-5-2-11,-2-1-8,-5-2-6,-2-3-1,0-1-23,0-5-37,0-9-48,7-8-41,2-7-143,1-11-332</inkml:trace>
  <inkml:trace contextRef="#ctx0" brushRef="#br0" timeOffset="262647.3655">18936 4597 947,'0'0'192,"0"0"-128,0 0-34,0 0 18,0 0-6,0 0-15,96-25-18,-23 4-3,7-7-6,-6 2-9,-2-4-38,-10 1-91,-11-2-302</inkml:trace>
  <inkml:trace contextRef="#ctx0" brushRef="#br0" timeOffset="262931.7665">20018 3937 825,'0'0'203,"0"0"-187,0 0-16,0 0 3,0 0-3,88-39-28,-48 26-275</inkml:trace>
  <inkml:trace contextRef="#ctx0" brushRef="#br0" timeOffset="263078.9375">20054 4054 927,'0'0'201,"0"0"-169,0 0-22,0 0-3,0 0-4,109-13-3,-36-10-141,-6-3-233</inkml:trace>
  <inkml:trace contextRef="#ctx0" brushRef="#br0" timeOffset="263550.4193">20528 3694 995,'0'0'74,"-30"76"-52,21-29 45,8-1-1,1 0-31,0-6-26,3-1-6,10-13-2,-1-6 1,-2-9-1,-4-6 1,-3-5-2,2 0 0,6-9 4,6-16 2,10-7-1,6-6 1,3 6 1,0 7-3,-3 11-3,-4 12-1,1 2-1,0 12-2,3 6 3,0 0 1,1-2-1,-3-5-2,1-6-3,-5-5 2,-4 0 3,-5-7 1,-3-12 1,-3-8 9,-3-7 7,-2-5 24,-2-8-4,-3-4-6,-2 2-3,0 3-8,-2 7-5,-12 11-11,-2 7-4,-4 11-1,-6 6-17,-7 4-35,-3 8-56,1 14-61,9 1-268</inkml:trace>
  <inkml:trace contextRef="#ctx0" brushRef="#br0" timeOffset="264590.0053">19931 5654 893,'0'0'187,"0"0"-118,0 0-43,0 0 4,-26 80 32,26-25-7,0 4-23,0 0-19,7 0 1,-4-3-9,-3-3-1,0-6-4,0-6-10,0-6-38,0-8-44,0-7-78,0-12-181</inkml:trace>
  <inkml:trace contextRef="#ctx0" brushRef="#br0" timeOffset="264821.8374">19630 5831 983,'0'0'172,"0"0"-124,0 0-36,0 0 4,0 0 24,143-95 0,-62 69-28,-7 1-9,-6 6-3,-13 3-6,-11 5-41,-5 3-82,-3 1-78,-5 2-265</inkml:trace>
  <inkml:trace contextRef="#ctx0" brushRef="#br0" timeOffset="264984.8098">20382 5644 994,'0'0'85,"0"0"-85,0 0-1,0 0-3,0 0-4,97 26-153,-83-8-239</inkml:trace>
  <inkml:trace contextRef="#ctx0" brushRef="#br0" timeOffset="265102.8059">20392 5838 684,'0'0'307,"0"0"-226,0 0-15,0 0-6,0 0-24,0 0-30,21 4-6,37-30-55,8-5-116,3-6-352</inkml:trace>
  <inkml:trace contextRef="#ctx0" brushRef="#br0" timeOffset="265650.9581">20937 5375 1056,'0'0'87,"0"0"-80,0 0 5,0 0 36,94 14-19,-69 6-24,-10 2 1,-10 2-6,-5 2 0,0-3 0,-10-3 0,6-6-3,4-7-7,0-4-12,6-3-5,16 0-11,8-17 6,3-8 11,-2-5 17,-1-2 4,-4 1 4,-3 0 16,-1 4 13,-4 8 7,-4 9 1,-4 7-5,-2 3-10,-6 18-12,-2 17-7,0 6 1,-5 3-3,-3-9-5,3-8 0,5-10 0,0-9-4,0-3 0,0-5 0,3 0 4,10-19 3,4-6-1,3-3-1,1-2 1,0 3 1,3 5 3,0 6 1,0 8 4,-6 8-1,-6 0-6,-3 14-4,-2 8 0,2 2-2,1-1-37,1-8-52,2-6-110,-1-9-255</inkml:trace>
  <inkml:trace contextRef="#ctx0" brushRef="#br0" timeOffset="265834.3813">21526 5217 715,'0'0'262,"0"-75"-221,21 44-24,15 9 49,7 6-3,8 2-44,1 1-19,-6 2 0,-4 4-16,-15 4-38,-18 3-50,-9 14-199,-33 19-230</inkml:trace>
  <inkml:trace contextRef="#ctx0" brushRef="#br0" timeOffset="266021.5844">21080 5809 902,'0'0'174,"0"0"-149,134-11 46,-55-13 17,4-3-29,3-1-38,-1 1-9,-9 5-12,-18 5-4,-17 6-32,-21 9-63,-13 2-123,-7 7-371</inkml:trace>
  <inkml:trace contextRef="#ctx0" brushRef="#br0" timeOffset="266573.2452">21340 6085 910,'0'0'224,"0"0"-193,0 0-10,0 0 49,-26 111-3,22-57-36,-1-4-26,5-2-1,0-8-2,0-12 0,0-10 0,0-10-2,0-4 1,0-4 1,3-4 6,11-19 1,5-10 0,8-5-7,1-1 2,5 3-3,-2 10 2,-1 7-2,-4 13 6,-8 6-3,-4 13-4,-3 19-1,-2 8 1,1 0-10,1-5-13,-1-10-4,4-9 17,-1-9 0,0-7 7,3-4 3,0-19 8,-3-13 15,4-3 7,-4-5 7,0-2-4,-1 0 1,-2-4-17,0 2-4,-6 1-12,-2 7-1,-2 7-18,0 13-31,-12 13-52,0 7-33,-2 5-91,1 16-420</inkml:trace>
  <inkml:trace contextRef="#ctx0" brushRef="#br0" timeOffset="267376.8035">22205 4910 349,'0'0'137,"0"0"-101,0-75-10,0 42 12,-2-4-3,-5-4-25,-1 2-7,-5-5-1,-2 0-1,-9 0 27,-7 2 31,-14 7 2,-12 7 40,-22 11-34,-15 7-30,-16 10-12,-15 26 5,-10 31 8,-9 43 17,-7 49-9,5 38-6,1 34-7,15 20-15,23-1-3,31-7-9,31-16 2,38-30 30,17-27-12,47-27-17,25-25-8,19-27 1,17-25-2,12-28 0,13-28-6,12-11-7,2-39 0,-3-15-10,-13-13-13,-19-15 7,-20-11 12,-17-12 13,-22-20 3,-14-13 2,-10-13 0,-14-12 2,-5-3 10,-8 0-1,-9 4 1,-3 13 5,-11 24 4,-20 27 11,-10 29-5,-11 24-7,-6 23-9,-6 13-10,-5 20-2,2 0 0,9 27-4,12 11-12,18 11-29,20 12-13,8 8-45,28-2-76,26-13-213</inkml:trace>
  <inkml:trace contextRef="#ctx0" brushRef="#br0" timeOffset="267505.4508">22218 5035 982,'0'0'66,"0"0"-66,-89-26-43,76 22-143,9-3-170</inkml:trace>
  <inkml:trace contextRef="#ctx0" brushRef="#br0" timeOffset="278708.4691">17879 7761 536,'0'0'71,"0"0"-47,0 0-6,0 0 30,19-83 18,-8 62-19,2 3-14,-3 1-14,0 3 16,-2 2 6,-4 2 0,-2 6-5,1 1-13,-1 2-7,-2 1-3,1 0-6,-1 0-1,2 0-5,5 1-1,0 17 0,4 12 4,2 9 1,-2 9 3,-1 10 0,3 10-8,-1 10 1,2 5 5,-1 10-5,1 4 3,1 0-4,0 6 1,-1-1 1,-3-1-1,-1 4 0,-4 1 2,0-4-3,-1 1 0,2-6 1,0-5 0,0-3-2,-2-2-4,3-4 4,-3-3-3,0-1-1,-2-3 2,0 1-3,-3 4 3,2-2 0,-2-3 0,0-6-1,3-4 3,-3-5 1,0-7 0,0-4-1,0-8 1,0-5 2,0-5-2,0-4 1,0-8 1,0-4-2,0-8-2,0-4 2,0-2-1,0-2-8,0 0-18,0 0-36,0 0-94,0-10-110,-5-8-191</inkml:trace>
  <inkml:trace contextRef="#ctx0" brushRef="#br0" timeOffset="279593.4272">16492 9475 579,'0'0'52,"0"0"-52,0 0-17,0 0 17,0 0 7,0 0 46,-22 0 15,22 0-23,10-3-14,10-4 4,2-2-9,5-4 1,9-1-3,4-3-11,12-5 1,12 0-4,13-5 5,12-1 4,11 2-4,10-1-5,10 2-4,10 4-5,14 1 0,11 2 3,7 1-4,6 1-7,2-3 1,-1 2-2,5 2 5,8-2 3,8 1 0,7 0-1,0 1-17,-2 0-4,-3 3 13,-10 3 8,-2-1 1,-9 4 0,-11 0 0,-9 0-1,-10 1-8,-8 0-4,-3 1 2,-3 0-8,0 1 3,0 3-8,2 0 1,-11 0 5,-4 0-9,-13 0 2,-8 0 3,-5 0 20,-7 0 2,0 0 4,-6 0 10,2 0 4,-1 0 2,-1 0 1,1 0-5,-3 0 0,3 0 10,-4 0-5,0 0-3,-6 0 5,-12 0-4,-8 0-1,-10 0-2,-4 0-4,-6 0 1,-3 0-2,-7 0 6,-5 0-4,-5 0-2,-3 0 3,-3 0 1,0 0-1,0-4-6,0 0-8,-5-3-22,-11 0-46,-6 1-113,0 1-154</inkml:trace>
  <inkml:trace contextRef="#ctx0" brushRef="#br0" timeOffset="279937.8752">22824 8678 900,'0'0'126,"0"0"-119,0 0 0,0 0-1,0 0 30,0 0 1,0-9-14,51 31-10,7 2-11,2 1 3,-1 3-3,-9 1-2,-10 3 0,-16 2-3,-11 2-2,-13-2 5,0 5 1,-21-3-1,-12 1 11,-8-2-3,-4-5 7,2-5-7,-3-5-3,5-4-5,-1-4-12,-2-2-41,0-7-43,-5-3-146,0-2-289</inkml:trace>
  <inkml:trace contextRef="#ctx0" brushRef="#br0" timeOffset="280872.7706">17886 7417 721,'0'0'186,"0"0"-130,0 0-34,0 0 2,0 0 13,-61 107-2,41-56-15,1 2-10,-2-5-5,3-6-2,3-9 1,-1-5 18,4-10-5,1-4-5,4-5-3,2-5-4,5-2 5,0-2 0,0 0 3,0-2 4,0-19 3,0-8-14,9-11-1,6-3 17,3-3 0,0 1 0,3 1-4,1 6 0,-1 6-8,2 5-1,-1 10-6,-2 7 1,3 10-4,4 0-1,6 12-4,6 18-8,7 6-34,2 7-29,4 7-89,2 0-192</inkml:trace>
  <inkml:trace contextRef="#ctx0" brushRef="#br0" timeOffset="285920.1684">18064 8056 176,'0'0'130,"0"0"-61,0 0-25,0 0 10,0 0 0,0 0-5,-29-9 9,29 9-12,-2 0-2,2 0 4,0 0 0,0-1 4,0 1-9,0-2-10,0 2-7,0 0-3,0-1 4,0 0-8,0 1-7,0-1-1,0-2-5,0 3 3,0 0-4,0-3-1,3 0 1,8-3-2,0 2-1,3-2-1,3 1 0,-1-1-1,2 0 2,-5 2-1,0 2-1,-2-2 0,0 3 2,-1-1-4,2 2 2,2 0-1,-1 0 1,-1 0 0,1 0 1,1 0-2,2 0 2,1 0 0,3 2-1,0 1 0,2 1 1,2 0 1,1 0-2,-2 2 2,-1-2 0,-3 1-1,-3-1 0,-2-1-1,0 1 1,-1-1 0,-1 3-1,2 0 2,3 1-1,1 0 0,-1 1 0,1-2 0,-2 2 1,0-3-2,0 4-2,-3-2 2,0 3 0,-1 0 0,-1-2-1,-2 2 0,-2 0-1,0-1 2,0 3-4,-3-1 4,1 1 4,1 1-3,2 0 1,-2 1-1,3 3 1,-1 1-1,4-4 2,-5 5-3,1-2 1,2 2 0,-4 0-1,2 0-1,-1 0 1,-1 1 1,3 1 5,-3 1-3,1-3 0,3 2 2,0-2-4,-3-3 4,1 2-1,-4-2 3,3 0-5,-2 1 2,0-2-1,1 3 0,1 1-2,2-1 1,-2 1-2,2 0 0,3-1-4,-1-1 4,-2-3 1,-2 1-1,2-1 1,-3 0 1,-1 2-2,1-2 1,1 1 0,0 1-1,-1-1 1,0 0 0,1 2 0,0-2-1,-3 2 0,1 4 2,-1-1-2,-1 3 2,0-1 0,0 2 1,0-4-1,1 1 0,2-1 2,1-2-3,2-1 1,1 1 1,2-2-2,0 2 1,0-1-1,-2 0-1,1 3 2,-1-2 0,-1 0-1,0-1 1,0 3-1,1-4 0,0 4 2,1-1 3,-2 1-6,2 0 0,0-1 0,0-1 1,0-2-1,-1 1 0,-1-2 3,0-1-2,1-1-1,-1-1 1,0-1-3,3 3 3,-4-4-1,2 2 4,-1-1-4,3-1 2,-2 1-1,4 0-1,-2 0 1,1 2 2,1-1-3,-1 0 1,0 1-1,1 0 1,-1 1-1,2 0 0,1-2 0,0 0-4,3-2 4,-2-3 0,-1 3 1,-1-2 1,0-1 1,-3 0-3,2-1 3,1-1-2,2 1-1,-2 0 0,1-3 0,1 0 2,0-1-2,0 0 1,1 0-1,-5 0 1,1 2-1,-2-2 0,-3 1 0,1 0 0,0 1 0,1-2-2,1 1-1,0-1-3,1-1-3,-1-1 9,3 0-1,-2 0 1,0 0-3,0 0 0,-1 0 0,-1 0-6,0 0 6,0 0 0,0 0 3,0-4-1,3 0-2,-1-1 1,0-2 3,4 1-2,-2-3 2,2-1-1,-3 1 0,-1 1 1,1-2-2,0 0 2,-1-1-2,0 3 3,-3-1-4,0-1 1,1 0 1,0-3-1,-1 2 2,3-3-1,0 1 0,-1-1-1,0 2 1,3-1-1,-4 1 1,1-1-2,0-1 1,2-5 1,-1 2 0,0-3 7,-1-1-5,2-1 0,-1-2 1,-1 0-3,2-3 6,-4 1-1,2 3 1,-2-1-5,1 2 3,-1 2-2,-1 0-1,-1 6 3,-2-1-2,1 4-2,-3-1 1,1 0-1,0-1 0,-1 1 2,-2 0-2,1 0 1,0-4 0,-2 1 0,5-5-1,-2 1 2,2-3-2,-1 2-1,1 1 1,1 0 2,1-1-2,-2-2 0,1 0 0,2-1 0,-5 1 0,1 0 0,0-3 0,-1 5 0,1-4-2,-1 1 2,2 1 1,-2-2 0,-1 4-1,0 0 0,0 0 0,0 4 0,1-2 0,0 1 0,2 1 0,-2-2 0,2 1 0,-1 1 0,1-3-1,-2 1 0,3 0 1,-2 0 0,1-3 2,0 2-2,-1-2 0,-1 1 0,2 1 1,-3-2 0,0 3-2,0 0 2,0 0-1,-2 4 0,2-2 0,2 2-1,1 0 2,0-3-2,0 2 0,-2 1 1,0-3 2,4 2 0,-1 1-2,-2 1 3,1 1-3,-3 1 0,2 1 2,-1-1-2,2 0 1,-2 1 0,-1 0-1,2 2 0,1-3-1,-1 3 1,3 0-1,-2-1 1,0 2-1,2-1 1,2 0-1,-2 2 1,2 0-1,1-1 1,-1-1 0,2 2 0,0-2 0,-3 2 0,0-1 0,1 0 0,1-1 1,-3 2-1,2-1 0,0 0 0,-1 1 0,2-1 0,-1 3 0,2 0 0,1-2-1,-1 2 2,2-3-1,0 1 0,-3 0 0,2 0 0,-1 1 0,-1 0 0,4 0 0,-3-1 0,2 3 0,0 0 0,1-2 0,-3 1 0,2 0 0,-3 2-1,0 1 1,0 0 0,0 1-1,3 0 0,3 0 1,1 0-1,-1 0 2,3 0-3,-1 0 2,3 0 0,0 0 0,-2 0 0,-3 0 0,-2 0 0,0 0 0,-1 1-1,4 3 2,-1 2-2,2-3 2,1 3-2,0 0 2,-1-2-3,-1 2 2,-1 0 0,0 0 1,-2 0-1,-1 0 0,-1 1 0,0 3-2,1-1 2,2 0 1,-2 4 0,3-2 1,-3 2-2,0 0-3,-1-1 3,-2 1 0,-1 0 1,0 2 0,-1 1 0,0-3 2,3 4-1,-1-3-1,0 1 0,1 4 2,1-2-3,0 1 3,-1-1-3,1 1 0,-2 4 0,-2 1 0,2 3 0,0 0 3,0-2-3,-1 1 5,5-1-2,-2-2 1,1 1 0,-2 0 1,-1-4 0,0 1-3,-3 0 1,0 3 3,-3 2 0,-4-2-2,1 1 1,-2-1 1,0 4-3,0-1 4,0 1-2,0-1-1,0-1 1,0-3-5,0 0 1,0-1-1,0-2 0,0-4 0,0-1 1,1-4-1,1 1 1,1-2 0,0 1 1,0-2-1,0-1-1,-2-1 1,3 0-1,0-2 1,-3-1 0,1 2-1,1-4 1,-3 0 1,1-1-2,-1 2 0,0-2 0,0 0-10,0 0-30,0 0-25,0 0-53,-11 0-33,-9 0-205,-7-3-174</inkml:trace>
  <inkml:trace contextRef="#ctx0" brushRef="#br0" timeOffset="287226.8323">21501 8111 379,'0'0'197,"0"0"-87,0 0-39,0 0 19,0 0 16,0 0-42,0 0-17,0-4-7,0 4-2,1 0-7,4 0-5,0 12-6,1 7-14,1 3-6,0 6-5,3 6-23,-1 6-32,2 1-2,1 5-7,-3-1-64,-3 2 12,-2 3-2,-2-1 55,-2-1-6,0 0 44,0-5 30,0-1 13,-2-5 21,-4 0 11,2-3 12,2 0-2,2-3 0,0-3-25,0-1-7,3 0-9,6 3-11,3-1 0,-3 6 4,-3 1-2,-6 1 1,0 1-4,0-4-1,-1 4 3,-7-2-4,4-1-11,0 4-22,0-3-11,4 3-18,0-2 2,0-3 8,0-1 23,0-7 29,0 3 9,0-4 27,0 2 10,0 0 10,0 4 0,0 0-16,0 0-15,0 0 1,3 1 4,-2-1-8,3 2-12,-3-1-6,1 1-2,-1-2-2,1-2 0,-1 0-7,2-4-16,1-1-5,0-3 11,0 1 7,0-6 9,-2-2 1,-1-1 2,-1-3-1,0-2 0,0 1-1,0-2-30,0 0-111,-1-1-52</inkml:trace>
  <inkml:trace contextRef="#ctx0" brushRef="#br0" timeOffset="288613.404">18375 10363 620,'0'0'79,"0"0"-79,0 0 0,0 0 9,0 0 29,0 0-19,0-1-19,0 1 7,2 0 5,11-5 18,5-1 4,4 1-17,-1-4-8,3 3-5,4-3-1,7 0 10,4 0 12,5 0-3,0-2 3,2 1-1,2 1-7,5 0-3,7 0 0,4-1-1,3 2-1,-4 1-2,-3 0-10,-1 1 1,-2 0 1,-1 2-2,-3-2 1,-1 2-1,-4 3 0,-3 0 0,4-1 0,-3-1 0,3 2 1,-1-1 0,3-1-1,-1 2 3,1 0-3,1-4 1,2 3-1,-3-3 1,0 1-1,2 2 1,1-1-2,-2 1 1,-3 1-1,-9 1-1,-3-1 2,-7-1 1,-2-1-1,2 2-3,-2-2 3,0 1 0,2 2 0,0 0 0,0-1 2,0 0-4,-1-1 5,1 0-3,2 0 1,0-2 0,4 3 0,0-4 0,4 1 0,-1 0 1,-3-1-1,0 1-1,-5 1 1,0 0 0,-1 1 4,0 0-4,1-1 1,-1 2 3,2-1-2,-4 0-1,-3 2-2,-3 0 2,-5 0-2,1 0 2,-5 0 3,2-2-5,-3 2-1,0 0 1,0 0 2,-3-1 6,-1 0 5,0-1 0,0 1 7,-1-1-1,1 1-3,-1 1-8,-1 0 2,-3 0-3,-1 0-2,-1-1-5,-1 1-1,0 0-21,0 0-48,0 0-18,-7 0-149,-1 0-239</inkml:trace>
  <inkml:trace contextRef="#ctx0" brushRef="#br0" timeOffset="288950.7657">21320 9912 787,'0'0'197,"0"0"-175,0 0 7,0 0 67,0 0-19,0 0-34,-25-22-33,25 22 0,0 7-2,0 11 8,13 8-5,13 1-3,6 1-4,4 0-2,2-1-2,-5-2 0,-8-1-1,-9-2-4,-12-1 2,-4 0 2,-4-2 1,-23 4-4,-10 0 3,-9-3 2,-5 1-2,0-3-20,2 1-29,1-2-54,2-1-58,3 0-255</inkml:trace>
  <inkml:trace contextRef="#ctx0" brushRef="#br0" timeOffset="289649.0315">18584 10137 663,'0'0'253,"0"0"-199,0 0-4,0 0 31,0 0 0,0 0-43,1-21-25,-20 31 5,-11 14 1,-4 4-8,-4 3-1,4-2 3,4-2 1,8-2 1,7-4-4,8-3-1,4-3-8,3 3-2,0 0-3,6 2 3,12 4 3,5-1-2,3 6-1,8 1-13,6-3-18,7 1-40,6-3-46,4-5-48,0-8-246</inkml:trace>
  <inkml:trace contextRef="#ctx0" brushRef="#br0" timeOffset="290063.5397">19781 10651 97,'0'0'912,"0"0"-833,0 0-56,0 0 1,0 0 23,0 0 0,0-4-33,0 38-10,0 13 6,0 9 2,0 3-9,-2-1 4,-4-1-6,2-8-1,-2-6-7,4-9-4,2-9-8,0-8-3,0-9-9,0-2-26,0-6-9,-2 0-45,-5-1-187,-3-13-213</inkml:trace>
  <inkml:trace contextRef="#ctx0" brushRef="#br0" timeOffset="290474.7153">19411 10696 500,'0'0'146,"0"0"-81,0 0-5,0 0 52,0 0-2,0 0-35,-41-33-16,41 32-10,0-4-10,2-5-9,25-5-3,15-3-12,17-2 2,14 7 1,8-2-2,8 5-12,5 0 2,-4 3-6,-5 1 0,-10 1 0,-16 2-1,-16-1 1,-19 1 2,-10 0-2,-13 1 1,-1 2-1,0 0-1,0 0-1,0 0-5,0 0-23,0 2-61,-18 14-87,-10 4-219</inkml:trace>
  <inkml:trace contextRef="#ctx0" brushRef="#br0" timeOffset="297728.9172">11712 4506 579,'0'0'153,"0"0"-108,0 0-8,0 0 30,0 0 8,0 0-24,0 0-26,0 0-11,10-22-1,-10 22 8,2 0 6,4 10 0,0 16 11,-2 17 1,0 23-16,-4 28-9,0 18 5,0 16 2,0 12-10,0 0-3,0 3-4,0 3-2,0-11-1,0-13-1,0-10-2,0-13-1,0-13 1,0-11 2,0-16 3,-4-14-2,-5-10-1,2-7 1,-2-9-1,3-5 1,3-6-2,-1-2-2,1-4-12,-3-1-10,-8-1-29,-7 0-49,-7 0-20,-5 0-164,-4 0 27</inkml:trace>
  <inkml:trace contextRef="#ctx0" brushRef="#br0" timeOffset="298171.0359">11433 6269 656,'0'0'173,"0"0"-77,0 0-46,0 0 26,0 0 23,0 0-20,-39-27-31,39 27-28,0 0-6,5 0-3,13 2 2,4 13 6,1 3-4,2-1-5,3 5-2,-1-2-3,-2 0-3,-2-4-2,-4-4-4,-4-7 4,-8-1 1,-4-4-1,0 0 4,-1 0-3,0 0-1,-1 0 1,7-2-1,5-20 1,11-7 4,8-7-5,6-3 0,1-1-1,5-1 2,0-2-2,-4 4-1,0 3 2,-7 6 2,-6 10-2,-11 5 0,-7 6-2,-6 7-4,-3 2-14,0-2-14,0 2-10,0 2-36,-16 21-35,-11 7-104,-6 7-135</inkml:trace>
  <inkml:trace contextRef="#ctx0" brushRef="#br0" timeOffset="299209.1014">10820 7826 962,'0'0'80,"0"0"-44,0 0-25,0 0 6,0 0 31,0 0-15,-61 35-25,61-35-8,0 0-2,0 0 2,0-10 4,0-15 12,9-10-2,0-9-12,3-6 0,-1-3 1,3-5 2,1 0-4,-2 4 6,2 2 3,-3 8 4,-1 8 0,-3 5-3,-3 9-1,1 8 1,-3 6-2,0 5-3,-3 3-6,8 0-1,3 18-10,7 15 11,6 9 5,1 14 4,1 7-8,2 3 5,0-1-4,-5-9-2,-4-9 3,-7-8-3,-3-11 0,-4-8-3,-5-10-4,0-4-7,0-5-1,0-1-10,0 0-15,0 0 2,-8 0-52,-11-12-115,-2-4-192</inkml:trace>
  <inkml:trace contextRef="#ctx0" brushRef="#br0" timeOffset="299411.1214">10787 7656 899,'0'0'206,"0"0"-141,0 0-50,0 0 13,0 0 17,0 0-35,23-11 1,26-2-11,2-3-23,-1-1-70,-5-2-53,-8 0-193</inkml:trace>
  <inkml:trace contextRef="#ctx0" brushRef="#br0" timeOffset="299868.6407">11190 7040 954,'0'0'145,"0"0"-112,0 0 8,0 0 20,0 0-8,34-79-22,5 69-15,0 3-10,-3 7-2,-6 0 1,-14 0-5,-12 17-5,-4 13 5,-20 9 12,-16 10 8,-2 2-16,5-3 7,9-9-10,13-7 5,6-9 0,5-6-5,6-3-1,18-6-1,12-8 0,6 0 1,7-4 2,0-12 1,-3-7-2,-4 1-1,-9 1-1,-8-1-2,-6 7-11,-9 6-27,-6 7-21,-4 2-50,0 1-60,0 16-296</inkml:trace>
  <inkml:trace contextRef="#ctx0" brushRef="#br0" timeOffset="300541.0875">12045 7410 741,'0'0'110,"0"0"-110,0 0 0,0 0 10,0 0 56,0 0-24,-8-67-7,-2 65 18,-10 2 29,-11 2-21,-6 21-20,-5 8-8,5 4-4,9 2-12,11 2 1,12-2-17,5-2-1,17-5-4,17-6 0,9-9-12,5-9-6,1-6-17,-2-1-6,-4-19 10,-10-4 16,-8-4 19,-8-1 6,-3-2 16,-5 3 11,-2 6 9,-4 6-1,-3 9-9,0 5-2,0 2-13,0 0-17,0 7-3,4 18 3,6 7 0,4 4 0,7-5-9,4-7-25,6-7-3,2-5-7,0-8-7,-3-4-3,-8 0 20,-1-8 31,-5-11 3,-5-3 12,-5-3 18,-3 0 12,-3 0 3,0 0 0,-15 0-17,-4 5-9,-5 1-7,-6 7-8,-7 5-4,-7 7-4,-2 0-7,9 14-25,15 11-55,19 0-66,3-6-300</inkml:trace>
  <inkml:trace contextRef="#ctx0" brushRef="#br0" timeOffset="300870.8946">12776 7329 1003,'0'0'142,"0"0"-126,0 0-14,0 0 13,0 0 10,0 0-8,27 63-15,-1-38-2,4-3-12,2-4-1,-1-1-12,-1-3-3,-9-3 0,-6-4 28,-6-3 0,-8-1 5,-1 0 17,0 0 19,-7 6-5,-13 2 12,-2 3-28,-5 2-13,0-3-7,0 2-6,5-2-40,5-4-74,3-3-138,5-4-314</inkml:trace>
  <inkml:trace contextRef="#ctx0" brushRef="#br0" timeOffset="301141.8964">12826 7429 783,'0'0'225,"0"0"-176,0 0 5,0 0 35,0 0-14,0 0-38,-37 51-9,25 16 8,-5 8-3,-3 2-7,-5-4-4,-2-1-4,-3-5 0,3-4-11,6-11-7,3-10 1,8-10-3,4-13-15,6-6-43,0-9-25,13-4-45,16-7-68,3-23-187</inkml:trace>
  <inkml:trace contextRef="#ctx0" brushRef="#br0" timeOffset="301831.3194">12915 6695 569,'0'0'333,"0"0"-255,0 0-43,0 0 7,18-73 24,5 62-4,4 11-34,1 0-21,-6 6-7,-8 21-8,-11 13 6,-3 5 2,-14 8 4,-11-6 1,2-6 2,3-9-1,8-15 3,6-8 10,5-6-10,1-3-8,0 0-1,18-9 0,10-11 13,8-13-4,6-4-1,1-3-8,0 1 0,-3 5-14,-5 9-65,-7 9-47,-8 11-172,-12 5-360</inkml:trace>
  <inkml:trace contextRef="#ctx0" brushRef="#br0" timeOffset="302238.0756">13528 7238 590,'0'0'178,"0"0"-133,0 0-16,0 0 48,0 0 10,0 0-14,3-59-9,-3 59-13,0 0-4,-11 10-3,-14 27-16,-6 12-2,-2 9-4,5 3 2,8-3-14,7 1 0,8-3-10,5-6-1,0-8-9,15-7-22,9-7-29,12-10-43,5-13-62,9-5-200,2-13-211</inkml:trace>
  <inkml:trace contextRef="#ctx0" brushRef="#br0" timeOffset="302725.6941">13855 7275 712,'0'0'238,"0"0"-181,0 0 22,0 0 29,0 0-32,0 0-39,-32-39-30,28 82-1,-4 16 7,-1 6-5,5-4-7,2-3-1,2-8-2,0-12 1,0-12-9,0-9 2,0-11 3,2-6 0,1 0-3,6 0 3,3-12 5,10-13 7,6-5-3,4-1-3,-1 2 0,-1 5 0,-6 10-2,-2 8 0,-3 6-2,-3 9-3,-3 15-4,-1 5 5,-3 0-9,4-2 3,-4-8 2,-3-5 7,-3-4 2,0-8 1,-1-2-1,0 0 2,1-2 12,0-16 18,2-9-12,-2-5 4,-1-4-4,-2 0-4,0-1-3,0 1-13,-10 4 0,-3 5-21,3 6-16,4 7-28,6 7-58,0 2-73,10 3-248</inkml:trace>
  <inkml:trace contextRef="#ctx0" brushRef="#br0" timeOffset="303031.7828">14365 7191 918,'0'0'163,"0"0"-128,0 0 36,0 0 10,0 0-17,0 0-29,-11-25-22,13 54-8,8 11 21,-1 7 5,0 2-17,-1 0-6,-3-1-7,-5-2 0,0-1-1,0-4 1,0-7-2,0-6 1,-1-7-13,1-9-8,0-6-12,0-2-15,0-3-14,1-1-57,12 0-48,1-3-173,0-13-323</inkml:trace>
  <inkml:trace contextRef="#ctx0" brushRef="#br0" timeOffset="303213.7636">14365 7486 791,'0'0'271,"0"0"-219,0 0-37,0 0 38,0 0 8,0 0-45,-14-5-16,56-2-34,9-7-49,-2-5-80,-6-5-325</inkml:trace>
  <inkml:trace contextRef="#ctx0" brushRef="#br0" timeOffset="303511.3925">14780 7400 1119,'0'0'90,"0"0"-77,0 0 10,0 0 23,0 0-27,0 0-13,87-12 0,-27 5-6,-3 0-11,-6-3-15,-11 2-46,-10-1-48,-17 0-134,-10 3-210</inkml:trace>
  <inkml:trace contextRef="#ctx0" brushRef="#br0" timeOffset="303776.5496">15002 7258 201,'0'0'651,"0"0"-522,0 0-54,0 0 34,0 0-9,0 0-30,-25-66-16,23 66-19,2 0-4,-1 11-4,-2 21-8,-2 10 3,-3 10-7,1-1-6,0 0-9,-1-2-5,4-2-31,4-7-24,0-4-34,0-10-27,13-6-77,10-13-218</inkml:trace>
  <inkml:trace contextRef="#ctx0" brushRef="#br0" timeOffset="304226.021">15390 7199 761,'0'0'259,"0"0"-188,0 0 15,0 0-4,0 0-27,0 0-21,-8 69-9,-1-15-2,3-1-10,0 1-4,3-5-3,3-5-4,0-6-2,0-8-2,9-9 2,6-5-8,5-9 5,5-7-13,6 0-19,5-21 1,0-12 12,1-5 3,-7-7-2,-7-3 13,-7-4 8,-9-7 3,-5-1 1,-2-2 9,0 3-1,-3 6 4,-11 16 0,0 17 3,0 9 9,-1 11 7,0 0-7,-4 14-7,2 13-9,3 6-4,7 6-8,7-3-1,5-2-7,20-6-26,10-6-36,7-10-30,5-11-108,0-1-258</inkml:trace>
  <inkml:trace contextRef="#ctx0" brushRef="#br0" timeOffset="304470.3563">15932 6904 768,'0'0'233,"0"0"-183,0-75 47,0 68 18,-2 1-24,2 6-31,0 0-28,0 13-14,9 21 15,3 14 6,-5 8-14,-4 11-13,-3 2-8,0 3-2,0-1-2,-12-8-4,-7-5-16,-5-1-20,-6-3-20,-7-1-41,-2-2-24,-3-1-101,-5-7-354</inkml:trace>
  <inkml:trace contextRef="#ctx0" brushRef="#br0" timeOffset="305666.3533">10677 8943 630,'0'0'183,"0"0"-137,0 0-41,0 0 1,0 0 17,-81-21 31,81 20-17,0 1-16,0-2-13,0 2 5,0-1 15,0 0 0,0-3 5,24-2-10,15-4-10,24-5 4,20-3-3,25-3-8,23-4-2,31-2-2,28-4-2,29-4 0,24-7 1,18-1-3,17-4-1,10 4-9,6-1-4,1 6 2,-3 5 8,-11 5 6,-17 6-2,-19 2 2,-27 2-4,-23 0-13,-25 2 13,-13 3 4,-17-1 2,-18 0-2,-17 1-4,-25 1 4,-20 4 0,-21 1 2,-18 3 0,-12 2 17,-9 2 7,0-1 1,0 1 3,0 0-8,0 0-1,0 0-11,0 0-9,0 0-1,0 0-2,0 0-19,-2 0-68,-2 0-60,2 0-302</inkml:trace>
  <inkml:trace contextRef="#ctx0" brushRef="#br0" timeOffset="305824.9362">15869 8392 984,'0'0'64,"0"0"-64,0 0-45,0 0 14,0 0-51,0 0-159,-61-24-260</inkml:trace>
  <inkml:trace contextRef="#ctx0" brushRef="#br0" timeOffset="306197.7622">11945 12594 220,'0'0'0</inkml:trace>
  <inkml:trace contextRef="#ctx0" brushRef="#br0" timeOffset="310449.4184">13381 8011 396,'0'0'183,"0"0"-44,0 0-44,0 0 11,0 0-41,0 0-17,-14-4-12,12 4 5,1-1 0,1 1-11,-2-3-6,2 1-6,0 2-7,0 0-5,0 0-6,0 10 1,0 17 0,14 15 1,5 10-1,-1 9 6,0 5 2,-2 6-7,-5 3 3,-1 4-5,-3 2 1,-4-5 1,-1-7 0,-1-9-1,-1-7-1,0-9 0,0-7 1,0-7-1,0-8-1,0-3 1,0-8 0,0-2 0,0-5-30,0-3-20,-3-1-23,-11 0 10,-9 0-41,-8 0-165,-6 0 0</inkml:trace>
  <inkml:trace contextRef="#ctx0" brushRef="#br0" timeOffset="310855.7491">13173 8932 391,'0'0'163,"0"0"-59,0 0 31,0 0-15,0 0-42,0 0-25,-24-11-19,24 11-9,0 0 1,15 5-1,6 12 6,3 2-5,4 5-3,0 3-9,2 3-11,0 5 5,0-1-7,-1-1 3,-2-3-3,-6-8 1,-6-6-1,-6-9 1,-6-3-2,0-4 1,-3 0 2,3 0 7,4 0 20,7-18-3,8-9-5,8-7-18,1-1 0,1 3 2,-4 3 1,-5-1-5,-1 5 2,-3 5-3,-2 2 1,-5 6-4,-6 9 2,-3 1-5,-3 2-31,0 0-32,0 8-59,-8 19-26,-17 16-2,-14 6-96</inkml:trace>
  <inkml:trace contextRef="#ctx0" brushRef="#br0" timeOffset="313375.424">11614 9910 364,'0'0'367,"0"0"-264,0 0-17,0 0-14,0 0-4,0 0 1,-27-41-33,25 41-20,2 0-9,-1 0-4,1 12-3,0 19 0,0 14 9,0 12 20,0 4-15,0 0-6,4-2-2,0 0-3,0-1 1,-3-2-1,1-6-1,-1-8-1,1-9 2,-1-9-3,-1-9 2,0-4-2,0-8 0,0-3-2,2 0-28,0 0-31,2 0-28,3-3-20,6-16-182,7-9-178</inkml:trace>
  <inkml:trace contextRef="#ctx0" brushRef="#br0" timeOffset="313677.47">11945 10250 748,'0'0'208,"0"0"-148,0 0-20,0 0 26,0 0-2,0 0-42,36-55-19,13 39-1,3 1 1,5 1 0,-4 1-1,-8 2-2,-11 4 0,-12 3 0,-12 2-32,-6 1-46,-4-1 8,0 2-50,0-1-26,-11-2-108,-6-2 2</inkml:trace>
  <inkml:trace contextRef="#ctx0" brushRef="#br0" timeOffset="313900.0995">12218 10049 374,'0'0'167,"0"0"-28,0 0-23,0 0 38,0 0-61,0 0-5,-27-60-22,27 60-26,-2 0-17,2 0-14,0 8-7,0 13 4,0 8 17,7 5-9,-3 3-8,-1 2 1,-3 3-6,0-3 0,0 4-1,0-3-15,0-4-40,6-2-61,10-10-45,13-14-204</inkml:trace>
  <inkml:trace contextRef="#ctx0" brushRef="#br0" timeOffset="314409.5039">12633 10001 723,'0'0'152,"0"0"-68,0 0-6,0 0-32,0 0-33,0 0-13,0 48 11,0-14 4,0-1-5,1 0-4,14-7-4,6-5 1,1-5-1,2-9-1,1-5 4,1-2-3,-4 0 6,4-14 8,-3-2 7,0-6-1,0 3-3,2-1-7,-5 5 0,-4 7-8,-3 7 0,-1 1-4,1 7 0,5 16-1,3 3-1,4 3 1,4-7 1,-1-3-15,2-5-1,-3-9 3,-3-5 4,-6 0 9,-2-4 0,-1-12 5,-2-8 11,1-2 6,-7-4 4,-2-1-6,-5-2 10,0 3-21,-8 2-3,-14 3-5,-9 8 0,-10 6-1,-5 10-5,3 1-24,7 6-24,15 13-32,14 5-41,7 1-107,18-5-106</inkml:trace>
  <inkml:trace contextRef="#ctx0" brushRef="#br0" timeOffset="314970.6939">13569 9983 875,'0'0'187,"0"0"-129,0 0-12,0 0 4,0 0-14,0 0-36,29 4-2,4 19 2,4 8 1,-1-1-1,-5-1-6,-4 0-12,-6-7-5,-11-5 15,-5-6 7,-4-3 1,-1-4 0,-4 4 10,-20-1 9,-6 3-4,-3 0-11,7 0-4,3-3-2,7 0-36,4-3-54,3-2 0,4-2-90,5 0-21,0-13 60,0-9 34,0-6 109,0-3 38,0-1 55,0 2 17,0 2 32,0 5 10,0 3-56,0 4-28,0 7 20,0 5-22,0 4-17,0 0-22,-4 7-21,-7 27-5,-8 18 18,-5 14 38,-1 6-27,-1-2-9,6 5-4,1-6-8,8-6-3,5-10-5,3-14-1,3-10-3,0-9-30,0-4-33,7-6-24,15-9-92,5-1-191</inkml:trace>
  <inkml:trace contextRef="#ctx0" brushRef="#br0" timeOffset="315450.9083">14311 9543 868,'0'0'157,"0"0"-102,0 0-7,0 0-8,0 0-20,-52 76 9,40 1 24,2 6-29,8-3-5,2-5-1,9-5-9,12-5-2,10-8-5,2-5-2,0-9-18,1-11-35,-6-9-54,-2-6-51,-4-13-198</inkml:trace>
  <inkml:trace contextRef="#ctx0" brushRef="#br0" timeOffset="318940.4539">14457 9984 771,'0'0'154,"0"0"-139,0 0-5,0 0 22,0 0-9,0 0-10,82-66-10,-63 66-2,-6 0 4,-9 0-2,-4 14 5,0 9 1,-12 5 17,-9 1-11,0-4 0,4-5-5,7-2-5,6-6-5,4-2 1,0-4-1,0-2-1,15-4-6,9 0-33,10 0-3,2-11-65,6-4 7,-4-4 26,-3 0-7,-4 0 34,-7-4 48,-3 4 7,-6 4 35,-8 5 64,-4 4 9,-3 6-9,0 0-30,0 0-41,0 0-18,0 14-12,0 8 10,0 3 4,3 0-13,2 0-5,1-5 1,0-3 1,0-7-3,-3-4 1,0-5 0,-3-1 2,0 0 12,3 0 27,7-9-3,2-5-13,4-5-12,-2 2-8,2 7 0,-4 6-3,0 4-3,3 0-3,0 0-1,3 11 0,1 3 2,2 0-7,0-3-1,-3-4 6,-2-2 0,-4-5 4,3 0 0,-3 0 0,1-12 7,-3-3 6,-4-2 1,-6-3 7,0-2-4,-6 0-5,-15 0-10,-4 2-2,-3 5-4,4 5-13,7 4-28,8 3-35,7 3-59,2 0-123,0 0-134</inkml:trace>
  <inkml:trace contextRef="#ctx0" brushRef="#br0" timeOffset="319169.8521">15175 9874 687,'0'0'272,"0"0"-199,0 0 9,0 0 20,0 0-44,0 0-36,7-11-19,4 36 14,1 9 9,-5 6-1,-1 2-7,-1 0-5,2-5-6,-1 0-5,-1-7-2,0-2 0,3-5-16,5-6-33,6-6-29,6-6-83,3-5-126,2 0-152</inkml:trace>
  <inkml:trace contextRef="#ctx0" brushRef="#br0" timeOffset="319354.162">15370 10071 968,'0'0'88,"0"0"-80,0 0 15,0 0 27,0 0-43,0 0-7,69-8-30,-24 4-14,1-2-89,2-4-205</inkml:trace>
  <inkml:trace contextRef="#ctx0" brushRef="#br0" timeOffset="319764.6716">15698 10001 919,'0'0'183,"0"0"-176,0 0 13,0 0 17,102-11 21,-53 4-43,-2-1-15,-7 1-19,-13 0-36,-8 1-53,-11 2-72,-8 0-47,0 0 40,-5-1-65,-16 1 230,0 1 22,-1-2 145,3 3-1,7-1-35,2 0 51,6 0 6,2 2-55,1-1-23,-2 2 4,3 0-24,-1 0-14,1 0-26,0 0-5,0 0-7,0 18 0,0 6-1,0 3-9,0 4-6,0 3-29,0 2-76,0-6-149,10-6-557</inkml:trace>
  <inkml:trace contextRef="#ctx0" brushRef="#br0" timeOffset="320469.4875">16087 9844 1009,'0'0'154,"0"0"-128,0 0-13,0 0 29,0 0 13,0 0-27,98 21-16,-78 1-12,-9 3 2,-11 0-2,0 0 0,-18 0 2,-7-3 2,2-5-4,7-5 1,9-4-1,7-4-1,0-1-10,25-3-16,12 0-12,8-3-51,3-15-6,0 0 9,-5-3-32,-4-1 75,-9 1 44,-5 1 22,-12 2 54,-4 6 1,-7 5-8,-1 1 21,-1 6-17,0 0-34,0 0-20,0 6-16,-5 19-2,-8 7 14,-3 5 5,0 2-4,13-4-7,3-3-6,0-3-1,13-7-2,9-4 0,8-11-7,5-7-6,4 0-3,-1-10 4,-2-11 4,-6-1 8,-5-7 0,-5-1 0,-6-3 4,-6-4-1,-5 1 12,-3 5-6,0 7 6,-2 9-2,-10 8 15,-7 7-13,-6 0 4,-7 19-15,0 8 10,8 3-6,12-2-3,12-3-5,0-2 0,19-8-5,12-5-30,7-8-42,1-2-46,-2-2-104,-3-12-353</inkml:trace>
  <inkml:trace contextRef="#ctx0" brushRef="#br0" timeOffset="320776.8369">16986 9584 707,'0'0'272,"0"0"-200,0 0 14,0 0 16,0 0-27,0 0-31,0-26-19,9 31-6,6 19 13,2 13 4,2 10-8,-9 13-9,-8 8-4,-2 4-5,0 2-7,-11 1 2,-4-6-5,-1-4 0,-6-8-1,-2-10 1,-5-4-17,4-7-31,2-5-38,7-2-33,7-9-134,6-6-493</inkml:trace>
  <inkml:trace contextRef="#ctx0" brushRef="#br0" timeOffset="320937.6685">16925 10455 913,'0'0'173,"0"0"-158,0 0-11,0 0 49,0 0-53,0 0-42,-31-27-102,35 17-140,-4-1-204</inkml:trace>
  <inkml:trace contextRef="#ctx0" brushRef="#br0" timeOffset="322223.6069">11433 9881 20,'0'0'135,"0"0"-112,0 0-13,0 0 1,0-89 16,0 72 17,0-2 25,0 2 1,-3-1-24,-7 0 1,-1 1 21,-2 0 34,-1-2-18,0 2-19,0 2-24,-5 1-12,-1 1-23,-1 0-6,-2 3-1,0-2 1,4 3 0,-1 5 10,5 3 11,1 1 4,-2 2-9,0 17-6,1 9 4,0 9 6,1 9 1,5 12 5,6 9 0,3 9 3,0 10-5,0 9 0,4 7-1,2 11-1,-5 7-2,-1-2-4,0-3 1,-3-7-2,-5-8 3,0-8-6,2-13 6,6-11-1,0-10-8,0-9-2,6-6-6,16-5 1,7-5 1,9-7-5,18-5 2,18-13-17,19-8-36,14-1-55,10-21-29,7-15-154,4-11-313</inkml:trace>
  <inkml:trace contextRef="#ctx0" brushRef="#br0" timeOffset="323072.0128">17286 8878 135,'0'0'715,"0"0"-617,0 0-60,0 0-17,0 0 12,0 0-2,39-10 14,1 24-11,-3 9-11,-1 4-4,-6 5 3,-5 7 1,-2 8-7,-9 11-9,-5 13 3,-7 10-2,-2 8-1,-5 8 1,-14 4 1,-2 8 2,-2 1-4,0 2 1,-1-3 0,-3 0-7,4 2 2,0 0-2,4-7 1,7-4-1,1-10 4,8-9-5,3-5-1,0-6 1,-3-10 0,-4-10-5,-11-10 0,-7-5-8,-10-8-7,-10-2-8,-14 0-44,-22-4-47,-17-3-137,-18-5-87</inkml:trace>
  <inkml:trace contextRef="#ctx0" brushRef="#br0" timeOffset="323941.2935">10350 10049 646,'0'0'176,"0"0"-57,0 0-25,0 0-34,0 0 16,0 0-48,-20-33-17,20 57-10,11 12 13,1 13 16,1 2-13,-4 1-9,-3 0-6,-2 2 0,-4 9-2,0 2-37,0 4-58,-11-7-60,-5-11-242</inkml:trace>
  <inkml:trace contextRef="#ctx0" brushRef="#br0" timeOffset="324132.5167">10125 10889 990,'0'0'86,"0"0"-74,0 0-3,0 0 30,0 0 36,126-8-56,-70-2-18,-5 3-1,-7 5-42,-10 2-79,-10 0-100,-12 17-94</inkml:trace>
  <inkml:trace contextRef="#ctx0" brushRef="#br0" timeOffset="324437.2762">10385 11209 822,'0'0'144,"0"0"-140,0 0 4,0 0 54,117 24 2,-81-14-21,-12 2-26,-17 5-9,-7 9-7,-37 11 24,-18 9 4,-11 3-14,7-7-9,15-6 7,17-13 7,20-4-12,7-7-6,13-5-2,26-5-1,16-2 1,14-14 2,4-10-2,2-3-26,-1 4-27,-5 1-42,-10 6-40,-11 4-153,-16 4-213</inkml:trace>
  <inkml:trace contextRef="#ctx0" brushRef="#br0" timeOffset="331629.607">13315 10830 104,'0'0'223,"0"0"-142,0 0-26,0 0-12,0 0-2,0 0-7,0 0 0,-6-6-6,4 6-6,2 0 12,-1 0-1,-1 0-11,2 0-3,0 0-7,0 0-3,0 0-2,0 0-2,0 0 2,0 0-4,0-2-1,0 2-2,0-2-13,0 1 6,0 1 6,9 0 1,7 0 12,4 0-10,5 0 1,7 0-3,6 0 5,6 0 0,5 0-3,0 0-1,2 0 1,-1 0 3,0-3-5,0-1 0,2-1-6,2-1 6,2 1 2,-1-2-2,0 0 0,-3-1 7,3-1-7,2 1-3,0 0 3,1-1 6,-3 1-3,2 2-3,-2 0-6,-2 0 6,-3-1 5,-4 1-5,-4 1 0,-3 2 0,-7-2 0,-6 4-2,-1-2 2,-1 2 0,-2 0 3,0-3-2,3 4-1,2-3 2,4-1-2,3 0 1,6-1 0,1 0-1,2 1 0,2 0 4,-5 0-4,1 0 0,-4 0 0,-3-1 2,0 1-2,-1-2-2,5 2 2,4-4 2,2-1 0,4 0 6,0-1-2,-3 4-4,-1 1 1,-4-1 3,-2-2-4,-1 4 1,-3 0-1,-1-2-2,-3 2 0,3 0 3,-2-2-3,2 1 0,0 0 3,0-1 1,-1 1-3,-2-2 0,-1 2 1,-6 1 2,0-2-2,-4 2-2,2 2 3,0-2-2,0 2 0,1-2 7,2 0-5,-1 0-2,3-1 0,1 1 1,2-2-2,-4 4 2,-3-3-2,-2 2 3,-4 1-3,-1-4 0,0 5 0,-2-1 5,1-2-3,-4 3-1,1-2 7,-1 2-3,-4-1 1,-1 0-2,-2 1 5,-2 1-4,-1 0 2,0 0 3,0 0 7,0 0-5,0 0-3,0 0-1,0 0-8,0 0-8,0 0 7,0 0-21,-14 0-59,-9 3-147,-10 7-79</inkml:trace>
  <inkml:trace contextRef="#ctx0" brushRef="#br0" timeOffset="351188.8256">14896 10858 384,'0'0'145,"0"0"-85,0 0-21,0 0 8,0 0 32,0 0-12,0 0-29,0 0-6,1 11-2,1-9 7,-2-2-3,0 1-8,0-1-5,0 0-5,0 0-4,0 2-6,0-2 2,0 4-5,3 3-2,3 9-1,2 7 10,2 7 4,-6 7-2,-2 9 0,-2 6-7,0 2 10,0 1 0,0-4-10,0-4 2,0-4-5,-4-6-2,2-6 2,-1-5-2,0-9 0,1-6 0,-2-5 3,2-4-4,2 0 2,0-2-2,0 1-10,0-1-45,-4 3-26,-4 0-74,-2 0-93,-2-3-30</inkml:trace>
  <inkml:trace contextRef="#ctx0" brushRef="#br0" timeOffset="351623.5345">14717 11410 528,'0'0'198,"0"0"-69,0 0-51,0 0-5,0 0 6,0 0-3,-16-27-31,16 27-22,0 0-16,0 0-3,8 13-2,9 9 14,4 4-6,1 2-5,2 4-4,1 1 0,-1-2 3,0-6-3,-2-6 0,-2-6-1,-2-4 1,-5-3 0,-1-4 1,0-2-2,0 0 5,4-2-2,1-10-1,4-4 2,1-3-2,2-6 2,0-4 1,1 0-1,1 3-2,-4 7 4,-7 7-1,-5 4-4,-4 3 0,-3 5-1,-3 0 2,0 0-4,0 0-13,0 0-29,0 13-69,-16 17-11,-14 7-75,-9 2-166</inkml:trace>
  <inkml:trace contextRef="#ctx0" brushRef="#br0" timeOffset="373192.5605">15006 12124 176,'0'0'226,"0"0"-153,0 0-42,0 0 4,0 0 14,0 0 10,0 0-20,0 0-12,3-3-8,0 3 7,-3 0 3,0-1 7,0 1 3,0-2-4,0-1-12,0 0-6,0 1-10,0 0-2,-7-2 7,1 2-6,-2 0-3,1-1 3,-2 2 3,2-1-1,2 1-7,0 1 6,1 0-4,-8 0 1,2 0-4,-4 1 5,1 5-5,1 2 3,-1 2-2,2 0 6,0 2-2,1-1-1,3 0-2,1 4-1,0-3 2,0 2-2,1-1 2,4 1-3,-1 2 2,1-1 1,1 1-2,0-3 0,0 3-1,0-2 0,0 0 1,0 0 0,0 0-1,0 1 3,3-1-4,1 0 2,4 0 0,-1-1 0,4-2-1,2-1 0,3-1-1,4-1 7,2-3-2,-1-2 0,3-1-2,-3-2 6,1 0-7,1 0 1,-1 0 0,-4-2 0,0-4-1,1 0 3,-4 0-4,1-1 2,-3 0 0,-3 0 1,2-1-2,-3-2 2,-2 0-2,2-2 0,-4 2-1,-1-2 0,-2 0 0,-2 0 0,0-1-1,0-1 1,0 2 0,-3 0 5,-5-1-5,-4 2 1,5-1 0,-2 2 3,-1 0-4,2 3 1,0-2-1,1 0 7,-2 2 11,2-3-16,-1 3 0,2 0 1,-1 1 3,1 0-4,0 0 3,0 0-1,0 1 2,-3-1-4,2 1 5,-1-1-5,-1 1 2,0-3-2,0 4 2,2-2-3,-4 1 3,4 1 5,-2 2-5,-4 0-4,2-2 1,-1 3-1,-1 0 2,-1 1-2,-1 0 0,-1 0 1,-4 0-1,-2 0 0,0 4-5,-7 11-57,-5 9-59,1-1-317</inkml:trace>
  <inkml:trace contextRef="#ctx0" brushRef="#br0" timeOffset="376822.7975">4048 13004 650,'0'0'112,"0"0"-38,0 0 22,0 0-12,0 0-30,0 0-4,-10-57-10,10 46-9,0 1-12,-2 0 5,2 4 3,0 4-6,0 0-14,0 2-2,0 0 0,0 0-5,0 0 0,0 5-2,0 24-2,0 18 3,5 23 2,-2 17 1,-3 15-1,5 5-1,3 5 3,4-2-3,9 1-1,-2-2 1,4-7 0,-3-8 1,1-14-1,-4-10 0,-4-6 0,-4-5 0,-6-13 1,-1-9-1,-1-7-1,-1-11 0,0-7 0,0-6-6,0-4-6,0-2 1,0 0-10,0 0-23,-9-8-41,-7-10-31,1-4-117,2-11-34</inkml:trace>
  <inkml:trace contextRef="#ctx0" brushRef="#br0" timeOffset="377242.6014">3917 13726 748,'0'0'168,"0"0"-130,0 0 0,0 0 11,-11-85-16,35 60-11,10 2-12,7 1-7,2 3 4,1 6-2,3 3-5,-1 6 1,-2 4-1,-7 0 0,-9 16-3,-7 12 0,-11 7-2,-10 5 5,0 2 2,-16 0 3,-9-1-4,-8-4 1,2-3 2,-5-6-1,0-2 9,3-8 16,9-7-2,11-4-8,4-5-10,9-2-6,0 0-2,0 0-16,3 0-60,22-6-30,14-14-74,15-8-133</inkml:trace>
  <inkml:trace contextRef="#ctx0" brushRef="#br0" timeOffset="377571.3238">5010 13577 942,'0'0'110,"0"0"-76,0 0-29,0 0 2,0 0 22,0 0-26,15-16 17,28 7-18,7-2-2,2 1-40,-7 4-32,-4 5-98,-15 1-119,-14 0-281</inkml:trace>
  <inkml:trace contextRef="#ctx0" brushRef="#br0" timeOffset="377733.877">5006 13826 763,'0'0'219,"0"0"-191,0 0-23,0 0 7,0 0 30,79 23-13,-16-31-29,8-6-18,-5 1-93,-11-1-125,-10 4-99</inkml:trace>
  <inkml:trace contextRef="#ctx0" brushRef="#br0" timeOffset="383116.9809">6268 12964 753,'0'0'193,"0"0"-150,0 0-37,0 0 0,0 0 1,0 0 2,-9 95 8,9-35 1,-6 2-14,-4-2 4,-1-4-4,2-12 2,3-7-2,3-12 2,2-7-4,1-11 6,0-5-3,0-2 0,0 0 14,0 0 0,12-7 5,15-13-5,9-5-7,5 0-5,4 5-7,-1 5 4,-6 11-4,-7 4-3,-9 0-9,0 19 9,-3 1-12,-4 4-3,0-3 11,-2-4 4,2-5 0,-3-6-5,-1-4 8,-1-2 0,-3 0 4,4-19 14,4-7 18,0-11-2,1-4-6,-1-5 9,1-1-10,-3-1-12,-2 5-3,-5 4-7,-3 9-4,-3 11-1,0 6-4,-7 8-31,-19 5-16,-6 26-89,-10 15-109,-3 7-221</inkml:trace>
  <inkml:trace contextRef="#ctx0" brushRef="#br0" timeOffset="383348.5503">6107 13786 912,'0'0'150,"0"0"-143,0 0 2,113-31 32,-29 7 39,10-1-29,9-2-37,-1 0-9,-6 3-5,-12 4 2,-13 5-2,-18 6-14,-20 9-70,-19 0-51,-14 20-185,-16 6-137</inkml:trace>
  <inkml:trace contextRef="#ctx0" brushRef="#br0" timeOffset="384002.8327">6390 14129 839,'0'0'144,"0"0"-118,0 0-20,0 0 51,118-31 2,-79 31-30,-9 0-21,-12 14-5,-14 11 3,-4 10 20,-21 5-10,-15 4 0,-2-3-10,5-7-2,12-8 6,9-6-2,12-4-5,0-5-3,6-1-4,15-8-3,4-2-5,4 0 1,2-8-8,2-13 11,-2-1-1,0-4 7,-1 2 1,-3 5 1,-6 5 2,-3 6-1,-7 6 3,-4 2 3,-4 0-5,-3 21 0,0 4 3,0 4 6,-10 1-7,2-9-3,5-1 0,3-5-1,0-5-1,0-6-5,0-4 1,0 0 0,8 0 5,5-7 3,1-15 3,8-6 1,1-4 0,2-2 0,-2 0 1,3 2 0,-4 7-1,-5 6 7,-6 10 4,-2 9-2,-4 4-12,-1 26-3,1 11 40,-2 7-18,-3 1-13,4-2-10,-4-7 2,6-9 2,-1-10-4,-1-5 0,-1-8-6,-1-5-28,-1-3-24,2 0-33,-1 0-48,-2 0-155,0-16-217</inkml:trace>
  <inkml:trace contextRef="#ctx0" brushRef="#br0" timeOffset="384252.7895">6744 14294 779,'0'0'239,"0"0"-188,0 0-45,0 0 10,86-55 36,-17 27-6,12 0-35,-1-2 0,-2 2-11,-11 4 1,-9 0 2,-14 6-1,-15 3 0,-12 5-2,-11 8 0,-6 0-8,0 2-50,-14 0 12,-8 4-55,-7 11-231,3 0-175</inkml:trace>
  <inkml:trace contextRef="#ctx0" brushRef="#br0" timeOffset="385261.1035">8031 12723 594,'0'0'183,"0"0"-149,0 0-28,-9-86-6,-5 63 18,-3 2 63,-1 0-29,-1 7-18,1 2-5,-2 5-12,4 4 4,3 3-7,1 0 5,1 0-6,1 16-10,-1 12-1,1 15 4,3 14 11,5 9 3,2 7-9,0 5 7,5 3 1,5 0-4,-1 0-1,-3 1-3,-1-1 3,-5 7 9,0 3-4,0-2-6,-14-1-4,2-1-3,3-1-2,3-3 7,2-1-3,1-5 0,3-1-6,0-1 1,0 0 1,0-2-4,0-6 0,1-5 2,8-6-2,2-6-1,2-6 0,2-7-2,3-10-8,4-4-8,5-8-8,4-11-18,8-4-42,3-4-27,4-26-108,-1-9-101</inkml:trace>
  <inkml:trace contextRef="#ctx0" brushRef="#br0" timeOffset="387772.8654">8430 13743 716,'0'0'45,"0"0"-37,0 0-1,0 0 36,0 0 65,0 0-42,-10 6-20,10-22-21,0-9-13,10-11-8,3-8 13,5-2 6,4-8 1,1-2-17,4-2-2,0 0 8,-1 2 3,-3 6-2,-4 11-4,-4 6 7,-4 13-2,-7 6-3,-2 9-3,-2 5-1,0 0-8,4 0-6,3 14-6,4 14 11,7 10 1,1 8 3,2 7 0,3 1-1,-1 1 0,0-7-1,-2-8-1,-4-4 0,-4-9-1,-7-5-14,-2-7-9,-2-6-6,-2-5-12,0-2-11,0-2-10,-3 0 0,-14-5-192,-3-10-110</inkml:trace>
  <inkml:trace contextRef="#ctx0" brushRef="#br0" timeOffset="387978.7626">8549 13476 994,'0'0'102,"0"0"-83,0 0-17,0 0 4,0 0 8,0 0-2,64-4-7,-23-4-5,3-7-26,0-1-63,-5-2-132,-8-1-118</inkml:trace>
  <inkml:trace contextRef="#ctx0" brushRef="#br0" timeOffset="388427.2868">8798 13004 805,'0'0'155,"0"0"-95,0 0-40,0 0-7,78-77 28,-29 68 19,-2 9-32,-9 0-18,-11 3 1,-15 15-8,-12 4 2,0 11 4,-22 10 24,-11 1-6,-3 0-18,3-10-4,11-9-2,11-8-2,10-6 0,1-2-2,13-2-2,20-7 0,16 0 3,12-9 10,10-15-10,8-3 9,1-1-8,2 2 0,-3-2-1,-9 6 2,-11 5 0,-16 6-1,-16 3 0,-15 6-2,-8 2 1,-4 0-7,0 4-24,-15 23-51,-16 13-29,-14 13-39,-13-1-306</inkml:trace>
  <inkml:trace contextRef="#ctx0" brushRef="#br0" timeOffset="390537.5226">8495 14133 760,'0'0'147,"0"0"-84,0 0-18,0 0 0,0 0 23,0 0-21,2-32-28,58 18-2,14-4 0,13-2-4,2 0 0,-4 2-7,-10-2-2,-14 7-4,-18 1 0,-16 6 0,-13 4 0,-10 2-25,-4 0-40,-1 14-43,-22 17-97,-6 9-67,-4 4-273</inkml:trace>
  <inkml:trace contextRef="#ctx0" brushRef="#br0" timeOffset="390902.0721">8800 14455 810,'0'0'129,"0"0"-106,0 0 6,0 0 31,0 0-17,101-15-5,-49 8-17,-4 4-5,-6 3-5,-11 0-8,-10 11-3,-9 12-8,-12 8 8,-4 7 7,-26 6 1,-6-3-2,-3-1-2,7-7 0,8-10 1,9-8 6,15-5-11,0-6 0,12-4 0,22 0-3,14-7 3,8-13 8,8-5-4,2 0-2,1 0-2,-1-1 0,-5 2 1,-9 2-1,-13 6-1,-7 3-38,-12 1-51,-6 0-75,-5-1-124,-8-4-156</inkml:trace>
  <inkml:trace contextRef="#ctx0" brushRef="#br0" timeOffset="398910.7122">10489 13291 637,'0'0'175,"0"0"-118,0 0-17,0 0 23,0 0-16,0 0-4,0 0-17,21-41-8,-20 41 5,-1 0 5,3 0 3,-3-2-6,0 2-2,0 0-1,0 0-11,0 0-6,0 0-1,1 4-4,5 8 0,0 4 2,1-1 5,-1-1-4,-3-4 1,2-2-1,-3-2 1,-1-3-2,1 0-1,-1-2 1,1 0-1,-2 1 3,0-1-2,0 4-1,1 0 1,-1 5 3,0 3 0,0 1-1,0 2 1,0-1-4,0 2 1,0 3-2,0 7 0,0 5 1,0 8-2,0 4 2,0-1-1,0-6 1,0-5-1,5-10 0,-1-9-1,2-4 0,-4-6 0,4-3 1,-6 0 0,1 0-1,1 0 0,1-4-1,0-6-11,-2-3-23,-1-2-34,0-1-59,0-1-101,-3-1-184</inkml:trace>
  <inkml:trace contextRef="#ctx0" brushRef="#br0" timeOffset="399472.7506">10195 13295 509,'0'0'147,"0"0"-76,0 0-19,0 0 39,0 0 2,0 0-24,-76-37-30,67 33 8,4 2-8,4 2 12,-1-2-15,2 2-5,0-2-19,3-2-3,26-3-4,20-2 11,15-5-11,11-3 5,10 3-9,4-1 0,1 2 0,-4 1-1,-13 2 1,-13-1-1,-17 5 0,-17-1 2,-12 4 0,-9 0-1,-5 3 4,0-1 14,0 1 1,0-2-2,0 2-9,0 0-8,0 0-1,0 0-15,-9 0-9,-12 9-46,-6 12-68,-1-1-142,0-4-380</inkml:trace>
  <inkml:trace contextRef="#ctx0" brushRef="#br0" timeOffset="408480.6792">10816 12471 395,'0'0'139,"0"0"-73,0 0-3,0 0-14,0 0 0,0 0-12,0 0-17,10-40-17,1 31-3,6 5 4,3-3-4,5-1 5,3 2 15,5 0-4,0 0 12,3 4-5,1 2 3,0 0-10,-2 2-2,-4 10-4,-1 6-3,-3 4 1,-2 2 3,-1 5-8,0 3 6,-3 10-4,-2 6 12,0 12-5,-5 7 4,-5 3 4,-5 2-9,-4-2 5,0-1-7,0 0 1,0 1 5,0-2-3,0-4 5,0-1-5,0 1 1,0-2-4,0-1 8,2 3-6,2 3-2,1 2 0,1 6-5,1 4-1,-4 0 3,-1-3-3,-2-1-3,0-1 1,0 1-1,0-4 0,0-5 0,-2-5-1,2-5 1,0-5 1,0-4-1,-1-5-5,-7-2 3,1-7-1,-2-3 2,-8-4 1,-2-2 0,-6-5 1,-2 0 0,0-6 1,-1-2 0,1-4 0,-1-1-2,2-3 0,-1 0-6,2-3-30,1 0-43,0 0-34,5 0-176,4-9-132</inkml:trace>
  <inkml:trace contextRef="#ctx0" brushRef="#br0" timeOffset="409588.2092">12634 13740 840,'0'0'144,"0"0"-99,-91 0-28,82 0 6,9 0 34,0 0-7,15 0-41,21 0 0,10 0-1,11-3-3,-4 0-5,-5-1 0,-5 2-32,-10 2-32,-7 0-39,-11 0-108,-14 2-58</inkml:trace>
  <inkml:trace contextRef="#ctx0" brushRef="#br0" timeOffset="409786.7652">12600 14011 554,'0'0'455,"0"0"-383,0 0-55,0 0-10,0 0 40,0 0-15,4 11-1,62-11-9,8-10-14,4-5-8,0-1-2,-10 1-16,-6 3-70,-15 6-35,-16 2-177,-20 3-32</inkml:trace>
  <inkml:trace contextRef="#ctx0" brushRef="#br0" timeOffset="411323.4681">10756 13003 718,'0'0'121,"0"0"-50,0 0-42,0 0 13,0 0 12,0 0-13,3-19-17,-3 19-11,4 0-5,-4 0-2,0 0 4,0 0 1,0 0-8,0 0-3,0 18 0,-9 24 3,-15 22 26,-16 17-6,-3 2-9,-6 1-9,2-4 1,4-5-4,9-9-2,6-6 1,8-11 0,5-8-2,6-4 1,3-6-19,1-7-27,1-3-27,1-7-46,-3-6-142,-6-5-54</inkml:trace>
  <inkml:trace contextRef="#ctx0" brushRef="#br0" timeOffset="412185.0026">7156 13236 390,'0'0'179,"0"0"-116,0 0 17,0 0-5,0 0 12,0 0-19,-5-55-26,5 55-1,0 0-16,-1 0-21,-1 0-4,-1 8-12,-4 30 12,-8 26 12,-3 32 13,-7 21 0,1 13-8,3 8-12,1-8 1,6-8-5,2-11 0,1-18 1,-1-11-1,2-13-1,-2-14 1,-3-12-1,3-10 2,0-10 0,3-9-1,5-6-1,2-4-11,2-2-6,0-2-10,0 0-21,0 0-24,0-14-117,0-7-96</inkml:trace>
  <inkml:trace contextRef="#ctx0" brushRef="#br0" timeOffset="413843.3371">14432 13708 525,'0'0'191,"0"0"-139,0 0-23,-30 81 26,25-60 24,0 1 3,0-2-37,2 2-9,-1-2-10,1-8-15,1-3 7,0-6 7,2-2-3,0-1-8,0 0 3,0 0 0,0 0 7,-1-5-4,-2-18-6,2-9-13,-1-7 2,2-6-3,0-3 4,5-6-4,8-3 2,2 2-1,5-1 2,-1 9-2,-1 8 0,-2 9 10,0 7-9,-5 10 3,-5 7-2,-1 6-2,1 0-1,5 2-3,6 18 2,7 9 0,1 9 0,2 6 1,0 5 1,-1 0-1,-3-2 0,-2-3-1,-7-9 1,-4-6-2,-6-10-7,-4-5-3,0-7-9,0-2-8,0-4-20,-3 3-10,-16 2-13,-5-6-163,0 0-120</inkml:trace>
  <inkml:trace contextRef="#ctx0" brushRef="#br0" timeOffset="414046.9521">14299 13687 1013,'0'0'89,"0"0"-72,0 0 0,0 0 39,0 0-11,0 0-40,17-35-5,38 23 0,10-4-34,-2 0-71,-6 1-96,-9-2-159</inkml:trace>
  <inkml:trace contextRef="#ctx0" brushRef="#br0" timeOffset="414442.7612">14691 13258 546,'0'0'458,"0"0"-416,0 0-42,0 0 14,71-75 9,-25 66 23,-4 7-4,-1 2-36,-14 0-5,-13 11-1,-13 5-13,-1 7 13,-17 7 19,-13 3 1,-3 0-12,4-7-7,11-6 6,12-8 4,6-2-10,0 0 0,20-4 0,10 0 0,13-5 2,5-1 4,2 0 0,4-4-6,-2-4 1,1 0 0,-6 0-2,-10 3-4,-8 1-33,-16 4-37,-8 0-30,-5 15-204,-23 7 20</inkml:trace>
  <inkml:trace contextRef="#ctx0" brushRef="#br0" timeOffset="414705.8271">14104 14316 831,'0'0'207,"0"0"-131,0 0-53,0 0 7,0 0 5,0 0 16,107-19 1,4-12-30,14-1-10,3-3-1,-5 5-10,-15 4 3,-17 6-4,-22 9 0,-21 7-72,-23 4-94,-18 6-122,-8 15-128</inkml:trace>
  <inkml:trace contextRef="#ctx0" brushRef="#br0" timeOffset="415185.4383">14351 14641 930,'0'0'120,"0"0"-92,0 0-8,0 0 22,0 0 12,129-42-11,-74 32-18,-3 6-16,-12 4 0,-13 0-9,-15 4-8,-12 18 1,-3 8 7,-25 8 3,-6 1 3,-4 1-5,-1-5 3,3-3-3,1-5 4,9-3 0,10-7 2,7-5 2,9-4-9,0-2-3,17-4 0,21-2 3,15 0 7,11-14-1,10-6 0,5-3-4,6 0-1,0 1 2,-5 0-3,-12 5 4,-16 3 0,-17 6 0,-16 4 1,-10 4 2,-9 0 2,0 0 1,0 0-1,0 0-5,-3 0-4,-7 0-11,-1 10-43,-4 2-75,6-4-63,2-8-331</inkml:trace>
  <inkml:trace contextRef="#ctx0" brushRef="#br0" timeOffset="417022.8959">15725 13425 398,'0'0'243,"0"0"-145,3-96-54,-3 61-16,-11-1 36,-4 0 7,-5 1-10,2 2-23,-1 1-14,-2 1-15,3 4-3,-1-1 4,-1 2-3,-1-1-4,-1 3 2,0 2 0,2 1-5,-1 1 3,-1 1 0,-2 0 2,-4 0-4,-2 1 0,-2 3 1,0 0-1,-1 2-1,0 3 0,3-3 0,2 3 1,2 0 1,4 3 2,6 1-2,-2 0-2,-1 2 1,2 1-3,-2 2 2,1 0 0,-3 1 4,-1 0-4,-2 0 1,-3 0-1,-7 8 0,-2 0 0,1 4 3,0 0 0,-2 2 0,3 1 0,1 0-1,4 2 2,0 2-1,4-1-2,1 1 0,2-1-1,1-2 0,-3 2 1,-4 5 0,-5-1 2,-2 3-2,0 3 3,0-2 0,1 2 5,2 1-6,0 0 4,2 0-1,-1 5-2,2-4 1,-1 3-2,4-1 5,-1 2-8,0 2 7,0 3-5,-1 1-2,0 3 8,-2 3-6,-2 3 1,3 0 6,2-3-4,4 2 1,4 4-3,5 8 8,3 9-4,1 2 2,6 6-5,4 2 6,0 1-5,0 0 0,0-3 0,0-6-1,0-8 0,8-7 1,-1-3 2,5-7-1,1-3 6,5-1-5,2-1 1,2 0 4,2-2-6,0 5-2,-2 1 2,2 2-4,-2 0-2,-4-4 4,-1-3-2,-2-8-2,1-1 2,-1-5-2,3-2 0,1-2 0,1-2-4,5 0 3,0-3 1,1 0-1,0-5-2,6-1 3,2-2 0,5-4 0,3 2 1,2-3 1,-3-2-1,-1 0 0,-4-2 0,-3 0-1,-2 0 1,0 0-3,2 0 1,3 0 1,1-7-1,1-3 1,3-2-2,0-3-7,-1-2 7,0 2 0,-3-4-2,-1 1 2,2-3-3,2-2 5,-1-1-2,0-3-1,-2-3-1,0-2 3,-1-6-1,0-1 2,-4-2-2,3 0-1,-1 1 3,-1 2 0,-2 3 0,2 1 1,-1 0 0,-4 2 0,0 1-1,-4-2 0,-2 2 0,-4-1 3,0-2-3,-4-1 0,-1 0 1,-2-5 3,-1-2-4,0-4 1,-1 0 2,-3-4-3,-1-1 3,1-2-3,0-2 0,-2 1 1,1 1 4,-2-3-3,-3 6-2,0 0 0,0 4 1,0 5 0,-2 5 1,-8 1 0,-2 3-2,0 0 1,-1 0 2,2-1-2,-1-1-1,0 5 1,2 3 0,-1 0-1,-1 5 1,3 0-1,-1 3 0,0 2 0,4 1 2,-2 2-1,2 0 0,0 3 0,2 0-1,1 2 1,0-2-1,-2 2 1,4 0 1,-4-1-2,2 3 0,0 0 0,-2 2 0,1-2-1,1 2 0,0 2-9,-1-2-17,1 2-17,1 2-21,1 0-52,1 0-46,0 19-232,0 7-29</inkml:trace>
  <inkml:trace contextRef="#ctx0" brushRef="#br0" timeOffset="417435.1666">15711 14032 829,'0'0'157,"0"0"-124,0 0-14,0 0 23,0 0 22,0 0-9,4-23-40,44 13-2,20-5-4,17-4 2,9-3 0,0 0-7,-4-2-2,-7 4-2,-12 0 2,-12 4-1,-12 1 1,-16 4-2,-12 1 0,-8 4 2,-8 0 1,-3 2 5,0 0-2,0-3-6,-3 0-1,-5 2-34,-2 3-36,0 2-24,0 0-165,6 0-100</inkml:trace>
  <inkml:trace contextRef="#ctx0" brushRef="#br0" timeOffset="417825.5427">16482 13611 717,'0'0'213,"0"0"-133,0 0-34,0 0-1,0 0 26,-79-62 7,79 60-36,-2 2-17,2-1-9,0 1-15,0 0 1,6 0 0,16 0 14,11 10-9,3 2 0,0 2-6,3 2-1,-5 2 0,-2 3-4,-7 0 4,-7-2-1,-8 1-3,-5-1-1,-5 2 2,0 1 1,-11-1 2,-10 4 8,0-2 8,-1-3 2,1 0-3,3-3-5,2-3-4,2-2-2,3-2-4,3-3-1,5 2-15,1-2-26,2-1-19,0 2-37,0-6-71,0-2-174,0 0-280</inkml:trace>
  <inkml:trace contextRef="#ctx0" brushRef="#br0" timeOffset="430451.9824">19613 13215 825,'0'0'101,"0"0"-58,0 0-6,14-82-3,-8 69 0,-2 3 1,-2 3 5,-2 4-9,0 2-11,0 1-3,0 0 1,1 0-13,5 23-3,5 14 3,2 20 20,-2 10-6,-4 6-7,0 4-4,-2 1-2,-1 2-1,-1-2-4,0-3-1,0-4 4,1-11-4,-3-9 0,-1-12 2,0-7-2,0-7 0,0-7-1,0-2 0,0-3-8,0-4-16,0 0-17,0-3-28,0 0-50,0 0-52,0-6-71,0 0-104</inkml:trace>
  <inkml:trace contextRef="#ctx0" brushRef="#br0" timeOffset="430750.7944">19697 13778 592,'0'0'152,"0"0"-32,-43-92-36,37 74-22,6 5 8,0 1-20,16 2-34,17-3-14,9 1 10,7 2-10,-1 5 0,-7 3-2,-9 2-2,-13 0 1,-9 3-4,-10 11-4,-4 2-7,-25 7 16,-12 4 6,-5 2 7,0-5-12,10-4 2,10-6-2,11-3 1,4 0-2,3-3 0,5 4-13,3 4-55,0-1-81,5-6-170</inkml:trace>
  <inkml:trace contextRef="#ctx0" brushRef="#br0" timeOffset="435066.0059">20321 13460 573,'0'0'151,"0"0"-73,0 0 11,0 0-34,0 0 15,0 0-31,0 0-26,-18-25-5,18 25 0,0 0-4,0 0-1,1 0 4,16 1-1,-1 6 7,2-1-7,1 0 0,-2-2-3,-1-1 2,1 0-4,-4 0 0,-3-1-1,0 0 3,-3-2-2,-1 0 0,-3 0-1,0 3 0,0-1 0,1 3 0,2 2 2,0 2-2,-3 4 0,-3 4 0,0 6-1,0 3 1,-15 5 7,-3 1 2,-4-1-8,1-2 6,1-1-6,1-3 0,3-5 1,2-3-1,4-2 0,1-5 1,5-5-1,2-3 2,2 0-3,0-2 2,0 0-2,0 0-1,0 0 0,0 0-22,0 0-24,0 0-51,0 0-157,15-8-34</inkml:trace>
  <inkml:trace contextRef="#ctx0" brushRef="#br0" timeOffset="435950.3869">21107 13327 468,'0'0'87,"0"0"-32,0 0 16,0 0 1,0 0-22,0 0-17,0-32-7,0 28-9,0-2 6,-1 2-7,-2 0-5,-2-1 6,-1 1-3,3 0 1,-2 1-1,1 0-10,-2 3 12,2 0-7,-1 0-8,-2 0 1,-4 0 5,-4 3-1,-1 13 3,-2 4-1,2 1 0,1 4 2,1 1-3,5 2-5,3 0 7,3 0 1,3-3-9,0-3 3,6-3 6,9-3-9,2-2 9,3-4-8,6-3 4,2-4 0,1-3-1,2 0-2,-3 0-1,-2-4 1,-3-8-1,-5 0-1,-3-1 2,-4-4-1,-3-1 0,0-3 7,-5-2-1,1-1 1,-2 0-1,-2 0-2,0 3 0,0 2 0,0 4 3,0 2 2,-4 1-4,-4 5-7,0 1 1,-2 0 2,0 0 6,-5 2-8,3 1 2,0 2-2,0-2-1,2 2 0,-1 1-1,2 0 1,3 0 0,2 0-6,2 0-41,2 0-28,-2 4-2,1 10-61,-2 5-37,-1 2-44,-2-2-214</inkml:trace>
  <inkml:trace contextRef="#ctx0" brushRef="#br0" timeOffset="436588.7695">20521 14202 237,'0'0'127,"0"0"-45,0 0-13,0 0 9,0 0 8,0 0-11,-81 27-29,73-25-1,0 0-2,3-2 1,2 0-8,0 1-3,3-1-3,0 0-3,0 0 0,0 0-10,21 0-15,19-10 11,24-9 4,21-6-13,12-3 10,5-1 1,1 2-10,-5 3-5,-5 6 1,-12 1-5,-12 4-1,-13 1-5,-15 2 10,-14 2 1,-13 4 1,-8-1 5,-2 5-1,-4-1 9,0 1-4,0 0 1,0 0-9,0 0-3,0 0-4,0 0-4,0 0-1,-6 0-29,-10 1-27,-13 15-14,-12 4-75,-7-1-118,-6 0-310</inkml:trace>
  <inkml:trace contextRef="#ctx0" brushRef="#br0" timeOffset="449033.2773">11642 16331 834,'0'0'26,"0"0"-18,0 0 13,-12-72 20,12 50-2,0 2-2,0 1-10,0 8-2,0 4-8,0 2-5,0 5 3,0 0-2,0 0-1,0 0-1,0 0-1,0 0-1,1 0-6,10 12-2,8 22 1,5 16 19,0 22-1,-2 18-5,-4 17-1,-4 9-3,-5 9 0,0 3-6,-3 0-3,-3-6 0,-2-18 1,-1-16-3,0-25 1,0-18-1,0-9 1,-1-9-1,-4-5 0,1-1-1,0-1-23,-1-1-36,2-1-44,0-2-58,0-6-90,0-10-133</inkml:trace>
  <inkml:trace contextRef="#ctx0" brushRef="#br0" timeOffset="449369.3194">11639 17027 818,'0'0'110,"0"0"-86,0 0 10,-21-76-6,31 49-5,19-4-17,8-1-4,5-2 0,4 6-2,-2 4 0,-7 5 0,-10 10 0,-10 5 0,-11 4 0,-6 0-1,0 4-7,0 22 7,-7 13 1,-5 10 6,2-2 1,5-1-7,5-7-21,0-6-21,12-5-61,9-6-44,7-10-11,2-12-119</inkml:trace>
  <inkml:trace contextRef="#ctx0" brushRef="#br0" timeOffset="449704.463">12070 17013 168,'0'0'246,"0"0"-90,30-89-2,-25 66-5,-4 6-47,1 8-29,-2 5-21,0 4-10,0 0-27,0 0-14,0 0-2,1 10-9,4 14 9,8 7 1,-4 3 0,4-5-13,1-8-23,2-7 9,-3-6 3,1-7 3,-2-1 9,-2 0 8,2-14 4,-1-7 3,-1-7 2,0-1 0,-4 1 8,-3 2 3,-3 2-2,0 2 3,-3 4-5,-11 7-11,-3 4-1,-4 7-14,-4 0 13,0 16-1,2 14-17,8 8-23,15 3-78,0-4-85,27-17-60</inkml:trace>
  <inkml:trace contextRef="#ctx0" brushRef="#br0" timeOffset="450215.265">12522 16815 513,'0'0'399,"0"0"-363,0 0 12,0 0-17,0 0 2,0 0 6,-19-63-17,19 63-22,-2 0-3,2 0-2,0 21-2,0 5 7,0 9 7,0 0-2,0 0-3,0-8-1,5-4-1,1-9 0,1-3-4,-1-6 1,-1-2-2,-2-3 0,1 0 3,6 0 2,2-8 5,8-9-1,-2 3-3,0-1 0,-5 6-1,0 5-1,-2 2-15,1 2-4,4 0-5,2 0-8,2 0-37,-3 0-14,-1 0 33,-6 0 36,0 0 15,-4-6 21,-3-11 63,-3-1 6,0-8-7,0-3-14,0-2-17,0-2-19,-3 5-3,-1 4 3,1 11-22,1 5-11,2 4-3,0 4-18,2 0-57,16 4-82,7 9-95,4-1-71</inkml:trace>
  <inkml:trace contextRef="#ctx0" brushRef="#br0" timeOffset="450604.5421">12997 16733 679,'0'0'205,"0"0"-144,0 0-24,0 0-14,0 0-2,0 0-8,-9 18-8,9 6-2,0 2 0,7-4-3,4-3-5,0-9-5,2-1-1,0-6-4,-3-3 8,2 0 3,3-6 4,0-10 7,3-8-5,-1-3 4,0-2-4,3 1 11,-2 0-8,-1 5 3,-1 3 9,-3 8-3,-6 4 5,-2 8-1,-4 0-8,-1 20-7,0 19-3,0 8 38,0 3-23,-3-7-10,3-16-4,0-7-1,14-10-28,10-8-24,6-2-39,2-17-190</inkml:trace>
  <inkml:trace contextRef="#ctx0" brushRef="#br0" timeOffset="451228.1402">14741 16486 706,'0'0'0,"0"0"-144,0 0 102,0 0 14,-15-75 28,15 65 37,0 3 0,-6 1 0,-6 4 1,-1 0 2,-1 2 46,1 0-22,2 14-25,7 13-16,1 9-7,3 5-3,3 6-13,10 2 3,2 0-10,-9 2-17,-6-2-26,-11 0 0,-21-3-2,-7-13 42,0-6 10,8-11 33,9-4 15,10-8 9,8-4-31,4 0-14,0 0-12,19-3 0,10-13 0,14-8 0,2-5-17,3 3 14,-5 1 5,-1 3-2,-3 8 0,-6 4 12,-5 8 8,-3 2 1,-5 0-3,-3 13-1,-4 3 1,-7 4-5,-2 2-13,-4 6-12,0 3-22,-9 0-67,-6-4-89,2-11-228</inkml:trace>
  <inkml:trace contextRef="#ctx0" brushRef="#br0" timeOffset="451402.6402">15012 16647 945,'0'0'121,"0"0"-114,0 0-5,0 0 9,0 0-11,0 0-57,11-21-13,38 43-44,5-3-96,4-7-139</inkml:trace>
  <inkml:trace contextRef="#ctx0" brushRef="#br0" timeOffset="451834.7898">15402 16633 627,'0'0'157,"0"0"-129,0 0 28,0 0-15,0 0 16,0 0-34,-33-52-15,31 52-4,1-1-1,-2 1-3,1 0-3,-1 0-4,-3 0 7,-2 0 0,-6 0 0,-4 6 0,-3 8 3,-6 9 2,-4 6 0,-8 8 0,1 10 9,2 2 0,9-1-7,13-2-7,14-8 4,0-9-12,17-5 7,17-7-23,9-7 3,4-1-22,2 0-17,-12 7 14,-8 7 24,-12 6 15,-15 5 7,-2 4 0,-12-1 19,-18 2 67,-4-3-21,-5-3-14,3-8-18,6-7-12,10-7-8,14-6-13,6-1-1,0 0-75,15-2-97,14-2-27,11-20-244</inkml:trace>
  <inkml:trace contextRef="#ctx0" brushRef="#br0" timeOffset="452549.3895">15660 16668 590,'0'0'236,"0"0"-144,0 0-23,0 0-37,0 0-20,0 0-12,0 9 3,0 20 4,0 1 2,0-11-3,0-6-6,0-8 1,0-3-1,0-2 2,0 0-1,3 0 5,0 0 9,6 0-3,10-16 6,6-7-7,8-7-7,-2 5-2,-6 5 1,-6 7 5,-9 8-3,-1 5 0,-3 0-4,3 0-2,3 9 2,0 6-1,0-1 2,0 1 0,-2-5-3,-1-4 1,0-2 0,2-4 2,1 0-2,6-4 0,2-18-2,5-3 5,-2-3-3,-2-3 0,1 4 2,-2-1-3,-1 7 4,-7 5-3,-4 8 6,-6 7-1,1 1-5,-1 10-5,1 17-3,0 7 8,-3 0 0,2-7-1,2-8 1,2-7-8,3-7 2,-3-3 6,1-2 0,7-8 3,4-19 4,5-12-3,1-6-1,-1-3 3,-1-1 3,2-2 2,-4 2-2,2 2-4,-4 9 5,-8 13 15,-2 9 5,-8 10 14,0 5-17,0 1-27,0 17-1,-14 33-4,-13 27 5,-7 24 0,-3 5-27,2 2-85,5-4-37,1-6-126,-1-2-70</inkml:trace>
  <inkml:trace contextRef="#ctx0" brushRef="#br0" timeOffset="452848.4386">15643 17579 1060,'0'0'188,"0"0"-153,-83-37-8,81 34 20,13-6-4,51-12-32,46-15-7,50-8-4,29-6 2,12 0-4,-3 0 2,-13 2-29,-16 4-37,-28 5-57,-24 3-116,-30 3-511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2T06:21:20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2586 1611 192,'0'0'47,"0"0"-20,0 0 22,0 0 30,0 0 6,0 0-5,0 0-3,-25 13 9,16-7-7,-2-1-14,-1-1-16,5 1-6,1-3-8,3-2-10,3 0-1,0 0-1,0 0-15,0 0 6,0 0-12,3 0 4,22-13-3,12-1 0,7-3-1,2 9-2,-4 4-1,-5 4 1,-7 6 0,-9 21 0,-14 7-13,-7 5-5,-12 4-6,-21 0-8,-7-5-3,3-10 23,9-9 12,11-11 3,7-6 1,8-2 8,2 0-1,0-12-11,6-15 3,17-9-3,5-3 0,6-4 0,5 2 2,-3 3-4,-5 5 5,-4 5-2,-7 9 13,-1 6 6,-9 7 3,-1 6-3,-3 0 0,-3 21-7,-3 15-2,0 6 5,0 3-6,0-3-9,-3-4 6,3-6-7,0-7 1,0-4-2,0-4-8,0-4-26,6-4-36,15-7-77,7-2-136,5-16-215</inkml:trace>
  <inkml:trace contextRef="#ctx0" brushRef="#br0" timeOffset="518.2055">3439 1346 635,'0'0'203,"0"0"-171,0 0-13,0 0 51,0 0 3,0 0-39,20-8-18,-20 8-4,0 0 14,0 0 6,0 0 4,-6 0-7,-14 0-12,-10 0-14,-8 0 0,-5 8-1,2 4 2,11-1 4,6-3 2,10-3 4,8-1-3,3-1-5,1 2-4,2 9-2,0 5 0,0 12 0,6 6 2,4 10-2,-2 7 0,-2 2 0,-3 0 1,-3-3-1,0-6 1,0-5 0,-3-5-1,-2-7 1,2-7-1,3-6 1,0-5-1,0-4 0,2-3 0,12 0 0,8-5-1,3 0 0,2 0-1,0-10-19,-3-1-44,-3-5-26,-1-4-115,-3-2-176</inkml:trace>
  <inkml:trace contextRef="#ctx0" brushRef="#br0" timeOffset="975.2766">3626 1539 915,'0'0'120,"0"0"-100,0 0 8,0 0 18,0 0-20,0 0-20,6 57 1,4-26-4,-1 2 0,-6-5-2,2-3 0,-5-8 1,0-6 0,0-3-1,0-5 0,0 2 0,0-4 0,0-1 0,0 0 0,0 0 2,0 0 2,4-6 0,4-14 7,3-12-3,6-9-7,5-1-2,2 1 3,-3 10-3,0 11 0,0 10 1,-5 10 9,2 0-3,0 18 9,-2 12-10,-2 3 4,-4 4-4,-3-4-3,0-5 0,-4-6-3,-3-4-1,0-4-24,0-1-47,1-5-21,5-6-135,8-2-181</inkml:trace>
  <inkml:trace contextRef="#ctx0" brushRef="#br0" timeOffset="1388.9783">4024 1380 781,'0'0'74,"0"0"-64,0 0 35,0 0 40,0 0-30,0 0-34,61-61-5,-44 58 2,-4 3 8,-2 0 4,-2 0-3,2 0 7,-3 13 3,4 2-8,-2 3-3,-1 3-6,0 4-3,0 9-6,-3 8 0,-3 11-1,-1 4-2,-1-2-6,2-2 0,4-9-2,4-4-5,-1-3-3,-2-6-6,1-8 6,-9-8 6,0-5 2,0-4 0,-12 2 5,-9-1 2,-3-3 3,-1-1-10,1-3 0,6 0-22,3-2-49,11-18-95,4-7-288</inkml:trace>
  <inkml:trace contextRef="#ctx0" brushRef="#br0" timeOffset="1705.9845">4784 1492 838,'0'0'132,"0"0"-94,0 0 32,0 0 10,0 0-29,0 0-39,16 0-8,11-4-3,1-2-1,3 0-26,-3 1-76,-6 5-204,-12 0-366</inkml:trace>
  <inkml:trace contextRef="#ctx0" brushRef="#br0" timeOffset="1839.4184">4780 1680 845,'0'0'213,"0"0"-180,0 0-23,0 0 25,0 0 3,0 0-24,81 22-14,-21-32-66,-4-7-157,-9 0-415</inkml:trace>
  <inkml:trace contextRef="#ctx0" brushRef="#br0" timeOffset="3228.6259">5534 1388 498,'0'0'310,"0"0"-211,0 0-42,0 0 10,0 0 9,0 0-12,0 0-16,-24 4-30,20 36-10,-4 18 10,-2 9 5,2-1-8,1-7-12,5-8-1,2-11-2,0-5 0,0-11-15,0-6-36,0-7-51,2-7-66,13-4-160</inkml:trace>
  <inkml:trace contextRef="#ctx0" brushRef="#br0" timeOffset="3607.2108">5835 1415 827,'0'0'189,"0"0"-150,0 0 10,0 0 19,0 0-12,0 0-38,-4 69-10,-5-16 7,6 0-1,-2-4 2,5-3-8,0-10-3,0-6-1,0-6-3,8-7-1,10-7 0,3-4 0,6-6-1,4 0-6,6-6-2,2-20 4,-3-5-1,-5-6 1,-9-4 5,-11 0 2,-11-8-2,0 3 11,-18 3 9,-9 4 1,-1 14 4,-1 6-10,3 6-6,2 8-9,0 4-1,4 1-27,6 3-38,8 16-76,6 2-179</inkml:trace>
  <inkml:trace contextRef="#ctx0" brushRef="#br0" timeOffset="4130.83">6596 1502 314,'0'0'792,"0"0"-732,0 0-55,0 0 17,0 0 33,0 0-31,-21 22-21,49-21 1,7-1 1,-1 0-4,-1-1-1,-9-10-7,-7-4-4,-4-1 4,-9-4 3,-4 0 4,0 2 3,-10 1 4,-14 5 14,-6 5-7,-3 7 8,-4 0-1,4 13 10,-2 15-5,8 12-11,1 8-4,8 4 2,12 2 1,6-7-14,9-5 0,21-12-3,6-7 2,10-9-14,-1-8-20,10-6-23,3-3-28,0-18-74,-7-2-217</inkml:trace>
  <inkml:trace contextRef="#ctx0" brushRef="#br0" timeOffset="5549.865">7090 896 837,'0'0'114,"0"0"-59,0 0 20,0 0 9,0 0-12,0 0-41,-10-4-19,10 13-6,0 23-6,0 14 9,0 13 7,0 6-7,-8 1-7,-4-6 1,3-6-3,2-12 0,1-9 0,-3-7 1,0-6-1,1-8 1,-2-3 0,-2-7 0,-3-2-1,-4 0-18,0-3-38,-1-19-73,5-9-132,8-11-340</inkml:trace>
  <inkml:trace contextRef="#ctx0" brushRef="#br0" timeOffset="5732.0073">6968 656 1067,'0'0'94,"0"0"-85,0 0-8,0 0 18,0 0-19,0 0-57,-5-20-198,38 20-226</inkml:trace>
  <inkml:trace contextRef="#ctx0" brushRef="#br0" timeOffset="6286.8336">7311 877 801,'0'0'218,"0"0"-206,0 0-5,0 0-7,0 0 33,65 76-15,-48-50-16,-9-3 1,-8 3 1,0-3 0,-5 0 1,-10-5 5,3-5 4,6-6 4,6-2-11,0-2-7,15 0-1,13-3-9,10 0-26,2-7-22,6-11-39,-4-1 29,-3 4 6,-9-1 10,-8 4 52,-11 4 1,-4 3 36,-7 3 17,0 2 12,0 0-7,0 0-17,0 0-18,0 0-8,0 0-2,0 0-4,0 0-3,0 0-3,0 0-3,0 0 5,0 0-6,0 0-1,0 0 0,0 0 1,0 0-2,0 0 2,0 0-9,0 0-19,0 0-36,0 0-44,0 0-82,-6 2-94</inkml:trace>
  <inkml:trace contextRef="#ctx0" brushRef="#br0" timeOffset="7410.1766">7727 945 606,'0'0'220,"0"0"-147,0 0-8,0 0 16,0 0-15,0 0-26,-4 14-26,4 9-10,4 7 14,2 0 1,-1 3-6,-4-5-7,-1-5-4,0-8 1,0-6-1,0-5 0,0-3 1,0-1 3,0 0 4,0 0 4,-6-14 9,0-7-15,6-8-3,0-7 1,8-5-2,14-3-2,8 5-2,0 9 3,-4 11-3,1 13 1,-3 6 0,3 12 7,0 20-5,-5 14 3,-5 7-2,-4 3 1,-5-1-5,-2-3 4,-3-7-4,-2-8 0,-1-10-19,0-10-18,0-8-43,0-3-14,0-4-120,0-2-231</inkml:trace>
  <inkml:trace contextRef="#ctx0" brushRef="#br0" timeOffset="10456.0142">2335 3051 421,'0'0'305,"0"0"-198,0 0-98,0 0-7,0 0-1,0 0 2,-30-10 32,30 10 4,0 0-18,2 0-12,14 0-8,8 0 4,15 0 10,9 0-3,19-3-5,18-6-7,14-6 4,26-4-4,13-3 0,13-5 1,18 0 3,5-3-2,10-1 0,1 0-2,0-1 1,-3 4-1,-10 5-1,-6 2-1,-7 5 2,-3 1-1,-2 0 2,-2 1 0,-6-3 0,-8 4-1,-10-1-10,-13 2 0,-9 1 9,-3 0-1,-9 1 2,-3 2 3,-2 2-3,-1-1 2,6 2 4,0-2-3,5 0 7,-4 1-10,-1 0 3,-1 2-3,1-2 1,-2 0 1,2-1-1,-1 1 3,-2-2-3,-5 1 0,-4-1-1,-1 6 1,-2-2 1,-6 2-2,-3 2 0,-5 0-1,-6 0 1,-2 0-1,1-2 1,-3-2 1,2-1 0,-1-1-1,-5-1 0,1 0 0,-4 2 0,-3 1 3,-2 2-2,-1 1 2,-3 0-2,-5-1 3,2-1-1,-5 2-1,-1-2 0,-2-1-2,-2 0 1,0-2 0,1 0 0,-3 0-1,0-1-1,0-1 1,-3-2 0,-3 0 5,-2-2-2,-5-4 7,-4-3-4,2-1 7,-6-5-9,-2-5 6,-1-8 3,0-5 6,0-8-1,0-5-5,0-6-3,0-5 0,0-2-3,0-1-7,5-5 5,-2 0-3,0-2 4,-3 2-3,0 7 2,0 3 0,0 7-2,0 1 3,-6 5 0,0 2-4,0 5 7,-4 1-6,2 4 0,1 2 2,-5 5-4,1 0 1,1 2-2,-5 1 1,1 5 2,0-1-2,-1 1 2,0 0-1,1-1 0,-2 4-1,2 1-1,-2-1 1,3 6-1,-4-3 0,1 1 0,-3 5 2,2 2-2,-1 1-1,3 4 1,-4-1 2,-2 0-2,-2 1 0,-3 3-2,-3 0 1,-4 2 0,-4-1-9,-9 2 3,-6 0 6,-14 0 0,-10 0-24,-9 0 4,0 0 21,3 0 0,3 0 1,1 0 0,7 0 1,2 0 1,8 2-2,3 2-1,1-1 0,0 1 0,3 2 0,-4 2 0,-1 0-2,-1 2 2,-4 3 1,-2-2-1,-5 0-1,-8 0 0,-5 2-5,-10-2 3,-3 1-1,-3-4 4,-3 1 0,3-1 0,8-1 0,4-1 0,7-2 0,2 0 0,7 4 0,-4 1 0,2 3 1,-10 0-1,-2 1 0,-2 0-1,-5 0 1,-1 0 3,3 0-3,4-2 0,7-2-1,7-2 1,-3 0 0,4 2 0,-7 0-4,0 2 4,-3 3 0,-3-1 1,1 3 0,-2-2-1,4-1-1,4 0 1,5-5 2,3-1-2,3 0 3,1-2-3,7 1-2,2-4 1,0 3 0,-4-5 1,0 1-3,-8 1 2,-4-2 1,-5 1 0,-5 2 2,2 0-2,5-1-1,6-1 1,10-1 0,4 0 0,-1 1-2,-1 3-1,-5 1 3,-7 2-1,0 4 1,-6 2-4,0 3-5,3 2-11,3 0 7,7-2 11,18-2 2,8-5 0,14-2 0,9-2 1,3-2 0,5-1-1,-1 0-1,4-1 1,0 2-3,-2 3 2,1 2-2,-2 3 2,-1 0 1,-1 1 0,5 1 0,0 5-1,0 5 1,3 9 0,0 6 2,0 4 1,6 5 3,10 10-4,4 11 2,1 10 0,1 14 1,-1 10 4,0 4 1,-2 5 0,-2-4-6,0-6-2,-3-7-1,1-8 6,-6-5 3,-3-5-2,-2-2 7,-4-5-8,0-2-1,0-11 2,0-9 0,2-9 0,2-7-4,2-6-1,0-6-1,-1-7 3,-1-4-4,-2-7 0,-2-1 0,0 0 3,3 0-1,1 0 1,0 0-1,7 0 0,5 0 0,4 0 5,7 0 1,1 0-5,6 0-3,4 0-1,6 0 0,4 0 2,4 0 2,2 0-4,-3-1-1,-2-8-2,0-1-2,-6-1-3,-4-2-15,-4 2-15,-7 1-25,2 0-7,-5-1-129,0-3-227</inkml:trace>
  <inkml:trace contextRef="#ctx0" brushRef="#br0" timeOffset="86322.0152">7257 2050 423,'0'0'112,"0"0"-36,0 0-21,0 0-2,0 0 14,0 0-16,0 0-27,0-14-17,0 14 3,0 0 5,0 0 14,0 0 2,0 0-9,0 0 0,0 0-3,0 0-8,0 0 3,0 0-7,0 0 0,0 0-1,2 10-3,10 24-2,5 21 12,3 29 6,-2 34-5,-2 22-3,-4 10-4,3-3-5,6-13-2,4-19 1,-1-11-1,0-17 0,-6-13 2,-6-11-1,-2-11-2,-4-11 1,-3-9 0,-1-10 2,-1-7-2,-1-7 0,2-3 0,-2-4 1,1-1-2,-1 0-3,0 0-22,0 0-14,0 0-41,0-11-92,0-7-178</inkml:trace>
  <inkml:trace contextRef="#ctx0" brushRef="#br0" timeOffset="86787.0055">7315 3285 784,'0'0'123,"0"0"-66,0 0-29,0 0 37,0 0 17,0 0-29,-46-19-26,46 19-26,0 9 0,16 12-1,6 9 20,4 5 4,3 2-11,-1-1-3,0-3-2,-1-4-3,0-2 0,-2-4-5,-4-5 6,-1-4-6,-8-3 1,-1-4 2,-2-1-5,-1-4 3,4-2-1,1 0 2,5-9-1,8-13 9,1-9-8,-2-6 0,-1-2-2,-4 2 2,-3 4-1,-2 7 0,-5 8 0,-5 6 1,-2 4 2,0 3 4,-3 4-2,1 1-5,-1 0-1,0 0-6,0 0-40,2 0-57,1 0-49,-1 12-87,0 4-49</inkml:trace>
  <inkml:trace contextRef="#ctx0" brushRef="#br0" timeOffset="94623.0671">3433 5897 765,'0'0'136,"0"0"-96,0 0 6,0 0 5,0 0-5,0 0-13,0-80-17,21 69-9,9 4-3,5 5 0,0 2 1,-1 4 0,-8 18-5,-8 9 2,-12 9-2,-6 11 1,-11 0 3,-14 0-3,0-12 3,5-8-4,7-14 1,8-9 1,4-7-2,1-1 0,0 0 0,0-7-1,7-19 2,11-15 0,2-12 2,2-4-4,0 2 1,-1 4 0,-1 13 2,-3 8 1,-6 13-2,-2 9 11,-5 8 5,-1 1-17,2 29 0,-1 17 2,1 12 24,-1 4-9,1-2-17,2-6 2,2-9-1,3-7 0,4-6-1,-2-5-1,5-8-23,-2-5-27,2-5-33,2-6-66,-3-4-115,0-4-49</inkml:trace>
  <inkml:trace contextRef="#ctx0" brushRef="#br0" timeOffset="95059.381">4339 5657 681,'0'0'196,"0"0"-155,0 0-40,0 0 27,0 0 21,0 0-14,-34-35-26,19 27-2,0 0 4,-6 0 11,6 1 1,1 2 3,7 3-4,4 0 12,3 2-19,0 0 0,0 0-15,0 0 0,0 20-6,0 18 0,0 13 6,0 10 1,0 2 0,5 2 1,0-2-1,3-6 0,-4-4 0,1-9-1,-2-6 3,0-6 0,3-5 0,3-5-2,-2-3 0,2-1-2,3-4-21,5-3-79,5-11-89,6 0-145</inkml:trace>
  <inkml:trace contextRef="#ctx0" brushRef="#br0" timeOffset="95427.4">4636 5804 703,'0'0'317,"0"0"-250,0 0-11,0 0 29,0 0-25,0 0-28,0-40-31,10 60 0,4 10 2,1 3-1,-5 2-1,-1-2 0,-3-3 0,0-7 0,-3-5-1,0-7-5,0-7 5,-3-4 0,3 0 2,2-3-2,5-19 4,5-15 3,7-8-7,6-2 0,2 4 1,0 5 0,0 11-1,-5 10 11,-5 11 2,-4 6-6,-4 7-4,-4 16-2,-1 6-1,-3 2-2,4-1-6,-1-5-44,7-2-57,-2-6-35,1-8-211</inkml:trace>
  <inkml:trace contextRef="#ctx0" brushRef="#br0" timeOffset="95726.4019">5073 5644 540,'0'0'323,"-26"-94"-270,26 57-2,0 9 35,17 7-2,4 8-14,4 4-35,4 6-16,-1 3-2,-3 0 4,-2 6-7,2 18-4,-1 10 9,0 13-5,1 9 1,-4 5-7,0 0-3,3-3-3,-3-2 1,0-6-3,-5-4 1,-6-8-1,-5-7 0,-5-4-3,0-1-9,-17 0-17,-14-1-26,0-7-73,1-12-149,6-6-387</inkml:trace>
  <inkml:trace contextRef="#ctx0" brushRef="#br0" timeOffset="96153.3311">5676 5251 787,'0'0'123,"0"0"-71,0 0 1,0 0 29,-20-84 21,20 73-39,0 6-23,0 0 0,0 4-4,0 1-2,0 0-15,0 1-18,2 27-2,13 21 0,9 24 10,-1 17 4,-4 10-6,3 0-4,-1-4-3,1-8-1,2-10 0,0-6 0,-3-14-1,-8-8-6,-1-13-5,-8-10-12,-4-5-18,0-8-14,0-1-22,-10-7-73,-17-6-131,-7 0-358</inkml:trace>
  <inkml:trace contextRef="#ctx0" brushRef="#br0" timeOffset="96799.2882">3240 5703 123,'0'0'402,"0"0"-324,0 0-51,0 0-11,-90-62 40,77 57-10,9-1 18,3 4-2,-1-2 16,1 3-23,1 1-9,0 0-4,0 0-5,0 0-17,0 13-20,7 28 2,14 22 7,5 26 34,6 17-23,0 12-10,-4 2-1,-2-7 4,-1-15-10,-3-16 1,-4-17-1,-1-18-1,-5-11 1,-4-12 2,-5-9-3,-1-7-1,-1-2-1,-1-5 0,2-1-29,-1 0-43,4-2-17,4-26-71,9-19-223</inkml:trace>
  <inkml:trace contextRef="#ctx0" brushRef="#br0" timeOffset="97354.9381">6465 5451 287,'0'0'765,"0"0"-699,0 0-55,0 0 20,0 0 30,0 0-34,-12 5-22,55-8 0,9-8-5,-2 1-61,-7 7-67,-15 3-111,-19 0-137</inkml:trace>
  <inkml:trace contextRef="#ctx0" brushRef="#br0" timeOffset="97482.6543">6505 5585 693,'0'0'249,"0"0"-204,0 0-39,0 0 16,0 0 22,0 0-37,30 12-7,24-23-22,7-8-123,5-1-159</inkml:trace>
  <inkml:trace contextRef="#ctx0" brushRef="#br0" timeOffset="98171.2503">7888 5023 690,'0'0'173,"0"0"-101,0 0-16,0 0 25,0 0 9,0 0-20,0 0-38,9-39-17,-3 65-12,2 17 16,-1 13 8,-4 5-19,0 3-5,4-2-3,4-5-20,11-8-25,8-10-48,7-13-7,4-12-108,0-14-76,-5-6-195</inkml:trace>
  <inkml:trace contextRef="#ctx0" brushRef="#br0" timeOffset="98532.0893">8282 5116 637,'0'0'182,"0"0"-90,0 0 24,-6-74-15,3 71-13,2 3-24,1 0-39,-2 9-18,-1 22-2,0 12 1,3 9 18,0 1-20,0-1 2,17-4-4,6-5 0,6-4-2,4-10 0,4-6 0,2-11-8,4-7-7,-3-5-2,-1-2-1,-3-15 3,-9-10 7,-8-3 8,-8-7 0,-11-7 4,0-4 6,-17-2 12,-16 1-1,-10 6 0,-6 10-4,-5 11-16,2 9-2,7 11-1,11 2-15,10 9-43,16 15-73,8 1-76,20-3-187</inkml:trace>
  <inkml:trace contextRef="#ctx0" brushRef="#br0" timeOffset="99371.1689">10135 4714 585,'0'0'145,"0"0"-123,0 0 13,0 0 77,0 0-26,0 0-21,-88-34-31,72 67-19,-7 18-5,1 13 36,4 5-18,13-6-13,5-12-11,14-8-4,22-8 2,8-10-2,7-11 1,1-11-1,-4-3-11,-8-3 1,-10-16-2,-9-8 12,-9-1 3,-6-1 3,-6 2-1,0 6 8,0 8 13,0 8 19,0 5-4,0 0-19,0 0-22,0 0-4,8 8-4,14 6 8,8 3-1,7-6-6,3-3-14,-4-3 0,-3-4-4,-8-1 14,-8 0 10,-10-6 1,-7-10 5,0-8 19,-7-7-5,-17-5 19,-7-1-20,-4-1-14,-2 9 3,4 9-3,3 11 2,5 5-6,5 4-4,9 5-29,11 14-48,0 0-39,36-1-28,17-8-158,11-9-113</inkml:trace>
  <inkml:trace contextRef="#ctx0" brushRef="#br0" timeOffset="99642.262">10775 4755 898,'0'0'110,"0"0"-73,0 0 4,0 0 8,0 0-33,0 0-16,36 40 12,-2-7-8,11 0-1,3-2 4,2-4-4,-5-4-3,-12-8-9,-15-2 9,-7-6-2,-11 0-4,-5 4 6,-23 3 15,-10 3 11,-4-1-10,4-4-15,9-2-1,7-1-50,6-4-43,7-5-94,4 0-55,5-10 13</inkml:trace>
  <inkml:trace contextRef="#ctx0" brushRef="#br0" timeOffset="99852.0354">10863 4818 461,'0'0'174,"0"0"-36,-16-79 25,10 72-43,2 7 2,-3 7-50,-4 32-56,-3 17 9,-2 13 27,5 7-15,7-1-11,4 0-16,0-3-3,6-7-7,10-8-3,1-11-10,3-11-46,6-12-31,5-16-49,6-7-114,6-21-380</inkml:trace>
  <inkml:trace contextRef="#ctx0" brushRef="#br0" timeOffset="100622.6618">11374 4695 937,'0'0'81,"0"0"-69,0 0 25,0 0 15,0 0-28,0 0-22,0 0 5,86 27-3,-65-5-4,-9-1 0,-2-1-1,-4-7-5,-1-5-9,-2-4-15,-2-4-1,2 0-8,2-3 30,2-12 9,-1-5 0,1 1 3,0 0-2,3 2 3,-1 3 5,0 7 1,6 7-2,-6 7-2,1 28-6,-4 15 4,1 6 2,-2-5-3,-1-12-1,3-14-2,0-11 1,-1-10 5,-2-4 8,5-1 26,3-21 28,5-10-14,-1-8-14,2-6-3,1-2-14,1-2 4,-1 4-12,2 7-5,-1 12 1,-6 10 8,-5 8-8,-3 9 0,3 4-11,0 24-2,5 13 2,2 10 4,1 6-3,0-4-1,4-5-33,2-7-34,2-8-41,-1-11-74,-2-9-306</inkml:trace>
  <inkml:trace contextRef="#ctx0" brushRef="#br0" timeOffset="101002.0993">12464 4661 915,'0'0'92,"0"0"-58,0 0 43,0 0-5,0 0-49,0 0-19,66-2 19,-17-4-12,2 1-4,-2-1-5,-9 3-2,-8 0-33,-9 3-50,-11 0-14,-7 0-52,-5 0-89,0 0-6</inkml:trace>
  <inkml:trace contextRef="#ctx0" brushRef="#br0" timeOffset="101560.7073">12564 4521 909,'0'0'70,"0"0"-25,0 0 54,0 0-3,0 0-29,0 0-19,-11-27-25,11 27-10,0 0-4,0 20-6,0 9 7,0 14 24,2 3-19,-1 7-8,2 1-4,1 5-3,2-2 0,1-5-35,6-6-44,8-8-17,5-12-62,8-11-154,8-13-373</inkml:trace>
  <inkml:trace contextRef="#ctx0" brushRef="#br0" timeOffset="101821.8905">13061 4590 929,'0'0'192,"0"0"-147,0 0-43,0 0 3,0 0 51,21 113 0,-8-45-31,5 5-16,-4-6-6,-1-8-2,-9-9-1,-4-9 2,0-7 0,-19-6 0,-9-5 1,-8-6 1,-1-2-4,1-8-17,3-6-60,12-1-70,10-20-255</inkml:trace>
  <inkml:trace contextRef="#ctx0" brushRef="#br0" timeOffset="101989.9837">13052 4299 1009,'0'0'72,"0"0"-67,0 0-5,0 0-3,0 0-43,0 0-160,50-29-89</inkml:trace>
  <inkml:trace contextRef="#ctx0" brushRef="#br0" timeOffset="102383.0506">13491 4246 879,'0'0'128,"0"0"-125,-11 106 6,29-49 19,22 2 7,8 1-19,1-2-12,-5-8-4,-13-7-3,-13-13-10,-11-11 9,-7-11 4,0-5 0,-21-3 9,-3 0 17,0-4 14,5-11 17,7-5-8,6-5-20,6-5-15,0-4-6,6 2-1,16 6-6,6 4-1,7 11 8,1 8 2,1 3 9,-1 18-13,-1 13 9,-8 3-4,-2 2-6,-8 0-5,-5-2-3,-5-6-37,-4-3-36,-2-11-78,-1-9-121,3-5-209</inkml:trace>
  <inkml:trace contextRef="#ctx0" brushRef="#br0" timeOffset="102721.6971">14002 4366 621,'0'0'199,"0"0"-195,0 0 0,-7 97 8,20-47 1,8-2-9,2-6-2,-6-13-1,-6-10 1,-4-10-2,-5-8 15,-2-1 67,0 0 32,0 0 9,0-10-50,0-7-38,6-7-2,7-2-3,6-4-17,7 4 3,-2 4 1,-2 6 0,0 12 1,1 4-4,-2 8-14,7 19-2,-2 9 2,-4 3-1,-4 4-34,-5-2-51,-1-5-69,3-16-167,-1-11-516</inkml:trace>
  <inkml:trace contextRef="#ctx0" brushRef="#br0" timeOffset="103375.0295">14703 4460 66,'0'0'831,"0"0"-733,0 0-38,0 0 4,0 0-7,0 0 0,80-19-25,-49 19-16,-4 10-11,-11 2-4,-9 3 5,-7-2-3,0 5 0,-6-2-1,-7 1 3,7-2-5,6-5-1,0-3-12,14-2-8,16-5 2,10 0-17,0-10-9,0-10 6,-8-6 12,-6-1 22,-6-2 5,-10 4 6,-5 6 18,-4 7 32,1 10 3,-2 0-7,0 2-16,0 0-27,2 12-9,3 14-1,1 7 1,0 0 1,0-5-1,-1-7 0,0-5-1,-3-8-1,-2-3-2,1-5 4,-1 0 3,3 0 5,4-11 15,5-13 13,8-5-15,6-5 5,3 0-3,1 8-10,-3 6-4,-4 13 4,-1 7-4,-1 7-9,-1 24-2,0 7 1,-4 3 1,-5-1-2,-3-4-37,-7-10-37,-1-4-26,0-14-68,0-8-243</inkml:trace>
  <inkml:trace contextRef="#ctx0" brushRef="#br0" timeOffset="105153.7032">15879 3948 524,'0'0'198,"0"0"-94,0 0-8,0 0 10,0 0-1,0 0-9,-2-58-41,2 58-13,0 0-15,0 0-4,0 0-6,0 0-4,0 8-11,13 28-1,7 22 1,3 25 19,-1 15-7,-4 11 0,-6 1-7,-3 2-5,1 1-2,-1-6 1,2-7-1,2-11 2,-2-13-2,-1-12-2,-1-11 2,-4-8-10,-1-12-11,-2-10-15,-2-10-9,0-6 0,0-7-52,0 0-36,-13-12-201</inkml:trace>
  <inkml:trace contextRef="#ctx0" brushRef="#br0" timeOffset="106224.6866">9397 4368 168,'0'0'415,"0"0"-292,0 0-65,0 0 7,0 0 43,0 0-15,7-8-27,-7 8-9,3 0-12,-3 0-7,0 0-7,1 0-10,4 0-11,4 22-6,15 23-2,6 26 13,5 37 6,0 24-3,-2 14 0,-2 8-2,-3-14-11,1-14-4,0-14-1,-3-22 0,-4-15 0,-8-14 2,-5-14-2,-6-16 0,-2-11-1,-1-10-2,0-6-4,0-4-11,0 0-5,-7 0-10,-10-1-48,-7-16-46,2-4-91,0-9-71,5-1-311</inkml:trace>
  <inkml:trace contextRef="#ctx0" brushRef="#br0" timeOffset="110151.1629">7165 7175 926,'0'0'124,"0"0"-101,0 0-15,0 0 7,0 0 33,0 0-14,0 0-32,16 4 1,29-4 7,4-1-4,-1-8-5,-8 3-1,-13 6-73,-9 4-51,-18 15-138,-2 8-40</inkml:trace>
  <inkml:trace contextRef="#ctx0" brushRef="#br0" timeOffset="110320.4484">7168 7433 7,'0'0'917,"0"0"-831,0 0-79,0 0 1,0 0 34,0 0 2,49 8-5,-4-14-22,5-8-14,3-3-1,2 1-2,-2 2-32,-2 4-99,-5 0-176,-10 0-278</inkml:trace>
  <inkml:trace contextRef="#ctx0" brushRef="#br0" timeOffset="113021.8059">8226 6916 535,'0'0'106,"0"0"-37,0 0 34,0 0 26,0 0-27,0 0-24,0 0-19,-8-34-23,6 34-5,2 0-6,0 2-8,0 14-10,0 12-5,0 9 15,5 8-4,4 5-7,-2 1-4,-2 4-2,-2-5 2,-2-3-4,2-5-26,3-6-59,6-10-53,3-11-112,7-15-125</inkml:trace>
  <inkml:trace contextRef="#ctx0" brushRef="#br0" timeOffset="113402.9104">8536 6994 725,'0'0'122,"0"0"-86,0 0 73,0 0-13,0 0-6,0 0-52,-14-60-14,14 60-20,0 0-4,0 20-3,0 8 3,0 10 10,0 5-8,0 3 1,5-4 0,5-4-1,6-8 0,5-7-2,1-7 1,1-7-2,4-7-8,0-2 0,1-3 0,-1-17 7,-3-6 2,-6-5 2,-12-2 1,-6-6 3,0-1 17,-3-1 15,-16 7-8,-4 4-8,1 7-4,-1 8-18,-3 9-2,-3 6-3,-8 8-34,-2 25-53,2 11-71,11 4-143,13-5-181</inkml:trace>
  <inkml:trace contextRef="#ctx0" brushRef="#br0" timeOffset="113800.9615">8049 7916 1033,'0'0'136,"0"0"-119,0 0-12,0 0 37,0 0 22,0 0-28,0 0-26,52-6 4,49-16-1,33-9-1,22 0-4,22-1-4,7 1 0,-6 6-2,-12 3-2,-32 5-2,-37 6 2,-34 6 2,-37 3-2,-15 2-2,-12 0 2,0 0 1,0 0 12,0-2 5,-8 1-9,-3-1-9,-5 1 0,-1 1 0,0 0-29,1 0-34,4 0-38,10-1-106,2-19-340</inkml:trace>
  <inkml:trace contextRef="#ctx0" brushRef="#br0" timeOffset="114499.2315">10477 5854 723,'0'0'110,"0"0"-99,0 0 8,0 0 38,0 0 5,0 0-26,-23 0-22,47 0-7,25 0 0,26-2 2,22-11 1,9-3-7,8-1-2,2-3 4,-3 1-4,-4 2 0,-11 2 3,-18 2-4,-22 4 0,-24 2 1,-18 4 0,-13-1-2,-3 3-9,0 0-11,-4 1-71,2 0-111,2 0-76</inkml:trace>
  <inkml:trace contextRef="#ctx0" brushRef="#br0" timeOffset="115045.0327">13807 5353 568,'0'0'205,"0"0"-119,-105-22-45,85 19 11,8 2 20,5 0-17,6 1-15,1 0-16,4 0-19,34-3-5,31 1 12,38-6 2,24-4 5,21-3-13,7-4-6,-6-1 5,-7-4-4,-17 4-1,-21 1-7,-24-1 7,-23 4-1,-19 0 1,-19 3 2,-12 5-1,-8 3 4,-3 2 19,0-2 1,0-1-16,-10 2-9,-6 4-1,-10 0-22,-5 6-62,-6 15-23,-7 3-199,0-2-232</inkml:trace>
  <inkml:trace contextRef="#ctx0" brushRef="#br0" timeOffset="118455.2654">17440 5626 931,'0'0'124,"0"0"-90,0 0-4,0 0 40,0 0-17,0 0-27,0 0-21,13 51 8,20 6 22,4 6-8,2 3-10,-2-2-6,-3-10-9,-5-13-2,-8-16 0,-3-11 4,-9-9-3,-3-5 0,7-9 9,7-28 6,8-19 1,2-11-11,-3-8-4,-10-5 1,-8-5 0,-7-11-3,-2-6 0,0-8 1,-3-4-1,-8 0-4,-2-1 3,1 6-4,0 10-1,3 14 6,2 15-2,2 11 1,5 4 1,0 6-5,0 1 4,0 5-1,9 10 1,0 3-1,3 9-1,-4 5 2,-4 5 0,-1 4 2,-1 3 0,-1 0 0,6-2-1,7-3-1,16-5-2,25-3-1,30-7 2,36-5 0,38-3 1,35-5-1,43-4-3,44-4-11,40-1 10,29 3 4,10 3-6,-7 6-11,-22 5-1,-32 2-9,-35 1 1,-46 3 0,-45-1-3,-37 2 3,-42 3 20,-31 2 7,-31 3 1,-18 3 8,-12 2 24,-2 0 22,0 0-22,-14 1-22,-5 4-8,-4 4-2,-10 0-3,-11 14-32,-11 13-44,-8 5-29,-10 1-194,-14-5-230</inkml:trace>
  <inkml:trace contextRef="#ctx0" brushRef="#br0" timeOffset="127372.427">4196 6866 49,'0'0'495,"0"0"-460,0 0 18,0 0-15,0 0-8,0 0 7,0 0-2,-11-19-13,11 19-10,-1 0 8,-5 0-1,-2 0 4,-5 1-11,-4 7 10,-3 5-6,-3 2-5,0-1 0,4-1 2,3-5-2,7-3 2,3-4-1,6-1-4,0 0 10,0 0-6,18 0 2,27-8-9,28-15-1,31-6-2,29-8 8,21-5-3,7 3-3,7-3-3,-8 7 5,-21 6-6,-21 3 2,-33 8-2,-36 6 0,-22 5 1,-17 4 0,-8 2 2,-2 1 11,0 0 21,0 0-10,0 0-11,0 0-7,0 0-5,0 0-1,0 0-2,0 0 0,0 0-9,0 4-29,0 13 1,-10 9-28,-1 6-86,-1 9 16,-6-1-79,-1-7-193</inkml:trace>
  <inkml:trace contextRef="#ctx0" brushRef="#br0" timeOffset="141362.9389">4677 10350 540,'0'0'116,"0"0"-56,0 0-24,0 0 8,0 0 25,0 0 3,0 0-42,-7-76-1,7 70-4,0 0-6,0-3 12,0 0-7,0 2-8,0 2 3,0 2 4,0 2-5,0 1-4,0 0-6,0 0-8,0 21-2,14 24 2,2 27 2,-1 18 7,3 13-2,-5 6-5,2 2 0,-3 3-2,1-2 7,-1-8-7,-1-12 0,-1-15 0,-1-14 1,-3-10 2,0-8-3,-1-13 1,-1-7-1,-4-11 0,0-5 0,0-6 1,0-1-1,0-2-5,0 0-8,0 0-12,0-2-18,0-14-22,-10-9-91,1-9-78,0-5-85</inkml:trace>
  <inkml:trace contextRef="#ctx0" brushRef="#br0" timeOffset="141751.2056">4703 10879 810,'0'0'98,"0"0"-69,0 0-5,0 0 28,0 0-17,34-79-23,5 63-5,6 7-4,-4 5 0,-3 4-1,-4 0-1,-7 11-1,-6 11-1,-8 8 1,-5 4 0,-8 3 1,-6-3-1,-18-2 4,-9-4 0,-2-6-1,0-4-2,5-4 15,5-3 1,8-4-8,8-3-6,6-3 1,3-1-4,0 0-5,2 0-27,13 0-17,15-3-76,6-13-135,8-7-236</inkml:trace>
  <inkml:trace contextRef="#ctx0" brushRef="#br0" timeOffset="142127.2506">5664 10800 919,'0'0'105,"0"0"-73,0 0-5,0 0 33,0 0 1,0 0-48,16-24-4,29 10-3,7-1-1,-1-1-5,-6 6-71,-11 7-36,-12 3-89,-16 3-139</inkml:trace>
  <inkml:trace contextRef="#ctx0" brushRef="#br0" timeOffset="142304.7296">5736 11007 769,'0'0'187,"0"0"-173,0 0-14,0 0 8,0 0 38,0 0 12,68 21-38,-29-21-10,3-9-7,-5-1-3,-7 4-58,-9 2-119,-12 0-151</inkml:trace>
  <inkml:trace contextRef="#ctx0" brushRef="#br0" timeOffset="144160.1823">7047 10734 468,'0'0'268,"0"0"-207,0 0-36,0 0 23,0 0 48,0 0-33,0-16-35,7-8-20,2-8-4,2-8 11,-2-6 5,1-12-8,-1-7 0,0-6-3,-1 0-1,0 0-5,1 6-1,-3 6-1,-3 6 4,-3 14 4,0 11 6,0 10 5,0 9 8,-3 5-3,2 4-7,-4 10-18,-1 28-2,-1 21 2,1 19 3,3 4-2,3-1-1,8-3 5,15-7-5,7-9-5,3-12-1,1-12-1,-1-11-3,-6-11 5,-5-8 3,-7-6 2,-1-2 0,-2-3 2,1-18-2,-1-6 0,3-5 5,-3-1-5,-2-4 0,-1 1 1,0 10 0,-3 9 1,-3 10 0,-1 7 6,-1 13-8,2 20 1,4 10-1,-1 3 3,0-3-1,-1-6-1,4-9 2,-2-7-6,-1-5-26,-3-8-80,-3-8-119,0 0-321</inkml:trace>
  <inkml:trace contextRef="#ctx0" brushRef="#br0" timeOffset="144333.2663">7497 10280 894,'0'0'0,"0"0"-12,0 0-110,0 0 81,0 0 15,69 77-121,-35-35-128</inkml:trace>
  <inkml:trace contextRef="#ctx0" brushRef="#br0" timeOffset="144571.0612">7715 10563 84,'0'0'122,"0"0"-47,0 0 51,0 0-14,0 0 20,0 0 0,-24 36-62,15-43-12,1-10-5,3-5 11,5-3-26,0 0-11,0 2-4,6 6 7,10 7-8,2 10-15,6 4-2,0 21-7,0 11 2,-3 2-2,-3 2-1,-2-4-25,-3-5-35,2-4-77,2-5-26,-8-6-47,-2-4-206</inkml:trace>
  <inkml:trace contextRef="#ctx0" brushRef="#br0" timeOffset="145214.2363">7906 10641 569,'0'0'181,"0"0"-136,0 0-35,0 0 76,0 0-4,0 0-60,14-47-10,-4 24 6,0-5 3,-2 0 7,-3 1 12,0 1 1,0-1 0,-2 7-12,-1 6-12,0 6 14,0 8-13,5 0-18,10 14 0,5 16-1,9 9 1,5 6-1,-3 2 1,-2 0-49,-4 5-65,-6-5-133,-9-4-283</inkml:trace>
  <inkml:trace contextRef="#ctx0" brushRef="#br0" timeOffset="146746.8809">7056 11519 235,'0'0'297,"0"0"-216,0 0-15,0 0 11,0 0 27,0 0-15,-2-46-35,1 40-23,1-2-14,0 2 2,0-2 5,0 4-5,0 2 7,0 0 4,0 0-2,0 2 0,0 0-12,0 0-9,0 0-5,0 2-2,0 19-10,-2 15 10,-1 18 3,-3 6 2,0 0 0,1-2-3,0-10 0,5-8-2,0-8 1,0-7 0,0-9-1,0-6 2,0-6-2,0-4 0,0 0 3,0 0-3,0 0 8,0 0 1,0-14 2,0-9 0,2-8-10,2-7 0,0-3-1,-1-1 1,-1-2 2,1 2-2,1 5 0,-1 4 0,0 8 1,0 10 3,-1 8-2,-1 2 3,-1 4 4,0 1-6,2 0-4,5 0-6,7 15 3,5 6 3,8 8 0,-2 0 2,2 2-1,-3-5 0,0-5-1,-8-1 1,-1-6-1,-6-5-3,-3-4 3,-3-3 3,-2-2-3,-1 0 1,0 0 1,0 0 0,0-9 10,0-13-9,0-10-2,0-8-1,0-3 3,0-2-1,0 4 3,0 6-5,0 8-2,0 10 2,3 4 3,-3 8-3,0 2-3,0 3-2,0 0-27,0 0-58,0 5-72,2 12-132,1 5-14</inkml:trace>
  <inkml:trace contextRef="#ctx0" brushRef="#br0" timeOffset="147254.0768">7479 11699 962,'0'0'123,"0"0"-95,0 0-10,0 0 59,0 0-22,0 0-29,29-24-14,11 8-4,8 3-7,-2 0 2,-1 2-3,-9-1 0,-7 5-1,-10 3 1,-9 2-33,-6 1-14,-4 1 13,0 0 24,0-1 10,0-1 4,-9-6 8,-10-1-11,0 0 3,2 1 14,1 5 11,8 0-4,4 1 1,4 2-4,0 0-15,0 0-7,15 0-4,16 0 4,11 0 0,1 0-1,3 7 0,-4 7-6,-4 3-9,-7 0 5,-9-1 1,-10 2 6,-6-2 1,-6-1 3,0 1 3,-7-2-2,-7 0 3,-1-3 0,3-1 3,3-3-7,5-2-1,2 3-14,2-4-95,3-2-27,20-2-104,10-8-41</inkml:trace>
  <inkml:trace contextRef="#ctx0" brushRef="#br0" timeOffset="147788.6292">8284 11426 777,'0'0'200,"0"0"-131,0 0-14,0 0 6,0 0-23,0 0-26,13 42 32,-13 2-16,-6 5-15,-13 0-5,-5-3 1,2-8-5,5-7-1,4-10 3,5-7-6,5-7 1,1-6 1,2-1-2,0 0 2,0 0 1,0-8 12,0-13-1,0-7-11,0-8-2,4 0 1,3 2-2,2 4 0,1 8 4,-2 9 6,3 6 5,0 7-9,3 0-5,5 13 0,5 10-1,-1 5 1,0 3-1,3-2 0,-4-5 1,-4-4-1,-2-7 0,-5-5 0,-5-4-1,-5-2-2,1-2-1,-1 0 4,5-20 5,0-12 3,0-11-8,-3-3 2,-3 0-2,0 1 5,0 10 5,0 8 7,0 11 1,-1 5-9,-2 7-8,0 2-1,-2 2-12,-1 0-40,-4 14-56,1 6-118,4-2-286</inkml:trace>
  <inkml:trace contextRef="#ctx0" brushRef="#br0" timeOffset="149049.494">9331 9436 545,'0'0'194,"0"0"-83,0 0-30,0 0-4,0 0-11,0 0-11,0-35-27,2 40-19,4 14-6,4 7 9,-1 5-3,-2 9-4,-2 9-5,-2 9 0,-1 10-56,-2 3-43,0-5-168,0-10-224</inkml:trace>
  <inkml:trace contextRef="#ctx0" brushRef="#br0" timeOffset="149364.4254">9127 10293 969,'0'0'153,"0"0"-106,0 0-47,0 0 6,0 0 6,104-39 42,5 9-13,31-6-23,17 1-9,6 0-2,0 2-7,-9 2 9,-18 3-5,-17 8-4,-31 3-2,-30 6 0,-26 5-1,-20 5 2,-12 1-11,-3 1-28,-35 23 0,-21 18-38,-23 13-71,-12 2-229</inkml:trace>
  <inkml:trace contextRef="#ctx0" brushRef="#br0" timeOffset="150249.618">9271 10989 871,'0'0'139,"0"0"-118,0 0-12,0 0 22,0 0 34,0 0-28,8-69-37,27 64 4,-2 5-1,-5 0-2,-11 11 2,-12 16-3,-5 9 1,-12 7 3,-18 1 0,0-1-1,8-8-2,11-9-1,11-8-1,0-7-3,14-6-1,13-5-7,5 0-11,6-20-9,-1-4 15,-4-2 9,-4 0 8,-6 1 3,-4 0 2,-7 5 7,-4 9 19,-4 2 16,-2 9-6,-2 0-15,0 6-24,0 20 5,0 11-2,0 5 8,0-1-8,0-3-2,0-7-3,0-8 1,6-3 0,-2-8-1,-1-7 0,0-2 0,-3-3 0,2 0 4,0-5 6,1-18 2,0-10-4,0-10-2,0-3 3,0-1-3,4 5-1,-1 6 4,2 10 8,-2 9 12,-3 8-2,-1 6-5,1 3-19,7 2-3,7 17-10,9 9 10,4 3 3,2 1-1,-3-4-1,-2-1-1,-6-8-1,-4-5-3,-7-7-4,-5-4 2,-4-3 3,-1 0 3,0 0 7,0-8 2,0-14 1,0-11-10,0-6 1,0-7-3,4 3 4,-1 1-4,-1 11 5,-1 12-5,1 9 2,-2 4-32,1 6-24,2 0-38,2 12-114,1 7-148,6-1-269</inkml:trace>
  <inkml:trace contextRef="#ctx0" brushRef="#br0" timeOffset="150734.6986">10111 11071 1086,'0'0'98,"0"0"-71,0 0 2,0 0 19,88-45-20,-29 26-14,-1 3-12,-6 1-2,-10 3 0,-14 4-1,-7 1-10,-13 4-43,-6 1-26,-2 0-6,-4 2 5,-17 0-180,-3 0 82,2 0 94,1 0 60,4-6 25,-1-2 1,2 2 36,3-4 42,-1 1 29,1-1 3,2 0 37,1 2-44,4 1-9,3 6-23,0 1-9,3 0-25,0 2-25,0 20-13,18 11 24,1 7 23,4 3-36,-3 0 1,-3-3-10,1-2-2,-6-4 0,1-4-8,-2-4-27,1-5-40,5-10-56,4-8-40,2-3-249</inkml:trace>
  <inkml:trace contextRef="#ctx0" brushRef="#br0" timeOffset="150996.2047">10614 10794 943,'0'0'110,"0"0"-60,0 0 54,0 0-1,0 0-42,0 0-47,-2-32-13,18 63 14,3 10 24,-1 3-14,1 0-12,2-2-5,-4-5-7,2-5 2,-4-5-2,-2-5-1,-5-3-5,-4-5-28,-1-4-13,0-3-28,0-2-47,6-5-54,-2-6-254</inkml:trace>
  <inkml:trace contextRef="#ctx0" brushRef="#br0" timeOffset="152623.9068">11833 9314 604,'0'0'198,"0"0"-158,0 0-20,0 0 59,0 0 8,0 0-21,48-57-29,-55 57-15,-27 18-3,-15 10-6,-12 9 10,3-1-1,10-5-2,12-2-5,15-7-11,11 1-1,10-3-2,0 3-1,15-3 0,15 4 0,10-4 6,6 2-5,-1-1-1,-9 2-1,-14 4 1,-14 7-2,-8 2-3,-24 6 5,-15-1 7,-4-3-5,7-6 1,10-10 0,16-7 2,10-5 0,6-2-5,28-4 5,17-4 2,18 0-7,4-1 1,0-11 0,-3-1 1,-8 0-2,-3 3-2,-8 2-8,-10 3-20,-9 5-43,-13 0-5,-7 11-49,-11 12-154,-1 3-54</inkml:trace>
  <inkml:trace contextRef="#ctx0" brushRef="#br0" timeOffset="153730.1972">11687 10699 573,'0'0'163,"0"0"-136,0 0-22,0 0-1,0 0 62,0 0 15,0 0-28,-33 0-20,33 0 3,0 0 3,0 0 0,1 0-3,16-3 0,8-9-6,8-3-5,3-1-8,1 0-9,-4 3 2,-8 1-9,-5 4 0,-8 3 0,-1 0-1,2 4-47,3 0-68,5 1-59,6-2-85,1-1-43</inkml:trace>
  <inkml:trace contextRef="#ctx0" brushRef="#br0" timeOffset="154297.3443">12231 10509 155,'0'0'683,"0"0"-574,0 0-65,0 0 21,0 0 8,0 0-4,0-23-52,0 40-15,-6 15 0,-3 7 21,2 1 2,-2-3-14,6-1-10,2-7 0,1-4 3,0-5-2,0-6-2,0-6 2,0-4 1,0-4-3,0 0 1,0 0 6,0 0 0,1-12 7,7-12 26,2-9-39,2-3 1,3 1 6,-2 2-2,-1 5-2,0 7 8,-6 7 12,-1 8-2,-2 4-5,3 2-7,10 0-10,8 6-2,7 11 2,2 4 0,1 4-1,-3-2 1,-2-1 1,-2-4-1,-8-6 1,-6-5-1,-6-2 1,-4-5-1,-3 0 0,0 0 5,0 0-1,0-15 5,0-8-2,6-13-7,1-7 1,-1-8-1,-3-2-1,-2 4-1,-1 8-6,0 13-26,-13 5-42,-11 10-40,-10 2-133,-8 2-257</inkml:trace>
  <inkml:trace contextRef="#ctx0" brushRef="#br0" timeOffset="155063.5925">11594 8646 703,'0'0'158,"0"0"-59,0 0-31,0 0-35,0 0-4,0 0-22,-46 72 26,27-28 2,2-5-18,7-3-7,-1-7-5,5-8 7,5-7 5,-2-5-13,3-6 4,0-3-2,0 0 5,0 0 22,0-2 5,0-16 3,0-11-13,0-7-27,6-1 7,4 3 1,2 5-3,0 8 4,-4 10-5,0 6 7,3 5-11,8 0-2,8 2 1,7 10-7,5 4 7,-1-2 1,-4-3-1,-7-4 0,-11-3-3,-7-4 1,-6 0 1,-3 0 1,0-1 11,0-17-6,0-7-3,0-5-1,-3 0 4,0-4-3,2-3-1,1-1 0,0 6 2,0 8-3,0 11 0,0 7-5,0 5-5,0 1-38,0 0-23,0 4-35,0 15-35,0 6-22,0 3-140</inkml:trace>
  <inkml:trace contextRef="#ctx0" brushRef="#br0" timeOffset="157621.2975">13186 9245 437,'0'0'132,"0"0"-76,0 0 42,0 0 6,0 0 2,0 0-38,-52-39-21,45 30 7,4 0-5,3-1 4,0-2-17,8 1-22,13 1-10,9 6 1,3 4-3,1 0 0,-2 14 0,-7 12 0,-9 11-4,-13 2-1,-3 5 3,-14-1-13,-9-9-10,1-7 3,7-12 17,7-7 0,8-7-1,0-1 3,0 0 1,0-3 4,2-16-3,10-9 0,1-5 2,3-4-3,-2-1 2,-2 4 0,1 4-1,-4 9 15,-3 10 15,-3 5 6,-3 6-8,0 0-23,2 16-6,4 14 0,0 12 11,3 1-8,1 1 3,5-6-6,3-4 0,0-4-17,1-5-34,1-3-75,1-9-84,1-8-156</inkml:trace>
  <inkml:trace contextRef="#ctx0" brushRef="#br0" timeOffset="157874.4782">13744 9093 786,'0'0'177,"0"0"-134,0 0 3,0 0 41,0 0-28,0 0-47,-65 39 0,57 4 10,7 6-3,1-5-5,0 0-2,9-5-6,5-3-3,1-5-1,5-5-2,-2-2-10,4-8-80,5-6-29,4-10-97,8 0-80,1-18-229</inkml:trace>
  <inkml:trace contextRef="#ctx0" brushRef="#br0" timeOffset="158245.702">14017 9218 555,'0'0'242,"0"0"-99,0-84-54,0 75-3,0 5 14,0 4-44,6 0-44,6 11-10,3 12 1,3 4 5,-1 4-5,-3-1-3,-2-4 1,0-5-1,-5-5 2,-2-8-1,-2-3 0,-3-5-1,2 0 1,-2 0 4,0 0 2,1-3 4,1-13 14,1-8-11,4-5-13,2 0 3,1-1-3,2 5 0,0 7 2,0 7 2,5 5 4,2 6-9,2 0-6,4 19 5,-1 6 1,-3 9 0,-5 1-1,-5 0-10,-1 1-34,-2-8-32,1-7-64,1-6-102,1-10-137</inkml:trace>
  <inkml:trace contextRef="#ctx0" brushRef="#br0" timeOffset="158448.9313">14448 9049 726,'0'0'135,"0"0"-46,5-77 16,10 67-21,4 10-21,4 0-36,-1 17-12,4 10 6,-3 4 1,-6 6-14,-7 2-1,-1 3-4,-9 7-3,0 1-53,0 0-65,0-5-130,0-16-210</inkml:trace>
  <inkml:trace contextRef="#ctx0" brushRef="#br0" timeOffset="158865.4491">15027 8775 1007,'0'0'78,"0"0"-34,0 0-20,0 0 70,-40-74-21,40 72-7,0-2-34,0 4-13,0 0 0,0 0-4,0 0-5,0 0-7,0 4-3,0 21-4,6 14 4,7 19 5,2 18 3,-1 9 2,-1 11-9,0 2 1,4-6 1,2-7-2,2-14-2,0-16 3,-6-12-4,-2-12-8,-7-10-8,-3-13-8,-3-5-16,0-3-6,-7-1 3,-23-18-11,-13-6-109,-10-4-133,-13-3-159</inkml:trace>
  <inkml:trace contextRef="#ctx0" brushRef="#br0" timeOffset="159546.8443">12777 9132 518,'0'0'114,"0"0"-17,0 0-9,0 0 26,0 0-25,0 0-23,-16-75-14,16 69 2,0 5-3,0 1-7,0 0-10,0 0-23,0 10-11,0 22 0,4 14 0,7 17 18,-1 12-8,5 2-4,-1-2-1,3-4 0,2-7-5,0-2 1,-1-5-1,-3-6 0,-3-8 1,-2-7-1,-2-7-3,-1-9-5,0-7-7,1-6-7,2-6-26,10-1-44,8-3-31,9-22-200</inkml:trace>
  <inkml:trace contextRef="#ctx0" brushRef="#br0" timeOffset="160412.9579">15361 8270 697,'0'0'138,"0"0"-93,0 0 36,-83-10 13,80 6-7,3-1-20,0-1-44,0-1-21,13 2 1,1 5-3,5 0 0,-4 16 6,0 11-6,-6 4 0,-9 5 4,0 2-3,-3-1 6,-12-4 5,3-5-4,3-8-2,5-9-1,4-3 0,0-6-4,11-2-1,18 0 7,13-2 7,10-17-9,7-4-3,4 1 1,-3 0-1,-9 6-2,-10 1 5,-12 6-5,-13-1 1,-4 6 7,-8 0 4,-4 1-2,0 0-5,0 1-3,0 2-2,0 0-1,0 0-18,0 3-95,0 13-16,-19 2-170</inkml:trace>
  <inkml:trace contextRef="#ctx0" brushRef="#br0" timeOffset="164580.4429">6537 14034 935,'0'0'96,"0"0"-70,0 0-19,0 0 8,0 0 19,0 0-4,0 0-13,89-39-10,-49 28-7,-4 4 0,-5 2 0,-5 5-52,-13 0-81,-11 12-127,-2 9-90</inkml:trace>
  <inkml:trace contextRef="#ctx0" brushRef="#br0" timeOffset="164727.6162">6547 14225 775,'0'0'257,"0"0"-203,0 0-36,0 0 12,0 0 25,0 0-24,76-35-20,-28 15-10,0 8-1,-4 6-109,-11 6-114,-19 0-484</inkml:trace>
  <inkml:trace contextRef="#ctx0" brushRef="#br0" timeOffset="170396.2933">15487 7713 470,'0'0'104,"0"0"-68,0 0-2,0 0 11,0 0 21,0 0-8,0 0-11,-27-77-16,16 69-13,-3-1-6,-5 3 2,-4 0-7,-7 1 1,-3 3-8,-6-1 1,-8 3-1,-7 0 3,-4 0 1,1 0-4,0 0 0,5 3 0,2 4 0,1 0 2,3 3-1,0 0-1,0 0 3,4 0 0,0-1-2,-4 3 0,1-1 0,-4 2 1,0 1 1,-1 1-1,3-3-1,4 2 3,4-1-4,4-1 0,4 1 0,1-1 0,0 2 1,-1-1-1,-4 3 0,-6 0 7,-4 2-4,-4 1-2,-2 0 6,3 0-6,2 1-1,6 0 2,6 1 1,2-4-1,4 3 4,3 0-2,-1 0-3,-2 5 0,-1 2 0,-5 1 4,0 0-3,-2 1 0,0-1 0,0 0-2,2-3 2,1-1 0,3-1 2,5-2-4,0-1 0,3 1 7,-1-2-7,-1-2 6,-3 3 0,-1 3-2,-3 1 3,2 0 0,4-1-2,5 0-3,3 0-1,3 2-1,2-2 2,3 2-2,0-2 0,-1 3 1,-2-3 1,-4 4 0,-1 1 5,-4-2 4,5-1-3,0-1-2,6-4 1,3-1-4,0 0-2,2 0 0,-1 0 2,0-1-3,0-2 2,-1-1 0,1 3 1,0-4-2,0 3 3,-3-3 1,3 0-4,2-2 4,1 2-5,-1 1 0,3 2 1,-1 3-1,1 0 1,1 4 4,0 1-4,0 1 1,0 2 0,0 4 0,0-1 1,1 2 2,2-2-1,-1-4-2,0 1-1,-1 0 2,1 1-2,-2 5 2,3 1-3,0 2 1,1 3 5,2-1-6,1-1 3,4-1 1,2-1-2,1 1 2,0 0-3,3-2 4,1-1-5,1-2 1,4-1 0,2-1-1,2-1 3,1-1-2,0-3-1,2-3 2,-3-1-2,2-2 3,-2-3-2,1-2 0,-1 0-1,1-2 1,2 0-1,1-1 2,2-2-1,2 0 1,2 0 0,0-2-2,-1 1 1,-1 1 3,4 0-7,2 2 6,2-3-3,2 0 3,-1 0-3,1-1 0,4-1 0,1-2 0,2 0 1,-2-4 2,-3 0-3,-4 0-1,-6 0-1,1 0 1,-2 0 1,1 0 1,3-7 1,-1 0-2,3-4-3,-2 3 3,0-3 4,-1 1-4,0 0 1,-2 0 0,-1 2-1,1 0 0,-1 0-2,-3 0 3,4 1-1,-3 0 0,1-2 0,0 1 0,3-2 1,-2 0 1,2 0-1,-3 1-1,-4-1 0,2 0 0,-3 0 0,1 2 0,0-2 1,-2 1-1,-1 0 0,-2 0 1,0 0-1,1 0 2,0 0-2,-3 0 0,1-1 0,-2 1-1,1 1 0,1-3 1,2 1 0,1 0 0,0-1 0,2-2-3,0 1 3,1-1 0,1 0 0,-3 0 0,1-2-1,-4 0 2,1-1 0,0-1-1,-1-1 1,3-1-1,-3 0 1,1 0-1,-4-2 2,1 1-1,0-2-1,-2-2 0,-1 0 0,0-1 1,-4 2-1,0-1 4,1-3-4,-2 0 0,-1-1-1,0 0 2,0 1-1,-3-3 5,-1 0-5,-1 1 0,-1-1 0,0-1 0,0-2 1,-2-3 0,-2 1 1,-1 0-2,-1 2 0,-1 2 0,-2 2 0,0-2 0,0 1 1,0-1 3,0 0-4,0 0 1,0 0-1,0 0 0,-3 0 2,-2-1 2,-1 1-1,-1 1 2,-2-1 3,-2 2 0,-1 0 1,-4 0-4,2 2 1,-3-3-2,2 2 2,0 2 0,1-1-5,0 0 0,0 0 4,-1-3-2,0 0-2,-1-1-1,-1 0 2,1 3-2,-2-1 0,-1 3 1,-1-1 1,-1 1-2,1 0 1,-1-1 1,0 4-2,0-2 2,-1-2 4,2 4-2,-1 1-4,0 0 1,-1 3 0,-2 0 3,-1 1-1,-1 2-2,0 0 0,-1 2 0,1 1-1,-4 0 0,-1 0 2,-4 1 0,-1 2-2,0 0 1,0 0-1,-2 3-1,0-1 1,-1 2-1,0 0 1,2 2 0,4-2-1,2 2 1,4 2-2,3-2 2,2 3 0,4-1 0,-3 1 1,5 0-2,-3-1 0,-3 2 0,-3 0-24,-6 0-42,-8 6-31,-8 10-41,-9 1-154,-7-6-235</inkml:trace>
  <inkml:trace contextRef="#ctx0" brushRef="#br0" timeOffset="172269.2493">15570 8063 407,'0'0'163,"0"0"-94,0 0 24,0 0 28,0 0 9,0 0-52,-3 0-22,3-3-9,0-4-17,24-5-9,16-7-6,8-2-6,7 2-8,-3 3-1,-2 3 2,-6 2-1,-3-1-1,-5 1 0,-8 1-10,-6-2-29,-8 3-11,-5-1 1,-9-1 11,0-2 5,0 0 22,-18 0 10,0-4 1,0 5 5,2 4 9,5 2 26,5 3 4,2 3-11,4 0-5,0 0-14,0 0-14,0 0-8,12 3 6,10 11 2,8 0 4,4 2-1,5-1-3,2-2 0,-2 1 2,-3-2-1,-10 0 0,-11-4-2,-11-4 1,-4 0-7,0 4 7,-12 2 1,-10 4 5,-5 1-4,3 4-1,3-1-1,9 2-32,12 0-49,0-8-155,24-9-109</inkml:trace>
  <inkml:trace contextRef="#ctx0" brushRef="#br0" timeOffset="172546.4205">16616 7682 811,'0'0'161,"0"0"-102,0 0-14,0 0 32,0 0 12,0 0-43,-15-25-41,15 43-5,0 6 0,0 11 9,5 3 5,5 3-8,1-1 1,1-4-6,-1-1 0,0-5 1,0 0-2,-4-5-6,-1-2-52,1-4-47,2-9-44,6-10-200</inkml:trace>
  <inkml:trace contextRef="#ctx0" brushRef="#br0" timeOffset="172950.5001">16938 7694 776,'0'0'152,"0"0"-100,0 0 28,0 0-1,0 0-1,0 0-58,-16-33-20,12 46-2,1 9 2,-2 10 13,4 1 2,1 3-13,0 1 0,0 0-1,4-2 2,8-5 0,1-2-5,7-6 4,1-5-4,3-5 0,-1-9 0,0-3-9,-4 0 11,1-12 2,-3-6 0,-2-3 0,-2-3 0,-5-1 3,-3-2-4,-5-1 10,0-1 10,0 2 1,-13 3-4,-4 4 0,-2 7-14,-3 1-4,-1 5-2,-2 4-13,2 3-52,6 0-64,5-3-145,11-2-319</inkml:trace>
  <inkml:trace contextRef="#ctx0" brushRef="#br0" timeOffset="173491.5653">17165 7413 890,'0'0'102,"0"0"-70,0 0 35,0 0 19,0 0-46,0 0-33,63-63-2,-28 63-4,0 0 1,-5 3-2,-9 14 1,-6 4-1,-11 3 3,-4 0-3,-6 1 6,-19-1 13,-1-2 0,7-7 3,7-7-7,11-3-6,1-2-8,11 1 0,24-2 5,13-2 7,8 0-1,1-6-6,-5-6 2,-4 1-6,-2 1-2,-4 1 0,-6 0 2,-8 1-2,-6 4 0,-11 0 1,-2 2 12,-3 0-1,-6 2-2,0 0-4,0 0 2,0 0-6,0 0-2,0 0-4,0 0-1,-2 4-29,-13 8-9,-7 9-16,-6-1-71,-3 2-121,-8-4-198</inkml:trace>
  <inkml:trace contextRef="#ctx0" brushRef="#br0" timeOffset="187045.5919">8232 13901 745,'0'0'105,"0"0"-56,0 0-47,0 0 9,0 0 50,0 0-26,0 0-24,58-85-5,-33 48-1,0-3 3,-1-3-3,-3-1 3,0-5-5,-7-7 1,-3-4 3,-3-2-5,-5 3 2,0 8 5,-2 11 7,-1 13 15,0 13-9,0 8 14,0 6 1,0 0-14,-1 13-23,-11 30-3,-3 19 3,0 14 2,4 0 0,10-8-2,1-9 0,7-11-1,15-7 0,0-8 0,3-5-4,-1-10 1,0-5-9,-3-10 5,-2-3 2,-2-4 6,-1-18 1,2-8 0,-2-4 1,-1-3 0,2 0-1,-1 2 0,-4 7 1,3 7 5,-6 7 4,0 13-1,0 1-10,1 10 3,2 12-3,4 8 4,-2-4-4,4-1 2,-2-4-2,1-4-4,-2-5-25,1-5-7,2-4-12,0-3 8,-2-3 13,1-13 2,-4-7 22,-3-3 3,-4-1 1,-1-1-1,4 1 13,0 5 1,3 9 0,0 10 5,1 3 6,-1 21-21,1 13 12,1 5 2,-1 1-6,-1-6-10,0-11 0,3-5 1,-4-11 0,-4-6-2,3-1 4,1-8-1,7-18 17,4-8-6,5-3-2,3-2-5,1 6 5,-2 7-13,-4 10 2,-4 9-2,-6 7-1,0 0 0,0 17-8,-5 9-21,-3 6-44,-7 10-39,-4 6-95,-30 8-164</inkml:trace>
  <inkml:trace contextRef="#ctx0" brushRef="#br0" timeOffset="188071.2661">8088 14689 699,'0'0'325,"0"0"-236,0 0-31,0 0-46,0 0-6,0 0-5,25 32 19,0 5-3,-3 2-13,-3-3-3,-5-1 0,-4-6 1,-1-5 1,-6-9-2,-2-8-1,1-4 1,-2-3 4,0 0-4,0 0 6,0-7 6,0-19 20,0-8-21,-3-12-11,0 0 0,3-2 0,0 4 0,0 7 0,0 9-1,6 10 6,0 7 11,0 6-3,7 5-9,8 0-5,13 12-3,8 14 3,5 6 1,0 6-1,-2-6 1,-5-4 0,-10-11 0,-10-5-1,-10-8 0,-7-2 0,-3-2 1,0 0-1,0 0 11,0-15 10,0-11 3,0-10-21,-3-5-1,-6-4 3,0-5 0,0 1-5,-3 3 2,5 8 1,-1 12-4,2 13 2,2 3-2,2 9-20,0 1-38,2 0-33,0 8-116,0 11-178,8 2-271</inkml:trace>
  <inkml:trace contextRef="#ctx0" brushRef="#br0" timeOffset="188416.4789">8701 14681 859,'0'0'205,"0"0"-166,0 0-29,0 0-4,0 0 23,109-41 6,-60 25-27,-1 3-7,-5-2-1,-10 2-1,-11 2-16,-8-2 13,-8 1 2,-6-1 2,0 1 2,0-2 0,-4 3 15,-1 4 8,2 4 13,3 2-12,0 1-15,5 0-11,14 0-2,4 11 1,3 7 1,-5 3-1,-10 4-2,-10 3 2,-1 5-7,-3 5-38,-10-1-32,4 0-20,9-7-152,0-13-168</inkml:trace>
  <inkml:trace contextRef="#ctx0" brushRef="#br0" timeOffset="188957.0527">9599 14366 1047,'0'0'145,"0"0"-110,0 0-30,0 0 14,0 0 1,0 0-8,-20 77 9,-4-34-5,0-1-16,0-2 3,3-7-1,3-7-2,8-6 5,2-7-5,4-8 0,2-2 1,2-3 0,0 0 3,0-3 2,0-14 4,0-9-9,0-5-1,0-1 1,8 0 0,2 5-1,1 7 1,-4 11 3,4 9 7,3 4-11,6 31 0,7 14 0,1 10 0,-1-5 0,1-8 0,2-12 1,-2-14 0,-1-6-1,-3-9 5,-1-5-4,0-2 0,1-23-1,-3-12 1,0-6-1,-2-9 5,-8-3-5,-5 0 0,-6 2 10,0 6 13,-14 14-3,-12 8 12,-9 10-28,-4 9-4,1 6-11,10 0-46,12 8-30,16 5-122,0-6-228</inkml:trace>
  <inkml:trace contextRef="#ctx0" brushRef="#br0" timeOffset="189267.2762">10733 12991 927,'0'0'106,"0"0"-27,0 0-33,0 0 4,0 0-2,0 0-12,12-32-22,0 48-11,3 12 1,-4 13-3,-9 14-1,-2 14-20,-8 11-78,-16 2-88,-3-5-309</inkml:trace>
  <inkml:trace contextRef="#ctx0" brushRef="#br0" timeOffset="189499.9924">10433 13758 1097,'0'0'169,"0"0"-133,0 0-20,0 0 7,0 0 26,160-107-32,-47 67-3,0 4-4,-9 5-9,-18 5 2,-19 10-3,-20 5-19,-17 11-70,-19 3-74,-11 19-154,-20 13-243</inkml:trace>
  <inkml:trace contextRef="#ctx0" brushRef="#br0" timeOffset="190200.5924">10481 14184 922,'0'0'93,"0"0"-83,0 0 16,0 0 61,124-19-22,-57 6-25,-9 6-13,-14 7-15,-16 2-7,-16 21-4,-12 14-1,-11 8 5,-24 8 3,-10 0 5,6-8-9,11-7-3,11-10-1,10-8 4,7-7-4,0-6 0,6-6-2,10-1-4,8-5-2,1-17-1,4-9-6,-2-3-2,3 2 9,-2 3 7,-3 6-1,-4 9 2,-7 6 24,-7 8-2,-3 0-17,-1 10-2,-1 13 0,4 5-2,0 1 2,-1-4 1,0-5-4,-2-8 0,-2-3 0,-1-6 0,2-3 1,-2 0-1,0 0 11,0 0 1,0-19 19,0-7-21,5-9-10,2 2 0,4 0 0,7 6 0,-2 7 5,-4 8-3,-3 12 13,0 0-15,-2 21-3,5 17 3,5 8 5,-1-1-4,5-8 0,0-11-1,-5-10 0,-4-11-1,-4-5 1,-4 0 1,1-13 18,2-13 17,2-8-17,0-3-1,-1-4-1,-1-3-13,0 1-4,-2 0 0,-1 10-7,-1 7-20,2 11-21,4 9-26,4 6-61,1 0-171,0 8-154</inkml:trace>
  <inkml:trace contextRef="#ctx0" brushRef="#br0" timeOffset="190620.7469">11560 14284 1025,'0'0'204,"0"0"-170,0 0-34,0 0 0,0 0 10,103-12 0,-51 1-10,-6-3-13,-4 3-55,-9-1 10,-9 0 7,-11 2 17,-10-2 32,-3 0 2,0-1 12,-15-2 19,0 4 8,-2 1 5,3 4 13,5 4-7,5 2-4,2 0-17,1 0-20,-2 15-8,3 14 1,0 5 10,0 3-6,0 1-5,0-1-1,4-1-5,6-1-49,2-6-79,5-9-65,2-11-379</inkml:trace>
  <inkml:trace contextRef="#ctx0" brushRef="#br0" timeOffset="190841.6521">12106 14030 1065,'0'0'205,"0"0"-131,0 0-21,0 0 4,0 0-20,0 0-27,8 34-5,14 13 13,-4 1-13,-6 1-3,-3 1-2,-5-4-17,-4-1-49,0-3-39,0-6-93,0-12-268</inkml:trace>
  <inkml:trace contextRef="#ctx0" brushRef="#br0" timeOffset="197625.5303">12531 12541 908,'0'0'97,"0"0"-21,0 0-40,0 0 39,0 0-1,0 0-38,0 0-27,-27-25-8,35 56 2,7 16 5,-3 8 6,-4 7-2,-3-1-10,-4 0 0,-1-10-2,2-4 0,4-9-31,5-7-32,9-11-46,12-13-6,7-7-60,7-13-47,-1-20-38</inkml:trace>
  <inkml:trace contextRef="#ctx0" brushRef="#br0" timeOffset="197978.7632">12856 12800 262,'0'0'208,"5"-88"-33,-5 52-28,0 9-19,0 7-34,-3 9-22,0 5-19,0 5 6,3 1-16,0 0-34,0 5-9,0 19 2,0 8-2,0 8 6,0-3-5,4-2 0,8-4 1,9-5-2,0-3 2,5-9-1,6-5-2,1-5-1,6-4-4,-3 0-2,-1-14 2,-6-8 6,-5-5 0,-11-1 2,-10-3 0,-3-3 6,-4-4 2,-22-3-3,-6 3-1,-6 9-4,-1 6 4,4 15-6,5 8-2,10 0-1,11 6-45,9 11-61,8 5-54,28-4-59,10-6-113</inkml:trace>
  <inkml:trace contextRef="#ctx0" brushRef="#br0" timeOffset="198300.6714">13401 12556 696,'0'0'277,"0"0"-230,0 0-21,0 0 17,0 0-17,0 0-22,-24 55 6,21-14 11,3 1-18,0 0 5,13-6-7,7-4 0,7-7 5,1-9-4,2-6-1,-1-8 1,-1-2 0,-4-5 3,1-13 1,-9-8-1,-4-4 1,-7-1 23,-5-2 12,-3-4-13,-24 1-12,-11 6-13,-8 5 0,-3 10-3,4 10-17,10 5-39,15 0-42,17 12-76,3 0-182</inkml:trace>
  <inkml:trace contextRef="#ctx0" brushRef="#br0" timeOffset="198614.3511">13929 12326 910,'0'0'93,"0"0"-59,0 0-4,-13-80 32,7 70 18,-2 5-17,2 5-40,-3 0-9,-3 16-14,-2 22 1,-2 13 8,6 12 5,9 4 6,1 6-4,5-1-9,17-5-1,4-6 1,4-13-7,5-8 1,-1-10 0,-4-9-1,-5-9-10,-1-5-21,0-7-27,-2 0-62,7-8-50,-3-17-255</inkml:trace>
  <inkml:trace contextRef="#ctx0" brushRef="#br0" timeOffset="199801.5221">14298 12399 909,'0'0'97,"0"0"-65,0 0 16,0 0 13,0 0-1,0 0-35,-14-20-15,14 20-6,0-1 14,0 1 5,0 0-4,0 0 2,0 0-8,0 0-3,-1 0-8,1 0 1,0 0-2,0-1 3,0 1-4,0 0 0,0 0 0,0 0 1,0 0-1,0 0-2,0 0 2,0 0 1,0 0-1,0 0 0,0 0 0,0 0 0,0 0 0,0 0 0,0 0-1,-2 0-1,1 0-1,-4-2 3,-2 0 4,-2 1-4,0 0 0,3-1-2,0 1 2,3-1 1,2 2 2,1-1-3,0 0 2,0-4-4,0-1 1,1-3 1,12-1-1,9 2 0,3-2-5,5 6 4,-2 2 1,-4 2-1,-5 6-3,-10 18 2,-9 7-1,0 6 2,-15 3 2,-10 3 0,-2-3 1,6-7 1,9-7 0,5-8-4,5-7 1,2-5 1,0-4-1,7-2-2,15 0 2,7 0-5,7-15-39,4-3-34,-1-4 11,0-2 9,-5 1 11,-1-2 10,-4-3 26,-3 2 12,-3 2 5,-3 1 13,-4 5 6,-6 6 17,-3 5 11,-5 4 9,-1 3-4,-1 0-35,0 7-21,0 16 3,0 6 18,0 1-2,0 6-9,0-1-9,0-1 1,0-3-3,0-4 2,0-10-2,0-6 0,0-5 0,0-5 1,0-1 0,0 0 7,0 0-5,0-11 17,8-18 2,4-13-19,4-3-3,1 1 0,1 6 1,-1 10-1,-3 8 0,-4 6 1,-2 7 4,-5 4 15,0 3-6,4 0-10,8 0-3,6 10 0,3 10 0,2 3 3,-2 3-4,-2 4 0,0-2 1,-4-2-1,-3-8 0,-2-4 0,-7-8-1,-2-2-1,-2-4 2,-2 0 2,0-2 4,2-13 4,1-10 8,1-8-10,2-2 3,0-4-4,-2-5-7,2 1 1,-1 4-1,-1 6 0,-4 11-5,0 8-19,0 4-27,0 10-29,0 0-106,-1 0-264</inkml:trace>
  <inkml:trace contextRef="#ctx0" brushRef="#br0" timeOffset="200113.3809">15384 12468 994,'0'0'92,"0"0"-60,0 0 23,0 0-2,0 0-31,122-59-12,-62 45-3,-3 0-6,-5 2-1,-15 1 1,-10 3-1,-12 2-80,-11 3-81,-4 2-172,-4 0-123</inkml:trace>
  <inkml:trace contextRef="#ctx0" brushRef="#br0" timeOffset="200333.5744">15618 12295 176,'0'0'473,"0"0"-354,0 0-6,0 0 25,0 0-36,0 0-6,-27-55-32,27 55-40,0 0-3,0 0-11,2 11-4,11 13 13,1 7 7,-4 6-22,-6 3 1,-1 5-4,-1-2-1,2 2-31,5-1-46,9-7-84,7-12-108,2-14-130</inkml:trace>
  <inkml:trace contextRef="#ctx0" brushRef="#br0" timeOffset="200545.3315">15937 12115 771,'0'0'155,"0"0"-39,0 0 0,0 0-18,0 0-50,0 0-22,44-15-4,-22 45 13,-6 5-17,-1 3-13,-7 5-1,-5 0-4,1 1-16,-1-4-61,4-5-87,2-10-147</inkml:trace>
  <inkml:trace contextRef="#ctx0" brushRef="#br0" timeOffset="200812.6253">16246 11937 1016,'0'0'78,"0"0"-35,0 0 0,0 0-2,111-44 2,-68 76 3,-6 15-25,-10 10-10,-11 8-1,-11 3-5,-5 3-2,-9-4 0,-16-5-3,-2-5-10,-3-4-34,-1-2-43,-4-3-36,1-5-168,3-17-337</inkml:trace>
  <inkml:trace contextRef="#ctx0" brushRef="#br0" timeOffset="201825.4651">14638 13057 208,'0'0'177,"0"0"-77,0 0-17,0 0 39,-97 42-19,72-39-3,-1 0-18,-7-2-26,-4 1-6,1-2-15,5 1 1,7-1 0,12 0-5,6 0-11,4 0-7,2 0-2,19 0-5,40-3-1,38-17 4,39-5-8,16-6 3,8-2-2,-1 2 0,-11 1 0,-12 2-2,-15 4-4,-20 5 2,-20 3-4,-19 6 3,-19 0 1,-21 8 0,-9 0 1,-12 2 0,-1 0-2,0 0-6,-6 0-24,-19 10-20,-9 13-8,-8 2-58,2 3-116,-1 1-36</inkml:trace>
  <inkml:trace contextRef="#ctx0" brushRef="#br0" timeOffset="202223.1616">14626 13341 604,'0'0'148,"-142"31"-95,90-20-22,16-3 21,15-5 28,14-1-5,5-2-14,2 0-27,6 0-6,32-2-13,26-16 6,33-6-15,23-5 5,21 0-1,9-1 0,4 5-4,-6 1 1,-6 3-5,-19 2-2,-18 2-2,-14 3 2,-20 3 1,-14 0 0,-17 5 0,-11 2 1,-11 1-2,-7 2 2,-6-1 0,-3 2 3,-2 0-5,0 0 3,0 0 0,0 0-3,0 0-16,-7 0-47,-18 3-55,-14 10-149,-11 1-159</inkml:trace>
  <inkml:trace contextRef="#ctx0" brushRef="#br0" timeOffset="219894.7717">15742 11424 624,'0'0'31,"0"0"22,0 0-15,0 0 5,0 0 10,0 0 2,0 0-16,0 0-16,0-69-5,0 67 2,0 0 0,0 2-2,0 0-8,-11 0 2,-11 25-9,-15 19 5,-15 23 0,-8 21 6,-9 20 3,-4 10-3,-1 4 8,2-4-12,6-6 1,11-9-7,9-6-4,7-3 0,8-9 2,11-14-1,5-18-1,6-16 0,5-16 1,1-7 0,0-6-2,-1 1-16,-1 2-27,-5 5-25,-10 5-105,-11-2-92</inkml:trace>
  <inkml:trace contextRef="#ctx0" brushRef="#br0" timeOffset="220636.9372">12185 13405 175,'0'0'398,"0"0"-318,0 0-29,0 0-6,0 0 9,0 0-10,-40-35 18,40 35-25,-2 0-22,-7 2-6,-6 28 0,-10 23 6,-12 21 13,-13 28 4,-9 18-7,-13 7-9,-5 4-7,6-10-4,10-17 3,18-17 3,9-22-3,13-18-2,3-14 3,7-9 7,4-5-5,1-8-9,5-3-1,-1-3 1,2-4-2,0-1-2,0 0-14,0 0-5,0 0-3,0-7 2,9-12-31,4-6-85,4 1-32,-5 4-82</inkml:trace>
  <inkml:trace contextRef="#ctx0" brushRef="#br0" timeOffset="221892.0512">17386 12051 781,'0'0'146,"0"0"-101,-101 7-23,90-3 14,10-2 6,1-1 4,0 2-9,15 1-24,10-1-3,7-2 1,3-1-3,-5 0-6,-5 0-2,-9 0-66,-6 0-43,-7 0-124,-3 0-144</inkml:trace>
  <inkml:trace contextRef="#ctx0" brushRef="#br0" timeOffset="222092.9379">17237 12302 811,'0'0'176,"0"0"-151,0 0-24,0 0 10,0 0 34,0 0 5,29 8-20,10-8-10,3-1-16,0-6-2,-5 0-2,-7 1-63,-3 2-95,-7 0-133,-4 0-183</inkml:trace>
  <inkml:trace contextRef="#ctx0" brushRef="#br0" timeOffset="222578.5773">18141 11787 622,'0'0'123,"0"0"-46,0 0 8,0 0 16,0 0-33,0 0-12,-15-23-42,15 71-12,0 14 46,6 5-2,3-1-18,6-2-4,-3-4-8,0-7-8,-2-7-4,-4-8-3,-1-9 2,-4-4-3,1-8-17,-1-4-40,2-7-43,4-5-12,4-1-117,6-6-51</inkml:trace>
  <inkml:trace contextRef="#ctx0" brushRef="#br0" timeOffset="223060.0917">18626 11926 742,'0'0'147,"0"0"-97,0 0-25,0 0 21,0 0 11,0 0-12,-42-33-22,33 33-11,-1 0-6,-3 0-2,-4 1 3,-1 14 3,1 7-3,3 3 1,5 3-2,4 4 3,5 1-3,0 1 3,9-2-3,12-3-2,4-4-3,2-7 2,4-3 0,2-7 0,0-4 1,0-4-2,0 0-1,-2-6 5,-1-9-5,-6-3-1,-5-4 1,-6-3 0,-6-5 2,-6-2 0,-1-3-1,-3-2-1,-19 1-1,-7 1 1,-2 5 3,-2 7-3,-1 4 2,3 9-3,4 6-3,10 4 3,12 0-48,5 6-54,17 15-34,21-1-50,15-3-123</inkml:trace>
  <inkml:trace contextRef="#ctx0" brushRef="#br0" timeOffset="223464.3681">19233 11821 752,'0'0'157,"0"0"-96,0 0-18,0 0 14,0 0 0,-97-67-1,78 67-24,-4 4-15,3 14-7,3 7 2,2 3-1,8 2 2,7 1-3,0 0-9,4 1 2,17-2-1,6-4 1,4-2-3,3-6 0,2-7 0,-1-4-9,-1-4-11,-1-3 2,-5 0-2,-4 0 3,-3-13 12,-9-5 5,-6-4 1,-6-3 1,0-5 6,-23-3 9,-13-1 9,-7 3-7,1 4 3,1 4 6,7 7-12,7 5-9,9 3-3,6 7-4,6 1-14,6 3-71,0 14-128,25-1-206</inkml:trace>
  <inkml:trace contextRef="#ctx0" brushRef="#br0" timeOffset="223885.5619">20446 11662 755,'0'0'231,"0"0"-188,0 0-33,0 0-4,0 0 36,0 0 20,-49 0-18,-7 13-13,-15 7-5,-1 3-1,5 3 0,12 1-4,13-1-8,14 0-5,11-3-1,13-3-6,4 4 0,19 0 5,19-1 4,15-1-3,8-5-3,5-4-2,-3-5-2,-8-1-4,-9 1-34,-5-4-66,-6 1-110,-1-5-318</inkml:trace>
  <inkml:trace contextRef="#ctx0" brushRef="#br0" timeOffset="224545.0267">21220 11596 1005,'0'0'79,"0"0"-33,0 0 18,0 0-4,0 0-29,0 0-28,-7 10-1,-20 24-2,-12 9 2,-8 0 0,-3-1-2,2-1 2,8-4-2,6-7 0,4-5 1,8-7 0,5-8 1,8-2-2,5-8 1,2 0 3,1 0 7,-1-12 13,2-15-12,0-7-10,0-1 0,0 0 1,0 5 4,2 8-1,1 8 2,-2 7 11,1 5 1,-1 2-10,5 0-10,6 15-3,8 16-5,8 12 8,5 3 1,3-2 1,4-5-2,0-10 1,1-5-1,-1-10 0,-2-10-5,-2-4 2,0-4 3,-4-17 0,-4-6 0,-6-7 0,-3-4 2,-5-6-2,-6-2 0,-8-2 0,0-3 2,-5 0 0,-10 3 1,-6 5 3,0 8 6,5 7 5,1 10-10,3 10 0,4 6-4,-2 2-3,-2 14-3,-3 14-1,3 7 4,2 5-28,5 1-42,5 3-25,0-2-79,0-8-178</inkml:trace>
  <inkml:trace contextRef="#ctx0" brushRef="#br0" timeOffset="225480.2505">18729 12778 541,'0'0'205,"0"0"-137,0 0-23,0 0 9,0-80 3,-3 69 15,3 7-20,-2 3-3,2 1-15,0 20-23,0 19-10,0 22 9,11 9 37,2 5-25,-1-2-9,3-3-9,-2-5-1,-1-8-1,-4-9-1,-1-7-1,-7-8-12,0-3-43,0-8-42,-10-7-43,-8-9-94,-3-6-25,0-13-190</inkml:trace>
  <inkml:trace contextRef="#ctx0" brushRef="#br0" timeOffset="225818.8813">18593 13216 560,'0'0'208,"0"0"-61,0 0-68,0 0-14,0 0-8,0 0-11,-57-15-28,57 44 0,18 12 40,8 6-26,5 1-16,6 2 2,-1-2-8,-2-7-5,-4-7-1,-6-8-4,-9-9 2,-7-9 2,-4-5-4,-4-3 0,0 0 6,3 0 5,1-17 15,8-13-2,8-11-22,2-6-2,3-3 2,4 4-2,-2 5 0,-2 7-3,-3 11-7,-10 7-11,-4 9-7,-7 6-15,-1 1-31,0 0-38,0 0-54,0 0-130,0 4-125</inkml:trace>
  <inkml:trace contextRef="#ctx0" brushRef="#br0" timeOffset="230116.7052">16747 14343 772,'0'0'98,"0"0"-28,0 0-18,0 0 3,-28-84-8,27 74 24,1 5-24,0 2-8,0 3-11,0 0-15,1 10-9,23 25-1,10 24 2,8 23 17,0 21-9,-5 27-2,-7 11-3,-5 4-5,-5-3-3,-1-18 5,-1-24-3,-3-19-2,-3-22-2,-5-18 2,-4-13-2,-3-12-16,0-4-27,0-9-37,-13-3-28,-1-4-60,1-25-142</inkml:trace>
  <inkml:trace contextRef="#ctx0" brushRef="#br0" timeOffset="231166.6447">16854 14818 731,'0'0'63,"0"0"0,-59-91-26,55 68 23,4-2-5,4 0-11,22 4-29,5 6-2,6 5-6,-1 7 1,-3 3-3,-7 9 0,-10 17-5,-10 9 1,-6 13 3,0 9-1,-5-4-2,-1-2-1,6-12-25,0-13-30,19-9-22,7-11 19,4-6 15,-2 0 0,0-21 25,-5-12 18,-4-6 1,-5-4 21,-2 0 25,-4 4 30,0 6-1,-2 5-23,-3 9-14,0 9 17,-3 6-18,0 4-14,2 0-24,2 5-1,3 19-3,5 8-1,4 5 10,1-2-10,5-3 0,1-8-20,1-7 4,0-11 6,1-6 15,-3 0 0,-2-18 1,-2-7 1,-5-7 3,-3 3-3,-7-2 0,-3 3 6,0 2 6,-11 3 1,-14 2-11,-7 3-2,-5 5-2,1 7 0,6 6-2,10 0-1,7 4-3,12 12-7,1 5-44,14 1-5,21 0-29,7-7-44,5-8 11,1-7 47,-3 0 33,-5-1 23,-1-16 18,-8 1 6,-4-5 16,-8 0 46,-7 2 58,-5 0-28,-4 7-1,-1 4-18,-2 5-24,0 3-6,0 0-31,0 3-15,0 15 3,3 10-3,2 5 3,5 4-2,1 1 3,5-1-4,2 1 3,-3-8-3,3-4-3,-7-9-5,2-10-8,-3-7 2,2 0 14,9-21 3,4-9-3,6-1 0,2 6 0,-1 6 0,-3 7 2,0 5-2,-5 2-1,-3 3 1,-4 0 0,-6-1 0,-5-1 1,-2-4 1,0-5 14,-4-4 17,0-7-9,0 0 8,-9-4 6,-12 2-20,0-2 5,-9 3-11,5 5-5,2 6-4,11 5-1,8 8-2,4 1-25,0 1-80,12 17-29,18 4-12,9-1-58,7-4-54</inkml:trace>
  <inkml:trace contextRef="#ctx0" brushRef="#br0" timeOffset="231548.9713">18266 14583 25,'0'0'499,"0"0"-304,0 0-62,0 0-42,0 0-17,0 0-24,-1-57-11,-1 57-14,1 0-16,-1 0-9,2 14 0,0 5 0,0 3 7,6-4-7,14-2 3,5-5-2,5-4 2,2-4-1,3-3-2,-2 0-7,-5-4 1,-8-10 6,-4-5 3,-6-5-2,-2-5-1,-5-2 5,-2-1 9,-1 6 24,0 3 6,2 9 2,-1 8-19,1 2-4,5 4-6,6 1-16,6 22-1,3 8-1,3 10 1,-7 2 0,0 1 0,-3-3-3,1-5-30,3-4-35,3-4-52,8-6-55,6-16-238</inkml:trace>
  <inkml:trace contextRef="#ctx0" brushRef="#br0" timeOffset="232059.1888">19578 14133 812,'0'0'49,"0"0"-41,-99-21 0,84 27 6,12 17 6,3 14 17,9 10 4,17 5-21,8-1-14,-1-2-6,-6-10-12,-10-3-37,-11-5 2,-6-9 18,-7-5 25,-15-7 4,1-6 8,6-4 26,3 0 12,8-3-11,4-15-15,0-6-6,7-3-12,14-3 4,6 0-4,7 3-1,3 7-1,2 3 10,1 8 9,-2 6-5,-1 3 5,1 9 7,-5 13-3,-4 5 2,-10 3-6,-4-3-9,-9 1-9,-4-3-2,-2-5-16,0-3-54,0-4-39,0-10-193,0-3-167</inkml:trace>
  <inkml:trace contextRef="#ctx0" brushRef="#br0" timeOffset="232196.4911">19944 14265 356,'0'0'405,"0"0"-330,-78-88-51,56 77-18,11 11-6,9 0-15,2 6-118,32 12-43,11-1-211</inkml:trace>
  <inkml:trace contextRef="#ctx0" brushRef="#br0" timeOffset="233416.4293">20367 14266 739,'0'0'161,"0"0"-131,0 0 3,0 0 16,0 0-13,0 0 2,-1-32-12,-1 27-16,-1 3-5,-2-3-4,1 2-1,-1 0 2,1 1-2,-3-1 0,1 0 0,-3-1 0,-1 2 0,-3-2 0,0 2-4,-3-1 4,-3 1 1,-3 2-1,0 0 0,-2 0-1,1 5-2,4 7 2,5 5 1,4 3-1,10 4 1,0 3 2,24 2 1,15 7-3,12 3 4,2 7-4,-5 5 0,-8 4-2,-14-1 2,-11 1-2,-15-1-5,0-3 3,-30 1 4,-11-10 0,-2-6 0,4-13 1,10-9 3,9-8-4,14-6 2,6 0 2,5-12-4,19-22-6,8-12-48,4-14-18,-1-9-9,-1-3-36,-4-3 15,2 6 16,-2 7 63,-3 11 23,-1 9 66,-8 13 68,-2 7 8,-6 9-17,-4 6-50,-1 5-5,1 2-32,7 0-29,2 19-8,4 4 2,-3 8-1,-6 4-1,-6-3-1,-2-3 1,-2-6-1,0-6-5,0-10-5,1-4 5,1-3 4,1 0 1,6-13 12,4-10-9,5-10-3,6-2-5,1-2 5,4 3-7,2 7 7,0 10-6,-2 9 6,-1 8-1,-4 0 2,3 10-1,1 11 2,2 2-1,0-3 2,1-2-5,1-5 6,0-5-6,0-3 5,-2-5-6,-2 0 3,-1 0-9,-1-5-9,1-9 6,0-2 3,0-2-4,-1-5 7,-4-3-3,0-5 3,-4-4 4,-2 5 0,-3 0 1,-5 9 1,-5 7 20,-3 7 25,0 7 6,0 0-31,0 5-20,0 16 0,2 9 2,10-1 0,7-1 2,6-6-3,8-6-1,3-9-1,3-5-7,-2-2 2,-2 0-1,-5-13 6,-7-7 1,-3-6 1,-11-5 3,-5-7 7,-4-6-1,0-2 6,0-3-4,0 2 8,0 5-7,0 8-6,0 14-1,0 10 9,0 10 20,0 4-19,5 24-16,3 18 0,-5 16 3,-3 10 1,0 12-4,-14 5 0,-1 0-57,-2-1-37,5-7-97,8-6-175</inkml:trace>
  <inkml:trace contextRef="#ctx0" brushRef="#br0" timeOffset="233859.6012">20538 15407 802,'-83'4'138,"11"1"-85,13 2-19,20-3-5,16-2 18,22-2 5,9 0 4,47-5-14,36-8-38,37-7 0,30 0-7,23-2 6,8 0-1,3 1-1,-8-2-1,-17 3 3,-13 0-3,-23 0-4,-22 1 3,-28-1 2,-28 5 3,-21 4 17,-18 4 20,-11 3-3,-3 2-14,0 0-21,-28-1-3,-15 3-18,-11 0-54,-1 17-71,13 9-167,26 3-270</inkml:trace>
  <inkml:trace contextRef="#ctx0" brushRef="#br0" timeOffset="234002.1151">22017 15424 998,'0'0'83,"0"0"-75,0 0-6,0 0-2,-85-25-13,55 25-148,-12 0-225</inkml:trace>
  <inkml:trace contextRef="#ctx0" brushRef="#br0" timeOffset="248559.5368">2483 17684 722,'0'0'148,"0"0"-124,0 0-11,0 0 4,-21-73 11,36 51 11,9 1-18,16 1-8,8 2 4,10 4 10,0 8 7,-7 6-11,-14 2-14,-13 22-7,-12 8 0,-12 6-1,-6 10-1,-22-3 0,-5 0 0,0-6 0,6-7-1,8-8 1,7-7-3,7-5-4,4-8-8,1-3 0,0-1 5,0-1 8,4-19 1,12-9-3,6-11-3,0-4 7,2-4 1,-3 1-1,0 4 5,-8 11 13,-4 12 3,-6 13-1,-3 3 2,0 4 15,0 0-22,0 14-5,0 15-6,0 8 13,0 5 7,0-1-15,0-3-6,0-3-1,8-4-2,4-1 0,2-6-11,5-4-55,4-7-36,7-8-64,6-5-94,0-11-66</inkml:trace>
  <inkml:trace contextRef="#ctx0" brushRef="#br0" timeOffset="248979.1923">3144 17544 525,'0'0'198,"0"0"-86,8-79-26,-4 68 3,-3 5-25,-1 6-2,0 0-26,0 15-23,0 21-6,0 10 46,-10 11-12,-2 2-23,3-6-7,6-1-5,3-12-2,0-6-3,4-8 1,13-11-2,4-4-7,1-9-11,6-2-13,1-2-3,5-18-10,0-10 7,-5-8 12,-7-5 22,-4-1 2,-7-2 2,-1 2-1,-3 6 6,-2 8 12,1 13 11,-6 9 11,3 7 0,-3 1-13,5 12-17,0 22-6,1 9 22,0 9-11,-1 3-11,-1-3 0,-1-4-4,3-13-1,0-5-46,2-12-62,2-5-17,2-13-139,-6 0-97</inkml:trace>
  <inkml:trace contextRef="#ctx0" brushRef="#br0" timeOffset="249286.0715">3448 17713 608,'0'0'299,"0"0"-196,0 0-54,0 0-25,0 0-9,0 0-14,38-16 1,2 16 2,3 0-4,-1-4-2,-2-8 2,-4-5-1,-5-7 1,-4-4 2,-6-3-1,-3 2 3,-4 6 30,-6 6 27,-3 10 2,-5 6-12,0 1-17,1 8-22,2 22-6,-1 20 21,-2 9 1,0 4-19,-2 0-7,-5-9-2,2-4-2,4-5-16,1-5-33,0-5-39,13-7-85,11-20-258</inkml:trace>
  <inkml:trace contextRef="#ctx0" brushRef="#br0" timeOffset="249626.8825">4422 17581 946,'0'0'168,"0"0"-113,0 0-46,0 0 12,0 0 20,0 0-12,14-13-24,29 6-5,2-2-2,0 2-38,-2 4-49,-9 3-144,-10 0-258</inkml:trace>
  <inkml:trace contextRef="#ctx0" brushRef="#br0" timeOffset="249790.1904">4430 17799 974,'0'0'172,"0"0"-142,0 0-12,0 0 47,0 0-7,0 0-47,-2 7-11,47-21-13,12-1-59,3-3-84,-1-2-328</inkml:trace>
  <inkml:trace contextRef="#ctx0" brushRef="#br0" timeOffset="250599.1476">5473 16869 378,'0'0'137,"0"0"-79,0 0-18,13-77 33,-13 54 26,0 3-23,0 1-6,0 5 7,-9 7-9,3 4-2,0 3-1,-2 17-30,-2 23-22,-2 20 14,1 16 24,5 2-35,3-3-11,0-1 1,-2-2-3,-2-7-3,-1-5 2,-2-10 0,1-13-2,1-10 0,4-9 1,4-6-1,0-6 0,21-4-2,15-2 2,14 0 0,7 0 0,1 0 0,-4 0 0,-11 12-1,-9 19 0,-12 22 1,-19 20 0,-3 16 0,-20 13 1,-10 0 1,2 2-2,7-15 1,10-9-1,8-11 1,3-11 0,0-8-1,17-13-3,7-10-23,6-11-33,9-13-62,5-3-43,3-33-259</inkml:trace>
  <inkml:trace contextRef="#ctx0" brushRef="#br0" timeOffset="251026.8281">6243 16842 749,'0'0'121,"0"0"-64,0 0-5,0 0 11,-17-74-3,17 65-16,0 5-7,-1 3 1,-1 1-7,1 0-16,-1 2-1,1 31-14,-4 21 0,-1 20 18,3 6 14,3-3-21,0-2-4,14-7-2,10-11-3,2-7 1,6-13-2,-4-14-1,0-8 0,-9-10-4,-2-3-12,-8-2-10,-3 0-18,0-16-29,-2-11-48,-4-11-157,0-6-97</inkml:trace>
  <inkml:trace contextRef="#ctx0" brushRef="#br0" timeOffset="251210.2653">6289 17050 778,'0'0'243,"0"0"-174,0 0-39,0 0-5,0 0 5,0 0-10,91-38-12,-30 24-5,0 0 1,-7 3-4,-11 2-10,-11 7-42,-13 2-71,-19 15-199,0 14-194</inkml:trace>
  <inkml:trace contextRef="#ctx0" brushRef="#br0" timeOffset="251657.4075">6505 17866 796,'0'0'211,"0"0"-190,0 0-15,0 0 20,-92 18 21,69 13-9,-1 9-7,4 3 0,6 2-17,2 2 5,9-4-4,3-3-4,0-7-7,21-3-4,9-14 1,7-9-2,8-7 1,-2-7-25,1-18-21,-4-10 10,-12-8 12,-10-2 18,-12-4 6,-6-2 2,-16 2 27,-22 2 14,-15 7-8,-7 3-7,-3 11-16,8 8-8,16 11-4,12 4-9,18 3-72,9 9-120,9 2-334</inkml:trace>
  <inkml:trace contextRef="#ctx0" brushRef="#br0" timeOffset="253171.2595">8710 16501 645,'0'0'210,"0"0"-123,0 0-33,0 0 5,0 0-10,-86 22-19,64 27-3,3 10 4,6-1-16,12-4-9,1-10-6,11-5 6,15-11-5,1-7-1,0-9-13,3-7-14,-4-5 11,-2 0 10,-7-17 5,-4-7 1,-7-9 3,-6-6 0,0-3 15,-6-3 3,-13 1-3,-1 2-3,-1 8-5,1 10-9,4 10-1,6 9-2,6 5-53,4 8-67,4 9-181,32 0-54</inkml:trace>
  <inkml:trace contextRef="#ctx0" brushRef="#br0" timeOffset="253426.6596">9350 16392 962,'0'0'163,"0"0"-122,0 0-14,0 0 25,-91 22-8,42 12-17,3 4-13,6 3-3,14-5-3,13-3 0,10-3-4,3-5 3,3-1-6,19-3 0,6-1 0,5-6 0,5-1-1,5-2-11,5-2-41,8-3-69,5-4-99,1-2-301</inkml:trace>
  <inkml:trace contextRef="#ctx0" brushRef="#br0" timeOffset="253698.9545">9790 16336 930,'0'0'156,"0"0"-111,0 0-1,0 0 23,0 0-24,0 0-13,-41 122 30,41-53-27,0 2-12,0 0-3,4-6-9,4-8 0,2-12-9,5-10 4,-3-11-4,1-7-2,-4-9-16,1-6-39,7-2-34,5-11-63,1-19-158,-2-6-510</inkml:trace>
  <inkml:trace contextRef="#ctx0" brushRef="#br0" timeOffset="253842.7223">9778 16630 856,'0'0'219,"0"0"-177,0 0-27,0 0 16,0 0 9,0 0-29,-14 16-11,75-16-11,13 0-118,7-20-334</inkml:trace>
  <inkml:trace contextRef="#ctx0" brushRef="#br0" timeOffset="254086.433">10566 16454 1050,'0'0'76,"0"0"-65,-110 54 27,65-31 48,3 4-38,9-4-23,11 0-12,12-3-7,10-1 1,0 0 0,16 0 6,14 2-1,7-5-10,9-1-1,5-5-1,8-1-43,0-3-55,2-6-81,-1 0-272</inkml:trace>
  <inkml:trace contextRef="#ctx0" brushRef="#br0" timeOffset="254610.4761">11142 16461 1043,'0'0'74,"0"0"-72,0 0 13,-53 76 31,27-41-7,-1 1-24,2-1-5,-1-7-7,6-6 5,6-6-3,2-8 3,5-3-2,4-5 12,-2 0-6,0-5 13,3-13-14,-2-8-8,4-4-3,0-7 1,8 5 1,7 6 0,0 9-1,-1 16-1,3 1 1,2 15-1,3 14-1,2 7 1,-1 2 2,3-3-1,2-6 2,5-8-3,3-11-4,-2-10 1,0 0-3,-2-14 6,-2-15 1,-5-4 2,-7-8-2,-9-5 0,-6 0 5,-3-2 10,-3 5 13,-11 8-5,1 8-7,-2 11 2,2 6-12,-4 10-6,-5 0-1,-2 25-6,-1 16-24,4 10-35,13 4-94,8-6-246</inkml:trace>
  <inkml:trace contextRef="#ctx0" brushRef="#br0" timeOffset="256312.3974">9079 17792 732,'0'0'215,"0"0"-131,0 0-48,0 0-10,0 0-3,0 0-12,-41 62 15,36-27-3,5 1-16,0-9-5,7-2-1,13-4 0,8-4-1,2-3-6,3-8-21,-1-4 0,-2-2 4,-6-3 16,-2-16 6,-11-2 1,-7-9 2,-4 1 9,-1-4 10,-14 3 1,-6 3-1,-3 5 4,1 8-10,-3 4-15,5 8-1,3 2-2,5 0-21,13 7-25,0 8-20,15-3-68,22-1-4,12-8-34,8-3-10,-2-5 19,-9-12 166,-10-2 41,-13-4 68,-9-2 5,-9 2 29,-5-1 24,0 6-13,0 6-69,0 7-8,0 5-4,0 0-35,0 13-32,0 27-5,0 17 10,0 13 10,0 1-13,0-2-4,4-7-4,8-6-44,5-9-55,3-10-66,0-17-240</inkml:trace>
  <inkml:trace contextRef="#ctx0" brushRef="#br0" timeOffset="257340.5415">9555 17805 762,'0'0'171,"0"0"-101,0 0-56,0 0-10,0 0-4,0 0-2,89-62 2,-41 49-25,-3-3-28,-7-1 0,-12-3 33,-8-1 20,-9 5 3,-8 3 27,-1 6 61,0 7-12,-3 0-28,-19 24-31,-5 16-10,-6 9 8,6 5-3,7-1-11,10 1-2,6-2-1,4-3 1,0-7-2,0-15 0,0-11-1,1-12-4,2-4 4,0 0 1,4-4 4,6-15 4,5-7-4,3 5 0,3 1 4,1 10 13,0 6-9,2 4 0,1 0-5,1 14 1,-2 6-2,4 0-6,-3-2 1,2-3-1,1-5-3,-1-1-10,-3-5-10,-1-4 0,-3 0-2,-5-6 11,-3-11-2,-6-7 6,-3-5 10,-6-5 0,0 0 2,0 3 1,-4 5-1,-1 13 12,1 5 15,1 8 8,-2 0-11,-1 11-26,-2 16 3,3 12 6,5 3-6,0-4-1,12-5 0,10-8-2,4-8-15,-1-6-1,-1-6-4,-5-5 10,1 0 6,-3-10 4,0-9 5,1-7-3,1-4-2,4-1 2,-1-2 0,5 5-2,-2 7 0,2 8 1,-3 7 1,-3 6 3,-3 10 0,3 16 3,-2 3-1,-2 1-4,0-4 0,-3-5-2,2-6-1,-5-4-2,-5-6-1,-1-4-3,-3-1 3,-1 0 3,4-1 5,6-16 2,4-9-7,5-5 1,3 0-2,2 1 0,2 8 0,-2 2 1,-4 11 0,-3 9 0,0 0-1,0 6 1,3 11 4,1 3 1,5-1-4,7-5 3,6-9-4,4-5 4,0 0-1,-2-12-3,-6-8-6,-4-6-14,-10 1-18,-7 1-10,-8 0-11,-2 1-22,-5 2-114,0 2-103</inkml:trace>
  <inkml:trace contextRef="#ctx0" brushRef="#br0" timeOffset="258481.3175">2213 16820 617,'0'0'127,"0"0"-46,0 0-18,0 0 9,0 0 0,0 0-37,0 0-26,-27 25-1,49 34 14,2 14 7,2 16-10,4 19-6,-2 18 2,0 19-5,-2 14-5,-3 7 1,0 12-3,-1-2 3,2 2-6,-2-13 0,1-27 0,-4-24 3,-1-39-2,-4-20-1,-7-15-4,0-12-19,-4-12-24,0-10-34,-1-6-114,-2-12-50,0-29-137</inkml:trace>
  <inkml:trace contextRef="#ctx0" brushRef="#br0" timeOffset="261248.6486">2228 16523 266,'0'0'59,"0"0"-12,0 0 0,0 0 13,-81 0 24,77 0-24,1 0 7,1 0 1,0 0-22,2 0-16,0 0-5,0 0-4,0 0-8,4 0-9,17 0 0,15-2 3,14-5-2,13-1-2,19 0 0,16-2-3,20-1 1,17-1-1,11 1-1,3 0-17,0 1-18,-4 2-4,-8 1 1,-7 0 8,-6-2 18,-2 1 7,-3-2 6,4 0 2,-4-2-2,3 0 0,1 1 2,-1 1-2,3 2 1,-8-1 2,-1 2 6,-2 1 0,-5 4 5,1-2-2,0 2-5,-5-2 3,-1 3-5,2-1 6,0-2-5,1 0 0,1-2-5,-1-2-1,-1 2 3,0 0-2,-4 2-1,-2-2 0,0 3 0,-1 0 0,-1-1 0,3 0 1,-1 0 0,-4-1-1,0-4 0,-5 0 3,-7-3-3,-1 5 0,-2-5 2,0-4-1,1 0-1,-1-5-1,-3-1 1,-2 2-2,0 1 2,-1 1 1,4-1-1,0 4 0,-1 3 0,-1 2 1,-2 3-1,0 2 0,-5-1 0,-2 0 1,-2 1-1,3 0 2,7-3 2,-2 1-2,2 0 5,-4-1-2,1 1-2,2-3-3,2 1 2,4-1-2,1 2 0,2-3 2,-2 1-2,5-1 0,0 2 1,-2 3-1,0 2 0,0 4 0,0 0 0,-6 0 0,0 0 0,-2 0-1,1-3 1,-2-4 0,2 0 1,-6-6 0,1-1-1,-3-1 2,0 1-2,2 1 2,1 3-2,-3 0 0,-3 1 0,-1 2 0,1 1 0,-5 0 1,-2 0 0,-6 5 4,-6 0 3,-8 1 0,-4 0-4,-5 0 9,-2 0 0,-6 11-4,1 4-4,-4 7 0,1 7 5,-2 6-3,-1 8-4,0 4 0,-2 10 0,-1 10-1,-1 7 0,0 5-1,1 2 1,3-1-2,3-2 2,2 1 2,0-3-3,4-2 11,-2-2 3,1-3-2,-5 0-5,0-4 1,-2 1 1,-7 3-1,-4 4-6,-4 5-1,-4-3 0,0-4 0,0-6-2,0-5 2,0 0-2,0-4 0,2-4 0,2-7 2,2-3-1,1-6 1,1-1-2,2 0 2,-2 2-1,1 1 0,0 3-1,2-2 4,-1-3-2,-3-3-1,2-6-1,-5-4 0,-1-6-1,-1-7 1,-2 0 1,0-7 0,0 3-1,0-4 0,0 2 0,0 0 0,-3 1 0,-3 0-1,-6 3 1,-2-2 0,-6 0 1,-6 1-1,0 0-2,-7 2 2,1-3 0,0 4 0,-6 2 0,-1 0 0,-5 4-3,0 1 2,1-1 1,1-1-1,0 1 0,-4 0 2,1 0 1,-4 1-2,-2-5 0,-10 6 0,-10-5-1,-4 3 2,-2-2-1,5-4 0,5 3-1,3-1 1,1-2 0,3 0 0,5-1-2,5-5 2,3-3-11,1-1 2,1 0-1,-5 0 8,-6-1-7,-2-2-12,-5 2-2,2 1 0,-3 0 21,4 0-9,-10 1-40,-3 7 1,-6-2 20,1 4 12,1-3 15,-1 3 1,-1-4 2,2 5 0,1-1-1,4 0 1,5 0 0,4 1 0,2-2-1,-2-1 1,5-2 0,1 0-2,2 2 0,-1-4 2,-5-1 0,2-2-4,-5 1-18,2-2 15,-1 0 7,2 0-1,-2 0 0,0-3 1,1-3 4,2 4 10,2 0-3,5 2-3,1 0-8,0 0 0,3 0-8,-2 0 3,-4 0 1,-3 3 1,-3-2 1,-5-1 1,-4 0 2,-6 0-2,-3 0-1,-3 0-2,1 0-7,2 0 10,3 0 1,-2 0 1,2 0 2,-1 3-2,0 0 0,0-3 1,-1 0-4,-2 0-3,1 0-57,6 0-28,2 0 60,6 0 17,-4-4 6,1 0 0,-3-3 2,0 6-8,2 0 3,-1-1 3,-2 2 5,3 0-7,1 0 3,7 0 6,10 0 31,4 9 3,6 2-27,5 2-7,2-1-3,7 2-1,-1-4 2,1 0 4,0 2-5,-1-5 4,-3 3-1,1-3 2,-3-2-2,-1 0 0,-2 0 1,-3-1-2,-1 1-1,-1-4 1,-3-1 0,2 0 0,0 0 1,-1 0 1,9 0 4,-4 0-2,4 0 13,-5 0-8,-1 0-8,1 1-3,-4 6 3,-2 0-1,3 3-1,1-7 2,5 4 2,3-3-1,5 1 10,-1 1 6,5-2 1,0-4-10,1 3-8,2-2 4,3 1-3,-3-2-1,2 0 1,2 0-2,1-3-4,2-10-28,5-6-77,2-2-398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Signals and Systems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Class </a:t>
            </a:r>
            <a:r>
              <a:rPr lang="en-IN" dirty="0" smtClean="0"/>
              <a:t>4 (Tutorial)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24080" y="367200"/>
              <a:ext cx="8595360" cy="6391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440" y="356760"/>
                <a:ext cx="8614440" cy="64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1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06520" y="269280"/>
              <a:ext cx="8487360" cy="5506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080" y="259560"/>
                <a:ext cx="8508960" cy="55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763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52440" y="116640"/>
              <a:ext cx="8650800" cy="6526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160" y="107640"/>
                <a:ext cx="8670600" cy="65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91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14960" y="248040"/>
              <a:ext cx="7739640" cy="6091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240" y="239040"/>
                <a:ext cx="7760520" cy="611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925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54040" y="2160"/>
              <a:ext cx="8524440" cy="6388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760" y="-6840"/>
                <a:ext cx="8543520" cy="64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90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07400" y="295200"/>
              <a:ext cx="7742160" cy="6241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285480"/>
                <a:ext cx="7761240" cy="626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57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64360" y="346680"/>
              <a:ext cx="7480440" cy="6006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280" y="334800"/>
                <a:ext cx="7500960" cy="602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63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30080" y="183960"/>
              <a:ext cx="7259040" cy="6634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640" y="172800"/>
                <a:ext cx="7281720" cy="665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75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</Words>
  <Application>Microsoft Office PowerPoint</Application>
  <PresentationFormat>On-screen Show (4:3)</PresentationFormat>
  <Paragraphs>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Signals and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and Systems</dc:title>
  <dc:creator>Dr.Raja VaraPrasad</dc:creator>
  <cp:lastModifiedBy>Dr.Raja VaraPrasad</cp:lastModifiedBy>
  <cp:revision>6</cp:revision>
  <dcterms:created xsi:type="dcterms:W3CDTF">2006-08-16T00:00:00Z</dcterms:created>
  <dcterms:modified xsi:type="dcterms:W3CDTF">2022-04-24T01:35:55Z</dcterms:modified>
</cp:coreProperties>
</file>