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6T04:37:06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 1977 559,'0'0'90,"0"0"-64,0 0 24,0 0 61,0 0-36,0 0-37,0 0-30,11-20 6,-8 14 11,1 1 11,-2 3 0,-2-1-6,1 3-5,-1 0-2,0 0-12,0 5-11,0 20-9,2 17 9,-2 12 9,0 10-2,-6 1-7,-9 2 0,6-6 5,0-8-3,2-10-1,4-8-1,0-10 0,1-6 0,-1-6-1,3-6-5,0-6-26,0-1-17,0 0-11,-3 0-24,3-12-79,0-10-172</inkml:trace>
  <inkml:trace contextRef="#ctx0" brushRef="#br0" timeOffset="495.9423">1285 2002 700,'0'0'102,"0"0"-40,0 0-11,-27-81-5,55 59-5,16 0-24,14-1-7,9 3-7,0 5-1,-3 8-4,-11 5 2,-12 2-1,-14 9-4,-12 10 0,-15 7-8,0 2 1,-22 1 8,-11 2 4,0-3 5,0-6-1,5-3-2,10-2 1,6-6-1,8 0-2,4-1-5,0 2 5,20 1 1,7 3 1,3-1-2,6 1 0,-2 4 0,-4 0 0,-8 5-2,-11-1-20,-11 2 3,0 0 4,-16-2 5,-10-4 5,-11-1 5,0-5 2,-4-1 25,-2-3 2,1-3-5,5-1-4,7-6-2,11 0-9,8 0-3,9 0-6,2 0-27,5-2-51,22-12-198,12-3-260</inkml:trace>
  <inkml:trace contextRef="#ctx0" brushRef="#br0" timeOffset="1493.1568">2143 2155 797,'0'0'66,"0"0"-58,0 0-1,0 0 26,0 0-25,0 0-8,-15-7-1,23 1 1,-1-3 0,-3 2-2,-2-3-45,-2 1 9,0-2 26,0 0 7,0 2 3,-3-1 4,-7 2 2,-6 6 9,-4 2 11,-6 0-2,-8 22-10,0 9 8,-1 6-2,7 2 1,8 0-11,10-5-2,7-2-4,3-6-2,0-7 0,12-6 0,3-7-5,4-3-4,-1-3 2,3 0-4,0-15 11,-3-6 7,4-6 4,-4-3 1,3 1-8,-2 2 18,-5 4 13,1 7-1,-8 5 7,-5 8-18,1 3-5,-3 0-17,0 0-1,0 15-13,0 7 13,3 7 6,1 1-4,2-4-2,0-5 3,2-2-2,-2-5-1,1-6-3,2-1-1,0-5-8,0-2 1,7 0-1,-1 0 4,0-10 6,6-8-11,0-6 12,4-6-1,-4-4 2,0-3 2,-3 0 1,-6 4-3,0 3 1,-5 8 7,-5 7 0,-2 9 18,0 4 3,0 2-2,0 0-22,0 0-5,0 19-11,1 6 11,2 10 0,3 2 0,-1 1-10,-1-1-27,-1-4 2,-3-3 1,0-5-5,0-3 5,-7-6 14,-8-3 20,4-5 0,1-7 0,10-1 13,0 0 10,0-9-1,16-11-22,11-5 2,9-6-10,4-2 3,5 0 5,3 0 10,-2 5-6,-4 6-4,-6 8 1,-8 6-1,-4 8 4,-8 3 6,1 17 1,-5 6 4,-4 0-3,-2-1 1,-1-1-8,-2-8-1,-3-3-3,0-3-1,0 0-4,0 0-29,-14-5-54,-2-3-140,-3-2-281</inkml:trace>
  <inkml:trace contextRef="#ctx0" brushRef="#br0" timeOffset="1650.3709">2880 2027 481,'0'0'639,"0"0"-603,0 0-28,0 0-8,0 0 0,0 0-97,-32-14-347</inkml:trace>
  <inkml:trace contextRef="#ctx0" brushRef="#br0" timeOffset="1942.8602">3226 2155 739,'0'0'158,"0"0"-143,0 0-5,0 0 54,0 0-7,0 0-18,-67-14-35,49 29-3,1 6 11,3 0 5,3 2 0,8 1-5,3-2-8,0-1-1,9-5-3,19-4-4,14-7 3,12-5-51,12-1-111,4-18-268</inkml:trace>
  <inkml:trace contextRef="#ctx0" brushRef="#br0" timeOffset="2513.5329">4358 2089 546,'0'0'184,"0"0"-184,0 0-1,0 0 1,0 0 17,0 0 4,14-53-15,-14 46 4,-6-2 24,-15 2 4,-7 4 1,-12 3-12,-7 0-1,-4 17 14,-2 13 6,2 7-6,9 1 6,14 1-10,13-3-16,15-4-10,0-2-4,19-8-5,13-5 1,11-6-2,3-7-5,6-4-36,5 0-56,-2-2-44,4-13-124,-3-8-74</inkml:trace>
  <inkml:trace contextRef="#ctx0" brushRef="#br0" timeOffset="2889.978">4786 2019 500,'0'0'470,"0"0"-424,0 0-19,0 0 62,0 0-13,0 0-49,0-17-27,0 40 3,-4 8-3,-3 5 17,-4 4-8,2-3-5,-1-4-3,2-3-1,2-5-1,3-6-35,0-5-56,3-8-54,0-6-211</inkml:trace>
  <inkml:trace contextRef="#ctx0" brushRef="#br0" timeOffset="3127.1656">4567 1857 983,'0'0'87,"0"0"-87,0 0 0,0 0 30,0 0 37,106-15-29,-40 13-18,-5-3-17,-6 2 1,-16-1-3,-15 2-1,-12 2-7,-8 0-70,-2 0-64,-2 0-114,0 1-225</inkml:trace>
  <inkml:trace contextRef="#ctx0" brushRef="#br0" timeOffset="3529.7564">5931 1755 569,'0'0'133,"0"0"-57,0 0 42,0 0-10,0 0-22,0 0-10,12-67-33,-12 67-12,0 8-30,0 23 2,0 15 8,-9 13 16,-9 4-11,3-1-3,0-4-12,6-10-1,3-9-1,0-5-15,-1-8-32,1-6-29,-3-4-46,4-9-78,1-7-180</inkml:trace>
  <inkml:trace contextRef="#ctx0" brushRef="#br0" timeOffset="4567.7754">5962 1813 436,'0'0'243,"0"0"-206,0 0-23,0 0 29,0 0 26,0 0-28,27-42-30,-29 40-11,-17 2 9,-9 0 28,-13 0-27,-8 4-3,-1 15 5,5 8 4,9 6 6,12 10 0,15 3-13,9 2 0,11 1-1,20-5-7,6-5-1,0-8-1,-9-6-2,-12-10-17,-13-5-5,-3-4 16,-30-5-11,-12 3 20,-4-4 13,1 0 0,8 0 15,13 0-5,11 0-13,10 0-6,3 0-4,14-4-12,27-7-8,20-5-12,12-4-9,6-1-41,-4-1-47,-5-3 51,-9 0 70,-13 0 8,-12 1 40,-14 3 37,-10 5 40,-8 4-35,-4 5 5,0 7-32,-16 0-44,-5 5 4,3 15-10,2 6-5,10 1 0,6 0-1,0-5 1,16-4-2,8-6-12,-1-1-4,5-10-5,-4-1 0,-6 0 14,-4-7 8,-6-8 1,1-2 3,-2 0 5,-1 2 14,-1 3 15,-1 2-5,-1 6 1,-1 1-11,-1 3-11,1 0-11,-2 0 0,0 0-2,0 0 0,0 0-1,0 0-1,0 0-2,0 0 6,0 2 0,0 1 0,0-2-5,0 2-13,0 1-14,0-1 4,0 0-8,0 3-30,-5-2-117,-7-4-130</inkml:trace>
  <inkml:trace contextRef="#ctx0" brushRef="#br0" timeOffset="4911.0529">6226 1769 707,'0'0'149,"0"0"-130,0 0 14,0 0 39,0 0-26,0 0-46,0 10-13,2-3-131,5 1-191</inkml:trace>
  <inkml:trace contextRef="#ctx0" brushRef="#br0" timeOffset="6690.7776">6713 2027 769,'0'0'59,"0"0"-59,0 0 0,0 0 27,0 0 15,0 0-42,-2-20-15,2 18 15,0 0 8,0-2-5,0-1-3,0-1-2,0-5-11,0 1 3,0-3 3,0 0 6,0 0 0,-7 2 1,-5 2 0,-5 3 19,-5 5 4,-5 1-2,-1 0-3,0 15 0,2 7 2,5 0-1,6 1-7,9 1-5,6-4-6,0-1 1,3-3-2,14-5 0,1-4-4,1-5 1,6-2-3,-1 0 4,3-5 4,-6-8 5,0-1-7,-9 6 9,-2 5-1,1 3 14,-2 30-21,2 26 1,-5 20 31,-6 13-7,0 0-17,-1-5-5,-11-15-3,-1-16 1,-7-18-4,-4-15-1,-7-10 3,-3-10 21,0 0-1,-1-16-8,8-11-4,6-9-4,5-11-4,13-8-3,3-8-17,8-6-40,23-1-18,13 8-73,9 9-113,5 10 57,0 12 119,-6 5 88,-7 9 21,-6 2 114,-12 4-3,-3 1 25,-7 3-40,-6 3-46,-3 1-20,-4 3-2,-3 0-5,1 0-23,-1 4-19,2 14 2,2 4 10,-1 5-6,-1-1-7,2-5-1,-4 1 3,-1-5-3,0-7-11,0 1-8,0-7 5,0-2 13,0-2 1,0 0 14,0-11 3,2-12-12,13-9-1,1-2-4,8-3 0,0 3 1,1 6 5,-6 4 7,-2 12 6,-3 5 7,-3 6-4,-1 1-22,4 7-4,3 14 4,0 7-1,0 3 0,2 2-2,-1-5-31,2-3-12,2-5 0,0-8-17,1-5 10,2-6-1,-1-1-33,-2 0-2,-1-7 25,0-9 8,0-2 47,-1-2 9,0-2 21,-2-1 9,-1 3-3,-5-1 7,-4 5-3,-3 4 14,-4 5 5,-1 2-15,0 4 21,-1 1-17,-15 0-24,-7 12-4,-4 8 11,-1 4 8,3 2-7,4-3-2,3-3-15,0-4 3,7-5-6,4-3-2,3-6 0,4-2 3,0 0 7,11-10-8,18-8 1,7-4-4,6 3-2,2 2 1,-5 10-4,3 7 4,-4 0-4,-3 18-13,-7 1-12,2 0-14,-7-4 3,-4-4 6,-4-5-4,-2-6 16,-4 0 19,0-12 4,0-10 19,-2-6 11,3-5 10,0-6 0,2-3 2,1-5-3,5 2-2,1 0-21,-2 5 6,1 11 3,-3 5-1,-5 11 12,-3 4-5,-5 8 1,0 1-23,-2 13-9,0 22-9,0 14 9,-6 9 3,-3 0 0,6-6 1,3-8-2,0-9-1,5-9-1,8-11 0,-1-6-3,2-9-1,2 0 1,4-6 3,4-15 2,3-5 1,3-3-2,-5 1 1,2 5-2,-3 7-2,-5 9 1,-4 7 1,-3 3-11,0 18 1,-3 9 5,-4 1-10,-5-3-11,0-2 14,-20-6 6,-11-5 6,-5-3 0,-1-2 8,6-2 4,9-4-12,11-2-3,9-2-80,2 0-85,18-8-171</inkml:trace>
  <inkml:trace contextRef="#ctx0" brushRef="#br0" timeOffset="6857.9517">8609 1716 927,'0'0'115,"0"0"-88,0 0 15,0 0 11,0 0-53,0 0-62,0 0-257,-12 60-307</inkml:trace>
  <inkml:trace contextRef="#ctx0" brushRef="#br0" timeOffset="6983.4088">8642 2149 765,'0'0'74,"0"0"-57,0 0 63,0 0 4,0 0-84,0 0-165,-8-47-552</inkml:trace>
  <inkml:trace contextRef="#ctx0" brushRef="#br0" timeOffset="7131.3885">8883 1967 987,'0'0'99,"0"0"-76,0 0-15,0 0 59,0 0-39,86 0-28,-70 0-7,-6 0-48,-4 0-73,-6 0-139,0 0-433</inkml:trace>
  <inkml:trace contextRef="#ctx0" brushRef="#br0" timeOffset="8701.3686">1408 3080 486,'0'0'201,"0"0"-191,0 0-10,0 0 0,0 0 40,0 0 67,-40-6-35,40 3-64,11-1 1,16-1 15,13 0-12,12-3 0,14-2-1,16-2-5,12-4 12,7 0-12,1 4 4,-2 2-4,-3 4-2,-6 1 0,-6 0-4,6 0 2,0-1 1,9-1-1,6-3-1,7 0-1,4-2 2,7-3-2,5 5-2,6-2 2,0 4-1,-7-2 1,-14 7 6,-11-1-6,-18 3 0,-11-1 0,-11 0-2,-3 0 0,-2-1 2,3-2 0,11 1 1,6-2 0,8-1-1,5-3-1,9 1 1,3 0 3,-2 0-2,-2 2 1,2 0-2,-4 1 6,2 0 1,-2 2-2,-3-2 3,1 4-3,5-3-2,4 1-3,1 2 0,-1 2 3,-2-1 0,-5-1 0,-3-1-1,-2-1 0,2 0 3,0-2 1,-3 1-4,-6 1-2,-1 1 5,-3-1-3,-1 1-2,-2-2 3,-1 1-2,-1-1 3,2 0-2,-5 0-1,-2 2 1,-2 2 0,-2 1 0,5 0-1,2 0 1,-2 0 4,-5 0-6,-7 0 2,-3 0-2,-3 0 8,2 0 1,-1-5-1,-4 2-5,-5-1 1,-9 0-2,-5 0-2,-10-1 5,-5 2-1,-8 1 7,-4 0 7,-3 1 3,-2 0-2,0 1 1,0 0-7,0 0-3,0 0-3,0 0-3,0 0-4,0 0 3,0 0-6,0 0-3,0 0-37,0 0-43,-9 0-82,-12 0-214</inkml:trace>
  <inkml:trace contextRef="#ctx0" brushRef="#br0" timeOffset="13890.945">2350 4405 541,'0'0'166,"0"0"-147,0 0-3,0 0 61,0 0 2,0 0-47,0 0-19,3-59-3,-3 59 22,0 0-2,0 0-15,0 0-12,0 21 1,0 13-4,-9 13 17,-4 3 0,-2 3-7,6-4-2,6-4-1,3-5-1,0-5-5,12-7 5,9-5-6,1-12 0,6-8-4,-2-3-10,-1-8-6,-1-16 6,-3-6 10,-6-4 4,-2-2 2,-2-3 1,-4-3 3,5 1 4,-1 1 5,1 6 7,2 5-15,-3 8 5,-3 8 5,-3 7 8,-3 4-4,-2 2-6,0 0-15,3 13-9,-2 15 9,-1 5 4,0 5-1,0 0-1,0-1 0,0-3-1,0-5-1,2-5 0,5-5-12,2-6-29,3-7-1,-1-2-18,6-4 5,0-4-5,7-18-38,-2-7 16,-1-2 62,-3-1 20,-6-3 16,0 3 19,-5 5 37,-1 4-12,-3 8-13,-1 5 4,-1 4-1,1 6 1,-2 0-41,7 17-10,-1 12 0,2 6 4,-1 2 6,3-1-9,-1-6 2,-1-3-1,4-8-2,-6-5 1,0-4 0,-3-4 0,0-4 0,-2-2-1,-1 0 6,2 0 4,2-12 5,5-11-9,5-6-6,3-2 2,5 0 1,0 4-2,2 5-1,-8 9 2,-1 7 7,0 6-6,1 0-2,2 13-1,2 9 1,0 0 0,1 1 1,-1-3-1,-5-2-1,1-8 1,-6-4-1,-4-3 0,-3-3-2,-1 0-1,-1 0 3,1 0 6,7-15-1,1-5-3,5-2-1,3 1-1,3 1 1,-1 5-4,3 4 6,-6 8-3,-5 3 2,3 0 4,-2 9-6,-1 7 0,0-1 0,0 1 0,1-4-29,2-5-68,3-7-86,3 0-321</inkml:trace>
  <inkml:trace contextRef="#ctx0" brushRef="#br0" timeOffset="14305.4875">3484 4331 794,'0'0'169,"0"0"-161,0 0-4,0 0 22,0 0-13,0 0-13,-48-20-62,72 16-1,5-7-18,1-6-12,-5-3 29,-6-5 50,-4-6 14,-2-5 26,-5 3 40,1-3 17,0 5 6,-5 8-30,-1 11 15,0 4 12,-3 8-31,2 0-50,2 22 1,2 16-6,3 12 27,-3 8-4,-3 7-18,-3 6 5,0 4-7,0 2 3,-6-4-4,-1-4 3,1-12-4,0-8 0,1-12 7,2-16-8,3-9 6,0-8-5,0-4-1,0 0-3,0-4-36,12-15-42,6-11-64,-1-10-141,-1-6-263</inkml:trace>
  <inkml:trace contextRef="#ctx0" brushRef="#br0" timeOffset="14470.3543">3696 4428 271,'0'0'748,"0"0"-684,0 0-49,0 0 14,0 0 0,0 0-29,63-25-21,-2 8-151,3-1-401</inkml:trace>
  <inkml:trace contextRef="#ctx0" brushRef="#br0" timeOffset="14977.6445">4827 4234 685,'0'0'75,"0"0"-70,0 0 32,0 0 61,0 0-46,0 0-29,18-52-23,-36 49 0,-12 3 27,-6 0-12,-5 5 5,-3 12-3,7 5 4,8 5-8,12 1-6,17 3-6,1-2 0,34 0-1,17-2 3,9-4-6,3-4 3,0-2-15,-10-2-10,-14-1-6,-16-4 9,-12-1 2,-12 1 10,-3-1-13,-28-1 23,-10-1 33,-8 0 7,-2-2-4,1-3 13,6 2-14,8 0-15,11-4-13,10 0-1,11 0-6,4 0-3,0 0-34,13 0-52,18-9-61,10-4-226</inkml:trace>
  <inkml:trace contextRef="#ctx0" brushRef="#br0" timeOffset="15406.427">5230 4096 609,'0'0'133,"0"0"-70,0 0 34,0 0 6,-36-78 1,33 76-37,3 2-21,-2 0-32,1 14-14,-3 20 0,-4 14 5,-1 11 18,-4 4-12,-1-2-5,2 0-5,6-6 2,6-7-2,0-9 0,3-10-1,11-9 0,6-7-4,5-6-12,4-4-20,7-3-23,-2 0-35,-4-11-24,-6-6-201,-6-5-269</inkml:trace>
  <inkml:trace contextRef="#ctx0" brushRef="#br0" timeOffset="15593.6184">4963 4378 601,'0'0'16,"0"0"20,0 0-36,0 0 33,101-8-33,-49 2-104,5 1-114</inkml:trace>
  <inkml:trace contextRef="#ctx0" brushRef="#br0" timeOffset="16501.6851">5441 4423 859,'0'0'131,"0"0"-131,0 0-21,0 0 21,0 0 23,0 0-14,71-2-9,-48-2-18,-4-4-9,-8 2 20,-6-2-4,-5-1 11,0 1-1,0 1 2,-14 3 9,-5 3 15,-3 1 0,-1 0 4,4 2-3,1 12-7,7 3-6,7 1-5,4 4-5,0-2-3,12-1 0,19-7-11,11-4-27,4-6-1,3-2-15,-4 0-3,-7-16-24,-10-1 81,-4-3 0,-12-2 36,-2-2 15,-5 1 14,-4 4-12,-1 2 10,0 4 5,0 5-9,0 6-10,0 2-20,3 2-29,2 23-2,-1 14 2,3 12 12,-5 11 1,-2 6-9,0 2 0,0 0-3,0-5 5,0-8-6,-6-12 1,3-7 0,3-7-1,0-10-4,0-7-16,0-7-34,12-7-52,9 0-41,9-11-200</inkml:trace>
  <inkml:trace contextRef="#ctx0" brushRef="#br0" timeOffset="16729.1678">5941 4373 797,'0'0'143,"0"0"-99,0 0-41,0 0 1,0 0 36,0 0-10,93-38-20,-63 63-10,-10 1-1,-12-1 0,-8-1 1,-2-6 0,-24-1 0,-9-3-2,-5 2-7,1-5-97,13-5-267</inkml:trace>
  <inkml:trace contextRef="#ctx0" brushRef="#br0" timeOffset="17160.6351">6824 4181 948,'0'0'43,"0"0"-43,0 0-17,0 0 10,0 0 14,0 0-13,105-51 23,-66 34-16,-8-5 7,-7-4-6,-8-4 4,-8-3 0,-8-2 8,0 5 14,0 2 10,-6 5 19,-3 8-6,5 9-6,-1 6-6,-1 4-33,-5 31-6,-6 24 0,-6 22 10,2 9 12,2 6-11,7 0-7,3-5 0,5-7-4,-1-5 0,-2-8 0,-7-9-34,-1-11-31,-4-13-73,2-17-87,3-14-185</inkml:trace>
  <inkml:trace contextRef="#ctx0" brushRef="#br0" timeOffset="17624.4408">6938 4356 879,'0'0'92,"0"0"-77,0 0 11,0 0 30,0 0-2,0 0-41,106 18-12,-81 25 5,-4 0-5,-5 1-1,-3-6 2,-3-11-2,-4-10 2,-3-7 0,-2-8-1,-1-2 2,0 0 6,2 0 41,3-12 10,5-8-20,5-10-35,5 0 9,2-3-3,3 3 0,-1 8-9,-4 10 0,-6 10-3,2 2 1,-4 16-13,3 15 9,3 5 4,0-3 2,-3-8-2,1-9 0,-1-6 0,-3-6 0,6-4 0,3 0 1,0-9 9,3-7-3,0-3-3,-1-1 1,0 3-5,-2 4-1,0 2-5,-3 8-58,-1 3-52,-3 0-91,-7 0-289</inkml:trace>
  <inkml:trace contextRef="#ctx0" brushRef="#br0" timeOffset="19457.8626">2456 6532 472,'0'0'247,"0"0"-183,0 0-9,0 0 18,0 0-14,0 0 9,-28-53-44,22 73-20,-3 15-4,0 9 12,1 3-1,2 0-4,6-6-7,0-5 0,6-9 1,10-9-1,4-8-3,1-7 2,3-3-18,-3 0-4,4-15 5,-4-7 1,-3-5 17,-6-3 5,-3-2-4,-6-5 5,0 0 0,0-1 2,2 10 5,0 4 1,0 13 7,-4 6 2,2 5 12,-1 0-23,4 12-12,1 16 0,2 5 5,-3 4 2,-3 0-2,0-1-5,2-7 0,1-8 0,1-6-2,-1-5-2,0-5-1,-3-2-7,2-3-8,2 0 14,-1-10 6,3-9 11,-2-6-10,5-4 3,-1-5-1,1 3-2,1 6-1,-1 5 0,-2 9 1,-5 5 2,2 6-1,-1 0-2,2 10-7,2 12 7,2 6 6,3-2-1,-2 1-5,1-5-1,2-3 1,-4-7 0,-3-3-1,-3-3 1,-1-5-7,-5-1 1,0 0 6,0 0 2,3 0 3,1-14 8,2-6-13,7-1-2,4 0 1,4 2 1,1 4-2,2 5 2,-1 5 6,3 2-4,0 3 1,0 0 2,0 6-5,-7 6-6,-4 3 6,-1 4-1,-4-4-2,-1 1-32,0-5-33,6-5-21,1-4-123,5-2-70</inkml:trace>
  <inkml:trace contextRef="#ctx0" brushRef="#br0" timeOffset="19586.2372">3320 6528 559,'0'0'156,"0"0"-141,0 0-5,0 0 0,0 0-10,0 0-198,-16-9-354</inkml:trace>
  <inkml:trace contextRef="#ctx0" brushRef="#br0" timeOffset="19841.7653">3575 6278 961,'0'0'101,"0"0"-68,0 0 36,0 0-1,0 0-31,0 0-36,-37 40 3,37 14 9,3 6 9,1-1-8,1-2-2,-1-1-10,-1-8 5,-1-8-7,2-10 0,-1-9-1,0-7-25,2-5-33,4-8-56,7-1-57,5-11-199</inkml:trace>
  <inkml:trace contextRef="#ctx0" brushRef="#br0" timeOffset="20057.8241">3691 6511 701,'0'0'231,"0"0"-133,0 0-9,0 0-8,0 0-40,0 0-15,63-26-12,-5 23-7,6 2-5,-1-1-1,-9 1-1,-12 0 4,-11-1-5,-13 0 1,-10 1-1,-4 1-24,-4 0-6,0 0-33,-4 0-48,-14 0-241</inkml:trace>
  <inkml:trace contextRef="#ctx0" brushRef="#br0" timeOffset="24466.6273">4770 6265 946,'0'0'116,"0"0"-111,0 0 4,0 0-5,0 0 21,60 76 6,-32-35-16,-4 3-6,-6-1-9,-2-3 1,-8-7 0,-5-7-1,-3-9-2,0-10 0,0-4 2,0-3 10,0 0-1,0 0 10,0-7 30,0-14-27,0-7-19,0-8 0,0-4-3,9-6 0,12-2-7,7 3-44,8 10-18,10 11-59,-3 13-55,1 10-63,-4 1-69</inkml:trace>
  <inkml:trace contextRef="#ctx0" brushRef="#br0" timeOffset="25524.6225">5350 6304 482,'0'0'149,"0"0"-53,0 0 14,0 0-17,0 0-31,0 0-26,5 9-13,-5-9 0,0 0-7,0 0-6,0 0-5,0 0 1,0 0 0,0 0 2,3-7 0,-3-1-6,0-2-2,0 1 0,-5 2-14,-11 2 10,-5 5 4,-7 2-4,-5 18 0,-3 8 1,1 5 3,5 2 3,12-3 0,7-2-6,11-5 1,0-8 1,0-5 1,11-7 1,2-2 6,3-3-4,-1 0-1,3-10 5,-1-7-1,4-2-2,-4-2-4,0 5 3,4 0 6,-6 6 9,1 5 4,-2 5-14,-3 0-8,0 2 1,2 12-1,-1 1 0,0 1-10,3-4-20,-1-2-4,0-2-18,-3-2 6,1-5-16,-3-1 6,-3 0 19,0-4 37,3-11 2,1-5-1,2-1 9,0 1 18,0 3 12,-3 4-7,-1 5 11,-4 4-8,-3 4-7,1 0-29,-2 6-7,0 10 7,0 5 1,0-1 2,0-1-3,0-5 1,0-6-1,0-1-1,1-6-3,1-1 4,-2 0 1,0 0 3,4-2 8,2-15-4,5-4-8,7-4 0,2 3 4,2 1 1,1 2-2,-2 8 6,-3 6 4,0 5-2,1 0-7,-2 14-4,-1 10-3,-2 4 3,2-1-1,-4-4 3,0-6-2,0-8 0,-8-4-3,1-3 1,-4-2 2,-1 0 2,3 0 7,0-11 0,3-9-9,5-2 5,-2-3 6,4 0-3,-1 1 0,2 4 4,3 2-2,-5 6 2,0 7 8,-4 5-11,1 0-8,1 23 3,-1 11-4,-3 4 1,0 2 2,-3-4-3,-3-7 1,0-9 2,3-5-3,-3-7-1,1-5 1,1-1-11,-1-2 9,-1 0 0,0 0 2,0 0 0,0 0-18,0 0-33,0-6-67,0-4-50,0-2-194</inkml:trace>
  <inkml:trace contextRef="#ctx0" brushRef="#br0" timeOffset="25930.656">6040 6353 125,'0'0'617,"0"0"-567,0 0-23,0 0 93,0 0-16,0 0-32,-36-19-33,36 9-22,0 2 8,0-1 0,0 0-1,0 2-1,0 1-4,0 2-1,0 2 3,0 2-7,0 0-14,0 19-6,0 19 2,0 12 4,0 11 8,0 3-3,0 3 0,-3-1-4,3-5 0,-3-3 0,1-4 1,-1-10-2,0-3-2,0-11-10,-1-8 9,1-11-10,3-5-5,0-5-10,0-1-28,0-3-37,13-18-17,10-11-127,5-6-57,1-6-138</inkml:trace>
  <inkml:trace contextRef="#ctx0" brushRef="#br0" timeOffset="26179.7871">6137 6416 592,'0'0'138,"-15"-86"-47,7 60-2,4 11 5,4 7-38,0 2-20,10 4-26,14 2-10,10 0-3,-1 9-1,-6 11 4,-10 1-3,-10 3 0,-7 0-3,-1-2 3,-22-1 3,-4-5 10,-1-4 7,4-4 7,6-4-10,6-1-14,8-3 0,4 0-77,0 0-94,0-11-223</inkml:trace>
  <inkml:trace contextRef="#ctx0" brushRef="#br0" timeOffset="26772.0928">7257 6047 434,'0'0'429,"0"0"-429,72-80-46,-38 52 46,-4-1 10,-10-3 18,-7 2-22,-10 3-1,-3 0 10,0 5 36,-11 3-11,-2 6 14,-5 7-9,6 6 7,-3 5-17,-3 38-24,-1 28-8,-5 23 22,2 14 2,-1 4-6,7-1-14,1-8-6,0-15 1,3-11-2,-4-14-25,-1-12-35,-2-10-29,-2-14-92,4-14-129,3-13-236</inkml:trace>
  <inkml:trace contextRef="#ctx0" brushRef="#br0" timeOffset="27211.7756">7086 6497 516,'0'0'278,"1"-94"-201,18 54-28,7 1 12,7 6 0,5 9-14,3 11-19,0 12-16,-2 1-2,-3 20-5,-3 11-5,-8 7-2,-4 2 2,-7 0 0,-8-3-11,-3-10-7,-3-7 4,0-7 0,0-7 9,0-5 5,-2-1 4,1 0 7,-1-9 30,2-13-23,0-6-15,15-5 17,12 3 1,4 7-9,5 11 2,-2 12 0,-2 8-7,-1 26-6,-3 11-1,-1-3 5,-2-8-4,-5-13-1,0-13 3,-1-8 1,3 0 12,2-17 29,0-5-14,-3-5-12,-2 0 2,0 1-2,0-2-16,-1 7-2,-1 5-1,1 6-7,-4 7-50,-7 3-51,-7 3-99,-2 14-277</inkml:trace>
  <inkml:trace contextRef="#ctx0" brushRef="#br0" timeOffset="28683.0311">2611 8286 572,'0'0'87,"0"0"-37,0 0 28,0 0 29,0 0-26,0 0-36,0-36-45,0 65 2,-4 11 14,-2 9 16,-3-1-20,9-2-8,0-7 1,0-4-5,5-11 2,9-8 2,0-4-4,4-9-8,1-3-8,2 0 0,1-17 5,-4-7 8,-1-8 1,-7-1 2,2-5 3,-6-3 3,3 1 1,1 5 5,-1 5 2,-1 11 12,-4 7 9,-2 11-6,-1 1-21,1 13-8,-2 15 0,4 7 8,2-1-5,3-1 3,2-4-6,2-5 0,-4-2-7,6-9-2,-9-3-8,-2-6 9,-2-2-7,-1-2 15,2 0 3,5-17 4,2-7-2,4-6-2,2-2-3,-1 0 0,6 0 4,-3 5-4,4 2-2,-1 7 2,-4 9 9,0 8-7,-2 1-2,2 6-1,2 11 1,-1 3 0,0-1 1,-3-1-1,1-5 3,-4-3-3,0-1-3,-5-5 1,-2-3-9,-5-1 1,3 0 8,0 0 2,5-4 4,3-7-2,6-7-1,4 0 0,2 2-1,3 1 0,2 8 0,1 6 6,1 1 3,-4 5-4,-2 13-4,-6 2-1,-8 0 0,-5-1-2,1-6 2,-6-5-25,3-4-37,0-4-65,1 0-224</inkml:trace>
  <inkml:trace contextRef="#ctx0" brushRef="#br0" timeOffset="29055.6016">3571 8119 282,'0'0'621,"0"0"-560,0 0-50,0 0 24,0 0-17,0 0-18,-38 32-4,68-25-73,9-5-52,-2-2 3,-2-4-24,-7-14 48,-7-7 102,-9-2 0,-5-3 71,-1 0 41,-3 3 10,-1 2-19,-1 7-19,-1 8-14,2 6-1,-2 4 2,0 12-64,1 29 6,1 24 2,-2 16 35,0 0-36,0-4 2,0-11-13,6-9 12,-1-5 0,-1-8-10,1-12-5,-2-8 2,-1-10-2,1-6-19,3-7-49,4-1-71,4-8-102,5-18-263</inkml:trace>
  <inkml:trace contextRef="#ctx0" brushRef="#br0" timeOffset="29307.4647">3854 8325 990,'0'0'126,"0"0"-96,0 0 9,0 0 0,0 0-18,0 0 15,149-3-24,-74 5-10,-1 0 0,-1 0-1,-4-2-1,-12 0 3,-14 0-3,-19-3 4,-15 0-2,-9-1 8,0-1 11,0 0-6,-3 0-15,-11 1-17,1 4-36,-5 0-66,0 2-133,2 7-384</inkml:trace>
  <inkml:trace contextRef="#ctx0" brushRef="#br0" timeOffset="32333.7833">5264 8046 913,'0'0'77,"0"0"-57,0 0 11,0 0 12,0 0-25,0 0-3,-2 87-3,4-42 1,1 1-7,-3-2-5,3-6-2,-3-7-36,0-7-54,0-13-110,0-11-196</inkml:trace>
  <inkml:trace contextRef="#ctx0" brushRef="#br0" timeOffset="32500.1751">5273 7900 854,'0'0'61,"0"0"-61,0 0-61,0 0-30,0 0-63,0 0-116</inkml:trace>
  <inkml:trace contextRef="#ctx0" brushRef="#br0" timeOffset="33191.4649">5537 8232 599,'0'0'39,"0"0"-34,0 0 22,0 0 42,0 0-21,0 0-24,-42 31 13,42-45 51,0-7-64,0-7-14,6-4 11,6 2 7,4 3-14,-2 2 7,4 11-1,-5 5-8,2 9-10,0 0-2,1 7-2,1 14 0,-1 3-2,-4 3-19,-4-6-6,-4-4 7,-1-3 9,-3-4 11,0-4-4,0-3-2,0-3 6,0 0 2,0 0 5,0-9 7,6-9-2,0-8-9,6-2 4,4 1 2,1 3 7,2 7 0,2 9 1,-3 8 16,0 0-27,-1 16-4,-1 12 0,-3 0 0,1-2-4,-4-2-2,-1-6-12,0-7 3,-3-2 2,-3-6 5,0-3-9,0 0 3,-3 0 14,5-12 16,-2-7-9,1-6 6,-1-2 5,0-2-4,1 3 3,1 6 5,-2 8 20,0 6-4,-3 6 5,4 0-29,2 25-14,0 18 0,0 20 25,-1 4-15,-2-2-3,0-2-7,0-7 0,2-3 0,-2-9 0,-3-9 2,0-5-2,0-11-23,0-6-25,0-6-33,0-7-38,3 0-128,5-8-53</inkml:trace>
  <inkml:trace contextRef="#ctx0" brushRef="#br0" timeOffset="34117.3219">6025 8143 577,'0'0'19,"0"0"-12,0 0 13,0 0 71,0 0-27,0 0-32,-21-32-11,21 26 26,-3 0-8,3-2 1,-2-1-22,1 2 10,1 0-1,0-1-12,0 2-3,0 1-5,0-1-1,0 5-3,0 1 3,0 0 0,0 0-3,0 0-3,0 0-2,0 0 0,0 0 0,0 0 1,0 0 0,0 0 2,0 0-1,0 0 5,0 0-5,0 0-3,3-4-4,11 2 7,3 1 9,1 1-9,2 0 2,-4 0-2,-4 15-3,-4 11-5,-8 11 3,0 3 3,-3-2 2,-10-4-2,6-9 0,1-7-10,5-10 2,1-5-5,0-3-4,0 0-5,1-13 14,12-6 10,0-9-5,0-1 5,0-3 3,-1 0-1,0 3 1,0 4 0,1 6 13,-5 8 5,1 7 7,-3 4-9,0 0-18,0 15 3,1 8-4,2 8 4,0-3 0,0-2-4,0-6 1,1-4 0,-4-6-1,-1-6 1,-4-2 0,1-2-1,1 0 1,-3 0 6,6-9 3,0-9-4,4-7-5,1-4 4,-3-2 2,8-2-3,-1 3-2,1 5 3,-2 9 9,-4 7 10,-4 5 5,-5 4-5,2 0-24,3 19-9,3 10 9,3 5 5,0 1-5,-2 0 2,1-7-2,-3-4 0,-1-5 2,-1-8-6,-3-3-3,-2-2-23,1-2-1,-2-4-14,0 0-13,3 0 4,3 0-69,2-12-49,8-6-38,-1-8 30,1-3-92</inkml:trace>
  <inkml:trace contextRef="#ctx0" brushRef="#br0" timeOffset="34695.7947">6601 7940 385,'0'0'142,"0"-100"-61,0 54 37,0 7-18,0 8-17,0 7-15,0 9-11,0 6-6,-2 4 2,2 3 2,0 2-33,0 0-22,0 19-15,0 15 15,0 13 9,0 8-1,0 0-3,0 2-1,0 1-3,0-5 3,0-6-4,0-10 0,0-14 1,2-7-1,2-10 0,4-4-2,1-2-1,7 0-3,4-4 2,8-13-3,2 2-18,3 2-6,-4 5-12,-5 5 3,-6 3-6,-12 0 4,-6 10 7,0 5-4,-21 2 7,-1-3 32,1-2 1,5-4 0,9-5 2,6-3 6,1 0 16,0 0 2,15-13-8,10-8-12,8-6-7,0-5 2,1-2-2,0-4 2,-2 5-1,-7 1 2,-1 3 17,-9 10 4,-8 6 19,-5 10 14,-2 3 6,0 7-50,-18 26-3,-6 15-6,3 5 14,9-2-12,10-10-5,2-13-1,20-12-3,18-14 1,8-2-34,7-6-62,-2-17-106,-3-4-266</inkml:trace>
  <inkml:trace contextRef="#ctx0" brushRef="#br0" timeOffset="35167.4847">7989 7900 94,'0'0'831,"0"0"-831,0 0-90,0 0 90,0 0 33,0 0-28,93-50-5,-67 32-46,-4-3 30,-6-2 14,-5-5 4,-4-4 6,-4-2-7,-3 1 8,0 1 22,0 7 15,-3 7 12,-4 6-5,5 5 4,2 7 19,0 9-76,0 31 6,0 25-6,0 22 41,-1 17-12,-2 12-10,-2-3 1,-3-4-10,-3-11-3,0-12-2,-5-12-2,-2-16-3,0-13-7,1-16-31,3-13-52,5-16-73,6-2-248</inkml:trace>
  <inkml:trace contextRef="#ctx0" brushRef="#br0" timeOffset="35648.2654">8028 8086 686,'0'0'234,"0"0"-207,0 0-25,0 0 28,91-57 10,-46 57 0,0 3-25,1 22-7,0 6 4,-5 3-2,-2 0-5,-8-4 1,-7-9-5,-11-7 2,-5-9-2,-8-2-1,0-3 2,0 0 12,0 0 36,0 0-8,0-4-8,0-11-4,1-5-29,7-4 1,4-1 0,4 5-3,-2 6 2,0 8-2,0 6-2,-1 12-4,2 16 5,6 3 2,0-4 0,-2-8 3,4-6-2,0-9-1,3-4 0,1 0 1,4-14 6,2-6-7,-3-1 5,-3-5-1,-1 0-2,0-2 1,-1 0-2,-3 5-1,-5 9-1,-1 8-25,-14 6-50,-2 17-58,-15 17-66,-24 8-133</inkml:trace>
  <inkml:trace contextRef="#ctx0" brushRef="#br0" timeOffset="42674.8782">9925 3771 328,'0'0'107,"0"0"-48,0 0-4,-96-37 21,81 26-9,4 5-27,6 0 11,5 0-15,0 3-3,3-1-15,22 0 1,13 0-15,11 4 0,7 0 4,3 0-7,-3 11-1,-3 9-4,-7 11 1,-10 13 2,-13 17-8,-15 11 4,-8 16 5,-18 11 6,-21 8-6,-6 11 10,-5 8 3,-1 10 0,11-3-8,8 4 10,12-9-2,11-8-4,9-10 1,0-10 5,10-8-3,17-9 4,10-4-2,10 0 1,12-3-12,1-2 3,-2-8-6,-3-12-3,-4-16-21,-3-13 20,-5-9 2,-4-12 2,-5-4-2,-7 0 2,-5-6 7,-1-9-5,-7-3 2,-4 0-1,-6 7 4,-4 1 18,0 5 24,-12 0-20,-14 3-18,-8 2-6,-13 0-1,-3 16 6,0 8 3,6 7 4,8 7-6,4 11 3,9 8-7,7 10-2,12 9 3,4 6-3,10 8 1,19 9 1,5 6 11,2 8-13,2 15-5,3 1 0,-1 7 1,1-4-2,-1-6 1,-6-8 0,-7-10 0,-12-12 0,-9-12 1,-6-9-1,-8-9-1,-18-6 1,-12-4 1,-4-5 4,-6-9-3,0-5 9,-2-8 2,1-8-3,4-7 0,4-3-8,5-8-2,8-3-15,7-4-33,7-20-43,14-19-98,3-24-320</inkml:trace>
  <inkml:trace contextRef="#ctx0" brushRef="#br0" timeOffset="43331.9588">11263 5754 580,'0'0'173,"0"0"-131,0 0-10,0 0 40,0 0-2,0 0-13,-33-12-27,45 12-21,23 0 4,18 0-1,13 0 2,3 0 7,-1-2-16,-13-2-2,-9 3-2,-17-2 1,-11 0-2,-11 3 3,-7-1-6,0-1-15,-12 2-26,-17 0-1,-13 0-72,-6 3-63,2 8-24,5 1 19,6 0-151</inkml:trace>
  <inkml:trace contextRef="#ctx0" brushRef="#br0" timeOffset="43599.6254">11300 5875 360,'0'0'139,"0"0"-68,0 0-3,0 0-5,0 0 23,0 0 21,3 46-30,32-44-34,15-2-5,8 0-7,5 0-14,1 0-4,-3-6-8,-1 0 2,-6-1-5,-9-2-2,-8 2 4,-10 0 1,-11 4 1,-10 0 4,-4 2 2,-2 1 0,0 0-5,0-2-7,0 0-11,-14 0-24,-1 2-47,-7 0-31,4 0-134,6-5-129</inkml:trace>
  <inkml:trace contextRef="#ctx0" brushRef="#br0" timeOffset="44123.5767">11826 5551 752,'0'0'79,"0"0"-42,0 0 21,0 0 28,0 0-15,0 0-17,-23-23-23,22 23-5,-2 0 1,0 0-1,3 0-3,-2 0-7,1 0-5,-1 0-3,1 0-2,1 0-3,0 0-3,0 8 0,1 11 0,21 5 3,13 4 6,8 4-4,11-1 0,1-2-4,-3 4 0,-4-1 0,-9 2 1,-12 0-1,-10 0-1,-12 3-2,-5-1-1,-16 3 0,-17 0 1,-6-3 2,0-7 2,6-5-1,6-3 4,7-6-2,6-1 1,4-5-2,5-2 0,2-3-2,3-1-1,0 0 0,0-1-6,0-1-18,0-1-25,0 1-39,11-1-11,8 0-41,5-5-180</inkml:trace>
  <inkml:trace contextRef="#ctx0" brushRef="#br0" timeOffset="47434.9804">13273 5441 649,'0'0'33,"0"0"-11,-121-39 24,77 37 39,9 2-23,9 0-28,13 9-11,13 13-16,0 8-5,19 7 2,13 5-3,4 3 2,1 4-2,-6-2-1,-8 0-44,-14-3-12,-9-5 8,0-8 28,-23-6 2,-7-10 18,-1-6 9,5-6 8,9-3 25,8 0 1,7-2-8,2-15-9,0-6-15,18-8-6,9-5-4,10 1 6,5 4-6,3 3 3,2 7 1,0 7 13,-5 6 12,-5 8-5,-6 0 10,-4 6-12,-8 11-10,-5 3-10,-9 0-3,-3 4 6,-2-2-6,-2 3-1,-17-1-4,-5 4-60,-2-6-72,-1-10-332</inkml:trace>
  <inkml:trace contextRef="#ctx0" brushRef="#br0" timeOffset="47603.5034">13555 5516 1035,'0'0'69,"0"0"-66,0 0 1,0 0-4,0 0-33,0 0-103,-53-35-226</inkml:trace>
  <inkml:trace contextRef="#ctx0" brushRef="#br0" timeOffset="49690.2884">13757 5654 351,'0'0'112,"0"0"-76,0 0 41,0 0 26,0 0-22,0 0-36,2-23-8,-2 18-15,-5-1 4,2 0 2,3 2-6,0 3 0,0-1 0,0 2-10,0 0-12,0 0-5,0 10 5,0 4 0,0 1 0,0-2 0,0-2 0,0 0 0,-1 1 0,-8-2 1,0 0-1,3-1-1,0-3 1,3-4 0,3-2 5,0 0-4,0 0 4,0 0 12,0-15 19,14-7-29,5-3-2,2-1-4,1 3 11,-1 2-1,-1 5 14,-4 6 6,-2 9-10,3 1-15,0 6-6,5 15-3,0 1 3,1 2-1,-1-2 1,-1-4 2,-2-4-2,-3-3 0,-6-3-1,2-3-1,-3-4-6,-3-1 5,4 0 3,-2-13 4,-2-6 3,0-5-7,-3-1 4,0 5 1,-1 2 7,-2 9 13,2 6 2,-2 3-2,0 15-25,0 26-13,0 22 13,0 20 1,0 4-1,0-1 0,0-6-15,0-14-26,0-10 24,0-8 3,-10-10-9,-13-11 6,-2-11 17,1-7 2,3-9 0,8 0 8,4-7 2,3-14-6,6-7-6,0-7-6,12-6 2,10-5-7,11-3-16,4-3 1,4-4 1,-1-5 14,0 6 8,-6 4 3,-5 7-1,-10 11 5,-3 5-4,-5 9 3,-3 5 10,-4 7 8,-3 6 5,-1 1-9,0 0-17,0 8-14,0 14 9,0 9 5,0 2 3,0-1-2,0-2-1,0-6-1,2-4 0,-1-9-7,1-6-6,-2-2 10,1-3 4,4-4 8,1-17 3,7-6-11,4-4 0,3-3 1,4 3 4,-1 4-3,2 3 3,-3 11 7,-5 7 2,-2 6-5,-5 6-9,1 20-2,-3 7 2,2 1-1,-3-4 2,5-5-2,0-11-5,1-8-7,2-6 1,3-2-9,0-16 1,0-8 2,-3-2 13,0-3 3,-5-1 2,4-5 1,-4-4 0,2-5 2,4-2 2,0 2-1,0 8 1,-4 10 11,-2 11 10,-7 7-2,-1 10 17,-2 0-13,0 6-28,0 18 2,0 11 5,0 7 9,1 3-4,7 1-7,4-4-4,2-2-1,2-6 0,1-5-1,1-5-6,-1-7-20,-1-8-4,4-4-3,3-5-22,3 0 23,0-17 5,-3-4 7,-2-5 20,-2-2-2,-5 2 6,-5 0-2,-1 8 7,-6 6 9,-2 6-2,0 6 6,-6 0-13,-13 10-3,-2 10-3,4-3 3,4 0-4,4-3 0,4-1-1,2-5 1,3-2-1,0-5-6,5-1 6,17 0 5,8 0 4,6 0-7,-2 1 0,1 7-4,-4 1 0,-3-1 2,-4-2 0,-6-1 0,-2-4-4,-3-1-1,-6 0 5,3-2 0,-4-9 3,-1-5 1,-2 0-4,-3-3 1,0 1 9,0-2-6,0 0 3,0-3 0,0 4-3,0 2-3,5 5-1,3 5 1,1 3-1,2 4 1,5 0-1,-2 1-3,2 13 3,-3 0-3,1 4 1,-2 0 2,-2 2 1,0 1-1,-3-3-1,-3-2 1,-1-5-2,-1-6 0,-1 0 0,-1-5-1,2 0-1,-2 0 3,7 0 1,3-5 5,6-9-2,3-2-3,3-1 1,2 0 0,-2 1-2,4 3 3,-3 8-2,3 5 1,-5 0 0,-2 9 3,0 14-4,-5 2 2,-2 0-1,1-4-1,-4-4 0,3-5-17,-4-10-45,-2-2-47,1-1-159,-2-24-344</inkml:trace>
  <inkml:trace contextRef="#ctx0" brushRef="#br0" timeOffset="50416.4406">15852 5418 627,'0'0'99,"0"0"-89,0 0-10,0 0 1,0 0-7,0 0 6,0 0-2,84-71 2,-69 50 3,-2-5 22,-1-2 27,-1 1 16,-4 3-3,2 6-3,-5 7-10,-1 5 3,-1 6-10,-2 6-45,0 19 7,0 12-5,0 9 9,0 2-5,0 0-6,-2 0 6,1-6-5,1-5-1,0-9-11,0-7 3,9-7-2,6-5-7,4-7 5,8-2 1,6-6 10,3-18 1,1-3-4,-3-3 4,-4 2 0,-5 7 2,-8 8 6,-8 9 6,-3 4 15,-6 5-29,0 19 5,0 7 0,0 3 4,3-5-5,3-1-4,1-7 3,4-6-2,0-5-1,2-4 1,0-6-1,-3 0 6,0 0 0,6-7 0,-3-10 4,5-6-3,0-4 10,4-1-6,1 1 1,-1 7-5,-5 7-2,-8 9 12,-2 4-4,-7 26-13,0 24 0,0 21 5,-16 17 5,-11 7-6,-2 1-3,8-11-1,5-10 1,9-11-1,2-9 0,3-10 0,2-11 2,0-10-2,0-10-2,0-6-3,3-3-25,4-5-15,3 0-16,2-18 4,-2-9-69,1-12-81,-2-5-124</inkml:trace>
  <inkml:trace contextRef="#ctx0" brushRef="#br0" timeOffset="50637.5616">16422 5166 968,'0'0'82,"0"0"-43,-85-43-34,85 41 29,0 0 26,20 2-38,24-2-11,16 2-11,5 0-7,-6 0-58,-17 0-5,-16 0-55,-17 0-144,-9-6-228</inkml:trace>
  <inkml:trace contextRef="#ctx0" brushRef="#br0" timeOffset="52051.5459">17612 5156 447,'0'0'321,"0"0"-270,0 0-34,0 0-10,0 0 41,0 0-8,59-35-19,-20 8-15,4-4-2,-6-4 0,-7-5-3,-6-4-1,-9-7 0,-8-6-3,-7-2 3,0-4 6,0 8-4,-9 10 7,0 15 11,-1 13-2,4 10 7,5 7 3,-1 16-21,2 40-6,0 29-1,0 32 7,0 17 7,0 3-8,0-3-6,-4-6 7,-7-13-6,-4-15 0,0-14 2,-7-12-3,-5-13-6,-6-14-42,-1-16-55,2-15-86,6-16-88</inkml:trace>
  <inkml:trace contextRef="#ctx0" brushRef="#br0" timeOffset="52600.6382">17619 5436 749,'0'0'45,"0"0"-28,0 0 14,100-38 44,-53 38-32,-2 6-29,-2 13-2,-5 2-9,-7 2 0,-4 2-3,-6-3 0,-6-2 0,-6-4 1,-2-7-1,-4-7 2,-2-2-1,-1 0 6,0 0 8,2 0 14,1-7 14,6-11-20,9-7-19,8-7 2,12-3-3,4-2 1,4 6-3,-4 11 3,-5 12 1,-5 8-5,-9 13-1,-2 23-9,-7 9 9,-3 4 1,-1-4-2,-4-8 4,-2-12-2,1-13 2,-1-8-2,-3-4 1,2 0 14,2-10 5,7-10-2,2-5-6,2-2 16,5 1-9,1 4-11,4 2-5,2 7 0,0 7-2,-4 6-1,-2 0 0,-4 16-5,-3 12-2,-3 3 3,-4 2 2,0-1-6,-6-1-63,-2 0-42,0-5-157,-16-2-278</inkml:trace>
  <inkml:trace contextRef="#ctx0" brushRef="#br0" timeOffset="52864.6458">17605 6232 967,'0'0'114,"0"0"-102,0 0-8,0 0-1,0 0 93,88 50-33,27-57-41,28-11-19,16-4 7,6 1-2,4-1-4,-16 2 4,-21 1-5,-31 1 2,-38 5 0,-28 4-5,-22 3-21,-9 2-38,-4 4-62,0 0-74,0 0-520</inkml:trace>
  <inkml:trace contextRef="#ctx0" brushRef="#br0" timeOffset="53011.8425">19184 6213 883,'0'0'268,"0"0"-217,0 0-39,0 0 26,0 0 20,0 0-28,0 11-30,0-4-33,-3 6-76,-12 0-59,-8-5-326</inkml:trace>
  <inkml:trace contextRef="#ctx0" brushRef="#br0" timeOffset="62016.3153">13437 6880 524,'0'0'76,"0"0"-32,0 0-21,0 0 19,0 0 12,0 0 5,0 0-10,-30-58-13,30 54-4,0 4-9,0 0 0,0 0-15,0 5-8,0 20-6,0 7 6,0 5 3,0-1-2,6-1 1,10-7-1,8-2 0,4-5-1,10-6 0,6-7-2,7-5-6,14-3-3,16-1-2,23-16 13,18-5 0,18-3 1,17-6 5,8 3-4,11 4-1,-3 11 7,-8 7-7,-12 6 2,-18 2 10,-13 15-2,-15 3-10,-20 4 6,-19-3-7,-18 1 0,-19-5 2,-15-1-2,-10-3 0,-4-2-5,-2-3 3,0-1 2,0-4 0,1-2 3,16-1-3,17 0 0,26-5 0,25-12 8,22-5-7,17-4 4,13 1-5,4 4 3,0 6 2,-2 11 1,-5 4-2,-6 0 10,-4 15-6,-1 0 4,-10 2-5,-2-2 3,-9-2-7,-3-3 2,-13-5-2,-11-5 6,-14 0 1,-14-4 3,-10-10 3,-3-3-2,-1-8 6,-3-3-11,-5-4-3,-1 0 1,-5 3-2,-8 4 0,-5 0-5,-6 8-2,0 4-6,-30 7-42,-18 6-65,-25 0-86,-25 12-110</inkml:trace>
  <inkml:trace contextRef="#ctx0" brushRef="#br0" timeOffset="62590.2717">15457 7386 369,'0'0'94,"0"0"-72,0 0-19,0 0 2,0 0 43,0 0 83,79-65-35,-78 60-26,1 0 1,-2 3-1,0 2-21,0 0-1,0 0-13,0 0-23,4 2-6,4 25-6,3 15 0,5 19 24,-1 11 7,-2 7-20,-2 5-2,-4-6-6,0-8-3,-2-8 2,-4-6-2,-1-10 0,0-5-1,0-9-15,-4-7-62,-2-6-47,-3-13-153,-1-6-30</inkml:trace>
  <inkml:trace contextRef="#ctx0" brushRef="#br0" timeOffset="62957.1627">15354 7891 672,'0'0'130,"0"0"-61,0 0-42,0 0 41,0 0 32,0 0-22,-35-44-66,35 51-12,6 17 0,8 8 22,4 8-5,2 3-2,2 0-5,1-1 2,0-7-2,-5-7-4,-2-13 0,-4-5-5,-1-8 4,-1-2-2,4 0 4,3-7 13,7-15 1,3-7-11,6-6-9,0-2 0,-2 4-1,2 3 2,-3 7-2,-2 3 0,-5 6-2,-4 3 2,-7 4 0,-5 4-2,-4 3-27,-3 0-46,0 0-37,0 8-48,-7 12-16,-10-1-58</inkml:trace>
  <inkml:trace contextRef="#ctx0" brushRef="#br0" timeOffset="70195.8512">13726 9008 673,'0'0'71,"0"0"-9,0 0-3,0 0 5,0 0 8,-28-73-17,28 73-13,0 0-24,0 0-18,0 15-14,7 14 14,7 13 15,-2 7-2,-3 7-9,-1 1 1,-2-5-2,-1-4 1,-4-7-1,3-9-2,-4-9 0,0-9-1,0-6 1,0-4 1,0-4-1,0 0 6,0 0 5,-2-15-1,-9-4-11,-6-5-2,-4-2-7,-5-1 4,-7 2-2,-1 3 5,-1 3-1,-1 9 3,3 10 0,0 0-3,6 14-2,3 11 4,8 6-3,7 1 3,8 2-3,1-5 3,7-2 1,15-5 0,10-4 0,8-6-1,2-7-6,5-5 6,0 0-10,0-7 10,-2-13 1,-3-4 6,1-4 1,-7 1-6,-2 0 2,-5 6 8,-6 4-5,-6 6 5,-7 7 2,-2 4-13,-2 0 0,1 8-5,5 10 3,-3 5 2,0 1 0,1-3 0,-2-3 2,-2-5-2,-1-3-33,-1-1-84,-4-9-150,0 0-278</inkml:trace>
  <inkml:trace contextRef="#ctx0" brushRef="#br0" timeOffset="70347.3972">14020 9049 793,'0'0'90,"0"0"-40,0 0-44,0 0-6,0 0-1,0 0-146,-48-14-62,74 34-159</inkml:trace>
  <inkml:trace contextRef="#ctx0" brushRef="#br0" timeOffset="70640.2466">14156 9143 665,'0'0'104,"0"0"-86,0 0-9,0 0 25,0 0-1,-71 75-23,71-42-4,10-1-3,13 1-2,10-2-2,3-4-3,2-2-31,-4-5 11,-9-3 23,-10-3 1,-9-4 0,-6-3 4,-7-2-4,-16 1 66,-7-3-21,-1 0-16,4-2 3,5-1-2,10 0-12,3 0-13,9 0 0,0 0-5,0 0-44,12-9-125,4-2-161</inkml:trace>
  <inkml:trace contextRef="#ctx0" brushRef="#br0" timeOffset="72138.473">14582 9169 161,'0'0'263,"0"0"-205,0 0-22,0 0 19,0 0 30,0 0-33,-66-35-28,51 30 6,-3 5 17,3 0 12,-3 15-21,0 15-24,-1 8 11,3 5 2,6-1-10,9-1-12,1-4-3,13-6 3,15-8-5,11-8 0,6-6-22,2-8-35,0-1-31,-1-4 2,-8-14 18,-10-4 15,-6-5 53,-13-3 5,-7-5 27,-2-1 13,0 4-8,-7 6 20,0 9 31,0 10-30,4 7-13,0 0-25,-3 18-19,1 8-1,1 8 3,1-2-1,3-2-2,0-3 2,0-7-2,1-4 0,5-6 1,-3-4 2,-1-3-3,-2-3 0,0 0 3,4-4 4,1-14 3,1-6-10,3-2 0,1 0 5,3 1-4,-1 7-1,2 6 0,1 11 1,-2 1 3,4 10-3,-4 13-1,2 5-1,0 1 1,0-5 0,-2-6 3,-1-5-4,-4-7 5,-4-3-8,-2-3 8,-1 0-4,2-4 8,0-13-1,2-3-3,3-1 0,3-1 2,3 4 9,2 2-2,0 6 10,1 9-1,-1 1-15,-1 0-4,-3 20-3,1 7 0,-4 1-7,-1-3-44,2-2-52,1-7-83,-1-8-84</inkml:trace>
  <inkml:trace contextRef="#ctx0" brushRef="#br0" timeOffset="72349.854">15220 9069 747,'0'0'133,"-11"-75"-50,10 61 26,1 10 0,0 4-34,0 16-70,15 17-2,7 16 4,0 9 3,-1 4-9,-1 1-2,-3-4-2,-1-7-84,-5-8-58,-5-12-126,-4-11-215</inkml:trace>
  <inkml:trace contextRef="#ctx0" brushRef="#br0" timeOffset="72603.7726">15270 9331 925,'0'0'65,"0"0"-52,0 0 29,0 0 38,0 0-44,0 0-34,58-74 3,-14 71-5,-3 3 1,-3 0-1,-5 15-1,-4 9 1,-5 1 0,-3 3 1,-3-2-1,-4-2 0,-3-4-1,-4-6-18,-3-6-24,-2-4 4,-1-3-22,-1-1-68,2 0-42,1-11-66</inkml:trace>
  <inkml:trace contextRef="#ctx0" brushRef="#br0" timeOffset="72730.5735">15598 9157 725,'0'0'43,"0"0"-43,0 0-144,0 0-111</inkml:trace>
  <inkml:trace contextRef="#ctx0" brushRef="#br0" timeOffset="73450.5757">15598 9157 872,'60'86'153,"-60"-74"-153,0 5 3,2 5 3,14 5 22,3-2-8,3-3-14,-3-3-5,-4-7-2,-6-4 1,-3-3-8,-3-2-13,-3-3 21,0 0 8,1-5 5,1-9-4,1-4-8,4 0 9,2-1 2,5 2-10,5 0 2,8 4-4,4 7-4,0 6 3,1 0-5,-6 12 3,-3 9 3,-2 2 2,-6-2-2,-5-4-2,-2-6-6,-4-4 1,2-4-2,-5-1-1,1-2 10,2 0 8,3-10 3,5-9-11,2-3 5,3-6-5,2 1 6,3-4-4,1 4 2,3 4 3,3 9 0,-2 10 12,0 4-14,-2 8 0,-1 16-5,2 5-1,-1-1 1,2-1 1,-5-6-1,-5-5-22,-6-8-5,-6-4 1,-4-2 10,-1-2 16,0 0 2,0-6 17,0-11 3,0-3-7,0-7 8,5-3-5,14-5-12,8 4 1,7 5-2,5 8-4,2 12 7,-3 6-7,-7 15 3,-8 18 1,-2 6-5,-6 1 5,-5-2-2,-8-4-3,-2-6 0,-6-6-2,-17-6-1,-2-4-3,-3-8-48,-1-4-67,10 0-291</inkml:trace>
  <inkml:trace contextRef="#ctx0" brushRef="#br0" timeOffset="74433.4611">17374 8574 709,'0'0'84,"0"0"-23,-27-102-12,25 77 5,2 3 11,0 5-14,0 8-1,0 3-15,0 5-8,0 1-7,4 0-20,1 16-3,1 25 3,4 17 7,-3 24 9,-1 20-11,-3 19 3,-3 21-6,0 17-2,0 2 3,-2-6-2,-6-16-1,2-26-1,1-20-8,2-28 2,-2-21 6,4-19 0,-1-12 0,2-9 1,0-4 0,0 0-4,0-4-9,0-16-36,0-10-88,10-10-59,6-9-95</inkml:trace>
  <inkml:trace contextRef="#ctx0" brushRef="#br0" timeOffset="74976.4851">17926 9070 950,'0'0'94,"0"0"-54,0 0 2,0 0-18,0 0-7,0 0 0,55 18-14,-20 25-3,-3 2-7,-3 0-47,-10-9-11,-8-8 31,-10-12 16,-1-7 12,0-6 6,-4-3 3,-7-3 32,1-14-2,4-11-3,6-6 8,0-5-26,17-4-11,12 6-1,7 4-7,4 9-44,6 12-21,-1 7-97,4 5-67,-2 0 38,-7 15-10,-6 6 158,-13-2 50,-8 0 98,-5-3 17,-2-3-22,-2-3-15,4-4 8,1-2-17,1-3-19,3-1-14,1 0-15,0 0-4,-1-5 1,-3-8-11,-2 0 9,-1 0 5,-5-1-10,-2 2 16,0 2-6,0 3-7,0 1-10,-2 5-4,-2 1-124,-5 0-128,0 0-141</inkml:trace>
  <inkml:trace contextRef="#ctx0" brushRef="#br0" timeOffset="76271.7359">17987 8709 762,'0'0'94,"0"0"-33,0 0 11,0 0 9,0 0 4,0 0-63,-28-31-22,34 68 0,10 16 9,2 7 8,0 3-9,3 2-5,-3 0-3,1-4 3,-7 0-1,-3-8 0,-6-9-2,-3-12 0,0-10 0,-2-6-1,-8-6-3,1-6 4,2-4-13,-2 0 4,-3-20 1,0-6-16,-1-7 6,-1-4 11,-2 5 1,-1 5 2,0 7 4,0 9 1,-1 9 1,1 2 1,1 0-2,2 18 0,5 10-1,5 3 0,4 0 2,7 0-2,18-5 1,11-7 1,8-3-3,11-8 1,6-8-19,2 0-29,0-4-16,-11-15 34,-7-4-6,-15-5 36,-12-4 9,-10-3-3,-6 3 9,-2 2 2,0 6 4,0 7 23,-3 6-9,-3 7 7,5 4-10,-2 0-32,1 10 0,2 16-9,0 7 9,9 2 3,22-1 2,14-7-5,10-6-4,7-9-35,-1-8-5,-6-4-6,-10-2 18,-9-16 32,-13-9 0,-6-5 1,-10-5 11,-5-4 15,-2 3 6,0 3 10,0 8-20,0 7 1,-2 10-4,1 6 3,1 4-15,0 0-8,0 23-19,13 6 19,7 6 1,2 2 0,-1-2-1,4-5-1,-3-7 1,-6-7 3,-2-7-3,-9-4-5,-4-5 5,1 0 0,-2 0 10,3-14 4,3-7-11,3-5-2,3 0 1,3 2-2,3 3-1,2 7 0,-2 8 1,0 6 6,-1 2-1,-1 20-4,-2 12 1,-1 4 1,0 1 1,1-5-2,-2-8-2,0-9 2,-4-8-2,0-8-55,-3-1-35,1-12-24,2-14-164,-2-10-245</inkml:trace>
  <inkml:trace contextRef="#ctx0" brushRef="#br0" timeOffset="76410.2064">19237 8932 979,'0'0'108,"0"0"-98,0 0-2,0 0 25,0 0-18,0 0-15,0 0-115,-61-7-156</inkml:trace>
  <inkml:trace contextRef="#ctx0" brushRef="#br0" timeOffset="77656.0603">19415 9013 556,'0'0'83,"0"0"-26,0 0 73,0 0-21,0 0-27,0 0-40,0-20-20,0 28-18,0 13-1,9 6 28,3 3-2,4 3-19,1-2-1,2-5-7,-4-7 0,-2-6 5,-5-7-7,-4-6 3,-2 0 4,0 0-5,2 0 22,2-8 19,1-8-31,1-1-3,-4 0-8,1 2 4,-4 2-4,3 0-2,-2 4 1,-2 0-15,0 4-45,0 2-76,0 1-134,-10 1-165</inkml:trace>
  <inkml:trace contextRef="#ctx0" brushRef="#br0" timeOffset="78859.5993">20052 9088 525,'0'0'40,"0"0"-38,0 0 0,0 0 33,0 0-11,0 0-6,-42-56-7,35 46 4,-3 1 35,-4 6-5,-7 3 12,-3 0-10,-4 9-9,-5 15-8,4 3 1,6 6-12,5 1-10,7 1-2,7-1 0,2-3-6,2-7 1,0-9-1,0-8-1,0-3-1,0-4 1,8-2 3,9-16 12,6-9-5,9-7-6,1 0-1,-1 3 4,-2 8-3,-5 12 13,-2 8-8,-8 3-7,1 8-4,-2 12 1,-1 7 1,1 2 0,3-7 0,-2-6 3,3-4-3,0-6-3,1-6-27,-1 0 22,0-7 8,-2-15 3,-2-5 0,1-4 1,-2-7 4,0-1-1,1-2 8,-3-4-3,0 0 13,-1 3-10,-3 6-3,-2 11-4,-2 10 20,-2 9-6,-1 5 2,0 1-10,0 2-14,0 22-17,-3 8 17,-3 10 0,3-3 2,3-1-1,0-6-1,6-5 0,11-5 0,5-7-6,-3-6-1,7-5-3,-1-2 3,5-2 7,1 4 1,-1 4-1,-3 7 0,-6 11-5,-5 6 2,-5 2 2,-7 0-3,-4-6 4,0-7-1,0-5-69,-6-9-69,-1-7-243</inkml:trace>
  <inkml:trace contextRef="#ctx0" brushRef="#br0" timeOffset="79008.8589">20650 9007 912,'0'0'96,"0"0"-78,0 0 7,0 0-15,0 0-10,0 0-149,8 0-183</inkml:trace>
  <inkml:trace contextRef="#ctx0" brushRef="#br0" timeOffset="79584.3988">20813 9037 896,'0'0'106,"0"0"-96,0 0-10,0 0 27,3 98 4,9-71-17,0-4-7,-3-8-3,-5-8-2,-1-4 1,-3-3 0,0 0 11,2 0 42,-1 0 9,8-7-10,0-8-27,5-7-21,2 0-7,5-4-1,0 2-3,3 2-30,2 5-52,1 8-49,-2 9-13,-3 0-33,-6 14 85,-2 4 76,-4 0 20,-3-2 7,1-4 44,-1-2 9,7-3 0,-1-4 38,6-3-34,4 0-22,-2-5-16,4-9-9,-4 1-7,-3-5-4,-4 3 4,-4 1 13,-9-1 6,-1 6 12,0 1-17,-11 8-3,-7 0-7,-6 10-10,-1 19 1,2 7 0,7 5 0,10-2 2,6-2-7,0-9 3,20-7-1,5-10-1,8-8 6,8-3-2,1 0-5,2-13-31,-5-8-14,-6-2-7,-9-1-23,-12-1-9,-11 0-111,-1 0-51,-12-1-103</inkml:trace>
  <inkml:trace contextRef="#ctx0" brushRef="#br0" timeOffset="79847.4872">20697 8721 811,'0'0'108,"0"0"-91,0 0 0,137-53 21,-66 47 3,6 1 6,2 1-31,-6 0 1,-12-1-7,-12 1 8,-19 1-6,-13 2-11,-10 1 1,-7 0-4,0 0-64,-21 2-100,-12 9-117</inkml:trace>
  <inkml:trace contextRef="#ctx0" brushRef="#br0" timeOffset="81012.3941">18726 10018 821,'0'0'124,"0"0"-82,0 0-4,0 0 25,0 0-11,0 0-52,0 0-10,6 28 10,2 13 1,2 2 2,2-4-2,-1-5 2,0-6-3,-3-12-21,-1-6-42,-6-5-31,-1-5-93,0-2-91</inkml:trace>
  <inkml:trace contextRef="#ctx0" brushRef="#br0" timeOffset="81229.2463">18742 9755 793,'0'0'139,"0"0"-109,0 0-24,0 0 0,0 0-6,0 0-21,15-12-79,-2 18-80,-2 8 13,-4-1-131</inkml:trace>
  <inkml:trace contextRef="#ctx0" brushRef="#br0" timeOffset="81566.888">19063 9945 449,'0'0'166,"0"0"-152,0 0-7,0 0 65,0 0 13,0 0-33,0 4-51,0 4-1,0 6-4,0 7 4,6 7 1,19 1 1,14 1 5,12-4-7,8-5-25,-4-4-14,-10-7 1,-16-5 20,-15-1 9,-14-4 9,0 0 0,-22 0 90,-14 0-35,-8 0-5,-1 0-9,3 0-25,7 5-10,6 0-6,9 1-12,4-1-162,7-3-17,6-2-67</inkml:trace>
  <inkml:trace contextRef="#ctx0" brushRef="#br0" timeOffset="81781.4188">19087 10049 473,'0'0'227,"0"0"-151,0 0 47,0 0-45,0 0-47,0 0-22,-5 23-1,-10 14 34,0 3-14,-2 0-20,0 7 6,1 1-9,5-1-2,7-4-3,4-10-9,3-9-53,23-5-33,12-12-126,8-7-113</inkml:trace>
  <inkml:trace contextRef="#ctx0" brushRef="#br0" timeOffset="82386.1068">19954 9829 942,'0'0'116,"0"0"-74,0 0 7,0 0-16,0 0-6,0 0-20,39 42 11,-16-1 1,-4 8-13,-2 2-3,-5-1-1,-6-3-1,-5-7-1,-1-11 0,0-8-3,0-5-2,-7-9-14,-2-4-3,2-3 9,-1 0-8,-3-18 19,1-7-16,-5-6 3,-4-1 15,-5 2 0,-3 4-3,-1 12-12,2 5 15,0 9 10,-1 0-4,3 17 4,2 11-9,4 7-1,10 2 0,8-1 4,0-1-3,21-6 1,9-6 0,7-8-2,5-9-20,-2-6 15,-2 0 0,-1-10 2,-2-13 3,3-3 1,4-5 0,4-2 0,2 4-1,-1 0 1,-5 6 0,-9 8 1,-14 5 2,-11 7 11,-5 3-7,-1 6-8,-2 15-3,1 7 3,1-1 4,3 0-3,1-4 0,0-3 0,-3-9-1,-1 0-4,-2-5-46,0-5-72,0-1-202</inkml:trace>
  <inkml:trace contextRef="#ctx0" brushRef="#br0" timeOffset="82548.4998">20388 9878 922,'0'0'73,"0"0"-73,0 0-5,0 0-17,0 0-80,0 0-58,0 0-210</inkml:trace>
  <inkml:trace contextRef="#ctx0" brushRef="#br0" timeOffset="82955.1851">20577 10063 828,'0'0'132,"0"0"-130,0 0-2,0 0-9,0 0 5,0 0-2,32 99-67,12-70-75,-6-2 0,-15-7 82,-12-4 36,-11-2 30,0-10 2,-15 0 77,-9 0 51,-4-3-63,-2 0-9,3 2-12,5 0-9,4 0-21,5 1-8,5 1-8,5-1 0,3-1-101,0-3-59,18 0-90</inkml:trace>
  <inkml:trace contextRef="#ctx0" brushRef="#br0" timeOffset="84049.1486">20998 10049 670,'0'0'170,"0"0"-154,0 0 65,0 0-11,0 0-27,0 0-28,-97 27-4,73 10 6,10 0-10,9 0-6,5-3 1,8-6-2,17-6-5,9-9-25,3-7 10,-1-6-12,-3 0-5,-2-5 9,-3-9 12,-1-1 9,-2-3 6,-2 1 2,1-3 0,-5 4 1,-2 0 2,-6 4 2,-3 2 0,-6 3 14,-2 3 5,0 2 2,-6 2-14,-9 0-8,1 0-3,-2 10 2,4 8-4,3-2 1,7 2-1,2-1 1,0-1-1,5-2 0,12-1-5,3-5-19,1-4-2,-3-4-22,1 0-16,-3 0 43,-3-10 21,-1-5 4,-1-3 0,0-2 2,0 3 19,2 0-2,-1 4 0,0 5 7,1 4-13,-2 4 4,0 0-13,-1 0-8,-4 13-1,-2 6 0,2-1 1,-2 1 0,-1-5 1,2-5-1,-4-4 0,1-2 1,-1-3 1,-1 0 4,2 0 10,4-8 39,6-5-17,3-6-38,6 1 4,4 1 6,-1 4-2,0 4-3,-3 4 3,-3 5 14,-1 0-21,-3 14-1,-1 9-1,-4 2 0,-1-2 0,-3-5 1,2-3-24,-3-7-14,-1-4-19,0-4 11,2 0 6,1-17 28,4-8-25,0-1 20,1-4 17,-1 0 1,1-4 17,-2-2 6,3 3 0,-2 3-4,-1 9 11,1 7 0,-5 10 22,-4 2-11,1 2 0,-2 7-42,0 18-1,0 12 1,0 9 4,-2-1 2,-1-3-4,3-7-1,0-6-1,0-9 0,0-6-7,0-8-3,2-4 6,-1-2 4,1 0 4,4 0 7,6-12-3,4-6-7,8 0-1,4-1 0,5 7 0,-3 4-1,0 8 1,-3 0-3,-8 3-2,-1 12 5,-4 0-2,-7-1 0,-4 3-24,-3-3-90,0-4-172</inkml:trace>
  <inkml:trace contextRef="#ctx0" brushRef="#br0" timeOffset="84206.0967">22105 10054 981,'0'0'109,"0"0"-85,0 0-24,0 0-11,0 0-95,0 0-406</inkml:trace>
  <inkml:trace contextRef="#ctx0" brushRef="#br0" timeOffset="84875.9175">22312 10182 937,'0'0'33,"0"0"-28,0 0-3,0 0 5,0 0-1,23 80 5,-11-74-11,-5-6 0,-4 0 4,0 0 4,2-3 0,3-8 4,3-5-1,4-1 5,3-1-5,1 2-4,-1 3-5,0 6-2,-6 5 0,0 2-7,-5 7 5,1 14 0,-1 5 2,2-2-2,-1-5-4,1-9-12,-2-6 2,3-4 10,-1 0 6,1-4 9,1-10-4,0-2 3,2-1 5,7-2-8,5 2 5,5 0-2,0 3-1,-2 6-7,-7 4 8,-3 4 3,-2 0-7,-4 8-2,0 6 1,1 0-3,-4-3 0,-1-5 1,-5-2 0,-1-4 0,-2 0 0,0 0 8,2 0 6,1-4 20,2-10-28,2 0-5,7 0 1,4 0-2,1 3 0,1 1-1,-3 6 4,-2 4-3,0 1 6,-3 18-4,1 8-2,-4 3-2,-2 1 2,-3-1-1,-4-8 0,0 0-8,0-4-47,-14-8-60,-9-6-192</inkml:trace>
  <inkml:trace contextRef="#ctx0" brushRef="#br0" timeOffset="85169.7299">22429 9808 978,'0'0'119,"0"0"-113,94-36 2,-17 29 9,16 2 32,2 4-19,-4-1-29,-12 2 4,-15-1-2,-16 0 5,-15-3 3,-12 4-1,-10 0 1,-8 0-7,-3 0-4,0 0-3,-3 0-54,-20 11-71,-19 1-51,-9-6-304</inkml:trace>
  <inkml:trace contextRef="#ctx0" brushRef="#br0" timeOffset="93514.0764">14193 10016 104,'0'0'100,"0"0"-82,0 0-14,0 0-4,0 0 4,0 0-4,0 0-1,0 0 1,-1 0 2,1 0 10,0 0 52,0 0 23,0 0-33,0 0-1,0 0 2,0 0 5,-2 0-7,2 0-18,0 0-5,0 0-2,0 0 11,0 0 2,0 0-10,0 0-15,0 0 3,3 0-12,18 0 10,15-2-13,16-3-4,21-4 2,21-2 1,21-4 10,15-2-8,10 3 3,9-3-5,4 5-2,-3-2 3,1 2-2,-8 2-1,-13 1-1,-15 3 0,-21 5 0,-24 1 1,-18 0 0,-18 0-1,-16 0 0,-7 0-2,-8 0 1,-3 0 1,0 0-2,0 0 4,0 0-2,0 0 1,0 0-1,0 0 0,0 0-3,0 0 3,0 0 0,0 0 0,0 0-1,0 0 6,0 0-6,0 0 1,0 0 0,0 0 0,0 0 0,0 0 2,0 0-1,0 0 0,0 0 0,0 0-1,0 0 0,0 0 0,0 0 0,0 0 0,0 0 0,0 0 2,0 0-4,0 0 2,0 0-1,0 0 1,0 0 1,0 0 0,0 0 1,0 0-2,0 0 0,0 0 0,0 0 1,0 0 1,0 0-1,0 0 1,0 0-1,0 0-1,0 0-2,0 0 2,0 0 1,0 0-1,0 0 2,0 0-2,0 0-1,0 0 1,0 0 2,0 0-2,0 0-1,0 0 1,0 0 0,0 0 0,0 0 0,0 0 1,0 0 1,0 0-4,0 0 2,0 0 0,0 0 0,0 0 0,0 0 0,0 0 1,0 0 0,0 0-1,0 0 0,0 0 1,0 0-1,0 0 0,0 0 3,0 0-6,0 0 7,0 0-4,0 0 0,0 0 0,0 0-4,0 0 4,0 0 4,0 0-4,0 0-4,0 0 4,0 0 0,0 0-1,0 0 0,0 0 1,0 0 1,0 0-1,0 0 4,0 0-4,0 0 0,0 0-3,0 0 3,0 0 0,0 0 0,0 0 3,0 0-3,0 0 0,0 0 0,0 0 0,0 0 0,0 0 0,0 0 0,0 0 1,0 0-1,0 0 0,0 0 0,0 0 2,0 0-2,0 0 0,0 0-2,0 0 2,0 0 0,0 0 0,0 0 1,0 0-1,0 0 2,0 0-2,0 0-1,0 0 1,0 0 0,0 0 0,0 0 0,0 0 0,0 0-1,0 0 1,0 0 0,0 0 2,0 0-4,0 0 2,0 0 0,0 0 0,0 0 2,0 0-4,0 0 2,0 0 0,0 0 0,0 0 0,0 0 1,0 0 1,0 0-2,0 0-1,0 0-1,0 0 2,0 0 1,0 0 0,0 0-1,0 0-2,0 0 2,0 0 0,0 0 0,0 0 1,0 0-3,0 0 2,0 0 0,0 0 3,0 0-3,0 0-3,0 0 3,0 0 0,0 0 0,0 0 0,0 0 3,0 0-3,0 0-2,0 0 2,0 0 0,0 0 0,0 0 0,0 0 1,0 0 0,0 0-2,0 0 0,0 0 1,0 0 0,0 0 1,0 0-1,0 0 0,0 0 0,0 0 0,0 0-1,0 0 4,0 0-5,0 0 4,0 0-2,0 0 0,0 0 0,0 0 0,0 0-2,0 0 2,0 0 0,0 0 0,0 0 0,0 0 0,0 0 2,0 0-2,0 0 1,0 0-1,0 0 0,0 0-3,0 0 3,0 0 0,0 0 3,0 0-6,0 0 6,0 0-6,0 0 6,0 0-5,0 0 2,0 0 0,0 0 0,0 0 0,0 0-1,0 0 1,0 0 0,0 0 0,0 0 1,0 0-1,0 0 0,0 0-1,0 0 0,0 0 1,0 0 0,0 0-1,0 0 1,0 0 1,0 0 0,0 0-1,0 0-1,0 0 1,0 0 0,0 0 0,0 0-2,0 0 2,0 0 1,0 0-1,0 0 0,0 0 3,0 0-3,0 0-2,0 0 2,0 0 0,0 0 3,0 0-3,0 0-1,0 0-1,0 0 4,0 0-4,0 0 3,0 0-1,0 0 0,0 0 0,0 0 0,0 0 0,0 0 0,0 0 0,0 0 0,0 0 0,0 0 0,0 0 0,0 0 0,0 0 0,0 0 0,0 0 2,0 0-2,0 0 1,0 0-1,0 0-3,0 0 3,0 0 0,0 0 0,0 0 0,0 0 2,0 0-3,0 0 1,0 0-1,0 0 1,0 0 2,0 0-2,0 0-3,0 0 3,0 0 0,0 0 0,0 0-1,0 0 2,0 0-2,0 0 1,0 0-1,0 0 1,0 0 0,0 0 2,0 0-2,0 0-1,0 0 0,0 0-3,0 0 1,0 0-12,0 0-14,0 0-9,0 0-21,0 0 2,0 0-20,0 0-47,0 1 10,0-1-28</inkml:trace>
  <inkml:trace contextRef="#ctx0" brushRef="#br0" timeOffset="107122.4066">2887 12171 725,'0'0'81,"0"0"-58,0 0 1,0 0 28,0 0-5,0 0-9,0 0-25,0 0-11,-22-24 7,22 24-5,0 4-4,-3 14-8,0 9 8,0 5 14,0 2-8,3-1-1,0-6-3,0-3-2,7-8 0,7-1 0,4-7-2,1-4 0,2-4 1,3 0-17,1-12 13,2-11 4,0-5 0,0-7 2,-3 1 3,-3-5-4,4 3 0,-3-2 1,-2 4 1,-1 5-2,-5 4 3,-6 8-3,-3 7 2,-2 6 0,-3 4 10,0 0-7,0 1-5,0 18 0,0 8 3,0 7 7,0 0-10,1-2 2,4-5 0,1-4-2,2-5 1,0-5-1,-2-5 0,0-3 0,0-2-1,3-3 1,0 0 0,2-5 0,2-12 0,-2-4 0,2-5-1,-1 1-1,-2-3-1,-2 3 1,-1 1 2,-1 7-2,0 2 2,-4 8 2,-1 3-2,1 4 0,-1 0-2,4 9-12,0 10 11,3 6 3,-2 0 2,3-1-2,4-2 1,-2-2 0,-1-5-1,2-3 0,-3-2 0,-1-5-1,-4 0 1,0-5 0,-2 0-4,1 0 4,0-3 0,2-13 3,11-7 0,-4-2 0,3-1-2,3 0-1,1 1-1,-1 1 1,-3 10 1,-6 6 4,-5 7 2,1 1-7,1 0-8,1 7 6,7 9 2,0 6 1,-2-1 0,2 2-1,-1-3 0,-1-2 1,0-3-1,-3-3-2,-3-5-5,-1-2 1,-2-4 4,0-1-5,3 0 3,4-4-4,2-12 8,6-7 8,1-1-7,1-1 0,2 3 3,-1 3-1,-5 8 8,-1 5 10,-1 6-7,2 12-12,5 14-2,4 4 1,1-2 4,-1-3-4,-4-4-2,0-8-5,-8-6-35,-1-5-104,-9-2-114,-3-12-88</inkml:trace>
  <inkml:trace contextRef="#ctx0" brushRef="#br0" timeOffset="107515.7166">3933 11839 618,'0'0'83,"0"0"-83,0 0-76,0 0 65,0 0 11,122-42 0,-75 23-4,-3-5-33,-5-2 34,-7-1 6,-9 0 14,-9 1 17,-5 0 23,-9 3 19,0 0 15,0 6-18,-12 5-27,7 5-10,1 7-6,2 0-20,-1 29-8,2 21-1,1 16 15,0 14 0,0 4 2,0 0 6,0-3-5,6-9-6,0-11-9,0-8 2,3-12-5,-2-9 0,-2-9-1,-1-9 0,1-8-6,-4-6-51,4 0-49,-1-19-96,2-13-380</inkml:trace>
  <inkml:trace contextRef="#ctx0" brushRef="#br0" timeOffset="107655.5579">4315 11960 937,'0'0'111,"0"0"-76,0 0-31,0 0-4,0 0-12,0 0-85,118-84-285</inkml:trace>
  <inkml:trace contextRef="#ctx0" brushRef="#br0" timeOffset="108100.7679">5352 12029 383,'0'0'683,"0"0"-683,0 0-34,0 0 11,0 0 23,0 0 19,-46 16-18,59-16 10,1 0-9,0 0 10,0-14-8,-1-9 0,1-5 3,-4-6-7,2-4 7,-1-1 0,-2-5-6,4 0 14,-1 2 5,0 2 0,-2 6-4,-2 9 2,-5 10 12,-2 6-4,-1 8-2,2 1-19,2 13-5,2 18-4,9 13 4,4 7 6,7 0-4,2-2-2,-2-2 1,-4-7-3,-1-5-39,-6-5-72,1-11-55,2-10-225</inkml:trace>
  <inkml:trace contextRef="#ctx0" brushRef="#br0" timeOffset="108858.4782">5728 11821 956,'0'0'70,"0"0"-70,0 0-4,0 0 4,0 0 0,0 0 4,54-5-4,-20 5-10,-3-5-10,-5-5 9,-3-4-3,-9 1 4,-3-3 10,-8 1 3,-3 0-1,0 2-1,-17 3 1,-4 4 13,-3 6-4,2 0 10,-2 16-8,2 11-1,5 6 0,10 4-3,5 0-5,2-2 2,9-4-6,19-7-2,7-4 1,4-9-23,6-5-39,1-6-37,0 0-45,-1-1 1,-8-16 18,-4-6 37,-9-5 69,-7-3 20,-6-4 58,-8 5 20,-3 3 13,0 5-10,-3 4 8,-10 8 22,-1 8-17,2 2-49,-4 0-9,2 18-21,1 8-3,2 9 3,7 0-5,4-1-9,0-3 1,7-3 2,14-5-8,2-9 2,5-3-22,5-9-17,4-2-13,-1 0-37,0-17-30,-3-5-6,-4-7 26,-5-5 44,-9-4 57,-3-3 17,-9 0 30,-3 2-6,0 7 42,0 5 4,0 8 46,-3 8-50,1 5-6,2 6-12,0 0-47,0 20-14,0 11-4,10 11 35,0 4-7,2 0-18,-2 0-9,-2-7 1,4-5 1,-3-6-3,-2-4-2,1-5-68,-3-3-49,9-12-186</inkml:trace>
  <inkml:trace contextRef="#ctx0" brushRef="#br0" timeOffset="109046.2678">6454 11765 1048,'0'0'67,"0"0"-65,0 0-2,0 0 12,0 0-12,102-42-91,-45 33-134,-5-2-425</inkml:trace>
  <inkml:trace contextRef="#ctx0" brushRef="#br0" timeOffset="110101.3879">7260 11781 610,'0'0'347,"0"0"-347,0 0 9,0 0-11,0 0 4,0 0-4,-21-49 0,21 38-10,0-1 12,0 0 2,0 2-1,-9 1 7,-10 6 0,-8 3 7,-9 0-6,-4 21 7,-2 8 13,7 4-13,5 6-4,12-3 1,10 0-7,4-7-5,4-6 1,0-11-2,16-6 3,6-6 0,1 0 5,4-13 3,0-5-8,-2-3 0,0 3 0,-1 0 0,0 7-3,0 5-2,-2 5 1,2 1-3,0 0 2,3 0 2,3 6 0,-2-1-2,-1-2-46,-2-1 16,-7-1 30,-4-1-13,-7 0 1,-4 0 14,-1-11 5,-1-6 1,-1-4 5,2 1-4,-1 3 0,1 0 2,0 9 2,-2 3 2,2 5-5,-1 0-8,2 5-11,2 14 6,-2 3 3,5-1 2,-1-3 0,-3-4 0,2-6 3,-3-3-3,0-5 1,-1 0 0,1 0 4,1-3 14,5-12 37,3-8-52,0 1 0,4-1 10,0 0-14,4 5 4,1 0-1,0 8-2,-3 3-1,1 7-1,-4 0-6,0 5 0,-1 12 3,-2 3 4,1-3 0,-2-2 0,0-5 0,-4-3 0,-2-2 2,-3-4-2,-2-1 2,1 0 4,1 0 6,4-13-1,1-5-10,5-1 4,0 2 3,1-1-5,-2 7 0,-5 5 5,-3 5 6,-2 1-14,7 25-3,-2 22 0,-2 21 3,-1 11 4,-3 2-4,0 2 4,2-9-4,1-9 2,-3-9-2,3-15 2,-3-10-2,0-12-1,0-10-5,0-7-15,4-2-1,2-6 19,5-19-6,3-13-64,0-10 7,4-6-40,-3-6-94,-1-3-59,3-1-214</inkml:trace>
  <inkml:trace contextRef="#ctx0" brushRef="#br0" timeOffset="111143.9934">8118 11712 415,'0'0'144,"0"0"-44,0 0-5,0 0 26,0 0-63,0 0-34,9 7-17,-9 21 41,0 3-26,0 0-13,0-3-4,0-3-1,8-11 0,-4-3-3,0-7 0,-2-4 2,-1 0 1,-1 0 3,5 0 6,4-13 32,3-7-24,4-7-19,2 3 1,0 0-3,3 5 0,1 2-1,1 7 1,-4 7-3,-2 3 2,-3 0-8,0 9 3,0 6 1,-1 1 4,0 0 1,-3-6 0,-2-3 2,0-6 0,-1-1-2,2 0 9,1-7-3,4-11-1,-1-7-4,2-1 0,0-9 3,1-5-3,2-3 1,0-9 1,-3 6-2,0 5 4,-1 7 4,-4 14 17,-7 9 14,-2 7 13,-1 4-13,0 0-32,0 12-8,0 17-10,-4 14 10,-2 7 8,5-3-8,1-6 0,0-5 0,0-4-29,0-6-18,13-5-7,3-4 0,7-6 22,5-6-13,2-5-14,4 0 17,-1-16-2,-2-11 13,-2-5 28,-6-1 3,-2 4 5,-7 10 15,-8 8 32,-5 7 22,-1 4 8,0 0-51,0 10-31,0 12 0,-1 8 2,-2 2 3,3-3 3,0-4-8,0-4 1,0-6-2,9-9-2,7-6 3,6 0 6,3-5 0,3-13-1,-1 2 0,-2 2-3,0 5-2,-7 7 2,2 2-2,-3 2-8,-3 9 8,4 3-2,-9-7 4,-3-2-2,-3-4 0,-3-1 2,0 0 3,3 0 0,4 0 9,5-13 15,6-6-27,5-2 1,5-1-1,3 2-1,-1 6-1,0 3 0,-3 8 1,-5 3 0,-5 0-2,-1 5-3,-4 7 3,-2 2 1,4 2-1,-2-5 2,-1-1-1,3-5 2,2-4 0,-1-1-2,3 0-7,-3-7-43,-2-7-47,-2-4-49,-3-3-330</inkml:trace>
  <inkml:trace contextRef="#ctx0" brushRef="#br0" timeOffset="111880.6271">10599 11389 622,'0'0'29,"0"0"-29,113-38-33,-75 18 33,-5-7 12,-10-5 16,-9-7 4,-4-4 18,-8-4 4,-2-1 20,0 3-14,-5 4-5,-8 8-3,2 11 4,4 10 4,0 9-9,2 6-25,-4 36-26,-3 26 0,-6 26 12,1 15 1,3 10-4,3 0-3,1-8-6,4-10 5,-1-15-5,-4-15-12,-4-11-43,-4-15-37,-1-13-64,1-13-154,6-16-124</inkml:trace>
  <inkml:trace contextRef="#ctx0" brushRef="#br0" timeOffset="112344.4992">10600 11576 729,'0'0'141,"0"0"-96,41-76-7,-16 65 3,8 9 9,6 2-23,4 7-16,5 15-10,-2 2 1,-3-2-1,-5-1-1,-10-5 2,-10-6-3,-8-4 1,-8-5-1,-2-1 1,0 0 1,0 0 7,0-2 24,0-15 22,7-7-40,11-8-10,6-3-4,9 1 0,1 6 3,-5 10-2,-7 10-1,-7 8 0,-8 10-8,-2 29-9,-5 12 14,0 4 0,0-2 6,0-14-3,0-11 0,0-12 0,10-9 0,5-7 3,7 0 11,8-8-8,3-11 5,3-3-8,0-1-2,-2 1 0,-1 5 0,-5 2-1,-9 8 0,-8 3-6,-8 4-43,-3 8-61,-4 17-83,-26 6-90</inkml:trace>
  <inkml:trace contextRef="#ctx0" brushRef="#br0" timeOffset="112629.9525">10391 12333 898,'0'0'99,"0"0"-81,0 0-15,0 0 66,0 0 55,124 6-74,-30-25-36,16-2-10,8-1 5,4-2 12,-9 4-2,-12 1-12,-17 4 11,-18 3-7,-19 2 2,-15 2-4,-14 4-4,-12 3-5,-6 1-1,0 0-26,-9 0-47,-17 1-38,-8 15-30,-2-1-214</inkml:trace>
  <inkml:trace contextRef="#ctx0" brushRef="#br0" timeOffset="115532.9592">12680 11164 582,'0'0'67,"0"0"-45,0 0 3,0 0 52,0 0-7,0 0-20,-1-43-26,1 40-6,0 2 19,-5 1 3,-5 0-15,-4 0-17,-6 5 3,-6 22 3,1 11 11,-1 7 2,4 5-1,10 7-4,5 0-6,7 0-6,0 0-9,12-6 7,7-12-5,10-5-3,0-9-2,10-6-38,6-10-28,5-9-24,4 0-123,2-22-80</inkml:trace>
  <inkml:trace contextRef="#ctx0" brushRef="#br0" timeOffset="116093.9174">13156 11233 859,'0'0'99,"0"0"-33,0 0-1,0 0 10,0 0-35,0 0-38,-12 10-1,2 15-1,-5 7 9,1 5-3,1 4-2,3-1-3,-3-3 2,6-5-3,1-5 1,2-7-1,1-6 0,1-5-1,2-5 2,0-3 0,0-1-1,0 0 7,0 0 5,0-11 4,5-14 23,7-11-34,6-7-3,1-1 1,1 0-2,3 3 1,1 3 1,-3 5-2,0 8 9,-5 9 8,-8 6 10,-2 7-9,-6 3-5,3 0-14,3 10-6,4 18 1,7 6 5,0 5 2,2 2-2,0-2 1,-1-1-1,-3-2 0,-2-7-2,-2-8-4,-4-7-13,-2-3 0,-4-7-14,-1-1 5,0-3-13,0 0-3,0 0-5,0 0-35,-4-4-107,-6-11-142,0-3-222</inkml:trace>
  <inkml:trace contextRef="#ctx0" brushRef="#br0" timeOffset="116622.1175">12980 11147 518,'0'0'188,"0"0"-113,0 0 16,0 0 6,0 0-33,0 0-11,-18-8-5,18 6-13,0 2-6,0 0-5,0-5-8,9 1-10,20-3-5,12 1 6,12 2-7,8 0 0,2 4-1,-2 0 1,-6-2 0,-13 0 4,-12 2-3,-16-2-1,-8 2 1,-6-1-1,0 1 2,0 0 0,0 0 0,0 0-2,0 0 0,0 0-4,0 0-48,0 0-80,-10 7-138,0 1-152</inkml:trace>
  <inkml:trace contextRef="#ctx0" brushRef="#br0" timeOffset="117563.5502">13135 11203 87,'0'0'85,"0"0"-46,0 0 19,0 0 28,0 0-9,0 0-28,-25-10-12,23 7 18,2-1 42,0 0-46,0-2 26,0 2-2,0 1-10,0-2-36,0 0 6,-1-1 4,1 0-18,-2 2-3,2-2 0,-1 2-4,1 0 0,0 3-1,0 1-1,0 0 2,0 0-8,0 0-6,0 15-18,0 14 15,4 11 3,4 4 4,0 4-3,0-1 0,0 3-1,-5-4 0,0-6 0,-2-7 0,-1-10 1,0-9-1,0-4-1,0-6 1,0-2-7,0-2-9,0 0-10,0 0-7,0-4-12,0-12-69,0-9-177,2-6-107</inkml:trace>
  <inkml:trace contextRef="#ctx0" brushRef="#br0" timeOffset="117917.6373">13358 11146 710,'0'0'78,"0"0"-12,0 0 0,0 0 9,0 0-24,0 0-30,-12-12-17,12 12-4,0 0-1,0 13 1,4 10 3,5 8 21,-3 3-7,-1 3-9,-2 3 1,-2-1 0,1 3-6,-1-1 2,2-6-4,0-4 3,-2-7-4,1-8 1,-1-3 1,0-7-2,1-1-3,0-4-7,0-1-42,2 0-22,8 0-62,3-4-66,6-11-94</inkml:trace>
  <inkml:trace contextRef="#ctx0" brushRef="#br0" timeOffset="118443.2906">13896 11194 201,'0'0'239,"0"0"-200,0 0-11,0 0 23,0 0 14,0 0 13,23-48-26,-23 45-16,0-3-15,-12 1 5,-4 5 7,0 0-2,-3 7-3,-2 22-7,0 6 13,2 11 3,5 3-12,6 4-8,8 0-4,0-2-1,1-3-12,15-8 6,4-10-6,2-8 1,5-11-1,4-5-3,5-6-58,3 0-30,-2-9-72,-3-15-93,-5-8-264</inkml:trace>
  <inkml:trace contextRef="#ctx0" brushRef="#br0" timeOffset="118696.5976">14215 11182 731,'0'0'96,"0"0"-6,0 0-22,0 0-6,0 0-27,0 0-35,-1 16 1,-5 18-1,0 6 20,0 6-5,2 2-4,-1 1-2,5-3 2,0-6-5,0-7-4,5-6 3,11-9-3,8-4-2,7-10-24,4-4-61,2 0-50,-6-16-165,-8-9-213</inkml:trace>
  <inkml:trace contextRef="#ctx0" brushRef="#br0" timeOffset="119023.6177">14317 11282 308,'0'0'366,"0"0"-303,0 0-63,0 0 3,0 0 33,0 0 1,97 44-37,-51-41-33,-5-3 2,-6 0 28,-6-7 3,-10-7 18,-4-2 40,-7-4 14,-3 4 15,-5 3-14,0 2 9,0 7-18,0 4-11,0 0-35,0 0-18,0 17-12,0 10 12,0 4 3,0 3 5,0 1-7,0 0 2,0-2-3,3-1 0,-1-3-2,-1-2-60,2-2-70,3-13-144,9-9-365</inkml:trace>
  <inkml:trace contextRef="#ctx0" brushRef="#br0" timeOffset="119315.1471">14920 11037 989,'0'0'117,"0"0"-92,0 0-25,0 0 0,0 0 27,40 92 32,-25-32-39,-6 2-14,-9 5-5,0-3 1,0-5-2,-12-6 1,0-6 0,-4-10 1,2-9 0,0-6-1,6-10-1,2-5 2,4-4-2,1-2-2,-2 1-26,-3-1-52,-4-1-70,1 0-257</inkml:trace>
  <inkml:trace contextRef="#ctx0" brushRef="#br0" timeOffset="119884.0635">12912 12081 760,'0'0'95,"0"0"-87,0 0 3,0 0 65,0 0 5,0 0-10,-20 0-11,31 0-27,25-3-24,23-3-8,26 2-1,23 0 4,26 1 0,19-2-2,13 4-1,13-1 4,-1 1 0,-10 0-3,-9 1-2,-21-2-1,-20 0 0,-29 1-1,-30-4 2,-25 1 6,-20 0-5,-11 0 6,-3 1 12,0 1 1,-3-4-7,-8 0-13,-1 3-2,5 3-38,2 0-45,5 3-76,8 7-271</inkml:trace>
  <inkml:trace contextRef="#ctx0" brushRef="#br0" timeOffset="120057.4842">15231 12102 893,'0'0'227,"0"0"-190,0 0-31,0 0 4,0 0 25,0 0-30,-69-41-5,69 41-108,-3 0-169,-8 0-204</inkml:trace>
  <inkml:trace contextRef="#ctx0" brushRef="#br0" timeOffset="125764.1509">2868 13816 848,'0'0'79,"0"0"-53,0 0 13,0 0 4,0 0-22,0 0-21,0 0-4,2 28 2,14 3 4,-4 2 0,1-7-2,-2-2 2,-2-5-2,-2-7 1,-1-4-2,-2-4-3,1-4-5,-5 0 7,3 0 1,3-6 2,6-14 8,1-11-4,2-2-3,0-4 3,-4 0-1,-1 5-4,-4 2 5,0 6 7,2 7 4,-7 9 6,3 4-4,-1 4-18,6 4-5,3 18-3,6 8 8,1 4 0,1 0 0,1-5 2,-3-7-1,-2-4-1,-4-6 0,-3-5 1,-5-2-1,-1-5 0,-1 0 0,-2 0 4,3-7 7,0-14-3,6-9-5,1-8-2,-1-2 3,3 2-4,2 3 0,1 8 2,1 10 0,-4 8 10,4 9-12,-4 0-1,0 7-6,3 19 3,-4 8 0,0 5 4,-3 0-1,-2-3-2,-3-8-4,3-6-1,-3-9 3,-2-8 5,2-3-1,-1-2 1,-2 0 0,4 0 8,4-10-3,2-11-1,10-2-2,0-4 1,4 0 3,3 0-3,2 3-2,2 4 3,-1 11 1,-2 9-5,-1 4-3,-2 24-3,-4 9 1,-1 6 5,-1-4 3,0-2-3,-2-5-3,-1-12-6,2-9-29,-5-7-17,-2-4-22,5 0-9,-4-20-14,0-7 18,-3-3 39,-6-5 21,-3-4 13,0 3-20,-3 3-19,-4 6 34,2 10 11,2 8-3,2 6-41,1 3-72,0-3-151</inkml:trace>
  <inkml:trace contextRef="#ctx0" brushRef="#br0" timeOffset="126004.2144">3844 13504 868,'0'0'118,"0"0"-84,0 0-19,0 0-15,0 0 0,0 0-44,4-2-138,14 14-121</inkml:trace>
  <inkml:trace contextRef="#ctx0" brushRef="#br0" timeOffset="126243.4603">4082 13458 956,'0'0'114,"0"0"-64,0 0-6,0 0-22,0 0-20,0 0 17,-8 128 22,22-65-32,0 4-3,-1-3-2,-1-3-3,-4-7 0,-1-9 2,-5-8-3,2-9-17,0-6-56,9-10-55,9-12-157,9-7-320</inkml:trace>
  <inkml:trace contextRef="#ctx0" brushRef="#br0" timeOffset="126408.6559">4328 13693 930,'0'0'175,"0"0"-108,0 0-43,0 0 20,0 0 5,0 0-36,-20-36-11,62 26-4,16 0-50,13-2-60,4-2-132,-5-4-262</inkml:trace>
  <inkml:trace contextRef="#ctx0" brushRef="#br0" timeOffset="127261.4937">5449 13369 154,'0'0'517,"0"0"-407,0 0-22,-25-76 0,19 61-19,3 5 14,0 6-11,3 4-22,0 0-43,0 20-7,0 18 0,3 16 9,9 9 3,-1 0-7,3 3-3,-1-4 0,-5-6-2,-1-5-5,-5-8-47,-2-7-42,0-11-80,0-14-229</inkml:trace>
  <inkml:trace contextRef="#ctx0" brushRef="#br0" timeOffset="127699.9829">5344 13566 917,'0'0'116,"0"0"-85,0 0-25,0 0 31,0 0 27,0 0-46,14-57-2,52 48-16,8 3-6,1 6 6,-6 0 3,-8 11-3,-14 12-3,-9 4-3,-12 1 4,-9-1 2,-7-2-4,-8-3 4,-2-6-1,0-3 2,0-6 0,0-3-1,-2-4 7,2 0-7,0 0 4,0 0 7,0-4 4,0-18-4,5-9-9,7-6-2,7 0 0,5 4 0,6 8-1,-2 8-5,2 10 6,-3 7 0,1 3 1,2 18 0,0 0 0,-3 5 6,-6-3-7,-8 1 0,-3-6-2,-5-3-72,-5-3-47,0-8-147,-5-4-376</inkml:trace>
  <inkml:trace contextRef="#ctx0" brushRef="#br0" timeOffset="127878.9328">6065 13307 1094,'0'0'45,"0"0"-45,0 0-5,0 0-23,0 0-69,0 0-166,69 12-386</inkml:trace>
  <inkml:trace contextRef="#ctx0" brushRef="#br0" timeOffset="129643.5541">6519 13527 725,'0'0'78,"0"0"-69,0 0 0,0 0 13,0 0-4,0 0-18,0-27-2,0 17-7,-5 2 1,-4 1-9,-3 1 17,-5 6 2,-6 0 7,-4 3 8,0 15 0,-1 3 3,9 2 3,4 1-10,2-2-6,9 0 2,0-4-4,4-7-5,0-5 1,0-3 0,0-3 2,0 0 2,0 0 7,13-12 3,10-2-6,1 2-4,5 4 9,0 8-7,2 0-5,2 2-2,0 12 0,-5 0-1,-7 1 2,-6-7-1,-7 0 0,-3-5-1,-5-2 1,3-1 1,-3 0 2,0 0 5,5-14 15,-1-7-3,4-5-14,2 3-1,0 0 13,1 4-3,1 4-5,-2 5 0,-5 6-1,-1 4-9,0 0-9,7 8-5,0 9 14,2 1 1,-3-3-1,-3-2-4,0-6-2,-1-3 1,-5-3-6,1-1 10,-2 0 1,0 0 8,3-3 8,4-15 18,2-3-29,3-5-5,-1 7 6,-4 6 10,-2 4-8,-4 9 13,2 0-8,1 30-13,0 26-15,3 29 15,-4 14 5,-3 2-1,0-7-3,0-15 0,0-12 2,0-11-2,0-14-1,0-14-4,-3-12 3,1-8 1,2-6-2,0-2-15,0-8 2,0-23 0,14-16-105,7-12-6,3-10-23,4-5-47,3-5 11,2-2-141,0 8 326,-5 12 188,-7 20 24,-6 16-9,-9 14-12,-4 7-63,-2 4-52,0 0-53,0 0-23,0 12-6,0 9 6,0 7 0,0-2 2,0-2 0,0-9 0,0-5 0,0-5-2,0-5 0,0 0 3,0 0 8,0-16 9,5-8-8,10-8-11,1 3-1,4 4 3,0 5-3,-4 9 2,-1 7-1,-3 4 0,4 0-1,1 4-8,1 10 6,-2 1 1,2-1 1,-6-3 1,0-5-1,-5-3-2,-4-3-1,3 0 0,3 0 3,2-11 0,1-10 3,4-6-3,1-6 0,0-7 3,1-3-1,3-2-4,1 2 4,-1 3-2,-3 11 5,-6 8-4,-3 13 27,-7 5 18,-2 3-26,0 16-20,0 21 0,0 11 7,-8 5 7,2-2-13,6-8 3,0-5-4,0-9 0,14-5-2,-2-9-18,4-5-9,4-5-12,3-5-12,7-2 2,3-18 13,-2-6 13,-4-7 24,-5-2 0,-3-1 1,-2 7 0,-6 8 7,-4 9 15,-4 10 5,-3 2 5,0 1-32,0 20-11,0 9 11,-3 6 18,1-3-12,0-4-4,2-7 0,0-6-2,0-8-2,0-4-5,4-4-1,7 0 4,4-6 4,4-9-2,3-3 2,-2 1 0,-1 0 0,-1 7 0,-3 3-1,0 4 1,0 3 0,1 0-2,1 0-6,2 6 6,1 2 2,5-4 0,0-2 1,3 1 0,1-2-1,-4 1 1,-2 0-4,-4 1 3,0 0-17,-5-2-33,-1 1-84,4-2-175</inkml:trace>
  <inkml:trace contextRef="#ctx0" brushRef="#br0" timeOffset="130782.8838">9192 13303 718,'0'0'47,"0"0"-31,0 0 8,0 0 8,53-84 25,-24 54-29,0-1-14,-6-5 0,-5-3 3,-6 0 8,-4 3-14,-5 0 6,-2 8 22,-1 8-3,0 10 15,0 4-8,0 6-21,0 23-22,0 25-16,-3 20 16,-3 17 30,-1 5-23,-3 3-5,-1-1 0,-1-9-2,-3-8-16,3-12-56,-3-11-9,2-12 1,4-12-88,3-19-89,6-9-114</inkml:trace>
  <inkml:trace contextRef="#ctx0" brushRef="#br0" timeOffset="131187.8493">9267 13475 549,'0'0'176,"0"0"-87,36-92-14,-13 75 8,4 11-33,6 6-14,1 0-21,2 14-9,0 10-2,-6 5-2,-8-1-2,-10 0-3,-8-3 3,-4-4-1,0-5 0,0-3-1,0-7-2,-4-5 4,3-1 0,1 0 11,0 0 1,0-13 29,0-12-14,3-9-27,16 0 0,5 3 0,7 8 0,2 11 0,-1 10 15,3 2-7,1 17-8,0 11-1,-2 1 1,0-4 1,-7-7-1,-4-8 1,-2-4 0,-4-6 2,0 0 2,-5 0 2,0-12-3,-3 0 1,0-4 1,1 1-6,7 4-1,8 2-83,11 3-126</inkml:trace>
  <inkml:trace contextRef="#ctx0" brushRef="#br0" timeOffset="131792.7858">11390 13397 450,'0'0'483,"0"0"-421,0 0-54,0 0 19,0 0 42,0 0-42,62-31-3,7 24-23,2 0 0,-6 1 2,-11 0-3,-8 2 0,-12 1 0,-13 0-40,-17 3-104,-4 0-80,-32 6-94</inkml:trace>
  <inkml:trace contextRef="#ctx0" brushRef="#br0" timeOffset="132159.846">11446 13498 622,'0'0'154,"0"0"-127,0 0 15,0 0 73,0 0-28,0 0-60,83-15-10,-22 4-9,6-1-11,0 1 6,-3-2-5,-4-1 2,-8 1-41,-16-2 31,-14-2 2,-10-2 8,-9-3 0,-3 1 1,-3-1 1,-12 3 13,3 5 1,2 2-7,1 8 13,6 1 17,3 3-4,0 0-13,0 5-22,0 17-6,12 10 6,6 4 22,1 0-6,-2-1-10,-4-9-2,-9-3-4,-4-3 1,0-3 0,-20 1-1,-12-1-1,-3 1-46,-3 0-72,7-5-182</inkml:trace>
  <inkml:trace contextRef="#ctx0" brushRef="#br0" timeOffset="133074.6585">13141 13102 631,'0'0'121,"0"0"-90,0 0 11,0 0 30,0 0 10,0 0-18,-79-61-29,53 85-19,-7 25-6,-3 21 7,2 16 25,8 10-18,10 4-11,5 0-3,11-4-6,0-9 1,18-10-3,9-17-2,6-13 1,-2-12-4,0-12-32,-5-6-51,-5-11-74,-5-6-181</inkml:trace>
  <inkml:trace contextRef="#ctx0" brushRef="#br0" timeOffset="136946.6064">13637 13347 453,'0'0'197,"0"0"-138,0 0-10,0 0 44,0 0-17,0 0-22,0 0-17,7-44-14,-7 41 7,0 0-2,0 3-4,0 0 4,0 0-13,0 0-15,0 4 0,-6 22-3,-16 11 3,-9 17 25,-5 4-8,0 2-14,1 1 4,6-3-7,3-7 1,6-9 0,4-10-1,6-12 2,4-5 0,3-10-2,3-3 1,0 0 1,0-2-2,0 0-27,0 0-18,0 0-20,0-5 15,8-14-26,8-8-199,3-10-22</inkml:trace>
  <inkml:trace contextRef="#ctx0" brushRef="#br0" timeOffset="137324.7399">13508 13430 131,'0'0'382,"0"0"-296,0 0-13,0 0 19,55-81 16,-45 69-39,2 5-29,-5 0-11,-1 5 0,-5-1 2,1 3 5,-2 0-13,0 0-6,0 0-17,3 1-4,9 16 4,6 7 1,5 7 18,0 5-9,2 1-6,2-3 4,0 2-6,-3-2-2,-6 0 1,-3-2-2,-8-5 1,-1-4-2,-4-4 1,1-6 0,-3-3 1,0-3-1,0-3 1,0-1 1,0-3 0,1 0 0,-1 0 0,2 0-1,-1 0-2,0 0-35,4 1-63,1 2-109,6-3-97</inkml:trace>
  <inkml:trace contextRef="#ctx0" brushRef="#br0" timeOffset="137690.0269">14201 13353 547,'0'0'148,"0"0"-91,0 0-11,0 0 13,0-75 12,0 61-25,0 4-18,0 3-14,0 4 16,0 3 9,0 0-10,0 9-29,-6 21-2,-9 12 2,-3 10 23,4 1-15,7 1-4,7-3 3,0-2 0,0-2-3,12-4 0,3-3-3,0-10 3,0-6-4,1-6-6,1-5-62,2-7-51,1-6-143,1-8-94</inkml:trace>
  <inkml:trace contextRef="#ctx0" brushRef="#br0" timeOffset="137982.4538">14488 13376 662,'0'0'140,"0"0"-58,0 0 5,0 0-13,9-73 4,-9 71-25,0 2-29,0 0-16,0 0-8,0 0-3,0 13-13,0 12 16,0 8 0,0 7 16,0 3-9,0-2 3,0-2-8,0-2 2,5-4-2,1-5 1,4-4-3,2-7 3,5-1-3,7-4-3,4-8-39,3-4-29,2 0-34,-3-6-135,-9-14-135</inkml:trace>
  <inkml:trace contextRef="#ctx0" brushRef="#br0" timeOffset="138318.6459">14627 13427 509,'0'0'190,"0"0"-140,0 0-30,0 0 2,0 0-15,0 0 45,88-13-52,-44 13-17,0 0-31,-3-3 25,-9-7 23,-8-1 3,-10-5 25,-5 1 43,-6-3 6,-3 4 9,0-1-28,0 6 4,0 3-2,0 6-24,0 0-18,0 0-18,1 22-11,8 15 11,0 14 1,0 1 5,0 3-5,-3-3 2,-3 0-1,-3 1-2,0-4-3,-3-7-49,-14-2-37,-3-8-73,-6-8-156</inkml:trace>
  <inkml:trace contextRef="#ctx0" brushRef="#br0" timeOffset="138716.5004">14013 14207 830,'0'0'105,"0"0"-89,-88 12 2,80-9 30,7 0 14,1-1-11,0-1-26,0-1 1,3 0-2,25 0 1,20 0 10,19-6-19,14-2-11,11-2-3,8 0-2,3 0-2,-2-2 2,-7 0 5,-10 1-2,-14 1-3,-18 4 3,-16 0-2,-17 2 0,-11 3 3,-8 1-3,0 0-1,0 0-34,0 0-74,0 0-96,4 0-262</inkml:trace>
  <inkml:trace contextRef="#ctx0" brushRef="#br0" timeOffset="139143.4339">15412 13169 593,'0'0'108,"0"0"-67,0 0 22,0 0 52,0 0-37,0 0-25,-18-17-28,29 17-5,11 0 17,6 7-15,4 13 1,1 15-2,-4 16-8,-5 20 2,-15 16-4,-9 14-2,0 3-5,-15-8-2,-6-11 2,4-17-3,1-19 0,3-13-1,0-7-3,2-9-22,-2-8-40,4-5-27,6-7-58,3 0-153,0-15-208</inkml:trace>
  <inkml:trace contextRef="#ctx0" brushRef="#br0" timeOffset="139290.0342">15497 13858 689,'0'0'55,"0"0"-54,0 0 0,0 0-1,0 0-12,0 0-128,-28 20-167</inkml:trace>
  <inkml:trace contextRef="#ctx0" brushRef="#br0" timeOffset="143110.9529">8200 4030 552,'0'0'65,"0"0"-19,0 0 10,0 0 4,0 0-1,0 0-28,-3-14-18,3 14 2,0 0 4,0 0 2,0 0-10,0 0 3,0 0 3,0 0-4,0 0 2,0 0-4,0 0 0,0 0-1,0 0-3,0 0-2,-1 0-3,-2 5-2,-3 15-3,-5 6 3,4 10 3,2-1 0,4 3 5,1-5-4,0-2 2,13-4-4,4-5 1,2-4-2,2-6 2,3-5-3,1-2 2,-1-5-2,-4 0-3,-4 0 2,-1-10 2,-2-8 1,-4-3 0,1-7 0,-1-3 5,-1-6 2,3-3 13,2 3 1,0-1-4,2 7-5,-1 4 2,-3 6 1,-3 8 5,-5 7 2,-2 4-10,-1 2-6,0 0-8,2 10-10,-2 13 4,0 13 6,3 3 2,-3 2-1,0-1 0,0-4 2,3-2-3,0-3 0,0-4-2,-1-4-32,2-3-37,2-5-36,3-7-61,7-8-145,4 0-98</inkml:trace>
  <inkml:trace contextRef="#ctx0" brushRef="#br0" timeOffset="143367.8258">8748 3971 487,'0'0'136,"0"0"-70,0 0-6,0 0 64,0 0-26,0 0-55,-6-47-42,1 69 3,-4 8 14,3 1-2,2 2-4,2-2 1,2 5-5,0-5-6,0 1-1,3-6-2,9-2-21,2-4-32,5-4-52,4-9-37,3-7-51,4 0-54</inkml:trace>
  <inkml:trace contextRef="#ctx0" brushRef="#br0" timeOffset="143582.8922">8956 4095 360,'0'0'154,"0"0"-54,20-75 22,-17 57-6,0 5-25,-3 6-28,0 4-15,0 3 15,0 0-20,0 5-43,0 18-2,-5 10 2,1 5 17,3 0-6,1-1-8,0-5-2,4-6 1,6-1 0,2-5-2,6-5-1,-1-2-57,2-6-34,5-7-113,-5 0-164</inkml:trace>
  <inkml:trace contextRef="#ctx0" brushRef="#br0" timeOffset="143907.0549">9104 4084 638,'0'0'143,"0"0"-77,0 0 12,0 0-28,0 0-42,0 0 3,28-23-11,7 25 0,2-2-35,1 0-32,-10 0 41,-6-12 26,-8-5 4,-7-3 14,-4-2 41,-2-3-11,-1 3 8,0 5 15,0 5-15,0 6 1,0 6-24,0 4-33,0 24-10,3 15 10,-1 10 3,-2 2-2,0-2 2,0 0 0,1-6-3,2-2 0,-1-4-13,3-6-40,1-6-32,2-4-54,1-11-208</inkml:trace>
  <inkml:trace contextRef="#ctx0" brushRef="#br0" timeOffset="145160.6627">8412 6027 801,'0'0'137,"0"0"-98,0 0 19,0 0 16,0 0-7,0 0-39,-6-47-28,30 70 0,6 9 4,1 11-4,0 7 0,-7 3 2,-3-3-2,-8-3-2,-8-11-7,-5-9-3,0-9 11,0-10 0,0-4 2,0-4 5,-3 0 4,-2-7 8,0-16 1,3-9-16,2-6 2,0-5-2,6-7-3,9 0 0,1 1-4,-1 2-11,0 6-51,-4 11-54,-1 14-83,0 6-131</inkml:trace>
  <inkml:trace contextRef="#ctx0" brushRef="#br0" timeOffset="145434.3039">8891 5891 855,'0'0'84,"0"0"-74,0 0 30,0 0 14,0 0 16,0 0-60,-49-30-10,44 59-6,-2 12 6,-1 6 9,1 4-3,2-2 5,5-4-4,0-2 0,0-5-7,12-4 0,8-8-1,5-8-71,8-9-32,6-9-147,1-6-167</inkml:trace>
  <inkml:trace contextRef="#ctx0" brushRef="#br0" timeOffset="145669.25">9157 5986 311,'0'0'568,"0"0"-493,-23-75-1,13 64 18,4 5-14,0 6-30,0 0-36,-2 10-12,-5 17-2,-2 9 2,-3 6 3,9 2-3,0 3 2,8 1 0,1 0 2,0-3-4,11-5 2,9-8-2,4-5-4,4-8-3,-1-9-63,4-7-38,1-3-29,-1-8-200</inkml:trace>
  <inkml:trace contextRef="#ctx0" brushRef="#br0" timeOffset="145993.3995">9248 6067 744,'0'0'195,"0"0"-173,0 0-22,0 0-1,0 0-9,0 0 9,28 2-18,13-1-95,0-1 32,-2-3-20,-6-11 49,-7-10 53,-5 2 13,-9-5 106,-6 3 9,-2 6-6,-4 7-33,0 5 9,0 6-30,0 0-52,0 21-16,0 10 0,0 12 13,0 0-10,0 2 1,0 2-4,0-2-6,0-1-50,5-3-38,-1-9-80,0-9-181</inkml:trace>
  <inkml:trace contextRef="#ctx0" brushRef="#br0" timeOffset="147906.1646">9245 7582 496,'0'0'154,"0"0"-103,0 0 8,0 0 10,0 0 2,0 0-25,-55-47-22,47 44-1,-1 2 4,-2 1-1,-2 0-8,-2 0-10,-3 5-1,0 12 0,0 0 1,8 5 0,7 2-3,3 3 1,0 2-1,22 5-5,8 4 5,6 7-2,4 2-2,0 0 0,-4 2-1,-4-2 0,-10-5-46,-13-7 24,-9-7 13,0-7 0,-15-8 9,-10-6 1,-7-6 1,-2-1 4,-4 0-2,0-5-2,4-6 0,7-2 7,10 1 2,10-1 8,3-2-5,4-1-5,0-4-9,8 0-4,15-2-12,5 3-28,9-3-29,-1 3-66,0-1-84,-5-1-107</inkml:trace>
  <inkml:trace contextRef="#ctx0" brushRef="#br0" timeOffset="148220.4216">9446 7560 852,'0'0'53,"0"0"-16,0 0 19,0 0 17,0 0-27,0 0-46,-32 12 4,25 26-4,1 6 21,3 2-12,3-1 1,0-1-4,0-2-3,10-4-2,4-4 0,5-5-2,1-5-5,5-8-52,1-7-14,8-9-44,2 0-65,0-15-37,-5-13-71</inkml:trace>
  <inkml:trace contextRef="#ctx0" brushRef="#br0" timeOffset="148428.7483">9703 7772 299,'0'0'154,"0"-91"-13,0 54-27,-8 9 3,-3 6-11,1 8-25,3 6-28,4 5 7,1 3 0,2 0-35,0 5-25,0 18-12,0 14 12,8 10 12,1 0-1,1 2-3,-2-2-3,2-8-4,0-2 4,-1-7-5,2-6-12,4-6-78,3-8-35,2-10-244</inkml:trace>
  <inkml:trace contextRef="#ctx0" brushRef="#br0" timeOffset="148734.0492">9786 7661 748,'0'0'131,"0"0"-131,0 0-5,0 0 5,0 0 16,0 0 20,69 27-25,-43-27 0,-6 0-1,-8-13 18,-6-3 17,-5-2 4,1-1 4,-2 3 8,0 4-4,0 6-14,0 4-2,0 2-27,0 0-14,0 25-8,0 9 7,0 12 1,0 4 0,0 3-4,0 3-54,1-3-31,2-2-53,0-6-191</inkml:trace>
  <inkml:trace contextRef="#ctx0" brushRef="#br0" timeOffset="165531.9645">21471 2335 692,'0'0'100,"0"0"-86,0 0-8,0 0 11,0 0 57,0 0-21,0 0-30,0 0-13,112 22-7,-81-22 3,-3 0-2,-2-3-3,-5-6 2,-3-4-1,-6-5 2,-2 0-2,-6-2 0,-4 1-1,0-1 2,-7 4-1,-17 3 13,-7 7-6,-11 6 9,-3 0-11,-7 25 2,0 12-1,3 16 1,11 4-8,16 2 6,19-2 0,3-8-3,30-7 1,12-7 1,11-10 3,4-8-5,4-8-1,0-9-3,0 0-16,2-7-67,-6-13-65,-9-6-180</inkml:trace>
  <inkml:trace contextRef="#ctx0" brushRef="#br0" timeOffset="166152.788">22117 1832 688,'0'0'49,"0"0"-32,0 0 4,0 0 49,-58-79-7,40 71-28,-5 2-18,-3 6-11,-7 0-1,-5 3-1,1 16 5,1 6-1,5 5 2,7 4-8,8 1 0,11-1-1,5-3-1,2-5 3,17-6-3,6-6 0,1-5-2,1-7 2,-3-2-1,-2 0 3,-4-14 1,0-5 5,-5-2 11,1-5 18,-2-1 20,-2 4-21,-1 1 5,-3 5-6,-2 9-8,0 5-3,-4 3-9,1 9-15,1 18-11,-1 6 11,1 7 0,0-2 0,3-6-1,4-3-19,3-7-14,4-6-31,5-9-33,3-7-49,6-5-85,0-20-43</inkml:trace>
  <inkml:trace contextRef="#ctx0" brushRef="#br0" timeOffset="166409.2611">22272 1830 372,'0'0'155,"18"-111"-13,-12 63-23,0 10-9,-3 12-15,0 10-21,0 8-1,-3 5-27,0 3-19,0 9-27,0 21 0,0 11 0,0 11 15,-4 5-5,-5 4-5,-2 0 0,1-1 2,4-4 1,3-9-7,3-6 0,0-9 3,7-7-3,9-6 1,1-8-2,2-5-18,1-6-51,1 0-65,-1-15-168,1-12-386</inkml:trace>
  <inkml:trace contextRef="#ctx0" brushRef="#br0" timeOffset="166598.3253">22417 1891 798,'0'0'166,"0"0"-133,0 0-11,0 0 12,0 0 11,0 0-24,128-10-17,-67 10-4,-1 0 6,-9 0-6,-14 2-41,-15 7-41,-16 4-42,-6 5-74,-33 3-8</inkml:trace>
  <inkml:trace contextRef="#ctx0" brushRef="#br0" timeOffset="167252.9857">22881 3359 573,'0'0'51,"0"0"-46,0 0 1,0 0 19,0 0 10,80-31-26,-65 26-9,-6-5 0,-1-2 0,-5-5 7,-3-4-6,0-3 4,-12 2 20,-6 0 13,-4 4 12,-4 6 8,-4 7-20,-1 5-5,-5 3-13,0 19-12,3 6 9,7 3-14,10 1-1,12-1 2,4-3-1,9 0-3,12-9 0,5-3-1,-1-7-20,-1-7 6,-5-2 9,-3-2 6,-3-16 6,-2-2-1,0-8 5,-1 0 10,1-1 1,-2 2 10,0 5-3,-2 8 16,-3 7-4,-4 6-6,0 1-16,0 3-18,2 18-9,1 8 9,1 7 0,1-3 3,3 3-3,2-3-32,-3-1-65,2-5-60,3-12-226</inkml:trace>
  <inkml:trace contextRef="#ctx0" brushRef="#br0" timeOffset="167563.3962">23245 3170 1020,'0'0'42,"0"0"-36,0 0 5,0 0 24,0 0-28,0 0-6,24 32 5,4-8-2,-4-2-3,-5 1-1,-7-2-5,-6-1-25,-6 2 12,0-5 5,-6 3 10,-12 3 1,-4-4 2,-3 2 0,2-4 0,-1-1 3,3-1-2,2-2 3,4-1 0,4-2-3,3 0-1,8 1-47,0-4-172,18-7-120</inkml:trace>
  <inkml:trace contextRef="#ctx0" brushRef="#br0" timeOffset="167953.89">23680 3228 947,'0'0'44,"0"0"-37,0 0 5,0 0 45,0 0 8,0 0-65,-50-26-2,41 52 2,-2 5 2,1-1-2,6 2 4,2-2-3,2-2 1,0-5-2,10-4-4,8-6-2,5-4-17,5-8 17,0-1 6,1-1 4,-5-15-1,-5-4 2,-3-5 3,-4 0 16,-1-5 0,-4 1 5,-4 0-10,-3 2-2,0 8-14,-3 8 1,-21 11-8,-13 0-13,-17 27-65,-10 15-10,0 4-162,12 2-162</inkml:trace>
  <inkml:trace contextRef="#ctx0" brushRef="#br0" timeOffset="168733.8349">22921 4209 737,'0'0'88,"0"0"-77,0 0-1,0 0 17,0 0 12,0 0-2,0-81-26,0 69-3,-1 3 3,-4-2 17,-1 4 2,-4 5-11,-4 2-4,-4 0-4,-7 20-8,-3 7 1,1 5 0,5 0 0,9 2-4,10-3 1,3-3 0,8-8-1,13-3 0,1-9-4,1-6-3,-3-2 7,1-3 1,-4-13 5,-1-5-4,-4-1 3,-1-2 5,-1 2 16,-3 7 2,0 5-3,-4 8 5,-3 2 1,0 0-29,0 12-2,0 15-6,0 9 6,0 3 3,0 1-3,0-6-22,0-6-39,1-6-31,12-11-72,2-10-125,11-1-122</inkml:trace>
  <inkml:trace contextRef="#ctx0" brushRef="#br0" timeOffset="168967.1912">23309 4177 765,'0'0'113,"0"0"-71,0 0-5,0 0 4,-113 1-4,74 14-16,6 2-8,9 3-6,12-2-1,11 2 1,1 3-2,7-3 4,17 3-1,6-5-4,4-3-3,3-4-1,5-3-38,4-2-45,5-6-117,-1 0-125</inkml:trace>
  <inkml:trace contextRef="#ctx0" brushRef="#br0" timeOffset="169292.9153">23734 4232 860,'0'0'86,"0"0"-42,0 0 21,0 0 10,-86-29-28,60 39-36,4 13-3,5 5-6,7 4 6,4 4-7,6-2 1,0-1-1,19-4-1,5-5 2,1-8 3,0-6-5,-1-10 0,-2 0 0,0-4 4,-5-13 4,-3-4-4,-5-4 1,-7-1 12,-2-3 1,0-2-9,-15 4-9,-10 6-5,-15 10-32,-15 8-37,-11 3-34,-4 14-96,1 12-28,8 5-30</inkml:trace>
  <inkml:trace contextRef="#ctx0" brushRef="#br0" timeOffset="169566.4464">22736 4736 672,'0'0'123,"0"0"-84,0 0-11,0 0 76,0 0-14,81 55-25,1-55-41,8 0-18,5 0-4,6 0 5,2 0 4,0-3 10,-10-6-8,-10 2-2,-13-1 4,-17 1 9,-13-1-1,-16 4-6,-10 1-7,-9 2-1,-5-1-9,0 2-4,-5 0-36,-21 0-23,-15 0-79,-11 0-154,-1 0-367</inkml:trace>
  <inkml:trace contextRef="#ctx0" brushRef="#br0" timeOffset="172126.5371">22395 2754 454,'0'0'128,"0"0"-109,0 0-2,0 0 62,0 0-5,0 0-31,0 3-23,0-2-7,3 3 30,7-3-8,0 2-14,5 0-5,-1-3-5,5 0 0,1 0 1,2 0-7,2-3 1,2-5 0,0 0 0,2-2-1,1-1 1,2-1-2,3-1-1,2 0-3,-2-1 0,-2 1 2,-1-1 0,0 2-1,-2-3 2,3-1 4,-3 3-2,-4-4 4,2 3-3,-1-1 2,-4 1-2,-4 0 1,1 0-3,0 0-1,0-1 1,1 1-3,-1-3 1,0 3 0,0-4 1,3 0-3,-2-1 2,1 2-2,1-1 1,-4 0-1,1 1 1,-3 0-1,3-2 1,0 2 2,-3 1-3,4-3 3,-4 2 0,4-1-3,-5 0 2,1 0 1,-2-1 3,-1 1 0,-1-2 0,1 2 1,-1 1-2,0-3-2,4 0 0,0-1 0,0 0-1,-1 1-1,1 0-1,-2 3 2,0 1-2,-3-2 1,-2 2-1,1 0 2,-1-1 0,-2-1-1,3 0 0,-1-3-1,0 1 7,-2 0-7,3-1 7,-4-1-6,2-1 2,-2 1-1,0 0 3,-2 2 2,1 1-1,-1 1 2,-1 1 0,3-1-2,1 0-4,1-4-1,3 0 0,0 0 1,0-2 0,-2 4-2,1-3 1,-2 1 1,-2-4 1,0 1-3,-1 1 1,1 1 2,1 5-2,-1 2 1,0 2-1,-3 3 0,0 1-1,-2 2 4,1 2-3,-1-1 0,2 2-1,-2 0 2,1 1 2,-2 1 1,0 0-2,0 1-2,0 1 2,0 1-3,0 0 1,0 0-1,0 0 4,0 0-4,0 0-3,0 0 3,0 0-1,0 0 0,0 0-1,0 0 1,0 0 1,0 0-1,0 0-1,0 0 0,0 0-13,0 0-34,0 0-8,-7 7-3,-5 5-11,-8 3-40,-1 1-71,-4-3-47,1 3-264</inkml:trace>
  <inkml:trace contextRef="#ctx0" brushRef="#br0" timeOffset="174757.8829">22142 4629 522,'0'0'211,"0"0"-168,0 0-28,0 0 12,0 0 23,0 0 4,-6-16-16,6 16-18,0 0-11,0 0 0,0 0-1,0 0 7,0 0-7,0 0 6,0 0 0,0 0-4,0 0 6,0 0-1,0 0-2,0 0-3,0 0 0,0 0-3,0 0 1,0 0-4,0 0-1,0 0 1,0 0-1,0 0-1,0 0-2,0 1 0,0 3 0,0 5 1,0-1 2,0 4-2,0 1 1,3 7 0,3 6 2,0 3-1,0 5 1,0 3 0,-1-2-3,1 2 2,0-1-1,4 0 0,-1 2 0,3-1-2,4 2 1,2 1 4,3-1-2,1 2-1,2-4 3,-4 1-3,2-3 6,-1-1 0,-5-2-7,4 3 3,-2-2 0,0 3 0,-1 0 5,0-1-6,1 0-2,0-2 0,0-2-1,0-4 1,1-3 1,0-2-1,2-1-1,-1-2 1,3 0 0,-3 1 3,4 3-4,0 0 0,1-1 0,0-2 4,-2-2-1,2 0 0,0-3-3,1 1 3,-5-3-2,3 1 0,-1-1-1,1 0 2,1 0-1,4-3 0,-3 0-1,5-1 0,-3 0 2,1 2-1,-3-1-1,-3 3 0,-1-2-2,-4 1 5,1-1-2,-2-2-1,1 0 1,0-2 0,4-2-1,-1 1 4,3 1-4,-3-2 2,0 3-2,4 1 0,-6-2 1,2 0-1,0 4 0,-1-1 0,-3-1 1,1-1-1,-3-3 0,1 1 0,0 0 0,1 0 0,0 0 0,1 0 0,-2 0 0,3 0 0,-2-2 0,1-1 2,-2-1-2,-1 0 0,-3 1 1,1-1-1,-2 2 0,1 1 0,-5 0 0,1-1 0,-1 1 2,4-1-2,-5 0-3,1 2 3,-1-2-1,-1 0 1,1 0 0,1 0 0,-1 0 1,-1-1-1,1 1 0,-2-2 0,0-1 0,1 2 1,-1-2-1,2 1 0,2-1 0,1 1 0,0 0 0,0 0 1,-1 0-1,-2 0 0,0-1 1,-2 0-1,-1 1 1,0-2 10,0 0 3,1 0-7,-3 0-3,-1 0 1,0 0-3,0 1 0,0-1 0,0 0-1,0 0-1,2 0 0,-2 0-2,1 0 2,1 0-32,-2 0-26,0 0-101,0-1-207</inkml:trace>
  <inkml:trace contextRef="#ctx0" brushRef="#br0" timeOffset="176476.3748">24435 2620 5,'0'0'840,"0"0"-772,0 0-32,0 0 30,0 0 16,0 0-10,0 0-43,-22-37-22,22 37-7,-2 13-13,-4 14 6,-5 11 7,-3 8 0,-1 5 4,2 0-2,4-3-1,5-7-1,4-7-2,0-8 0,13-4-2,5-8 4,3-6-2,-1-5-2,0-3-34,-1 0-26,-1-11-27,-6-9-147,-6-6-92</inkml:trace>
  <inkml:trace contextRef="#ctx0" brushRef="#br0" timeOffset="176648.8055">24392 2740 723,'0'0'127,"0"0"-104,0 0 5,0 0 34,0 0-13,0 0-49,13-1-16,12 1-2,7-1-43,5-4-99,2-2-143</inkml:trace>
  <inkml:trace contextRef="#ctx0" brushRef="#br0" timeOffset="176915.209">24731 2638 692,'0'0'139,"0"0"-123,0 0-15,0 0 1,0 0 2,0 0 15,37 19-19,-8-5-2,-1-2 1,-1-1-58,-5-3-11,-7-1 24,-3-2-39,-11 0 20,-1 0 39,-7 3-10,-16 4 35,-8 0 0,-1 2-2,3 1-13,5 2-1,9 0-21,11-3-153</inkml:trace>
  <inkml:trace contextRef="#ctx0" brushRef="#br0" timeOffset="177594.8754">25023 2646 247,'0'0'92,"0"0"-67,0 0 26,0 0 37,0 0-3,0 0-15,0-6-18,0 4-4,0 2-1,0 0-6,0 0-8,0 0-7,0 0-6,0 0-20,0 8-12,-3 10 12,-7 3 0,1 4 9,3-1-5,3 0 1,3-3 0,0-2-1,0-4-2,9-5-1,3-3 5,3-2-3,-3-5 1,1 0 1,-4 0-2,0-6 5,-5-7-1,2-1 8,-4-3 21,-2 1-4,0-3-6,0 2 1,0 1-13,0 6-8,0 1-6,0 3-9,-2 6-63,-14 0-90,-6 6-140,-5 9-75</inkml:trace>
  <inkml:trace contextRef="#ctx0" brushRef="#br0" timeOffset="177835.6009">24501 3265 813,'0'0'98,"0"0"-94,0 0 32,79-19 30,-24 2-22,8 0-25,0 1-12,-4 0-1,-5 2-3,-12 1-3,-9 4-31,-11 2-42,-11 2-106,-11 4-68,0 1-113</inkml:trace>
  <inkml:trace contextRef="#ctx0" brushRef="#br0" timeOffset="177957.0824">24808 3254 255,'0'0'154,"0"0"-131,0 0-21,0 0-2,0 0-133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6T05:16:43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 1695 651,'0'0'196,"0"0"-127,0 0-35,0 0 26,0 0-11,0 0-22,0-12-10,0 12-6,0 0 0,0 0-2,0 7-7,0 16-2,-3 13 16,0 10 6,-2 3-12,0 1-5,0-4-3,5-5 1,0-9 5,0-6-5,15-7-1,-2-6 1,5-6-1,3-5-2,-3-2-23,7-6 0,-4-12 11,-1-5 8,-4-3 3,-7-1 2,2-5 3,-4 1-2,-1 1 2,0 3-2,-2 7 11,-1 6 1,0 7-6,-3 4 6,0 3 7,0 0-7,0 0-14,0 1-3,2 16-3,2 7 6,2 3 3,-3 0-1,3-1 3,-3-6-5,2-2 0,2-5 1,-1-3-1,0-2 0,0-6-3,0-1-7,3-1-1,-2 0-1,2-3 9,3-10 3,0-7 3,-1-2-1,-1-2-1,-1-2 1,0 1 1,0-1-2,1 7 0,-2 1 1,-4 10 9,-1 4-2,-1 4-2,-2 0-7,1 0-5,5 12 1,-3 8 4,8 4 2,-2 3-1,1 0 5,2-1-4,-3-4-2,3-2 0,-2-4 0,-1-3 0,0-5 0,-3-2 0,-1-4-1,-5-2-1,3 0-1,0 0 3,-2 0 5,5-8-5,1-8 5,4-8-5,4-2 4,3 1-3,1 0-1,4 5 0,-4 4 0,0 8 0,-4 5 0,0 3 0,2 0-2,0 13-3,3 5 5,-1 4 0,-1-2 0,0 1 0,-2-2 0,-2-5-1,2-3-1,-7-5-4,-1-3 1,-5-3-1,0 0 1,1 0 5,2-9 1,0-7-1,6-8 2,1 0-4,1 3 2,2 1 0,-2 4 4,1 12 3,1 4-5,2 0-2,-1 10 0,3 9 2,-2 2 3,-4 0-5,-1-5 0,-1-6 0,-7-4-11,2-6-45,-4 0-19,4-9-88,-5-16-27,2-10-27,1-8-23,-2-2 105,0 1 9,-3-1 126,0 3 159,0 4-61,0 8-5,0 10 14,0 9-41,0 8-17,0 3-11,0 0-28,0 0-10,0 0 0,9 3 1,0-2 0,4-1 1,0 0 7,-4 0 45,-1-7 25,-2-3 8,-1-2 11,2 1-19,-4-2-25,0 7-3,-3 2 2,1 3-19,1 1-16,4 11-16,4 20-1,5 14 27,-1 11 6,-4 9-8,-4 2-13,-4-4 2,-2-7-8,4-7-3,-1-10-1,-3-8-2,3-6-2,-3-6 2,0-8-2,0-4-5,5-6-26,0-1-47,3 0-39,4-20-69,4-10-203</inkml:trace>
  <inkml:trace contextRef="#ctx0" brushRef="#br0" timeOffset="237.9884">3444 1769 984,'0'0'138,"0"0"-98,0 0-18,0 0 4,0 0-9,0 0-6,106-28-4,-51 14-5,0-1 1,-7-1 1,-8 3-3,-9 3 1,-8 3 0,-10 4-2,-8 0-2,-4 3-14,-1 0-34,0 0-39,0 6-174,-9 4-149</inkml:trace>
  <inkml:trace contextRef="#ctx0" brushRef="#br0" timeOffset="2210.944">5394 1675 1116,'0'0'105,"0"0"-73,0 0-24,0 0 32,0 0-2,0 0-34,-48 19-1,52 29-3,4 6 1,3-2-1,-3-4 0,0-11-1,-4-7-1,-2-10 1,-2-7-7,0-6-1,0-5 4,-12-2 5,-15 0 8,-9-18-1,-1-11-3,0-10 0,7-11 5,13-14-2,14-11-7,3-9-4,33 0 0,21 6 4,14 15-9,13 22 9,6 23 1,-5 18-1,-11 4-2,-14 25-3,-21 11 4,-15 7-20,-21 1-5,-5-2 2,-28-1 2,-17-6 18,-7-4 3,0-9 2,9-9 5,11-7 12,15-6 15,13-3-4,5-1-11,4 2-5,0 2-13,10 8-4,15 5 4,8 8 4,9 0-4,7 0 0,3-3-20,8-5-34,6-7-20,5-6-14,1-4-49,-5 0-48,-7-11-43,-13-7-18,-14-5 41,-12-6 205,-9 2 175,-11-5-8,-1 4-14,0 6 11,-11 3-9,-7 8-7,-5 5-81,-2 6-29,1 0-12,-3 6-4,6 11-2,2 5-13,4 6-4,2 0-2,4 2-1,3-1 2,3-5-2,1-9-3,2-6-16,0-8 7,0-1-4,0 0 16,11-12 4,9-10 4,7-3 0,6 2-6,1 5 2,-1 8 0,-1 7-1,-4 3-3,-1 0 0,-5 12-3,-2 2 2,-6 1-1,-2 0-11,-4-2-13,-2-3 5,-3-1 8,0-6 8,-3-3 5,0 0 0,0 0 6,0-2 5,0-13 2,3-7-4,3-3-2,1-5 11,8 4-5,2 2-8,0 7 2,0 7-3,-2 10 5,-3 0-9,-1 20-7,-3 12 7,0 6 1,-4 1-1,2-4 1,0-10 2,-2-4-2,1-10-1,-2-4 1,-2-3 0,1-4-1,-2 0 5,3 0 4,6-11 6,4-9 7,5-10-15,3-2 0,1 0 1,2 1-4,-4 6-4,-2 9 0,-5 8 0,-3 8 0,1 0-3,-2 9-4,3 14 7,-2 4 0,2 2 3,0-4-3,0 0 0,-3-8 2,1-4-1,-2-7 0,-5-3-1,3-3-2,-3 0-1,6 0 3,1-15 12,2-10-6,5-7-6,-2-5 5,2-1-5,1 7 6,-4 4 0,-2 8 6,-5 9 0,-1 9 2,-3 1-7,3 17-7,2 24 0,-1 22 17,-6 21 5,-1 16-14,0 9 0,0 1-2,0-5-1,0-10-3,0-8-1,5-10 0,-2-12-1,0-14 1,-3-17-1,3-15 0,-3-12-4,5-7-3,-4 0-30,4-10-18,3-24-15,1-17-73,0-22-43,-4-12-36,-5-7 49,0-8-61,-2-5 27</inkml:trace>
  <inkml:trace contextRef="#ctx0" brushRef="#br0" timeOffset="2384.1892">6935 1903 238,'-3'-75'230,"3"16"-75,2 17-34,20 17-9,6 15-39,8 10-4,1 10-11,-1 21-23,-6 7-12,-9 4-10,-12-3-6,-9-3 11,-2-5 4,-24-4 7,-15 1 3,-5-4-23,-3-3-9,8-5-54,13-9-143,19-7-424</inkml:trace>
  <inkml:trace contextRef="#ctx0" brushRef="#br0" timeOffset="3028.9425">8106 1382 967,'0'0'0,"0"0"-110,0 0 47,101-90 63,-60 59 60,-7 2-33,-7-2-22,-12-1 0,-8 1 43,-7-1 27,0 5-2,-11 5-7,-5 4-8,2 9 3,5 3-7,1 6-24,-2 13-18,-4 36-12,-8 32 1,-3 35 9,2 15 8,7 4-9,10-7-7,6-17-1,0-18-1,0-17 0,0-20 3,0-17-1,0-17-2,0-11-1,0-7 1,0-4 0,0 0-3,0 0-5,0-15-10,0-9-55,-5-7-57,1-5-85,-1-1-189</inkml:trace>
  <inkml:trace contextRef="#ctx0" brushRef="#br0" timeOffset="5007.0049">8226 1246 416,'0'0'173,"0"0"-128,0 0-12,0 0 32,0 0 53,0 0-43,-17-43-11,8 41-20,-1-1-12,-4 1-6,2 2 0,-1 0-8,-2 18-11,0 14-2,0 21 1,6 17 2,3 14-2,0 14 0,3 3-3,-4 0 4,1-4-7,-2-11 2,2-13-1,-2-9-2,-3-12 3,-4-8-3,-4-9 2,-7-7 1,0-8 1,-1-6 2,-2-9 19,2-5-1,5 0 4,4-1 1,5-16-9,5-4-11,2-6-8,6-4-10,0-2-18,12-3-24,15 0-68,7-3-97,7 3-147</inkml:trace>
  <inkml:trace contextRef="#ctx0" brushRef="#br0" timeOffset="5482.517">8298 1808 566,'0'0'452,"0"0"-422,0 0-30,0 0 0,0 0 21,0 0-10,32 15-7,-13-15 0,4 0-2,-1 0 3,-1-10-2,-2-4-3,-4-2 0,-3-2 0,-6 1 0,-3 1 3,-3 3 0,0 2 4,0 5 1,-3 6 16,-7 0-7,-8 6-11,-4 20-6,-1 11 2,4 0-2,8-1 1,8-3-3,3-7 2,5-5-1,13-4-4,4-7-2,8-5-16,3-5-8,1 0-3,2-12-42,-3-8 3,-6 1 39,-7-3 30,-6 6 4,-4 0 19,-5 5 23,-4 3 7,-1 2-8,0 4-6,0 2-18,0 0-9,0 0-8,0 0-23,0 0-92,0 6-33,2 2-112</inkml:trace>
  <inkml:trace contextRef="#ctx0" brushRef="#br0" timeOffset="7708.0057">8842 1735 609,'0'0'135,"0"0"-124,0 0 25,0 0 51,0 0-8,0 0-50,3-16-22,1 11 8,-1 1 7,-3 1 1,0 2-12,0 0-1,0-2-3,0 3 2,0-2-1,0 1-4,0 1 1,0 0 1,0 0-2,0 0-1,0 0 2,0 0-4,0 0-1,0 0 0,0 0 0,0 0 1,0 0-1,0 0 4,-4-3-2,1 2 1,-2 0 0,2-1 0,0 2 1,-1 0-1,-4 0 1,-4 0-2,-4 0-2,-7 4 0,-5 16 0,-3 5 0,1 5 3,8 1 1,10 1 4,7 1-3,5-1 1,5 1-5,17-1 0,8 0 3,1 2-4,-5 0 1,-7 0-2,-10 0-3,-9 0-2,-1-4 4,-21-1-2,-1-6 4,-4-5 2,12-7 0,3-6 1,9-4 2,3-1-1,0-7-4,22-17-12,8-9-13,9-6 8,4-6-9,3-3-11,-4-1-2,0-1 22,-6 2 17,-6 7 1,-8 9 18,-6 9 17,-9 7 3,-4 8 7,-3 4-16,0 4 12,0 0-13,0 0-22,0 3-7,-2 12-1,-4 9 1,3 1 5,1 0-5,2-3 0,0-6 0,10-4 0,6-4-11,2-7-17,3-1-7,5-1 16,3-17-1,1-4 11,-2-3 7,-1-5 1,-5 4 1,1-2 7,-6 5 5,-3 4-2,-2 7-3,-5 8 10,-7 4-5,0 0-2,0 0-3,0 10-7,0 7 0,0 7 11,-3 1-3,3-2-8,0-1 1,3-4-4,15-4-1,6-6-43,3-7-1,4-1-11,-1 0-82,-2-9 1,-2-7-2,-8-3 84,-3 0 58,-5 2 0,-5 0 25,-2 3 23,-2 3 32,2 1 1,-1 2-46,0 2-16,1 2 11,-3 2-17,2 2-9,-2-3-3,0 3 1,0 0-2,0 0 0,0 0 1,0 0 0,0 0 9,0 0 17,0 0 9,0 0 0,0 0-11,0 0-4,0 0-3,0 0-7,0 0-5,0 0-2,0 0-2,0 0-1,0 0 3,0 0-2,0 0 3,0 0 14,0 0-5,0 0-1,0 0 0,0 0-2,0 0-6,0 5-5,-5 9-4,-3 6 4,2 3 4,1 0-1,4-3-2,1 1 1,0-6-2,7-3 1,12-5 0,4-7-1,8 0 0,5 0-4,1-13-16,-1-2-1,-5-6 9,-1 2 6,-6-1 4,-4-1 4,-6 2-2,-6 3 2,-3 3 6,-4 7 9,1 2 10,-2 4 0,0 0-20,0 4-7,0 18-12,0 7 12,-3 3 5,3 2-4,0-7-1,0-7 0,0-6 3,3-7-1,4-4-2,-3-3 3,2 0 0,5-1 1,1-15 9,9-4-2,1-3-1,2-3-6,1 1-4,-1 2 5,0 2-3,-2 8-2,-7 7-1,-1 6 1,-5 0-9,-3 18 6,1 4 3,-5 3 0,5 2 4,1-7-4,-1-2 0,5-8 1,-3-3-1,-2-4 0,2-3 0,-1 0 2,1 0 2,1-4-2,3-9 2,0-1-3,-2-2-1,-2-3 1,0 3 1,0 4-1,-3 0 1,-1 7-2,-4 3 0,-1 2-3,0 0 0,0 0-5,0 13-4,0 4 11,3 2 1,5-2 2,2-2-2,7-3-11,5-6-17,6-6-2,5 0 8,4-1 4,4-15-7,-1-3 10,-4-4 10,-4-1 4,-6 0 1,-5-1 1,-6 1 4,-8 4 9,-2 4 3,-5 7 6,0 5 22,0 4-7,0 0-15,-2 18-23,-8 11 1,2 8-1,5-1 2,3-3-2,15-9-3,20-7 1,14-11 2,6-6-23,3 0 5,0-14-20,-7-5-16,-12 1-16,-14 2-97,-17 7-90,-8 3-264</inkml:trace>
  <inkml:trace contextRef="#ctx0" brushRef="#br0" timeOffset="8962.078">1992 3051 645,'0'0'186,"0"0"-138,0 0-30,0 0 2,0 0 30,0 0 14,-6-2-19,6 1-17,0 1-11,0 0-6,0 0-11,6 0 0,18 0 0,12 0 3,12 0 7,20 0-3,16 0 6,17-6-3,27-1-7,16-1 3,20 1-6,21-5 1,9-1-2,10-2 1,17 1 0,4 0 5,12 1-5,5 1-2,5 4 0,6 3 2,1-1 0,2-1 0,7 0 0,1-5-9,-3 4-1,-1 1 6,-7 0-6,-10 3 4,-14 2-2,-16 2 6,-10 0 2,-14 0 0,-10 0 3,-4 4-2,-7 0-1,-2 0-2,-8-1 2,1-2 2,-1 0 3,-6-1-2,0 0-1,-4 0-1,-7 0-1,1 0 3,-5-1-1,-4-2-2,-3-1 2,-5-2 2,-5 3-4,-9 1 1,-12-2 2,-11 2-3,-18 0 0,-15-2 5,-16 3 6,-15-2 7,-6 0 15,-11 2 5,-5-1-3,-2 2-1,0 0-15,0 0-5,0 0-9,0 0-4,0 0-1,0-1-3,0-3-45,0-6-51,0-6-80,0-7-370</inkml:trace>
  <inkml:trace contextRef="#ctx0" brushRef="#br0" timeOffset="9254.5996">11617 1719 1045,'0'0'93,"0"0"-75,0 0-16,0 0 3,0 0 7,0 0-5,-14 2-7,14 16-73,0 6-140,0 8-240</inkml:trace>
  <inkml:trace contextRef="#ctx0" brushRef="#br0" timeOffset="9389.2052">11636 2139 890,'0'0'188,"0"0"-176,0 0-3,0 0 28,0 0 23,0 0-16,-15-7-44,33-18-138,6-13-412</inkml:trace>
  <inkml:trace contextRef="#ctx0" brushRef="#br0" timeOffset="9626.0796">12027 1898 1161,'0'0'81,"0"0"-78,0 0-3,0 0 60,82 3 13,-31-3-27,5 0-30,-1 0-4,-10-5-8,-10-2 1,-9 0-5,-13 2-13,-8-1-21,-5 2-17,-4 0-44,-22 1-52,-8 3-219,-6 0-83</inkml:trace>
  <inkml:trace contextRef="#ctx0" brushRef="#br0" timeOffset="11595.8218">7198 5079 1132,'0'0'108,"0"0"-62,0 0-19,0 0 6,0 0-12,0 0-8,43-16-6,10 45-3,3 13-1,-5 5 1,-13 3-4,-7-3 0,-17-8-4,-8-8-8,-6-9 4,-6-7 7,-13-8 1,-2-4 8,0-3-2,7-6 12,3-16-5,6-6-4,5-8-7,0-10-4,8-4 1,12-4 0,4 0-1,4 7-21,1 4-47,4 7-65,2 7-46,3 4-205</inkml:trace>
  <inkml:trace contextRef="#ctx0" brushRef="#br0" timeOffset="12199.4077">8216 4878 621,'0'0'398,"0"0"-363,0 0-29,0 0 5,19-81 35,-15 68 19,-4 2-21,0-1-7,0 2 2,-15-2-3,-3 5-13,-3 1-11,0 3 8,3 3-8,2 0 0,2 5-7,1 20-3,6 10-2,1 11 0,1 5-1,5 6 2,0 2 0,0 3 1,0 3-2,0-1 3,6-3-2,-3-4-1,3-8-2,3-10 2,3-5 0,0-7-4,3-10 2,-2-4 0,-2-7-1,2-3-10,-1-3-45,6 0-43,7-19-70,7-11-309</inkml:trace>
  <inkml:trace contextRef="#ctx0" brushRef="#br0" timeOffset="12622.7661">8531 5072 1013,'0'0'174,"0"0"-128,0 0-8,0 0 53,0 0-45,0 0-42,-13-18-4,26 42-2,2 7 2,2 5 3,-4 0 2,-3-3-2,-2-9-3,-3-8 0,-4-7-1,-1-6 1,0-2-1,0-1 1,0 0 12,0 0 11,0-10 5,0-9-11,0-12-17,0-8 2,2-1 2,12-6-3,4 2 0,6 5-1,3 10 0,-5 10 7,-1 10-5,-6 9 1,1 5-3,-1 21 0,2 10 1,-2 3 5,-2 7-3,-1-1-3,-3-3 1,-4 0-1,2-5-6,-4-6-36,1-6-29,2-10-51,11-8-72,2-7-222</inkml:trace>
  <inkml:trace contextRef="#ctx0" brushRef="#br0" timeOffset="12961.3521">9003 4751 846,'0'0'114,"0"0"-58,0 0 1,0 0 12,0 0 3,0 0-30,86-47-23,-63 67 4,2 9-6,-5 10 9,-1 11-10,-3 11 3,-5 4 5,-7 5 0,-4 3-10,0 0-3,0-5-5,0-6 1,0-9-7,8-7-1,3-11 1,0-7 0,-5-11 1,-4-8-1,-2-2-2,-8-3-12,-13-1 10,-3-3-6,0 0-42,8-3-47,10-21-100,6-11-578</inkml:trace>
  <inkml:trace contextRef="#ctx0" brushRef="#br0" timeOffset="13189.1016">9635 5053 1178,'0'0'143,"0"0"-143,0 0 4,0 0-4,0 0 3,82-14-3,-37 14-108,-9 0-121,-15 3-192</inkml:trace>
  <inkml:trace contextRef="#ctx0" brushRef="#br0" timeOffset="13305.3462">9647 5201 974,'0'0'219,"-87"41"-141,62-27-28,15-6-4,10 0-24,19-2-18,22-4-7,18-2 3,6 0-59,-6-7-112,-19-12-327</inkml:trace>
  <inkml:trace contextRef="#ctx0" brushRef="#br0" timeOffset="14616.2918">11065 4252 746,'0'0'197,"0"0"-172,0 0-19,0 0 15,0 0 45,0 0-7,-11-79-27,-1 66-13,-3-1-2,3 6 17,-2 4-13,3 4 0,0 4-11,-3 37-6,0 26-4,-5 29 9,0 14 2,2 8-7,-1 2-3,2-6 0,-7-11-1,-3-12 0,-9-15 2,1-15-2,-1-12 4,9-18-3,9-15 9,11-9 15,6-6-24,0-1-1,26 0 0,16 0 2,20 6 5,8 10-4,-1 21-3,-10 24-1,-15 22 1,-19 32 0,-23 26 1,-7 21 0,-35 6 4,-11-4 3,1-15 24,6-22 4,14-16 1,17-14-6,10-16-20,3-13-11,14-14 0,15-15-1,9-13-31,8-15-39,8-11-25,8-14-96,5-27-286</inkml:trace>
  <inkml:trace contextRef="#ctx0" brushRef="#br0" timeOffset="15262.2608">11848 4403 964,'0'0'171,"0"0"-121,0 0-43,0 0 1,0 0 2,0 0 26,12 81-13,-6-48-14,0-3-9,-4-11 2,0-3-2,-2-9 1,0-4 1,0-3 1,0 0 3,0 0 28,0-3 9,0-19-21,0-9-20,0-8-1,11-4 1,11 0-2,8 6 4,3 8-3,-2 12-1,-3 12 14,0 5-7,-5 23-6,1 13 1,-3 13 6,-5 4-3,-1-2-2,-3-2 0,-3-6-3,-3-9-17,-2-3-46,1-12-72,0-10-149,1-9-334</inkml:trace>
  <inkml:trace contextRef="#ctx0" brushRef="#br0" timeOffset="16813.7237">14802 4163 1072,'0'0'78,"0"0"-59,0 0-8,0 0-6,0 0 1,0 0 11,25 97-5,-11-48-11,-5-5 2,-5-6-3,-4-8 3,0-8-2,0-8 1,0-7-1,0-4 1,0-3 5,-1 0 27,-2-4 9,1-14-16,2-10-16,0-7-1,6-8-4,14-3-1,3 5 10,3 5-9,-5 12 8,0 11-4,-4 13 6,1 2-16,0 24 2,-1 13 0,4 10 4,-5 4-2,-3 2-4,-2-10 0,2-2-6,-1-9-54,6-11-44,2-14-65,6-9-244</inkml:trace>
  <inkml:trace contextRef="#ctx0" brushRef="#br0" timeOffset="17097.3982">15347 4141 1099,'0'0'137,"0"0"-125,0 0-12,0 0 0,0 0 3,0 0 10,41 44-8,3-19-4,3 1 0,-3-2 0,-9 1-1,-9-1 0,-17-1 0,-9-1 0,-2 2 2,-26 2 8,-6-1 20,-4-1-7,1 1-7,2-5-12,10 2-4,9-1-11,13-5-73,3-3-81,25-7-253</inkml:trace>
  <inkml:trace contextRef="#ctx0" brushRef="#br0" timeOffset="17294.4355">15900 4448 1105,'0'0'112,"0"0"-103,0 0-1,0 0 42,0 0-7,-95 83-31,87-61-10,8-2-2,0-3-35,22-7-47,16-6-37,12-4-77,4-4-110,1-18-116</inkml:trace>
  <inkml:trace contextRef="#ctx0" brushRef="#br0" timeOffset="17585.9996">16250 4325 618,'0'0'234,"0"0"-138,24-72 14,-24 69-19,0 3-1,0 0-60,-11 18-25,-5 12-4,0 7 19,4 1-12,11-2-6,1-7-1,13-7-1,16-8-6,8-10-15,6-4 13,0-11 8,-4-11 3,-7-6 7,-13-3 22,-13-1 33,-6-5 5,-11-1-29,-18 3-9,-6 2-6,-6 10-17,0 8-7,1 12-2,-3 3-7,-1 21-52,1 14-49,3 6-82,7-5-349</inkml:trace>
  <inkml:trace contextRef="#ctx0" brushRef="#br0" timeOffset="19206.8662">15918 4517 610,'0'0'199,"0"0"-171,0 0 21,0 0 36,-109 62-31,72-34-29,-7 1-6,1 0-8,3-2 8,6-2 5,5-4 0,7-4-11,5-5 7,3-4-4,8-4-4,3-4-7,3 2-1,0-2-1,0 0-3,10 0 0,17-10 12,9-8-1,7-6-2,3-1-9,3 1-5,-2 1 5,-3 1 1,-5 5 1,-9 3-2,-6 6 1,-7 2 2,-7 2-2,-4 2-1,-5 0 0,-1 2 5,0 0 2,0 0 1,0 0-2,0 0-2,-12 0-2,-7 4-2,-6 8-1,-4 3 0,-2-1 2,3-2-1,9-2 2,5-2-2,8-6 1,3-2-3,3 0-1,0 0 3,0 0-29,0 0-77,7-2-216</inkml:trace>
  <inkml:trace contextRef="#ctx0" brushRef="#br0" timeOffset="20630.4195">12267 5938 769,'0'0'191,"0"0"-154,0 0 1,0 0 29,0 0-5,0 0-15,4-44-12,-4 40-14,0 2 6,0 2 1,0 0-9,0 0-10,-5 0-3,-6 21-4,-2 11-1,-5 11-1,4 4 3,7-5-1,7-2-1,0-5 3,3-4-4,13-4 0,7-5 0,3-6 2,2-5-3,0-7 2,0-4 0,1-2-1,-1-19 0,-1-5 0,-5-8 3,-8-7 1,-7-4 4,-7-9-4,0 2 8,0 6-1,-12 6-2,-3 16-2,-3 10-7,-6 8-7,-2 6-1,-3 12-47,4 19-90,7 6-114,15-5-385</inkml:trace>
  <inkml:trace contextRef="#ctx0" brushRef="#br0" timeOffset="22189.3305">15200 6060 1112,'0'0'88,"0"0"-43,0 0-37,0 0-2,0 0-5,0 0 5,12 72 14,3-25-10,-5 2-5,-1-2-4,-5-2 0,-4-5 1,0-8-1,0-7 2,0-6-3,-2-8 2,-1-5-1,3-5 2,0-1-1,0 0 4,0 0 1,0-10 2,0-15 15,1-13-24,13-9 0,4-2 1,9-5-1,4 4 2,3 0-2,4 8 5,-3 9-2,-5 12-2,-7 14 1,-4 7-2,-2 7 0,-3 23 0,-2 8 1,2 7 1,-5 1 2,-2-2-1,3-3-1,-2-6-2,-2-2 0,-3-7 0,-3 0-39,0-3-75,0-6-93,0-10-278</inkml:trace>
  <inkml:trace contextRef="#ctx0" brushRef="#br0" timeOffset="22499.2115">16204 6000 494,'0'0'735,"0"0"-696,0 0-39,0 0 0,-94 70 32,49-37 10,-5-1-20,3-4-12,6-5-2,13-5 9,12-9 3,12-4-1,4 2-11,0 6-7,8 4 7,14 6 12,6 1-10,6 2-3,5-1-2,2 0-5,2 0 0,-4 1-20,-3-5-37,-4-2-37,1-3-80,3-9-177</inkml:trace>
  <inkml:trace contextRef="#ctx0" brushRef="#br0" timeOffset="22869.5692">16667 6159 928,'0'0'216,"0"0"-176,0 0 19,0 0 24,0 0-7,0 0-37,-15-50-39,7 75-5,0 13 5,-3 10 26,0 4-17,3 2-4,2-3-2,6-8-3,0-6 0,0-12-1,19-8-6,5-7-9,5-10-1,7-3 10,3-21 7,0-8 5,-4-11-5,-10-3 6,-9-5 13,-7-2 1,-7 2-2,-2 4-5,0 5-5,-9 9-8,-14 8-3,-8 13-15,-12 12-37,-16 6-49,-12 21-97,-5 3-288</inkml:trace>
  <inkml:trace contextRef="#ctx0" brushRef="#br0" timeOffset="32537.204">4579 11068 357,'0'0'93,"0"0"-64,0 0-23,0 0-6,0 0 1,0 0 24,0 0 22,-64-31 1,64 28-5,0 3-2,0 0-10,0 0-14,0 0-9,0 0-5,0 0 1,0 0 10,0 0 13,0 0 3,0 0-3,0 0-3,0 0-10,0 0 0,0 0-4,0 0-1,0 0-2,0 0 0,0-1 2,0 1-2,0 0 0,3 0-4,15 0 6,10 0 5,14 0 5,10-1-9,13-3 0,12 2-4,6-2 3,7 0-8,5 1 2,1 0-2,-5 3-1,-3-1 1,-10 1-2,-1-2-1,2 2 0,-1 0 1,-2 0 0,3 0-7,0 0 7,5 0-8,1 0 4,1 0 5,5 0-6,3 0 7,5 0-1,1 0 2,-2 0-1,2 0-2,-2 0-1,-2 0 2,-1 0 0,1 2-2,1 1 2,-3-2 2,0 1-2,2 0 0,2-2 2,2 2-2,1-1 3,2-1 0,3 2-6,-1-1 2,-1 0 1,2 1 2,-3-2-2,3 3 1,-2-1 2,4-1-2,1 2 3,1 0 2,-2 1-5,0-1-1,-3 1-3,-2 2 3,4-1 6,-1 1-6,-1-1 0,8-2 2,-3 2 0,7 1 1,2 0-3,-1-1 1,1-2-5,-5-1 13,-3 0-9,3 0 4,-4-2-1,1 2-3,-5 0 1,1-1-1,-1 1 4,3-2 7,1 0-9,1 1 8,-4-1-7,0 0 0,1 0-1,1 2 3,1 0-5,4 4 0,-1 0 0,2 0 3,1 3-3,-1-1 2,0 0-5,-1-2 0,-1-2 3,0 0 0,3 2 5,0-2-3,-2 0-4,-2-1 3,0 0-1,3 1 4,-2-1-4,1 2 0,1-1-2,-1-2 4,3-1 0,-2 2 0,-2 0 4,-3-1-6,-5 3 0,-6-1-1,2 3 1,-4-3 0,-3 0-2,-9 0 2,-6 1 4,-9-4-4,-1-1-1,-5 0 1,0 0 0,-4 0 2,4 0 0,0 0-1,2 0-2,2 0-1,3 0 2,1 0 0,-1 0 0,1 2 0,0-1 2,2 3 0,-4-2-3,0 1 2,-6 0-2,-2-3 2,1 0-4,-2 0 3,-1 0 0,-3 0 4,-6 0-3,-2 0 1,-1 0 3,1 0 3,1 4-7,3-2 4,3 0-4,3 2 0,-2-1 0,-1 2-1,-7-1 3,0 0 1,0-1 2,-4 1-4,-1-2 2,0 1 1,-5 0-2,-4 0 3,-6-2-4,-6-1 0,-13 2 0,-1-2 4,-8 0 4,-1 0 2,0 0 4,0 0 0,0 0-1,0 1-11,0-1-2,0 0-1,0 0-1,0 0-2,0 0-3,-11 0-37,-10 2-16,-15 0-56,-13 0-65,-8-2-120</inkml:trace>
  <inkml:trace contextRef="#ctx0" brushRef="#br0" timeOffset="34362.2783">10618 8345 535,'0'0'42,"0"0"10,-35-76 4,26 54 6,4 4 10,1 5-25,4 3-17,-2 3 19,1 2-17,1 2 0,-2 3-10,2 0-14,-1 0-5,1 0-2,-2 0-1,2 0 1,0 3 3,0 10 1,0 5 6,0 6-2,0 3 5,0 7 0,0 7-1,0 4-1,0 4-6,0 6-1,0 2 0,0 0-1,0 7-3,-3 2 0,0 5 2,-3 2-2,-1-1 0,1 0 0,-2 3 1,-2 1-1,-2-2-1,5 1 1,-4-6 1,5-1-1,0-2-1,-1-4 2,-2-2-2,-3-4 2,0 1-1,-3-2 1,2-2 11,0-5-4,3 1-5,3-4 2,4-2-3,1-1-1,1-4 0,1-2 1,-2 0-2,1-1-1,-4 0 0,-2 5 2,-1 1 1,2-1-3,0-1 5,-2-2-1,2-2-3,-2-1 3,1-1-2,2 1 0,-1-3 0,2-2-2,1 5 0,-1-2 0,0 3 4,0 0-2,-1-2-2,0 1 0,2-3 1,0-3 1,-2 1-1,5 1-2,0-1 0,0-1 1,0-3 2,0 1-1,0-5-1,0-3 4,0-5-4,0-6 0,0-4 0,0-3 2,0 0 0,0 0 2,0 0 2,0 0 2,0 0-2,0 0-6,0-5 0,0-12-92,0-11-34,16-11-246,2-13-163</inkml:trace>
  <inkml:trace contextRef="#ctx0" brushRef="#br0" timeOffset="35033.4124">10410 8382 531,'0'0'80,"0"0"17,0 0-50,0 0 51,0 0-13,0 0-41,-38-6-43,26 30 1,-3 7 3,4 1 0,3-2 1,5-5-3,3-9 1,0-4-3,0-8 5,0-3-6,0-1 6,0 0 24,0-8 13,5-17-20,5-10-19,-1-5 4,0-4 3,3-2 2,-3 5 6,-2 3-4,2 7 14,-1 12 1,-5 8-1,0 9-12,0 2-10,6 0-7,10 5-2,15 12 1,11 7 2,1 6-2,3 2 2,-5 6-2,-4 5-12,-4 4-73,-12-2-59,-9-9-190</inkml:trace>
  <inkml:trace contextRef="#ctx0" brushRef="#br0" timeOffset="37697.309">10333 10991 154,'0'0'97,"0"0"-73,0 0-3,0 0 10,0 0 30,0 0 1,-56 3-11,53 0-14,1 3 1,-2 5 17,-2 0 4,3 1-8,2-1-24,1 1-14,0-2-5,0-2 4,0-2-4,3-3-1,4-1-3,-1-2 0,-3 0-3,1 0 0,-1 0 3,2-8 9,-1-5-4,-2 1 1,-2 2 8,0 3 14,0 1-14,0 1-2,-2 5 4,-7 0-11,-1 0-4,-2 0-5,1 0 0,2 5 2,-1 2 6,3 0 4,2 2-4,2-1-1,3-1-4,0 2-1,0 1 0,3-3 0,6-1 1,1-4 0,-1-2-2,-1 0 4,4 0-1,-3-5 6,0-6-1,-2-5 2,-4 0 1,-3-1 7,0 3 8,0 2-12,-9 1 2,-1 3 11,-2 4-15,3 2-3,-2 2-9,0 0 0,-3 0-1,0 12 0,1 5-4,4-3 2,5 0 1,2-2 0,2-2-1,0-2 0,8-2-1,8-1 1,7-5 1,3 0 0,1 0-1,3-12 2,-5-3 0,-5-1 0,-4 0 1,-7-3 1,-6 3-2,-3-3 5,0 4 0,-9 3 3,-7 4 11,-2 3-8,-3 3-10,0 2 0,2 0-2,0 7 0,5 8-4,-1 3-19,9 5-29,6 0-49,0-1-71,16-4-70,10-8-204</inkml:trace>
  <inkml:trace contextRef="#ctx0" brushRef="#br0" timeOffset="38702.0004">11497 10324 487,'0'0'51,"0"0"-23,0 0 12,0 0 29,0 0 40,0 0-32,0-67-8,0 67-8,0 0-4,0 0-19,0 0-11,0 0-9,0 0 3,0 0 0,0 0-5,0 0-3,0 0-7,0 0-1,0 7-5,0 16 1,-6 8 7,-1 8 3,1 7-6,0 0-2,0 4 3,3 0-5,-1 1 4,-1 2-5,-1 2 1,1 4 2,2-6-3,-1-4 2,3-4-2,1-9 0,0-4 0,0-3 0,0-7 0,0-2 0,0-5 1,-2-5-1,1 1 0,-1-3 1,1 0-1,-2-2 1,1 1 0,-1-3-1,2 0 1,1-1 0,0-1 1,0-2-2,0 0 1,0 0 2,0 0 0,0 0 6,0 0-9,0 0-6,0-14-63,0-10-170,0-11-221</inkml:trace>
  <inkml:trace contextRef="#ctx0" brushRef="#br0" timeOffset="39120.3141">11521 10276 690,'0'0'155,"0"0"-83,0 0-51,0 0 63,0 0-18,0 0-23,-67-60-20,53 60-14,-5 16-1,-6 6-4,3 5 2,6-1 2,7-1-5,8-6-3,1-2 1,0-7 0,6-2 0,8-7 2,9-1-1,3 0 3,3-13 0,1-11-1,-9-4 2,-3 0-4,-9-1 0,-6 1 5,-3 4 10,0 6 6,-4 6 2,-7 5-4,1 6-11,-2 1-10,-2 8-5,0 21-1,0 15-25,11 13-40,3 14-52,3-2-235</inkml:trace>
  <inkml:trace contextRef="#ctx0" brushRef="#br0" timeOffset="39476.7522">11551 11514 776,'0'0'265,"0"0"-215,0 0-10,0 0 24,0 0-5,0 0-39,-12 23-17,10 23-3,-1 11 45,-2 4-24,5-2-13,-2-4-6,2-6 2,0-10-4,0-9 0,0-13-5,0-8-42,0-9-39,0-4-27,0-28-118</inkml:trace>
  <inkml:trace contextRef="#ctx0" brushRef="#br0" timeOffset="40148.9013">10391 10051 579,'0'0'256,"0"0"-186,0 0-12,0 0 27,0 0-30,0 0-29,5 2-26,10 1-6,15-2-20,16-1-42,10 0-95,6 0-101,-1 0-116</inkml:trace>
  <inkml:trace contextRef="#ctx0" brushRef="#br0" timeOffset="40342.972">10880 10074 509,'0'0'213,"0"0"-151,0 0-33,0 0 27,0 0-31,0 0-25,64 0-5,-32 0-28,1 0 11,-7 0 13,-2 0 5,-8 0 4,-7 1 3,-6-1-2,-3 1 1,0 1-2,-9 1-51,-13-2-137,-10-1-193</inkml:trace>
  <inkml:trace contextRef="#ctx0" brushRef="#br0" timeOffset="40735.2954">9538 9819 631,'0'0'221,"0"0"-111,0 0-25,0 0 1,-6-73 17,5 73-36,-1 3-67,-2 24-10,0 14 10,-1 11 5,0 1 4,4-3-7,1-4 2,0-8-4,0-7 0,0-2-1,0-7-1,0-3-54,0-4-30,0-5-38,2-10-167,15 0-307</inkml:trace>
  <inkml:trace contextRef="#ctx0" brushRef="#br0" timeOffset="42061.5118">13317 9759 669,'0'0'142,"0"0"-78,0 0 25,0 0-13,0 0-12,0 0-24,-5-52-20,5 52-13,0 0-4,0 0 4,0 0-1,0 0-1,0 0 0,0 0 0,0 0-3,-2 8-1,1 6 1,-1 3 7,1-1 5,1-2-12,-2-3 0,1 2 1,-1 4 0,-1 3 8,-2 6 1,1 4 2,1 3 1,0 4-2,2 3-6,1 3-5,0 0 0,0 2 2,0 2-4,0 0 2,-2 1 1,-2 2-3,1-2 2,-2-4-2,1 0 0,-2-3 1,0-1-1,3-1 0,0-2-2,1 1 2,1 2 0,1-3 3,0-4-3,0-6-2,0 1 1,-2-3 0,1 0 1,-2-1 0,0-1 1,0-2-1,1-2-1,1 3 1,-1-2 0,2 4 1,-1-2-1,1 2 1,-3-2-1,3-3 1,0-2 0,0-3-1,0-7 0,-1-4 0,1-2 0,0-1 0,0 0 6,0 0-5,0 0 6,0 0-4,0 0-2,0-5-1,0-11-45,1-8-89,11-12-57,1-11-224</inkml:trace>
  <inkml:trace contextRef="#ctx0" brushRef="#br0" timeOffset="42912.3188">13355 9768 526,'0'0'124,"0"0"-67,0 0-17,0 0 11,0 0 21,0 0-27,0-53-20,4 38-13,1-3-2,1-1 20,-2-2-7,2-2 2,-3 1-7,0-1-3,-2-4-8,0 4 8,-1-2-6,2-3 3,0 0 8,-2-3-10,2 2 0,-1 2 6,1 0 5,-2 1-9,1-1-1,-1 2 10,2 4-3,-1 1 2,1 4-3,-1 5-9,1 3 3,-2 4 1,0 1-4,0 3-3,0 0-5,0 0-1,0 0-1,0 0-5,0 1-2,-8 15 4,-6 5 5,-2 3 1,3-1-1,2-7 0,7-4 0,2-6-4,0-4-6,2-2-5,0 0 8,0 0 7,0-11 1,0-14-1,5-8 0,-3-2 0,-2 4 0,0 6 0,-3 8 2,-6 6-1,-3 9 0,-3 2-1,-2 8-4,0 14-2,2 6 5,7 0 1,5-5 0,3 0-1,0-7 0,3-6 1,3-4-2,0-6 1,-4 0-17,-1 0-2,-1 0-4,0 0 3,0-2-24,-3-9-201,-16-4-172</inkml:trace>
  <inkml:trace contextRef="#ctx0" brushRef="#br0" timeOffset="43521.8018">10778 8895 267,'0'0'208,"0"0"-125,0 0-21,0 0 4,0 0 34,0 0-30,-6-38-46,6 38 4,-1 0-11,1 0-12,0 0-5,0 0-1,0 0-6,7 0-14,17 0 10,10 0-28,8 0-88,9 6 3,4-1-79</inkml:trace>
  <inkml:trace contextRef="#ctx0" brushRef="#br0" timeOffset="43669.3529">11372 8880 450,'0'0'120,"0"0"-60,0 0-11,0 0 33,85 0-10,-66 0-41,8 0-27,7 2-4,8 6-95,9-4-108</inkml:trace>
  <inkml:trace contextRef="#ctx0" brushRef="#br0" timeOffset="43947.0374">12390 8954 819,'0'0'55,"0"0"-52,0 0 0,113 0 35,-64 2 14,11 5-36,7 4-16,8-3 1,-1-4-1,-4-4 0,-6 0 0,-9 0 0,-7-7 0,-8-3-1,-8-2 1,-5 1 4,-8 3-2,-3-1 1,-3 4 4,-7 0-7,-5 5-9,-1 0-114,-3 0-199</inkml:trace>
  <inkml:trace contextRef="#ctx0" brushRef="#br0" timeOffset="44859.3289">9899 8885 521,'0'0'114,"0"0"-42,0 0 14,0 0 26,0 0 0,0 0-51,-76-39-26,97 28-19,9 1-13,3 4 4,-2 6 0,-6 0-5,-9 10-2,-12 12 1,-4 7-1,-9 4 2,-21 1 0,-4 1 0,-1-5-1,7-10-1,10-7 1,11-8-2,5 0 0,2-4 0,9 0 0,20-1 1,12 0 1,6 0 8,5-8-4,3 0-1,2-1 0,1 1 3,-4 0 1,-11 0-2,-16 4 0,-15 3-6,-9 1 2,-3 0-2,0 0-3,0 0-16,0 0-33,-3 7-90,-9 5-36,-3-2-184</inkml:trace>
  <inkml:trace contextRef="#ctx0" brushRef="#br0" timeOffset="45797.3084">14766 10167 803,'0'0'117,"0"0"-85,0 0-32,0 0-2,0 0-77,0 0-174,0 0-258</inkml:trace>
  <inkml:trace contextRef="#ctx0" brushRef="#br0" timeOffset="45982.6706">15328 10134 901,'0'0'94,"0"0"-83,0 0-11,0 0-22,0 0 17,127-4-74,-45 6-166,8-2-287</inkml:trace>
  <inkml:trace contextRef="#ctx0" brushRef="#br0" timeOffset="46242.6185">16711 10132 1056,'0'0'47,"0"0"-31,0 0 7,0 0-12,0 0-11,0 0-88,-14-22-327</inkml:trace>
  <inkml:trace contextRef="#ctx0" brushRef="#br0" timeOffset="48312.0023">15848 7991 666,'0'0'185,"0"0"-89,0 0-15,0 0-19,0 0-7,0 0-16,0 0-6,-14-25 6,14 23-13,0 1-1,0-1-10,0 2-2,0 0-5,0 0-8,0 0-1,0 14-8,0 14 5,0 16 3,0 10 1,2 13 3,4 6-3,-2 5 1,-1 11 0,-1 4 0,-2 3 0,0 0-1,-2-7 1,-8 3-1,1-6 0,1 3 0,2-1 0,-2 1 0,0 4-1,1-5 1,-3-4 0,-1-1 0,3-6 0,1 3 1,1-4 0,2-2-1,4-6 0,-2-4 0,2 4 0,-2-2 4,1 2-3,-2 2-1,-2 1 1,1 5 0,-1-1-1,1-4 0,-2 0 3,2-7-3,-1-2 0,-3-3 1,1-2 1,-3-4-2,4-3 2,0-5-2,4-4 1,1-4-1,1-7 2,0-1 0,0-4-1,0-4-1,0-4 3,0-3-2,0-3-1,0-5 0,0-1 0,0-2-2,0 1 4,0 1-1,0 1-1,0 1 0,0 1-2,0-1 4,0 0-4,0-4 5,0-2-3,0-1 0,0 0 2,0 0-2,0-2-1,0-25-38,6-21-130,3-25-373</inkml:trace>
  <inkml:trace contextRef="#ctx0" brushRef="#br0" timeOffset="48964.4814">15880 8085 417,'0'0'91,"0"0"2,0 0 38,-58-80 12,41 70-27,3 6-23,-7 4-50,-4 0-24,-5 20-2,0 7-11,5 5-5,7-1 1,12-3-2,6-3 1,0-5 0,15-6-2,10-5-2,7-9-1,2 0-1,-1-23 5,-3-9 2,-4-6-1,-9 2 4,-10-1 1,-7 1 2,0 8 25,-7 4-3,-8 9-10,0 5 0,-1 7-20,-3 3-5,-4 15-7,-4 21-70,-1 9 15,2 14-116,-1 3-120,2 2-257</inkml:trace>
  <inkml:trace contextRef="#ctx0" brushRef="#br0" timeOffset="50335.8799">14562 8553 409,'0'0'142,"0"0"-83,0 0-34,0 0-3,0 0 16,0 0-9,-5 0-4,5 0 15,0 0 25,0 0 23,0 0-16,0 0-26,0 0-16,0 0-7,0 0-10,0 0-7,-3 10-3,2 8-2,-1 7 7,2 1-4,0 8 0,0 5-2,0 5 4,0 8-1,0 9-2,0 5 0,0 6 14,0 0-7,-1 1-3,-7 3-2,4 0-3,-2-1 2,3 0-1,0-4-2,0 1 4,0 1-4,-1-1 4,-2-3 3,1-5 1,-1-2-6,0-5-1,1 0-2,0 2 2,2 0 1,-1 4-2,2 2 0,-1-2-1,1 2 1,1-1-2,-1-3 3,2-4-2,-1-6 1,-1 1-1,1-2 0,-4-2 0,-2 2 4,2 0-2,1-1-1,-1-4 0,4-3-1,-1-5 3,2-4 3,0-1-6,0-5 2,0-1 2,0-6-2,0-4 1,0-4 3,0-3-6,0-3 1,0-4-2,0 0 4,0-2-2,0 0 0,0 0 1,0 0-1,0 0 9,0-2-10,0-15-22,3-11-79,6-14-132,2-13-130</inkml:trace>
  <inkml:trace contextRef="#ctx0" brushRef="#br0" timeOffset="50945.2392">14557 8784 445,'0'0'129,"0"0"-16,0 0 8,0 0-29,0 0 20,0 0-59,-31-41-42,29 52-9,2 6-2,0 1 4,0-6 1,0-4-4,11-6 0,1-2 1,4-2 4,2-14 3,-3-9 6,-6-1-7,-4-1 8,-5 3 4,0 2-4,-14 6 5,-8 3 19,-1 5-17,-5 8-17,-2 0 0,3 0-6,2 15-2,6 6-1,7 6 3,8 6-5,4 2-4,18 3-56,24-4-30,18-5-84,16-9-195</inkml:trace>
  <inkml:trace contextRef="#ctx0" brushRef="#br0" timeOffset="52205.1016">17260 7441 277,'0'0'257,"0"0"-187,0 0 16,0 0 11,0 0-5,0 0-1,-20-16-29,18 16-21,2 0-7,-1 0 1,-1 0-9,2 0-9,-1 0-5,1 0-4,0 0-3,0 0-5,0 0 0,0 13-1,0 3 1,0 9 13,0 2 0,0 0-4,-2 7-5,-1 7 1,-4 10-2,-1 12-1,-2 12 19,-5 6 0,1 7-9,-3 0-6,3 0-2,-1-4 1,3-3-5,2-6 3,0 0-3,2-1 1,2-4 1,0-3-1,-1-3 1,2-3-2,-1-3 3,0 2-3,0-2 0,-2-2 0,0 1 1,0 0-1,-1 4 0,1 0 1,2 2-1,0-2 0,1-2 0,0-2 0,1 0 1,1 2-1,-1-2 0,2-2 1,-1-5-1,0-4 0,-1-2 1,1-1 1,-2-1-2,0-3 1,1 2 1,1-1 0,2 2 0,-2-1 0,1-2 0,-1-1 0,2-2-1,-2-2 0,1-1 0,-1 0-1,0 0 2,-1-1-1,1 1-1,0-1 2,0 0-1,0 1-1,0-1 3,0-1-3,-1 2 0,2-2 4,-1 1-4,-3 0 0,2-1-2,-1-4 2,2-5 1,0-2 2,0-5-2,2-4-1,-1-2 0,1-4-3,1-2 3,0-1 1,-2-2 0,0 4-1,-1 3 4,-4 1-3,2 0-1,3 0 1,0-4-3,2-4 2,0 0-1,0 0-22,0-1-30,0-24-47,6-20-118,4-17-419</inkml:trace>
  <inkml:trace contextRef="#ctx0" brushRef="#br0" timeOffset="52968.6056">17234 7590 529,'0'0'119,"0"0"-33,0 0-6,0 0 14,0 0-32,0 0-31,-81 13-10,72-3 2,3-1-6,5-3-10,1-2-5,0 0-1,7-4 1,13 0 3,7 0 3,1-14 1,2-6-5,-8-4-1,-5-5 5,-9-3 2,-8-5 5,0-2 4,-10 2 3,-11 7 6,-6 9 1,-4 15-3,-5 6-3,-2 19-16,0 18-7,10 3-1,13 1 0,13-6-2,2-4-2,17-7 2,10-12 0,2-6 3,-2-6 3,-3 0 2,-7-13-1,-6-7 7,-8 0-4,-3-1 1,0 6-2,0 3 1,-6 7-7,1 5 0,-1 0-19,-5 27-94,-1 10 2,-1 5-173</inkml:trace>
  <inkml:trace contextRef="#ctx0" brushRef="#br0" timeOffset="54251.8157">17174 11196 203,'0'0'72,"0"0"-28,0 0 22,0 0 15,0 0-23,0 0-19,-40 5-25,35 0-11,-1-3-1,3 1-2,2-3 0,1 0 0,0 0 4,0 0 4,0 0 22,0 0 30,0 0 17,0 0-17,-2 0-31,2 0-17,0 0-5,0 0-3,0 0 2,0 0 18,0 0 10,0 0-2,0 0 5,0 0-24,8 0-13,11 0 0,8 0 11,12 1-9,11 5 4,13 1-2,13-1 0,20 0 4,20-3-3,13-3 5,14 0-5,7 0-1,1 0-1,3 0-2,-5 0-1,-3 0 3,-1 0-2,-6 0 0,-7 0 8,-3 0-9,-13 0 1,-8 3 3,-8 1-4,-11 0 2,-7 1 2,-10-1 0,-6 1-1,-8-1-2,-6-1-1,-6 1 7,-6 0-3,-5 0-1,-4 1 0,-6-2-2,0-2 13,-8 0 3,-6-1 1,-6 0-1,-5 0-2,0 0 17,0 0 2,0 0-8,0 0-11,0 0-8,0 0-7,0 0 0,0 0 0,0 0-31,0 0-41,0 0-30,0-4-86,6-10-277</inkml:trace>
  <inkml:trace contextRef="#ctx0" brushRef="#br0" timeOffset="54588.4118">20101 11021 859,'0'0'185,"0"0"-155,0 0-22,0 0 41,0 0 7,0 0-22,-59-20-34,59 20-5,0 17 5,0 4 5,12 5 16,4 3-5,4 2-10,3 1-1,1 4-4,0-1 1,-6-1-2,-6-3 1,-8-6 1,-4-2-2,-7-2 4,-18 0 4,-5 0 3,-6 0 5,-1 1-8,2-4-4,7 0-3,10-2-1,5-1-21,7 1-72,4-3-18,2-8-233</inkml:trace>
  <inkml:trace contextRef="#ctx0" brushRef="#br0" timeOffset="57244.8834">9146 7851 940,'0'0'139,"0"0"-92,0 0-42,0 0-5,0 0 2,0 0 4,94 73 1,-54-45-2,-4-2-5,-10-3 1,-10-5-1,-9-5 0,-7 1 3,-3-2 3,-17 0 8,-3-4 5,4-4-1,5-4 4,5 0 19,8 0-6,1-8-4,0-13-20,0-10-11,3-9-4,15-6 4,4-5-41,3-2-68,1 6 15,2 6-109,4 10 1,0 10 8,0 5 7,-7 6 154,-6 3 33,-8 4 91,-5 1 32,-5 2-7,-1 0 37,0 0-15,0 0-15,0 0-52,0 0-22,0 0-9,0 0-16,0 0-10,0 2-14,-4 20-11,-4 8 11,4 11 11,2 1-10,2-4-1,5-4-1,16-4-17,8-10-14,4-7-18,0-9-4,1-4-42,-5-2 48,-7-17 39,-7-5 9,-6-5 7,-6-3 41,-1 0 17,-2 1-11,0 2-10,4 7 12,0 5-10,-1 7-15,-1 6-5,-1 4-19,4 6-7,7 16-18,4 9 18,2 6 2,-3-1 2,0-3-4,-5-8 0,-6-6-1,3-8 1,-5-7 0,-2-4 1,1 0-1,-1 0 9,2 0 10,-2-17-2,4-8-2,2-7-15,3 0 10,3 0-4,4 7 2,-4 7 10,-2 10 3,1 7-11,0 1-10,6 11-6,4 15-1,3 7 6,2 6 0,-1 0-50,-1-1-70,-1-8-63,-6-12-235</inkml:trace>
  <inkml:trace contextRef="#ctx0" brushRef="#br0" timeOffset="57547.1569">10168 7522 1073,'0'0'100,"0"0"-34,0 0 5,0 0-29,0 0-22,0 0-15,70-42 7,-34 58-3,-3 9-2,-6 11 1,-3 10 0,-7 7 0,-5 5 0,-3-1 0,-1-2-4,1-9-1,4-7 2,-1-7-5,0-9 1,-3-8 1,-5-5-2,-4 0-2,0 0-26,-4 3-55,-17-1-47,-7-2-169,-4-7-353</inkml:trace>
  <inkml:trace contextRef="#ctx0" brushRef="#br0" timeOffset="58924.7331">20491 11925 675,'0'0'405,"0"0"-353,0 0-31,0 0 11,0 0 41,0 0-28,0 0-11,-27-41-21,27 41-11,0 0-2,0 10-1,0 12-4,0 11 5,0 8 8,4 4-2,1 3-5,-1-1 0,2-4-1,-1-6 1,-2-8-1,-3-10 0,0-8 0,0-5-1,0-2 1,0-4 0,-2 0 5,-2 0 2,-2-17 0,0-6-4,4-10 4,2-8-5,0-3 2,15-5-4,11 3 3,5 6-1,3 4-2,1 11 3,-5 8 0,-7 10 3,-2 7-2,-4 2-4,0 26-3,4 10 2,-3 8 1,2 4 5,-2 0-3,1-1 0,-3-4-2,-5-7 0,-5-4-2,-2-9 2,-2-5-27,-2-3-37,1-6-73,1-7-149,5-4-385</inkml:trace>
  <inkml:trace contextRef="#ctx0" brushRef="#br0" timeOffset="59075.5099">20995 12309 889,'0'0'194,"0"0"-179,0 0-14,0 0-1,0 0-1,0 0-152,-52 1-197</inkml:trace>
  <inkml:trace contextRef="#ctx0" brushRef="#br0" timeOffset="60917.3041">13121 11803 466,'0'0'617,"0"0"-570,0 0-47,0 0 7,0 0-7,0 0 13,101 37 3,-77-6-14,-11 1-2,-13-2 0,-1-4 5,-26-1 2,-5-3 7,4-6 9,6-5-6,13-5-1,7-4-6,2 1-6,8-1-4,25 1 0,19-3 6,16 0-6,14 0-1,2-3-71,3-4-37,-5-8-157,-8-2-249</inkml:trace>
  <inkml:trace contextRef="#ctx0" brushRef="#br0" timeOffset="61285.5063">14134 11822 1086,'0'0'65,"0"0"-52,0 0-7,0 0 5,0 0 8,101-15-5,-73 16-7,-8 13-7,-8 1-1,-5 7 1,-6 2 2,-1 5 1,0 6 0,0 4-2,2 3-1,7 1 1,5-4 0,3-5 2,3-6-3,-5-7 0,-5-6 0,-4-9 1,-5-2-2,-1 0 1,-5 2 0,-15 3 6,-5 1-6,-3 4-33,4-3-86,9-5-233</inkml:trace>
  <inkml:trace contextRef="#ctx0" brushRef="#br0" timeOffset="61856.0226">15593 11876 1054,'0'0'111,"0"0"-107,-27 88-2,27-61-1,9-4 8,17-4-2,4-7-1,3-8-1,-2-4 6,-5 0-1,-7-8 12,-5-8 18,-5-1 12,-5 5-6,-2 3-5,-2 5 6,0 4-9,0 0-31,0 0-7,0 13-12,-8 15 1,-8 13 11,2 4-30,7 3-69,7-4-54,3-10-60,22-13-313</inkml:trace>
  <inkml:trace contextRef="#ctx0" brushRef="#br0" timeOffset="62148.6001">16559 11922 1116,'0'0'53,"0"0"-53,0 0-3,0 0 3,5 111 16,9-68-8,6 1-5,6-3 0,-3-6 0,-6-7 1,-11-8 20,-6-6 9,0-3 1,-23-2 5,-8-2-12,-2-3-27,5-3-17,10-1-73,14 0-51,4-9-186,9-13-173</inkml:trace>
  <inkml:trace contextRef="#ctx0" brushRef="#br0" timeOffset="62299.8702">16697 12076 502,'0'0'195,"83"-86"-53,-35 51-13,1 6-47,3 6-38,-4 7-11,0 5-8,-9 4-6,-9 2-6,-15 3-10,-8 0-3,-7 2-3,0 0-74,-24 0-214,-10 0-267</inkml:trace>
  <inkml:trace contextRef="#ctx0" brushRef="#br0" timeOffset="63736.0501">8927 11143 613,'0'0'125,"0"0"-91,0 0 3,0 0 23,0 0-1,0 0-35,3-6-12,0 2-7,1 0 1,3-3-3,-4 2 1,0-1 11,-1 2 5,-2 0-6,0-1 8,0 4 0,0-1-10,0 2 3,0 0-4,0 0-7,0 0-2,0 0-2,0 0-1,0 0-2,0 0 2,0 0 0,0 0 0,1 0-2,4 0 3,4-5 2,3-5 4,4-2 4,-4-2-4,0 0-2,-6 6 10,-4 1 2,-2 4 1,0 3 1,0 0-5,0 0-13,0 0-1,0 0-7,0 0 2,-2 2 5,1 0 1,1 0 0,0-2-1,0 0 1,0 0 2,0 0 4,4 0-2,5-7 5,-3-2-6,-2 2 8,-1 3 12,-3 0 1,0 0-10,0 0-14,-12 4-5,-11 0-53,-10 12-66,-9 11-112,-1-5-159</inkml:trace>
  <inkml:trace contextRef="#ctx0" brushRef="#br0" timeOffset="64414.9907">7741 10962 825,'0'0'171,"0"0"-107,0 0-28,0 0 3,0 0 4,0 0-29,-15-15-14,15 15-3,0 0-1,0 0 1,0 0-1,0 0 0,0 6 4,0 0 1,0 3 0,0 1-1,0 3 0,0 1 0,0 0 0,0 1 1,0-3 0,0-5-1,0-3-1,0-3 0,0-1-4,0 0 4,0 0 1,0 0 5,0-8 4,0-5-5,-3-5-1,-5 2 18,-2 2 7,5 6 1,1 2-7,1 6 6,1 0-11,-2 0-17,-2 20-19,-3 10 19,1 2 1,2-5-1,6-10 2,0-9-2,0-8-1,0 0 1,2 0 0,7-15 0,3-5-7,-3 0-73,-8 3-32,-1 1-178</inkml:trace>
  <inkml:trace contextRef="#ctx0" brushRef="#br0" timeOffset="65126.7847">6210 11064 207,'0'0'610,"0"0"-517,0 0-32,0 0-39,0 0 7,0 0 3,-3 25 11,3-14-23,0-4-5,0-2-4,0-3 3,1-2 2,1 0 8,2 0 24,4-11 2,1-8-11,3-1-22,0-1-5,-6 4 2,-1 5 0,-2 5-9,-3 1 3,0 6-7,0 0-1,0 0-1,0 0-5,0 10 0,0 4 6,-3 1-1,-1-4 1,4-4-5,0-1-11,0-5-10,0 2-12,0-1-18,0 2-28,0 2-50,0-2-126,0-3-181</inkml:trace>
  <inkml:trace contextRef="#ctx0" brushRef="#br0" timeOffset="65775.1288">5165 11105 536,'0'0'173,"0"0"-80,0 0-34,0 0 30,0 0 8,0 0-43,-4-4-23,4 4-8,-2 0-7,2 0-11,0 0-5,0 0 0,0 2 2,0-2-2,0 0 3,0 0 0,0 0 3,8-5 3,1-9-2,-1-5-3,2 2-1,-7 3 13,0 5 6,-3 3-8,0 4-6,0 0 3,0 2-4,0 0-7,0 0-1,0 0-2,0 0-2,0 0 0,0 10 1,-6 2-21,3 5-39,1 3-35,2-3-207,0-3-425</inkml:trace>
  <inkml:trace contextRef="#ctx0" brushRef="#br0" timeOffset="67105.6182">8603 11699 658,'0'0'75,"0"0"-61,0 0 11,0 0 53,0 0-16,0 0-11,-24-5-21,22 5-1,2 0 4,-1 0-1,1 0-4,0 0-7,0 0-2,0 0-2,0 0 1,0 0-3,0 0-1,0-1-12,15-1 1,7 0-3,7 2 0,0 0-2,0 0-71,-1 0-117,-2 0-131</inkml:trace>
  <inkml:trace contextRef="#ctx0" brushRef="#br0" timeOffset="67588.1078">9101 11564 726,'0'0'242,"0"0"-152,0 0-27,0 0 21,0 0-12,0 0-43,-16-14-29,16 43-9,0 14 9,0 13 4,0 0 0,0 5-4,-5 3-64,-5-2-65,-3-8-191,-3-15-256</inkml:trace>
  <inkml:trace contextRef="#ctx0" brushRef="#br0" timeOffset="68090.8122">6959 11765 792,'0'0'268,"0"0"-217,0 0-42,0 0 6,0 0 6,0 0-8,64 0-4,-21 5-9,5-1-29,4 2-147,3-5-155</inkml:trace>
  <inkml:trace contextRef="#ctx0" brushRef="#br0" timeOffset="68379.1577">7459 11701 913,'0'0'165,"0"0"-112,0 0-23,0 0-21,0 0 13,0 0 12,102 14-16,-80 10-17,-12 4-1,-10 2-1,-6 6 1,-15 0 3,-1-7 4,5-6-6,7-11-1,10-5 0,1-2 0,29-5 3,16 0 5,12-2-4,5-12-4,-2-3-30,-8 1-42,-10 3-79,-10 1-151,-15 5-190</inkml:trace>
  <inkml:trace contextRef="#ctx0" brushRef="#br0" timeOffset="68819.9849">5753 11937 739,'0'0'227,"0"0"-132,0 0-58,0 0-3,0 0-24,0 0-3,82-25-6,-31 25-2,4 0-62,-6 0-215,-7 0-191</inkml:trace>
  <inkml:trace contextRef="#ctx0" brushRef="#br0" timeOffset="69137.3801">6071 11781 884,'0'0'90,"0"0"-68,0 0-6,0 0 24,87-56 15,-59 47-23,-6 7-23,-11 2-6,-8 0 11,-3 0-6,0 9 2,-3 15 1,-9 9 26,0 6-21,6 6-9,6 0-6,8 4 0,23-6 2,9-3-1,6-6 0,2-7-2,-11-7-2,-13-2-21,-10-6-19,-14 1-6,-3 1-10,-27-2 6,-14 5-71,-6-3-39,-8-2-73</inkml:trace>
  <inkml:trace contextRef="#ctx0" brushRef="#br0" timeOffset="69719.0128">4493 12086 836,'0'0'181,"0"0"-161,0 0-20,0 0-10,0 0 7,106-27-96,-65 19-146,-5-2-129</inkml:trace>
  <inkml:trace contextRef="#ctx0" brushRef="#br0" timeOffset="70017.2316">4761 11941 522,'0'0'214,"0"0"-68,0 0-61,0 0 0,0 0-20,0 0-29,-16-20-36,20 45 1,8 13 7,0 6 0,3 0-3,0-6-2,6-7-3,-2-7 0,0-11 0,-1-9-8,-1-4 8,0-5 4,2-19-2,-1-1 8,-5-3-9,-1 4 6,-6 7 36,-3 9 2,-3 8 3,0 0-32,0 27-16,0 23-7,-18 24 7,-3 14 0,0 7-75,-1 0-40,2-9-166,1-11-363</inkml:trace>
  <inkml:trace contextRef="#ctx0" brushRef="#br0" timeOffset="70478.9452">4121 13178 340,'0'0'849,"0"0"-801,0 0-48,0 0-81,0 0 37,232-70 44,-12 28 7,68-2 4,57 1 17,41 4-21,32 7-7,7 5 2,-4-1-4,-20 3-1,-31 1-5,-37 2-3,-44 4-10,-50-1-14,-48 7-30,-57-2-104,-56 3-190</inkml:trace>
  <inkml:trace contextRef="#ctx0" brushRef="#br0" timeOffset="70828.0073">4603 13327 1013,'0'0'200,"0"0"-171,0 0-29,164-13-25,2-7 25,49-8 0,49-4 31,43 0 7,36-2 4,33 5-11,14 4-15,12 6-15,-11 3-2,-21 1-4,-30 1-99,-49-9-83,-52-5-350</inkml:trace>
  <inkml:trace contextRef="#ctx0" brushRef="#br0" timeOffset="70947.8113">9033 12884 597,'0'0'680,"-115"-16"-629,86 16-51,22 4-51,7 14-111,34-5-74,16-6-502</inkml:trace>
  <inkml:trace contextRef="#ctx0" brushRef="#br0" timeOffset="76352.5141">11390 10606 679,'0'0'118,"0"0"-96,0 0-22,0 0-7,0 0 7,0 0-3,0 0-110,1 0-101,14-5-36</inkml:trace>
  <inkml:trace contextRef="#ctx0" brushRef="#br0" timeOffset="76787.2117">13505 10453 834,'0'0'103,"0"0"-103,0 0-227,0 0 43,0 0 39,0 0-37</inkml:trace>
  <inkml:trace contextRef="#ctx0" brushRef="#br0" timeOffset="77120.3981">14738 10218 522,'0'0'420,"0"0"-392,0 0-28,0 0-120,0 0 12,0 0 9,10 0-185</inkml:trace>
  <inkml:trace contextRef="#ctx0" brushRef="#br0" timeOffset="77294.1163">15734 10159 376,'0'0'0</inkml:trace>
  <inkml:trace contextRef="#ctx0" brushRef="#br0" timeOffset="81102.9275">13199 10488 230,'0'0'0,"0"0"-31</inkml:trace>
  <inkml:trace contextRef="#ctx0" brushRef="#br0" timeOffset="83642.3722">17686 7091 81,'0'0'787,"0"0"-692,0 0-72,0 0 15,0 0-5,0 0-33,0 0 0,57-55-138,-10 44-58,4-3-49</inkml:trace>
  <inkml:trace contextRef="#ctx0" brushRef="#br0" timeOffset="83834.7991">18778 6628 256,'0'0'634,"0"0"-552,0 0-56,0 0-7,61-81 2,-34 68-16,9-2-5,12-1-100,11-1-72,8-5-60</inkml:trace>
  <inkml:trace contextRef="#ctx0" brushRef="#br0" timeOffset="84026.4504">19916 6086 685,'0'0'175,"0"0"-149,0 0-23,0 0-3,90-58 0,-61 50-1,6-5-184,5-3-185</inkml:trace>
  <inkml:trace contextRef="#ctx0" brushRef="#br0" timeOffset="84194.4074">20762 5675 862,'0'0'63,"0"0"-58,0 0-5,0 0 0,109-75-41,-73 57-174,4-3-227</inkml:trace>
  <inkml:trace contextRef="#ctx0" brushRef="#br0" timeOffset="84374.6967">21713 5297 701,'0'0'185,"0"0"-155,0 0-24,0 0-3,0 0-3,0 0-80,100-55-204</inkml:trace>
  <inkml:trace contextRef="#ctx0" brushRef="#br0" timeOffset="84556.3808">22560 4957 701,'0'0'168,"0"0"-165,0 0-3,81-41-1,-45 26-131,5-4-352</inkml:trace>
  <inkml:trace contextRef="#ctx0" brushRef="#br0" timeOffset="84727.3533">23240 4711 163,'0'0'801,"0"0"-733,0 0-55,0 0 0,0 0-5,0 0-8,33-11 0,-30 11-119,-3 4-136,0 5-402</inkml:trace>
  <inkml:trace contextRef="#ctx0" brushRef="#br0" timeOffset="127834.1744">8191 14872 623,'0'0'121,"0"0"-49,0 0 1,0 0 1,0 0-10,0 0-9,0 0-18,0 0-17,0 0-5,-8-25 0,7 25-10,1 19-5,0 12 0,0 9 8,0 5 4,0-2-10,3-6 0,9-6 2,6-6-3,2-6-1,2-2 2,-1-9-1,1-2-1,-2-5 0,-1-1-10,3-3 8,1-14 2,-1-8 0,3-6 3,-1-5 0,-4-6 3,0 1-12,-2 4 13,-4 11-4,-5 8 17,-2 12-4,-7 6 5,0 0-5,0 0-16,3 22-12,0 12 6,1 10 6,1 2 16,3-2-15,0-7 2,0-4-2,1-3 0,2-8-1,-1-5-20,-1-4-51,4-9-23,5-4-63,7-9-103,5-16-127</inkml:trace>
  <inkml:trace contextRef="#ctx0" brushRef="#br0" timeOffset="128128.2539">8970 14815 722,'0'0'150,"0"0"-80,0 0 9,0 0-20,0 0-20,0 0-19,-12-6-14,6 6-3,-6 9 10,-4 6-1,-7 11-1,1 5 2,2 8-2,6 3 10,6-4-5,8-2-3,0-4-6,15-5-6,8-4 4,6-3-1,1-5 0,-3-3-4,0-3-4,-5-5-51,-2-1-38,7-3-38,1 0-110,-1-7-105</inkml:trace>
  <inkml:trace contextRef="#ctx0" brushRef="#br0" timeOffset="128526.4279">9232 14925 503,'0'0'353,"0"0"-234,0 0-38,0 0-23,0 0-15,0 0-12,0-14-25,2 34-5,6 5 11,2 5 9,-4-4-8,0-1-7,-5-3 0,1-7-5,-2-3-1,0-5-1,0-6 1,0-1 0,0 0 4,0 0-1,0 0 8,0 0-1,1 0 20,5-17 0,3-11-14,3-12-13,9-3-1,2 6-2,2 7-2,-4 14 2,-8 10 4,-1 6-1,0 0-3,3 16-1,0 9 0,-2 3 1,2 5 3,-6-3-3,1-2-5,-1-2-45,-1-3-57,1-5-60,3-11-173,-3-6-310</inkml:trace>
  <inkml:trace contextRef="#ctx0" brushRef="#br0" timeOffset="128786.3124">9607 14718 655,'0'0'223,"0"0"-139,0 0-37,0 0 24,90-37-24,-67 51-8,-2 13-11,-1 11 3,-4 11-12,-9 10-2,-4 6 4,-3 1-3,0-2-11,0-11-1,-3-6-2,-1-10 0,-1-8-4,-5-6 0,0-6-6,-8-3-27,-3-4-64,-5-7-31,-2-3-185,-5-6-207</inkml:trace>
  <inkml:trace contextRef="#ctx0" brushRef="#br0" timeOffset="129379.805">9116 14764 646,'0'0'62,"0"0"-61,0 0 11,0 0 52,0 0 50,0 0-67,-72-49-19,56 45-10,-2 1 7,-4 0 1,-2 2-4,2 1-1,4 0 5,1 0-5,5 0-1,-1 0-11,1 0-2,4 4 2,2 4 0,-1 5-4,0 6 2,-2 5 5,1 6 7,-2 2-8,1 6-4,0 2 0,-3 4 9,3-2-4,4-3-3,1-2-5,2-3 5,2-2-7,0-1 7,0-5-5,0-1-3,6-6 3,2-2-3,1-6-1,1-1 0,1-4 0,5-2 0,2-3 2,9-1-1,3 0 0,-3-1-1,-4-5-37,-7-4-42,-9-1-44,-1-2-99,-6-2-106</inkml:trace>
  <inkml:trace contextRef="#ctx0" brushRef="#br0" timeOffset="129791.8347">8907 14787 562,'0'0'118,"0"0"-67,0 0 24,0 0 5,0 0 17,0 0-39,-3-50-16,3 50-21,0 0 5,0 0-4,-1 0-3,-2 0-7,-2 0-9,-7 17-3,-6 20 0,-5 19 26,-4 10-1,6 3-18,9-6 3,6-8 6,6-8-12,0-7 5,3-4-7,10-5 3,4-6-2,-1-4-2,4-3-1,0-7-16,6-3-56,4-4-31,1-4-117,3 0-175</inkml:trace>
  <inkml:trace contextRef="#ctx0" brushRef="#br0" timeOffset="136837.1647">10365 14961 862,'0'0'146,"0"0"-124,0 0-18,0 0 14,0 0 27,0 0-7,0 0-20,-24-14-10,24 14-8,6 0 0,12 7 3,2 1 8,6 1-3,4-4-4,-2-1 1,-1-2-5,-5-2 0,-6 0-15,-5 0-50,-9 1-77,-2 7-65,-10 3-127</inkml:trace>
  <inkml:trace contextRef="#ctx0" brushRef="#br0" timeOffset="137038.679">10247 15124 964,'0'0'131,"0"0"-117,0 0-14,0 0 0,0 0 22,0 0-7,1 13-12,31-7 6,11-2-1,6-4-5,3 0-3,-2 0-16,-1 0-72,-6 0-105,-7 0-128</inkml:trace>
  <inkml:trace contextRef="#ctx0" brushRef="#br0" timeOffset="139419.4673">11194 14764 879,'0'0'162,"0"0"-107,0 0-30,0 0 20,0 0 24,0 0-23,-24-30-44,53 52 5,11 13-4,10 17 7,2 12 0,-5 5-6,-13-4 0,-10-4-3,-13-16-1,-11-12-3,0-7 3,-12-10 1,-16-6 4,-2-6 2,1-4-4,9 0 4,6-20 4,5-12 11,5-7-13,4-15-6,0-8-3,18-6 0,11-2-1,6 6-13,1 13-20,4 8-37,-5 14-51,0 9-126,-2 4-240</inkml:trace>
  <inkml:trace contextRef="#ctx0" brushRef="#br0" timeOffset="140036.9713">12043 14643 436,'0'0'164,"0"0"-92,0 0 6,0 0 3,0 0 4,0 0-3,-7-38-49,1 34-11,0-1 6,-1 2 5,1 1-10,-1 0 6,1 2-9,-2 0-4,-4 0-6,-4 12-6,-4 13 2,-2 11 5,2 11 4,4 4-8,5 1 3,5 2 7,6-4-7,0-4-4,5-4-5,8-11 0,2-5-1,3-5 1,4-5-1,0-4 0,3-6-37,2-4-33,4-2-34,2 0-149,0-20-203</inkml:trace>
  <inkml:trace contextRef="#ctx0" brushRef="#br0" timeOffset="140518.9662">12322 14747 978,'0'0'162,"0"0"-100,0 0-19,0 0 30,0 0-17,0 0-30,-34-23-26,34 42-10,3 8 10,10 8 14,-2 6-5,-4 0-5,-2 1 0,-4-5-3,-1-5 1,0-6-2,0-9 0,-6-3 0,0-7 0,3-6 0,2-1 5,1 0-5,0 0 5,0 0 0,0-14 7,0-13-12,0-12-1,0-8-3,0 1 0,10 3 4,7 10 0,-1 8 0,2 7-3,-1 5 3,-1 7 3,-1 4 1,3 2-4,-1 8 4,3 17-4,1 8 1,-2 10 0,-2 2 1,-3 0-1,-3-1-1,-3-8 1,-4-7-1,-4-5-3,0-4-21,0-2-27,0-1-44,0-5-136,0-7-340</inkml:trace>
  <inkml:trace contextRef="#ctx0" brushRef="#br0" timeOffset="141004.8371">12913 14921 762,'0'0'377,"0"0"-323,0 0-39,0 0 8,0 0 2,0 0-3,85-23-14,-37 18-7,-5 3-2,-5-1-23,-7 2-69,-9-2-21,-6-2-99,-10-2 13,-6-5 71,0-2 71,-7-3 58,-14 2 72,-1 0 30,-2 3 37,4 2-4,6 3-1,6 3-62,4 2-9,4 2 7,0 0-31,0 0-20,0 0-19,0 17 1,0 7 15,0 4 16,1 5-22,1 0-4,-2 1 2,0-5-5,0 2-1,0-6-2,-2-2-22,-1-2-52,3-6-76,0-8-169,18-7-234</inkml:trace>
  <inkml:trace contextRef="#ctx0" brushRef="#br0" timeOffset="141219.3677">13350 14727 1010,'0'0'172,"0"0"-104,0 0-44,0 0 5,0 0-6,0 0-15,9 43 26,-3-11-7,-3 3-16,-3 5-10,0 1 1,0 2-2,-6-6-12,-1-2-74,1-7-89,6-12-148</inkml:trace>
  <inkml:trace contextRef="#ctx0" brushRef="#br0" timeOffset="141575.8326">13575 14561 1118,'0'0'103,"0"0"-63,0 0 14,0 0 5,0 0-21,0 0-16,26-27-16,5 27-2,-6 13 0,-3 8 1,-6 4-5,-5 9-4,-4 5 4,-3 10 1,-4 8 0,0 10-1,-6 2 5,-3-5-4,2-5-1,4-13 2,3-7-2,-2-8 0,1-4 0,-3-5 0,-1-4-1,-1-2-1,-3-3 0,-7-1-16,-4 1-29,-8-4-44,-1-7-162</inkml:trace>
  <inkml:trace contextRef="#ctx0" brushRef="#br0" timeOffset="141898.4197">14262 14976 1166,'0'0'55,"0"0"-48,0 0-4,0 0 35,106-27-4,-50 14-23,8 6-11,-2-1-62,-8 3-62,-10-2-271</inkml:trace>
  <inkml:trace contextRef="#ctx0" brushRef="#br0" timeOffset="142249.1329">14827 14747 1156,'0'0'143,"0"0"-129,0 0-14,0 0 0,0 0 8,93 86 2,-61-29-5,-6 0-5,-7-6 2,-8-12-2,-7-15-1,-4-12 1,0-8 0,0-4 1,0 0 1,-4 0 6,-5-4 9,0-12 3,0-7-12,2-9-1,5-9-7,2-9-6,5-3-17,17 2-58,12 10-77,14 9-187,10 12-234</inkml:trace>
  <inkml:trace contextRef="#ctx0" brushRef="#br0" timeOffset="142802.9004">15473 14639 917,'0'0'139,"0"0"-81,0 0 6,0 0 44,0 0-60,0 0-25,-35-21-23,21 44 2,-5 10-2,-2 7 22,0 2-13,6 4-8,8 1-1,7-3-2,1-6-33,27-10-56,14-11-3,7-10-13,3-7-92,-5-7-22,-10-17 77,-11-7 144,-10-8 24,-7-4 132,-3 1 14,1 9-60,-2 9-6,-4 11-20,1 9-10,-1 4-11,-1 0-39,2 0-24,4 16-15,1 9 15,5 4 6,-3-1-5,-3-5 0,-1-5-1,-1-8 0,-3-5-4,-1-2 4,0-3 1,0 0 6,0 0 7,0-8 12,0-8 9,0-7-21,3-6-11,8-1 3,4 3 1,3 4-4,4 8 1,0 5 5,-2 8-3,-1 2 0,-2 0-6,-1 18 0,-1 4-3,0 7 2,-6-2-9,-1 3-61,2-3-90,2-9-144,2-7-314</inkml:trace>
  <inkml:trace contextRef="#ctx0" brushRef="#br0" timeOffset="143028.2391">16082 14593 826,'0'0'180,"0"0"-119,0 0 17,0 0 1,0 0-17,0 0-30,74-20-6,-57 63 12,-4 3 2,-4 1-8,-1 0-16,-3-1-6,-4 2-8,-1 0-2,0-1-1,0-1-27,0-2-60,-8-6-89,5-5-255</inkml:trace>
  <inkml:trace contextRef="#ctx0" brushRef="#br0" timeOffset="147730.5244">8067 15735 493,'0'0'115,"0"0"-42,0 0-27,0 0 30,0 0 61,0 0-42,0 0-43,-56 0-24,63 0-28,35 0 4,31 0 9,34 0 6,31 0-3,18 0-9,16 0-1,1 0 0,-11 0-6,-11-4 0,-21-2 0,-19-1-2,-13 1 4,-22 0-2,-13 2 6,-16 0-4,-17 4-1,-15-2-1,-10 2 2,-5-2-4,0 2 4,0 0-4,-20 0 2,-18 0-4,-15 10-45,-15 7-50,-8 1-140,2 1-71</inkml:trace>
  <inkml:trace contextRef="#ctx0" brushRef="#br0" timeOffset="148218.4259">8034 16029 764,'0'0'163,"-101"-5"-72,65 5-78,14 0-12,9 0 17,11 0 28,2 0 3,0 0-23,24 0-23,28 0 0,36-4 15,33-4 13,31 1-13,14-3-2,4 5-7,-2 4-9,-17 1 3,-14 0-2,-16 0-1,-18 0 1,-16-3-2,-13 0 1,-19 0 0,-16 2 7,-15 1-5,-14 0 1,-7 0 10,-3 0 7,0-2 2,0 2-8,0 0 0,0 0-7,0 0-3,0 0-1,0 0-1,0 0-2,0 0 0,0 0-1,0 0-1,0 0-13,-3 0-46,-7 6-44,-9 15-13,-5-7-241</inkml:trace>
  <inkml:trace contextRef="#ctx0" brushRef="#br0" timeOffset="149338.6765">11830 15992 521,'0'0'121,"0"0"-88,0 0-20,0 0-2,0 0 17,0 0 39,0-2-6,0 2-14,0 0-1,-1 0-1,-1 0-10,-1 0-17,0 0-8,-2 0-2,-1 0-2,-5 0 2,-1 0-1,-3-1 4,3-1-2,3 1 2,2 1 5,3-1 0,2 1-6,0-2 0,1 2-10,1 0 5,0 0-2,0 0 1,26 0-4,32 0 0,33-4 16,32-2-5,26-4-9,12 3 5,6 2-3,0 2 0,-6 3 1,-10 0-5,-19 0-5,-15 0 5,-21 0-2,-23 3 4,-21 0-1,-17-2-1,-18 0 0,-12-1-1,-5 0 1,0 0-5,0 0-3,-11 0 4,-13 0 4,-8 0-31,-10 0-20,-6 5-56,-4 2-140,-2 0-43</inkml:trace>
  <inkml:trace contextRef="#ctx0" brushRef="#br0" timeOffset="149808.7143">11566 16195 902,'0'0'108,"-90"0"-99,65 0-9,14 0-14,10 0 14,1 0 20,0 0 31,23 0-38,26-3-11,25-8 8,28 1 4,17-1 3,18 3-10,12 2 2,5 4-8,0 2-2,-1 0 2,-7 0 1,-8 0-1,-14 0 2,-20 2-3,-17 0-2,-18-2 2,-17 0 4,-18 0 13,-12 0 1,-13 0 14,-6 0-5,-3 0-1,0 0-6,0 0 0,0 0-6,0 0-11,0 0 0,0 0-1,0 0-2,0 0-61,0 0-49,3 0-76,17 0-252</inkml:trace>
  <inkml:trace contextRef="#ctx0" brushRef="#br0" timeOffset="150610.5272">15126 15989 706,'0'0'110,"0"0"-89,0 0-2,0 0 31,0 0 18,108-20 2,-31 14-32,17 5 1,8 1-13,6 0-10,2 0 5,-4 0-6,-5 0-6,-12 0-3,-10 0 14,-20 0-12,-15 1 3,-20-1-11,-14 0 12,-8 0-9,-2 0-1,0 0 1,0 0-3,-12 0-11,-11 6-53,-11 4-38,-8-2-35,-2 5-12,-1-1 13,3-1 43,-6 0-9,-2 2-63,-4-4-38</inkml:trace>
  <inkml:trace contextRef="#ctx0" brushRef="#br0" timeOffset="150947.0693">15254 16134 356,'0'0'188,"-117"2"-77,77-1 1,16-1-27,12 1 4,8-1-11,4 0-23,0 0-22,3 0-8,27 4-15,23 0 13,28 0 27,20 1-7,16 1-24,4 3-7,0 2-5,-5-2-3,-7 0-1,-12-2 9,-14 0-6,-11-1 9,-15-2-4,-14-1-2,-12 0-1,-10-2 0,-12 0-6,-4-1 5,-4 0-5,-1 0 4,0 0-6,0 0 0,0 0-2,0 0-27,0 2-45,-4-2-46,-16 0-55,-14 0-253</inkml:trace>
  <inkml:trace contextRef="#ctx0" brushRef="#br0" timeOffset="154136.6018">17451 14874 847,'0'0'126,"0"0"-53,0 0-59,0 0-3,0 0-1,0 0 2,0 0-3,-10 62 9,10-39-1,4-5-6,7-5 2,4-5 7,9-4 16,10-4-5,14 0-8,15-16-8,10-9 0,9-11-9,4-6 7,5-8-10,3-4-3,0-4 0,-5 1 4,-9 4-4,-13 8 2,-15 12 2,-16 12 2,-14 9 5,-13 8-3,-7 3 3,-2 1 0,0 0-4,0 0-5,0 0-1,0 0-1,0 0-1,0 0-3,0 0 2,0 0-10,-17 0-39,-11 13-65,-10 1-76,0 0-471</inkml:trace>
  <inkml:trace contextRef="#ctx0" brushRef="#br0" timeOffset="154300.2909">18489 14740 1016,'0'0'83,"0"0"-63,0 0-20,-83-25 0,72 25-26,3 0-59,1 6-201,0 2-292</inkml:trace>
  <inkml:trace contextRef="#ctx0" brushRef="#br0" timeOffset="157383.4648">8660 17125 664,'0'0'198,"0"0"-148,0 0-34,0 0-2,0 0 39,0 0-17,0-28-7,0 19-27,3 0-2,1 0 0,-4-5 4,0 6 1,-4-7-2,-16 1-2,-7 4-1,-9 3 8,-5 4 0,2 3 5,3 3-3,5 18 1,4 12-1,12 17-2,6 11-2,9 11-3,5 7 1,22 2 7,8-1-6,5-7-4,-2-3 0,-2-11-1,-11-10 0,-10-9-22,-12-13 7,-3-7 8,-15-8 7,-15-5 3,-4-7 2,-1 0 7,1-10 5,7-11 12,5-4 12,7-4-14,8 1-18,7-2-3,0-2-6,25 0-2,9-1-6,11-2-32,7 3-39,-1 2-94,0-1-195</inkml:trace>
  <inkml:trace contextRef="#ctx0" brushRef="#br0" timeOffset="158038.5762">9157 17190 821,'0'0'244,"0"0"-210,0 0-15,0 0 20,0 0 25,0 0-18,-81-53-26,76 78-20,-8 17 1,-2 12-1,-1 5 26,1-2-19,4 2-3,8-6-4,3-6 0,9-12-2,27-12-36,12-12-22,10-8-19,8-3-34,-1-9-125,-3-13 12,-10-7-30,-13-6 144,-13-2 112,-8-3 183,-9 3 20,-7 2-4,-2 4-13,0 6-78,0 8-20,-6 9 8,3 5-22,0 3-29,1 0-26,1 0-19,1 21-4,0 5 4,0 11 7,0 0-1,0-2-4,0-9-1,0-2-1,0-5 1,0-7-1,0-3 0,1-3 0,-1-6 0,0 0 2,2 0-1,-1 0 4,2 0 2,2-20 0,5-9 4,5-4-11,2 2 0,2 5 0,-1 9 1,-5 7 5,-5 6 8,-5 4-2,1 0-11,3 8 5,4 11-6,2 4 13,1 4-12,-4 2 0,-1 2-1,-4 2-3,-2-3-49,-2-2-46,2-7-107,6-11-252</inkml:trace>
  <inkml:trace contextRef="#ctx0" brushRef="#br0" timeOffset="158292.6667">9843 17167 1107,'0'0'106,"0"0"-71,0 0-24,0 0 3,0 0 5,31 74 2,-10-23-1,-5 5-11,-11 2-8,-5-1 0,-5-2 5,-11-5-4,-1-10-1,7-8 1,1-5 1,5-5-3,4-2 0,0-3-47,13-9-132,14-8-298</inkml:trace>
  <inkml:trace contextRef="#ctx0" brushRef="#br0" timeOffset="158557.6309">10862 17337 1065,'0'0'169,"0"0"-124,0 0-45,0 0-22,0 0 22,0 0-9,117-13-11,-60 16-184,-15 7-309</inkml:trace>
  <inkml:trace contextRef="#ctx0" brushRef="#br0" timeOffset="158679.8675">10780 17510 1265,'0'0'65,"0"0"-63,0 0-2,0 0 25,0 0-14,95-1-11,-5-9-4,4-4-101,-9-3-160</inkml:trace>
  <inkml:trace contextRef="#ctx0" brushRef="#br0" timeOffset="171358.5487">11681 17099 958,'0'0'90,"0"0"-57,0 0-24,0 0-8,0 0 2,0 0-2,-6 113 10,19-63-3,2-8-7,3-5 0,0-8 1,1-6-1,-2-6 0,-2-4-1,-6-9 2,-2-2-2,-3-2 0,-1 0 0,3 0 3,5-9 0,7-7 14,0-11-5,3-1-2,-1 0 3,-1-3 5,-2-1 4,2-1 5,-3 6-12,-6 8 1,-1 8 7,-6 9 2,-3 2-20,1 7-5,4 21-17,1 13 17,0 7 12,1 2-1,-1-7-10,0-3-1,0-5 0,-1-6-9,2-4-73,1-4-26,1-10-51,4-10-165</inkml:trace>
  <inkml:trace contextRef="#ctx0" brushRef="#br0" timeOffset="171640.5814">12407 17165 993,'0'0'72,"0"0"-65,0 0 33,0 0 12,0 0-10,0 0-21,-47-28-17,45 28 3,-7 11-4,-4 18-2,-10 13 1,-2 11 11,1-1-2,12-3 1,11-4 2,1-5-12,19-8 3,14-4 3,7-4-6,5-11-2,6-4-8,-1-5-62,3-4-73,0-7-220</inkml:trace>
  <inkml:trace contextRef="#ctx0" brushRef="#br0" timeOffset="172030.2513">12822 17195 850,'0'0'276,"0"0"-191,0 0-62,0 0 1,0 0-8,0 0 11,-36 82-1,38-42-22,7-3 1,-3-2-5,-2-4-1,-2-4 1,-2-7 1,0-8 0,0-6 1,0-5 1,0-1-3,0 0 5,0 0 4,0 0-6,0-16 5,1-7-8,7-10 2,5-1-2,2 2 0,4 7 1,-2 6 1,-2 8 15,-3 6 3,-2 5-3,0 0-7,1 10-10,1 7 2,0 9-2,-3 3 1,1 5-1,-2 0-24,-1-3-43,1-1-53,2-11-118,1-8-201</inkml:trace>
  <inkml:trace contextRef="#ctx0" brushRef="#br0" timeOffset="172298.9365">13191 17090 857,'0'0'227,"0"0"-159,0 0-27,0 0-5,0 0 4,0 0-9,70 100-11,-55-38-7,-5 4-8,-6-1 3,-4-6-5,0-5-3,0-8 0,-4-7 0,-6-11 2,2-7-2,2-3 2,3-6-2,3-2 0,0-3-111,2-7-145,14 0-400</inkml:trace>
  <inkml:trace contextRef="#ctx0" brushRef="#br0" timeOffset="172704.2614">13872 17416 109,'0'0'1004,"0"0"-931,0 0-46,0 0 44,0 0-12,0 0-24,5-2-26,39-2-1,16-2 0,8 0-6,-7 1-2,-6-1 0,-12 3-5,-9 2-18,-11-2-33,-7 3-52,-7 0-46,-1 0-172,-3 0-365</inkml:trace>
  <inkml:trace contextRef="#ctx0" brushRef="#br0" timeOffset="173692.9541">14681 17174 837,'0'0'172,"0"0"-120,0 0-10,0 0 25,0 0 11,0 0-46,-25-22-32,22 47-8,-3 12 4,1 12 4,4 0 4,1-3-3,0-8 1,16-7-2,6-7-2,5-7 0,-1-6 2,2-5-8,-4-6-4,-3 0 4,-3-6 8,-5-17 5,-2-3 5,-4-8-3,0 1 6,-2 1-1,-2 5 3,0 10 13,0 4 4,-3 7-1,0 5-2,0 1-17,0 0-12,3 10-2,3 17-1,3 9 3,0 3 0,-2 5 0,4-4-9,-4 1-37,1-7-45,2-4-30,2-7-96,3-12-243</inkml:trace>
  <inkml:trace contextRef="#ctx0" brushRef="#br0" timeOffset="173949.768">15347 17118 1052,'0'0'174,"0"0"-160,0 0-12,0 0 19,0 0 23,-84 103-2,67-51-22,5 4-7,6-2-4,5-4-4,1-2-5,0 0 0,10-9-2,10-5-10,4-9-55,6-8-55,6-7-23,7-10-241</inkml:trace>
  <inkml:trace contextRef="#ctx0" brushRef="#br0" timeOffset="174332.1441">15606 17290 1045,'0'0'127,"0"0"-89,0 0 41,0 0-22,0 0-37,0 0-20,-18 37 0,18 3 10,0 2-3,0-2-7,0-3 0,0-5 3,2-11-3,-2-6-2,0-8 1,0-4-1,0-2 2,0-1 4,0 0 6,0-3 3,0-17 11,0-10-21,4-9-3,13-4 3,6-1-3,6 7-2,0 9 2,-4 11 3,-5 7 14,-3 10 0,-5 0-8,-2 17-6,3 12 2,-2 4 3,-2 10-6,1 0-1,-1 4-1,5 2-45,5-6-65,8-10-153,1-10-589</inkml:trace>
  <inkml:trace contextRef="#ctx0" brushRef="#br0" timeOffset="174583.2082">16263 17485 1109,'0'0'189,"0"0"-186,0 0 9,0 0-9,0 0 4,122-36-7,-67 34-73,3 0-136,-7-1-326</inkml:trace>
  <inkml:trace contextRef="#ctx0" brushRef="#br0" timeOffset="174785.4477">16670 17287 1100,'0'0'143,"0"0"-113,0 0 43,0 0-4,0 0-32,0 0-30,-17 17-4,28 20 11,-3 8-5,-4 5-7,-4 0-2,0 0-30,-2-5-55,-2-9-127,4-13-333</inkml:trace>
  <inkml:trace contextRef="#ctx0" brushRef="#br0" timeOffset="175068.0738">16838 17118 1107,'0'0'160,"0"0"-100,0 0-15,0 0-12,0 0-5,0 0-5,93 99 3,-65-32-14,-7 7-4,-9 4-1,-7-2-4,-4-3-1,-1-7 0,3-9-1,-1-11 0,-1-11 0,1-7-1,-2-12-3,0-4-13,-5-5-21,-17-5-22,-8-2-57,-7-4-156,-4-17-595</inkml:trace>
  <inkml:trace contextRef="#ctx0" brushRef="#br0" timeOffset="176143.4733">8008 18255 1016,'0'0'74,"0"0"-74,0 0-1,0 0 1,0 0 22,0 0 11,44-19 4,42 5 4,39-8 1,27 2-16,21 2-14,10 3-2,-1 4-6,-14 5-4,-21 3 3,-29 2-6,-31 1 2,-31 0-35,-25 0-21,-20 0-10,-11 4-6,-21-1-8,-28 7 59,-25 6-51,-19-2-96,-12 5-30,-9 1 16,-7 10 88</inkml:trace>
  <inkml:trace contextRef="#ctx0" brushRef="#br0" timeOffset="176429.2617">7923 18658 493,'0'0'357,"0"0"-197,0 0-145,124-6 0,-11-15 16,34-2 33,31-5 11,28 2-14,13-2-20,8-1-2,-2 1-12,-14-1 5,-22 3-9,-25 6 6,-31 1-14,-35 5-8,-29 7-7,-33 4-25,-23 3-19,-13 0 7,-27 0-39,-28 0 13,-24 1-93,-15 15-162,-4-3-441</inkml:trace>
  <inkml:trace contextRef="#ctx0" brushRef="#br0" timeOffset="182591.3481">8634 15755 460,'0'0'196,"0"0"-102,0 0-77,0 0-17,0 0 2,0 0 26,0 0 22,26 0-3,4 0-1,14-4-5,19-12-3,18-4-9,14-5-8,17-3-6,4-4-4,0 3-7,-3 2-4,-9 5 5,-19 4-4,-17 7 5,-18 1-4,-19 6-2,-12 2-4,-14 2 4,0 0 3,-5 0-2,0 0 4,0 0 3,0-2 6,0 2-6,0 0-1,0 0-7,0 0 2,0 0-3,0 0 1,0 0-2,0 0-4,0 0-13,0 0-22,0 0-42,0 0-36,3 10 2,-3-2-91,0-1-323</inkml:trace>
  <inkml:trace contextRef="#ctx0" brushRef="#br0" timeOffset="190023.9159">12528 18020 692,'0'0'114,"0"0"-107,0 0-1,0 0-3,0 0 36,0 0 9,0 0-31,45-3-4,37 3 28,27 0-6,28 0-4,21 4-20,18-1-2,15 2-6,14 0 25,1 2 4,0-1-22,-7-1-9,-14-3 3,-14-2-4,-21 0 0,-26 0 4,-24 0 0,-27-3 0,-27-1 2,-17 0 8,-19 3-6,-8 1 2,-2 0 1,-3-5-6,-18-1-2,-18-1-3,-13-2-49,-11 8-3,-7 1-40,-2 4-55,1 12-80,2 1-111</inkml:trace>
  <inkml:trace contextRef="#ctx0" brushRef="#br0" timeOffset="191271.3773">13750 18101 436,'0'0'63,"0"0"-42,0 0 10,0 0 64,0 0 38,0 0-50,-13-11-40,13 11-30,0 0-2,0 0-9,-3 0 7,-3 14 1,-5 8 26,-4 6-9,-5 7-8,-2 7-5,0 6-8,0 4 7,1-4-8,-1-7-4,5-5 3,-1-5-3,-1-1 1,-3-10 0,-6 1 0,0 0 2,-7-5-1,-3-2-1,-4 0 1,-5-1-2,-4-1 0,-7-2-1,-7-1 2,-3-2-2,-7 0-2,-8-5 2,-8-2-7,-8 0 4,-1 0-2,-1 0 5,0-2 0,2-3-1,-1 1 1,7-6 0,7 6 1,6-5 1,6 4-2,6-2 2,2-1-1,5 2-1,0-2 0,1-1 0,-1 2-3,1 0 1,2-2-8,3-2-3,7 1 8,2-2-3,10 1 2,-1-2 6,2-1 0,2-1-2,2-2 0,1-3 2,2-3-1,-2-3 1,0-2 0,0 0 5,2-1-5,-2-2 0,3 1 1,1-2 1,2 3-2,1 1 0,1 1 2,1 2-5,-3 1 5,2 4-2,-4-2 0,-3 1 1,0 4-1,-2 2 0,4 4 1,5-2-1,4 4 1,6 1 4,5 3 0,2 1 3,2 0 3,1 1-5,2 0 0,0 3 1,0 0 0,0 0-1,0 0 2,0 0 0,0 0-2,0 0 0,0 0-2,0 0 0,0 0-4,0 16-5,5 10 5,6 11 9,-1-3-3,-3 1-3,2-2-2,0-7-1,-6-5 1,0-5 3,-1-7-4,-2-5 0,0-4 0,0 0 1,0 0 4,0 0 4,0-4 3,-8-14 30,-7-8-26,-5-8-15,-2-5 4,2 0-2,2 1 3,1 4-2,5 9 4,2 5 10,5 10-7,4 1 2,1 8 2,0 1-10,0 0-5,18 0-9,11 0 9,18 3 3,11 6-2,3-1-1,8-2 0,-3-1-2,-2 0-25,-3-4-29,-7-1-28,-7 0-31,-11 0-209,-12-11-213</inkml:trace>
  <inkml:trace contextRef="#ctx0" brushRef="#br0" timeOffset="195328.5004">12349 16219 663,'0'0'217,"0"0"-156,0 0-16,0 0-9,0 0-2,0 0-4,0 0-2,-15-18-14,15 18-9,-1 0-4,-4 0 0,-5 0-1,-12 3-1,-16 12 0,-10 8 1,-8 2 0,-1 1 0,0-1 0,4 0 1,2-2-1,0-2 1,-1-3-1,1-2 1,2-2 1,1-1 0,-6-2-2,-4 1-1,-6-3 1,-9-1 0,0 0 1,-3-6-1,0 0-1,4-2 1,2 0 3,2-4-3,3-8 0,4-1 0,3-3 2,4-3 0,0 1-2,4-3 0,3-2 0,4-1 1,8-3 5,0 0-2,5-5-3,4 1 1,3 0 2,4 0-4,-4 3 2,1 0 0,-4 0 0,-2 2 1,-2-1-3,-1 2 3,-2 3-3,5 4 1,1 0-1,2 3 0,2-1 0,2 0-2,2 2 7,3 1-3,5 4 2,2-1 9,3 1 4,0 5-3,3 2-5,2 0-4,-1 2 1,2 0-5,0 0 0,0 0-1,0 0-4,0 7 0,-3 13 1,-3 8 2,0 7 1,-4 1 0,1-4 0,1-4 0,1-6 1,-2-6-1,3-2 0,0-6 0,-1 0 0,2-5 1,2-2 1,3-1 1,0 0 3,-1 0 0,-4-7 2,-1-12 3,-3-7-6,-1 2 0,4 1 6,-1 2 8,7 3-5,0 3-7,0 3 0,0 2 7,12 3-13,8-1 1,9-1 0,8 5-4,11 1 3,4 3-3,5 0 0,1 0-23,-5 6-48,-2 7-36,-5-1-55,-6-6-195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6T04:40:45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 1108 429,'0'0'71,"0"0"-65,0 0 1,0 0 41,0 0 8,0 0-29,0 0-13,-2 0 13,2 0 12,0 0 0,0 0-9,0 0-1,-1 0-13,-1 12-10,-1 8 0,0 5 4,0 5 9,3 2-14,0-2 8,0 1-12,0-2 11,9-2-4,2-8-6,2-4 2,-1-6 0,7-5-2,2-4 1,3 0-3,0-8-8,2-12-28,-3-1 3,-8-4-1,-3 0 1,-6 0 9,-3-2 23,-3 1 1,0 4 5,1 1 3,-1 5 13,0 2 1,2 5 22,-2-2-17,0 6 3,1 1-12,-1 3 2,0 1-10,0 0-6,0 0-4,2 1-4,-2 14-1,6 4 5,-3 5 9,4-3-8,1 1-1,-4-1 3,1 2-1,-1-2-1,1-1 0,2-2-1,-1-2-3,2-3-1,-3-6-8,2-1-3,0-2 0,-1-4 8,0 0 7,0-7 2,6-10 1,-4-5-1,3-2-2,1 1 4,-3 0-4,5 1 2,-4 5-2,-1 2 3,-3 4-3,0 4 8,-3 4-3,-2 3 1,4 0-6,1 0 0,3 12-7,1 10 7,2 6 5,2 3 0,0 1 0,0-3-2,2-2-2,-2-8 0,-1-4 0,-4-6 0,-1-5 3,-2-4-4,-2 0 2,5 0 1,-3-1 2,3-14-1,4-4 0,-1-5 0,0-1-4,0-1 2,3 3-1,0 3-1,-3 3 0,3 4 1,-3 5 0,-5 2 2,-2 2 6,2 4-5,1 0-4,1 0 0,4 0-1,-1 11 1,4 3 0,-1 3 0,0 0 0,0 2 0,-3-3 0,0-3 0,-3-5 1,2-2-2,0-6 1,0 0 0,2 0-2,1-6 2,2-8 0,-1-2-3,1-3 3,-1-1 1,3 3-1,-1 1 0,-3 1 2,-3 4-5,1 1 6,-3 5-4,-5 2 3,-2 3-4,1 0 2,1 8-11,2 13 11,3 6 6,-3 1-5,5-3 1,-2-5-2,2-3 4,0-9-4,-2-4 2,1-4-2,-2 0 0,1-9-18,-6-9-89,1-4-140,-4-3-159</inkml:trace>
  <inkml:trace contextRef="#ctx0" brushRef="#br0" timeOffset="162.1734">2313 995 878,'0'0'94,"0"0"-92,0 0 4,0 0-4,0 0-2,0 0-160,-14-15-155,37 8-126</inkml:trace>
  <inkml:trace contextRef="#ctx0" brushRef="#br0" timeOffset="485.1825">2529 811 772,'0'0'196,"0"0"-174,0 0 16,0 0 1,0 0-19,0 0-20,12 46 0,-1-1 19,-4 14 4,-2 3-6,-4 1-9,-1-4-1,2-6-4,0-10 1,0-4 5,1-6-1,0-8 0,0-7-1,0-8-4,-3-6 0,0-3-2,3-1 0,-3 0-2,0 0-1,3 0-14,0 0-8,2-11-10,0-4-43,1-3-3,-1 4-75,-4-3-68,-1 4-13</inkml:trace>
  <inkml:trace contextRef="#ctx0" brushRef="#br0" timeOffset="769.2759">2597 1185 642,'0'0'208,"0"0"-136,0 0-9,0 0-7,0 0-13,0 0-28,50-30-12,-20 23-1,1-1-1,-2 1-1,-4 1 0,-7 2 4,-5 1-4,-7 2 2,-4 1-2,-2 0 0,0 0 3,0 0-2,0 0-1,0 0-4,0 0-55,0 0-104,0 0-164</inkml:trace>
  <inkml:trace contextRef="#ctx0" brushRef="#br0" timeOffset="1519.876">4079 975 686,'0'0'35,"0"0"-29,0 0-6,0 0 14,0 0 36,0 0-32,70-20-15,-65 18-2,-2 1 6,-3-2 1,0 2-2,-14-1 14,-6 2-19,-6 0 8,1 0 0,2 6 11,4 5 0,3 2-11,10 3-2,4 2-7,2 0 0,2 2-1,19 1 1,5 1 0,7-2 9,3-4-6,0 1-3,3-4-7,-5 0-5,-7-2-11,-5-1 5,-10 0 15,-9-2-8,-3 2 2,-3 0 9,-21 0 7,-9 2 20,-8-2-1,-1 0-2,3-3 17,5 1-5,5-3-8,7 0-14,6-2-13,8-1 3,7-2-4,1 0-10,0 0-50,9-3-36,15-12-76,7-10-155</inkml:trace>
  <inkml:trace contextRef="#ctx0" brushRef="#br0" timeOffset="1873.6929">4502 795 888,'0'0'60,"0"0"-51,0 0 62,0 0 27,0 0-42,0 0-32,-23-42-24,23 53-8,0 21-6,3 18 14,0 11 12,0 7-5,-1-1-3,-2-4-4,4-10 3,4-9-1,3-10-1,3-7-1,-3-7 2,0-7-1,-5-6-1,-3-3 0,-1-3-7,-2-1-31,0 0-4,0 0 12,0-3 3,-6-10-38,-8-2-76,-2-4-24,2-1 8,0-4-139</inkml:trace>
  <inkml:trace contextRef="#ctx0" brushRef="#br0" timeOffset="2067.8054">4381 1069 694,'0'0'205,"0"0"-186,0 0-7,0 0 40,0 0 7,0 0-46,16 0-10,15 0 11,8 0-13,4 0-2,-1 0-99,-1-8-174</inkml:trace>
  <inkml:trace contextRef="#ctx0" brushRef="#br0" timeOffset="2721.9769">4872 1127 754,'0'0'270,"0"0"-270,0 0-17,0 0 17,0 0 32,0 0-11,55 0-20,-36-3-1,-7-1-19,-3 1 7,-7 2-3,2-2 4,-4 1 9,0-3-2,-12 2 4,-6 1 3,-6 2-1,-1 0 5,1 0 11,3 2-1,0 12-6,3 5 5,8 2-5,4 2-5,4-1 0,2 0-6,8-2 2,17-3-5,8-8-10,3-5-24,3-4-6,-3-1-40,1-14-33,-9-4 55,-7-4 51,-3-1 10,-6 1 17,-3-1 30,-5 2 54,-2 4-34,-2 4-9,0 0 6,0 8-2,0 4-21,0-1-3,0 3-26,0 3-12,0 27-7,0 15 7,0 16 1,0 12 11,0 4-8,0 1 1,0-4 1,0-12-2,4-7-2,4-14 1,-2-6-1,-2-5-2,-1-11 1,0-5-1,-3-6 0,0-8-5,3 0-27,0 0-15,5-8-2,4-13-46,4-9-194,0-11-120</inkml:trace>
  <inkml:trace contextRef="#ctx0" brushRef="#br0" timeOffset="3008.8785">5203 1123 653,'0'0'187,"0"0"-170,0 0-10,0 0 28,107-54 34,-68 54-42,-3 0-20,-9 16-5,-12 4-2,-8 2-1,-7-1-7,-9 1 8,-19-4 20,-8-3 20,2-2 5,-2-3-8,4-2-11,7-1-19,6-2-7,10 1-10,9 0-80,0-6-166,9 0-321</inkml:trace>
  <inkml:trace contextRef="#ctx0" brushRef="#br0" timeOffset="3740.8909">6519 870 902,'0'0'101,"0"0"-101,0 0-13,0 0 7,0 0-1,0 0 5,34 1-4,8-1-27,-5-14-3,-4-4 4,-12-1 32,-13-5 10,-3 5-2,-5-3 5,-5 0 28,-12 4 2,-7-1-2,6 6-13,0 4 16,6 6 9,6 3-31,-1 21-22,-2 26-11,-2 22 11,-2 17 10,1 5-3,2-5-3,2-3 0,2-8 0,-3-6-4,0-7 1,0-3-1,-1-11-6,-2-11-29,1-8-38,1-14-104,0-12-125</inkml:trace>
  <inkml:trace contextRef="#ctx0" brushRef="#br0" timeOffset="4146.7">6550 1111 777,'0'0'144,"0"0"-116,0 0-13,0 0 5,0 0 9,97-12-18,-64 33-10,0 3 2,-7 1-3,-5-5 0,-10 0-3,-10-2-20,-1-4 12,-4 1 11,-11-7 2,3-3 1,6-5 11,4 0 13,2 0 11,0-19 5,8-7-33,14-4-9,8-6 1,7 2 0,1 5 0,-2 5 0,-6 10 8,-7 5 5,-5 9 1,-6 0-2,-3 6-9,1 11 0,-4 4-1,-1 1-3,-5-3 3,0-2-2,0-3-2,0-1-39,0 1-47,-5-6-113,2-6-214</inkml:trace>
  <inkml:trace contextRef="#ctx0" brushRef="#br0" timeOffset="4343.2988">7254 869 1053,'0'0'91,"0"0"-83,0 0-4,0 0 26,0 0-30,0 0-2,-7-8-132,20 20-56,2 4-95</inkml:trace>
  <inkml:trace contextRef="#ctx0" brushRef="#br0" timeOffset="4475.0621">7339 1116 679,'0'0'157,"0"0"-67,0 0-42,0 0 12,0 0-6,0 0-33,-43 69-17,43-67-4,0-1-67,6-1-102,15-3-111</inkml:trace>
  <inkml:trace contextRef="#ctx0" brushRef="#br0" timeOffset="4688.7523">7596 989 993,'0'0'76,"0"0"-65,0 0 7,0 0 42,100-28-12,-61 25-34,1 2-13,-1 1-1,-8 0 3,-4 0-6,-9 0-1,-8 0-57,-5 2-41,-5 9-64,-12 2-104,-21 2-106</inkml:trace>
  <inkml:trace contextRef="#ctx0" brushRef="#br0" timeOffset="6095.1819">1315 2313 128,'0'0'427,"0"0"-394,0 0-33,0 0-64,0 0 15,0 0 49,-15-22 66,12 22 16,-3 0 2,-2 0-52,-6 0-26,-3 5-2,1 1 7,2-1-2,4-2 10,4-2 5,6-1-1,0 2 4,0-2-8,0 0 0,0 0-4,0 0 1,0 0 4,15 0 2,13 0 2,14 0 0,21-5-2,14-7-5,10-4-6,11-1-11,10-1 3,6 0-1,10-1 1,5 2-2,2 2-1,0-3 1,5 4 3,1-4-4,-3 1 2,-2 2-4,-5-1 2,-9 5 0,-4 4-1,-9 1 1,-10 2-3,-7 0 3,-7 4 1,-9-2 0,4 2-1,1 0 0,2 0 3,5-5-2,5 1-1,4-2-1,5-2-1,5 2 4,-1-2-4,-1 0 2,3 1 0,-2 0 2,1 2-2,1 1 0,1-1 3,-2 1-3,4 0 0,-8-2-1,-1 1-1,-4 3 2,-4-2 0,-5 4 0,-8-2-1,2-1 1,-1 0 2,-2 3-2,6-5 0,-1-1 1,5 2 4,1-2-5,-2 2-3,-5-1 3,-2 4 0,-2-3-1,3 3 1,1 1 1,-2 0-1,1-1 0,-4-1 7,-5-1-6,0-1 5,-4 1 7,-5-1 3,-7 1 12,-7 1-7,-6-1 0,-8 1-5,-11 1-2,-9 1 1,-7-3 4,-4 3-5,-2 0 4,0 0-5,0 0-2,0 0-7,0 0-4,0 0-2,-5 0-7,-7 0-41,0 0-67,2 0-58,4 0-237</inkml:trace>
  <inkml:trace contextRef="#ctx0" brushRef="#br0" timeOffset="6229.8515">7752 1887 421,'0'0'614,"0"0"-531,0 0-73,0 0-8,0 0-2,0 0 0,5-5-114,-7-6-333</inkml:trace>
  <inkml:trace contextRef="#ctx0" brushRef="#br0" timeOffset="9127.4033">10557 1203 562,'0'0'183,"0"0"-159,0 0-4,0 0 63,0 0-13,0 0-28,3-18-21,-3 16-10,0 2 3,0 0 2,0 0-9,0 5-7,0 21-2,0 12 2,0 12 31,-1 6-4,-1 0-15,2-7-3,0-2-8,9-13 0,9-9 2,3-6-1,3-8-2,4-6 1,1-5-1,2 0-1,0-13-10,-1-12 6,-3-8 5,-5-6 2,-4-10 0,-1-1 4,-2 1-5,-2 5 4,-6 9 5,1 7 11,-3 3-9,-2 7 6,2 3 4,-4 5-3,1 4-4,0 5-8,-2 1-5,1 0-2,2 17-12,0 14 4,0 11 8,-1 9 3,-2 2-3,1 3 4,2-7-4,2-8 1,4-7-1,-3-10-7,1-7-42,1-2-20,3-9-45,-1-5-151,0-1-143</inkml:trace>
  <inkml:trace contextRef="#ctx0" brushRef="#br0" timeOffset="9704.1116">11293 1189 787,'0'0'143,"0"0"-132,0 0-4,0 0 55,0 0 2,0 0-26,-42-26-28,42 26-9,-1 0 3,1 0 3,-3 0-7,0 0-1,-5 12 1,-4 11 1,-4 11 5,-2 5 5,4 5 8,2 3-4,5 0-4,5-3-10,2-6 5,0-5-6,14-8 0,6-7-1,6-3-2,4-9-39,5-6-12,3 0-28,-4-14-9,-1-9-8,-3-9 69,-5-9 30,-3-5 3,-5-2 2,0 2 15,-2 4 23,-3 10 14,-2 6-5,-6 4-3,-1 5-10,-3 5 26,2 2-30,-1 7-1,-1 3-8,0 0-18,0 3-8,2 22-21,-1 13 21,4 11 8,-1 6 0,4-3-3,-1 3-3,4-8 0,0-6-1,0-9 0,-3-7-1,-1-8-16,2-7-57,-2-9-40,4-1-172,-1-13-293</inkml:trace>
  <inkml:trace contextRef="#ctx0" brushRef="#br0" timeOffset="10051.0238">11666 1278 702,'0'0'78,"0"0"-78,0 0-9,0 0 9,106 9 0,-69-9-108,-7 0-44,-9 0 63,-7-9 89,-7-5 56,-7-1 75,0-2 14,0 1-18,0 2-25,-3 4-21,-1 3 7,3 4-26,1 3-24,0 0-35,3 16-3,12 16 0,3 12 6,-3 8 2,-3 2-5,-6-1-3,-6-2 0,0-5 0,-3-9 0,-12-8 0,3-5-20,6-9-35,3-4-62,3-11-145,7 0-294</inkml:trace>
  <inkml:trace contextRef="#ctx0" brushRef="#br0" timeOffset="10428.1419">12494 1286 736,'0'0'144,"0"0"-127,0 0-5,0 0 43,0 0-14,0 0-33,92-5-8,-54 5-7,-5 0-111,-5 0-131,-9 0-167</inkml:trace>
  <inkml:trace contextRef="#ctx0" brushRef="#br0" timeOffset="10602.5242">12579 1392 719,'0'0'214,"0"0"-194,0 0-2,0 0 26,0 0 11,0 0-35,-6 23-10,39-22-3,8-1-7,4 0-83,1-5-125,-5-10-232</inkml:trace>
  <inkml:trace contextRef="#ctx0" brushRef="#br0" timeOffset="12002.2297">14063 846 137,'0'0'435,"0"0"-375,0 0-21,0 0 24,0 0 38,0 0-27,17-31-40,-17 30-6,0 1-4,0 0 6,0 0-1,0 0 2,0 0 1,0 0-10,0 0-1,0 0-6,0 0-6,0 0-2,0 0-6,0 0-1,3 19-6,4 11 6,-1 13 2,0 6 7,-2 4-3,1 0-6,-2-3 4,-1-6-4,0-7 1,0-8 0,-1-4 0,1-8 0,-1-7-1,-1-5 0,2-3 2,-2-2-2,1 0-14,-1 0-13,0 0-20,0-2-22,0-7-133,0-9-161</inkml:trace>
  <inkml:trace contextRef="#ctx0" brushRef="#br0" timeOffset="13374.3165">13467 864 155,'0'0'363,"0"0"-336,0 0-19,0 0 2,0 0 48,0 0 20,47-70-39,-38 52-21,-4 0 1,-5 1 10,0 0 15,-2 1-19,-13 3 1,-4 2 4,-1 5-7,-3 6-8,-1 0-10,-1 14-2,1 19 1,4 15 2,4 10-1,5 10 11,4 6-7,2 8-2,-2 3-5,-2 7 1,-5-1-2,-3 0 1,-9-10-2,-2-9-2,-3-12 2,-1-14 0,3-7 2,7-10 1,8-9-2,9-8-1,5-2-2,6-1 2,24-2 1,9 2 0,10 0 4,3 4-1,-2 5-3,-6 9-1,-10 10 2,-14 9-1,-11 9 2,-9 8 11,-9 9 19,-17 4 1,-5 7 2,1 6 4,2 10-17,6 4 11,4 6-9,6 5-5,4 3-1,7-1-8,1-1-4,4-9-5,14-16-1,8-14-1,2-19 0,-3-16 0,-1-16-10,-6-18-15,3-7-17,1-11-6,5-23-60,-2-15-79,1-18-244</inkml:trace>
  <inkml:trace contextRef="#ctx0" brushRef="#br0" timeOffset="14310.429">16737 664 903,'0'0'84,"0"0"-50,0 0 16,0 0 31,0 0-21,0 0-17,-18-49-21,18 49-19,-1 4-3,-3 26-15,-3 15 9,-2 14 6,0 9 8,3 1-4,2-1-1,4-3 2,0-7-3,6-9-1,9-8 0,4-10-1,-1-9 1,-2-7-1,1-8 0,-4-4-7,-1-3-16,0 0-6,-3-8-13,0-7-37,-2-2-32,-5-1-54,-2-3-101,0-1-203</inkml:trace>
  <inkml:trace contextRef="#ctx0" brushRef="#br0" timeOffset="14526.0064">16705 900 793,'0'0'184,"0"0"-155,0 0-17,0 0 39,0 0 12,0 0-52,9-4-2,30 4-18,10 0-12,10 0-80,2 0-90,3 0-229</inkml:trace>
  <inkml:trace contextRef="#ctx0" brushRef="#br0" timeOffset="14939.4887">17296 821 822,'0'0'183,"0"0"-159,0 0-21,0 0 9,0 0 30,0 0-23,-20 24-11,42-6 4,5-2 5,2 1 2,-3-3-2,1-1-4,-5-3-8,-1-4-1,-6 0 2,-5-2-5,-6-1 0,-2-2-1,-2 3 0,0 2-5,0 6 1,0 5 4,-14 3 3,-5 1-1,-2 1 3,-1-2-4,4 0-1,-2-2 0,0-3 4,4 1-4,1-5 0,4-2 1,2-2-1,6-1 2,0-2-2,3-2-1,0 2-25,0-2-63,15-2-61,18 0-191</inkml:trace>
  <inkml:trace contextRef="#ctx0" brushRef="#br0" timeOffset="15394.8235">17892 855 755,'0'0'216,"0"0"-182,0 0-15,0 0 17,0 0 32,0 0-25,-13-35-43,11 35-1,-4 0-9,-3 11 10,-5 6 0,-2 6 5,-1 7 3,3 2-5,2 1 8,0 1-1,6-1-5,4-3 1,2-5-6,0-5 0,14-4 2,5-6-2,8-6 2,1-4 8,1 0-6,-1-8 4,-4-9-6,-3-1 1,-3-3 4,-5-4-1,-3 2 7,-2-3 6,-5 2 0,-1 1 0,-2 3 5,0 1 0,0 1-2,-8 5-1,-1 1-11,0 4 5,0 2-8,-1 0-7,-5 3-1,-4 3-12,-4 0-53,-2 5-36,-1 9-76,6-5-210</inkml:trace>
  <inkml:trace contextRef="#ctx0" brushRef="#br0" timeOffset="17653.7847">14336 2502 344,'0'0'276,"0"0"-193,0 0-44,0 0 14,0 0 16,0 0-20,47-67-33,-41 64-8,-2-2-4,0 1 12,-4 1 7,0 0 6,0 0-3,0 2 0,0 0-12,0-3-1,0 4 2,0 0-5,0 0-10,0 0 3,0 0-3,0 0-4,-5 0-1,-3 0 5,2 5 0,0 1 0,2-5 2,-2 0-2,1 2 4,1-1-3,-2 0-1,0 2 1,-4-1 0,-1 4 2,0 3-1,-3 4 0,2 5 1,-1 2-1,3 5-2,4 3 3,3 1 1,2 2-1,1 0-1,0 1 1,4-5 1,10-2-3,2-6 2,2-5-3,-1-4 0,2-4 3,2-4 0,3-3 1,4 0 3,3-3-5,-1-10 2,0-2-2,-5-2 3,-7-1-1,-3-4 1,-6-1 14,-4-4 6,-5-3-14,0-1 7,0 1-4,-8-4-5,-4 3 9,-3 3-2,2 3 4,-2 3-7,1 6 0,1 3 4,1 3-9,3 3-6,-4 1-2,4 2-1,-2 2-9,-2 2-43,1 0-23,0 0-44,5 5-59,5 2-181</inkml:trace>
  <inkml:trace contextRef="#ctx0" brushRef="#br0" timeOffset="18935.2502">16956 2113 611,'0'0'114,"0"0"-67,0 0 10,0 0 36,0 0-23,0 0-23,-16-39-18,16 35-3,0 0-5,0 0 1,1 2 4,1 2-9,-2 0-3,1 0 4,-1 0 0,0 0-5,0 0-6,0 0-7,2 0-3,4 18-8,0 15 6,3 13 5,-5 6 5,-2 6-3,-2 2-1,0 3 4,0 0-4,0-4 4,0-12-5,0-10 0,1-13 3,8-9-3,2-6 0,1-9-6,5 0 3,4-4-4,2-13 7,1-3-13,-1-2-11,-3 0-10,-2 2-20,-10 2-15,-6-1-21,-2 0-113,0-1-42</inkml:trace>
  <inkml:trace contextRef="#ctx0" brushRef="#br0" timeOffset="19146.1898">16980 2262 848,'0'0'115,"0"0"-86,0 0 0,0 0 5,0 0-20,0 0-9,82-21-5,-27 19-28,7-2-69,3-2-75,-1-2-92</inkml:trace>
  <inkml:trace contextRef="#ctx0" brushRef="#br0" timeOffset="19470.2149">17853 2082 810,'0'0'102,"0"0"-69,0 0 7,0 0-19,0 0 10,-90 73-3,44-39-14,1 1-5,2-5 3,3-1 16,10-6-9,10-8 2,6-5-4,9-6 3,4-2 0,1-2 3,0 0-3,0 0-8,0 2-4,11 5-3,12 4 3,8 6-3,7 5 0,3 5-2,3 1-3,-2-2-2,-2 1-49,-8-4-43,-3-5-39,-6-8-114,-1-7-311</inkml:trace>
  <inkml:trace contextRef="#ctx0" brushRef="#br0" timeOffset="19927.1975">18190 2257 897,'0'0'137,"0"0"-117,0 0 7,0 0 48,0 0-15,0 0-36,-30-40-18,29 40-2,1 0 0,-2 0-1,-2 0-3,-3 8-6,-4 12 6,-1 4 2,0 3 3,3 6-4,4 1 2,5-1 0,0 3-3,0-3 1,11-6-1,8-6 0,7-10-5,2-7-1,5-4-13,0 0-7,-2-14 11,-3-8 6,-5-7 9,-4-2 4,-7-5 1,-3-1 10,-8-1 7,-1 0 10,-1 0-7,-17 2-5,-4 5-2,-1 5-10,1 7-6,0 7-2,3 10-4,2 2-43,-2 6-55,-3 21-70,0 9-148,-3 5-202</inkml:trace>
  <inkml:trace contextRef="#ctx0" brushRef="#br0" timeOffset="20596.7465">16896 3064 185,'0'0'495,"0"0"-438,0 0-49,-89 0 1,76 0 58,5 0 34,2 0-39,3 0-21,2 0-13,-1 0 3,2 0 10,0 0-6,0 0-14,15-2-20,27-3 1,30-4 0,34-1 1,31-1 1,24 3-3,19 0 0,8 4 1,-6-1 5,-6 3-7,-17-2 0,-22 2-2,-22-2 2,-29-2 0,-26-1 2,-23 0 0,-18 1 0,-9 0 17,-7 2 31,-3 1-9,0 0-4,0-1-23,0 2-3,0 2-5,1 0-6,1 0 0,-2 0-17,1 0-33,-1 0-39,0 0-115,-6 0-276</inkml:trace>
  <inkml:trace contextRef="#ctx0" brushRef="#br0" timeOffset="24693.276">17125 4010 1059,'0'0'63,"0"0"-36,0 0 27,0 0 4,0 0-7,0 0-28,0 0-23,0 0-8,-27 30 1,27 32 7,-4 13 3,-2 4 1,1 0-2,5-5-1,0-13 2,0-8 1,9-12-4,2-11 0,0-8-2,-2-11 2,1-6 0,3-5 0,3 0 0,8-9-4,4-10 1,-1-3-19,0-1-9,-5 3-28,-5 1-39,-2-1-31,-9-2-146,-5-2-217</inkml:trace>
  <inkml:trace contextRef="#ctx0" brushRef="#br0" timeOffset="24896.1799">17150 4232 1019,'0'0'75,"0"0"-65,0 0 35,0 0 8,0 0-18,0 0-26,130-33-9,-61 26-7,-2 1-102,-8 1-80,-9-3-230</inkml:trace>
  <inkml:trace contextRef="#ctx0" brushRef="#br0" timeOffset="25150.6932">17726 4254 1001,'0'0'67,"0"0"-66,0 0 10,0 0 39,0 0-14,0 0-26,61 3-10,-25-3-2,0 0-117,-6 0-66,-11 0-194</inkml:trace>
  <inkml:trace contextRef="#ctx0" brushRef="#br0" timeOffset="25313.4068">17729 4361 848,'0'0'100,"0"0"-88,0 0 30,0 0 36,0 0-8,0 0-42,39 9-15,1-9-6,8 0-7,0-7-56,4-5-158,-2-5-527</inkml:trace>
  <inkml:trace contextRef="#ctx0" brushRef="#br0" timeOffset="25823.6535">18538 4164 674,'0'0'232,"0"0"-219,0 0-10,0 0 12,0 0 31,0 0-5,-32-47-25,32 46-9,0-2 3,0 3 21,-4 0 15,-4 0-30,-6 0-6,-9 10-8,0 9 8,-3 9 6,5 5 3,7 0-1,4 7-10,9-3 1,1 1 1,7-4-6,16-4-3,8-4 1,3-8 0,5-10 1,0-5-3,1-3 5,2 0-5,-7-13 4,-3-9-2,-7-4 6,-8-5-2,-8-5 0,-5 1 11,-4-5 6,-2 2 1,-17 4-3,-6 5-3,-3 5-13,-1 8-5,1 4-1,0 8-20,3 4-44,-1 0-37,-1 14-95,2 0-274</inkml:trace>
  <inkml:trace contextRef="#ctx0" brushRef="#br0" timeOffset="27589.5062">13571 4378 559,'0'0'72,"0"0"-36,0 0 47,0 0 21,0 0-27,0 0-26,24-39-8,-24 38 1,0 1 7,0 0-9,0 0-21,0 0-12,0 3-9,0 16-5,0 9 5,-3 9 7,2-2-3,1-4-3,0-2 2,10-8-2,6-5 1,5-6-2,0-5-1,3-5-3,1 0-7,1-5-2,0-13 3,-2-3 7,-4-4 3,-1-2 0,-5-1 2,-3 1 1,-4 2-3,-4 7 1,-3 3 5,0 3 9,0 3-3,0 3-8,0 4 7,0 2-7,0 0 0,0 0-4,0 8-17,0 16 11,0 5 6,0 4 2,0-1-2,4-4 3,5-5-3,-2-5 0,4-5 0,-1-6 1,1-3-1,-2-3-4,1-1-5,2 0 9,0-7 4,1-9-3,-1-4 3,-1-1-2,-1-1-2,1 1 0,-2-5 4,1 4-3,-1 1 1,-1 4-1,-2 4 7,-1 4-2,-3 5-2,-1 4 2,1 0-6,1 10-7,3 12-2,1 10 9,5 4 4,-1-5-4,1-6 1,1-6 0,-2-8-1,-4-4 0,0-4 0,-4-3 0,-1 0 1,0 0 5,5-8 6,2-11 2,4-7-2,4-5 0,4-1-7,1 1-4,-4 7 2,4 5-2,-4 4 2,-7 10 9,-1 3-4,2 2-8,0 2-3,4 18 0,-1 2 3,1 4 0,1 2 0,-1-3-3,-1-3-21,2 0-35,-4-5-61,2-5-112,-1-10-329</inkml:trace>
  <inkml:trace contextRef="#ctx0" brushRef="#br0" timeOffset="28602.4252">14691 4024 609,'0'0'307,"0"0"-246,0 0-18,0 0 31,0 0 8,0 0-43,-18-18-39,18 52-1,9 13 1,0 8 18,1 6-8,1-3-5,0-3-2,1-8-2,-4-7 1,0-11-1,-3-7 3,-4-8-4,1-6 1,-2-4 0,0-2 0,0-2-1,0 0 2,0 0-4,0 0 4,0-15-5,-6-4 0,-6 2 1,-5-3-3,1 4-2,-3 3-5,-2 4 9,3 4 1,0 3 0,3 2 0,2 0 2,2 0-2,2 8-3,6 4-1,3 5 3,0-3 0,6 3-3,19-3 1,11-5 5,7-5-7,8-4-27,-1 0-20,2-1 12,-8-11 3,-9 0 7,-11-3 21,-9 3 8,-9-2 3,-5 1 9,-1-2 16,0 1-10,0 2 1,-1 3 6,-1 5-3,-1 1 4,3 3-4,0 0-15,0 0-4,0 11-8,0 7 7,0 4 1,5-4 0,14-3-1,3-7 0,4-4-15,5-4-10,-1 0 8,-3-12-6,-2-6 19,-4-3 4,-6-3 0,-2-3 1,-7-1 6,-6-2 0,0 3 16,0-4-4,0 4 10,-3-1 9,2 6-13,-1 5 0,2 6 11,0 8-5,0 3-3,0 0-27,0 21-3,2 23-3,5 17 6,-2 17 14,-2 5-9,-2-2-4,2-1 0,3-6 3,3-7-4,-1-10 0,-3-12 2,0-14-2,-2-8-6,0-9-26,-3-7-48,0-5-37,0-2-119,1-15-116</inkml:trace>
  <inkml:trace contextRef="#ctx0" brushRef="#br0" timeOffset="28799.095">15284 4478 636,'0'0'113,"0"0"-46,0 0 10,0 0-12,0 0-15,0 0-32,85-51-13,-63 66-3,-4 2 3,-3 2-5,-6-1 0,-7 0 0,-2 2-13,-2-3-99,-10-5-152,0-5-196</inkml:trace>
  <inkml:trace contextRef="#ctx0" brushRef="#br0" timeOffset="28944.2867">15482 4289 744,'0'0'172,"0"0"-172,0 0-151,0 0 42,0 0 30,0 0 5,2 6-197</inkml:trace>
  <inkml:trace contextRef="#ctx0" brushRef="#br0" timeOffset="29809.3085">15527 4411 448,'0'18'137,"0"0"-42,-1-4-30,-1-3-15,2-5 8,0 0-21,0-6-11,0 0-7,0 0 9,0 0 26,0 0-2,0-4 8,0-9-29,6-2-19,6-1-1,1 3 4,2 1-5,-1 5-5,2 4 8,-2 3-8,2 0-5,-1 20-7,1 6 5,-2 1 2,0-3 0,-1-5-3,-4-4-3,1-8-1,-4-4-1,-2-3 3,2 0 5,2-6 6,4-10 7,-2-4-5,2-2 8,3-3-5,-4 3 0,5 2-4,-7 7 0,-2 4 3,-1 6-2,-4 3 1,-1 0-9,1 8-6,2 9 1,1 7 5,1 0 2,4-5-2,0-1-6,6-5-35,4-7-24,3-4-34,3-2 1,0 0-44,1-14 55,-5-5 53,-3-6 34,-5-3 4,-3-5 18,-1-5 26,-1-1 14,2-4 5,2 4-8,0 5-13,0 7 2,-2 12 26,-6 6-10,-2 6-8,-3 3-22,1 2-34,2 18 2,1 14-2,-2 12 14,-2 4 7,0 3-3,0 0-3,0-5-3,0-7-5,3-3-4,0-5-3,0-5 2,-2-3-2,2-8 0,-1-5-1,-2-6 1,1-4-2,-1-2-12,2 0 5,-2-4 9,0-12 0,0-6-1,0-3-4,-3 3-1,-3 9 1,0 5 3,3 7-1,-3 1-3,2 3-3,-5 13 2,1 6 4,3 2 2,5-2-6,0-4-22,6-4-16,10-5-29,0-7-38,-3-2-36,-4 0-122,-9-5-52</inkml:trace>
  <inkml:trace contextRef="#ctx0" brushRef="#br0" timeOffset="30272.7996">14523 5045 627,'-127'28'126,"-6"2"-87,2-1-37,6-5 2,14-7 4,29-6 123,25-5-41,26-4-44,19 0-19,12-2 11,21 0 11,42-16-20,41-3-13,41-2-3,39 0-10,27 5 6,20 0-9,14 5 9,-3 0-3,-9 2-5,-14 3 0,-22-3-2,-21 2 1,-25 1 0,-33-1 1,-34 1 5,-36 2-5,-22 0 6,-20 2 3,-6 2 28,0-2 1,0 2-9,0 0-14,-3-2-14,0 2-2,0-1 0,1 1-2,-1 0-18,-8 0-34,-12 5-39,-14 7-76,-7 2-257</inkml:trace>
  <inkml:trace contextRef="#ctx0" brushRef="#br0" timeOffset="30462.0335">15869 5314 957,'0'0'122,"0"0"-122,0 0-126,0 0-39,0 0 55,1-89-12,28 68-277</inkml:trace>
  <inkml:trace contextRef="#ctx0" brushRef="#br0" timeOffset="39362.6292">18201 1357 496,'0'0'161,"0"0"-131,0 0-22,0 0 6,0 0 42,0 0 14,0 0-25,-16-11-19,15 11-15,-6 0 3,-2 0-8,-10 0 6,-13 4-7,-13 12 1,-14 4-3,-13 1 1,-12-2-1,-7 0 0,-3-3 1,-3-7 1,1-2-1,4-2 4,4 1 2,9-3 6,18 2 6,15 1-6,12 0-1,11-1-8,11 1-2,3-4-4,6 1-1,3-2 0,0 1-1,0-2 0,0 0 1,0 0-1,0 0-4,0 0-2,2 0-14,7 0-14,0-8-30,1-4-92,-4-1-114</inkml:trace>
  <inkml:trace contextRef="#ctx0" brushRef="#br0" timeOffset="40241.9049">14165 1455 409,'0'0'58,"0"0"-45,0 0-5,0 0 43,0 0 46,0 0-11,-5 1-31,3-1-1,2 0 11,0 0-24,0 0-7,0 2-9,0-2-13,10 0-7,17 0 7,15 0 14,11 0-12,8-3 0,7-1-9,-4 1-2,-5 0-1,-5 2 6,-15-2-5,-11 3-1,-15 0 0,-8 0 3,-5 0 3,0 0 10,0-2 8,0 2-1,0 0-8,0 0-6,0 0-5,0 0-4,0 0-2,0 0-1,0 0-9,0 0-15,0 0-36,5 0-45,4 7-159,2 0 16</inkml:trace>
  <inkml:trace contextRef="#ctx0" brushRef="#br0" timeOffset="44376.3014">3602 4448 526,'0'0'136,"0"0"-68,0 0 15,0 0 2,0 0-25,0 0-16,0 0-12,6-66-8,-6 66 1,0 0-2,0 0-2,0 0-6,0 0-3,0 0-2,0 0-2,0 0-3,0 0 5,0 0-8,0 0-1,0 0-1,3 0-3,-3 0 3,0 0-4,0 7-2,0 11 6,0 6 1,0 6 2,0 6 2,2 5 0,2 5-1,0 6 0,2 8 2,2 3-6,1 1 3,-2-1 1,-4-2-2,3-2 3,-3 3-3,0 4-2,2 3 4,-4 1-1,1 2 0,2 0 2,-3 2 1,4 0-6,1 0 1,-4-3 0,2 3 0,-4-2 1,0 1-2,0-2 1,0-5-2,0-1 0,0 0 1,0 0 0,0 8 1,0-3 0,3 4 1,2 1 1,2 0-3,-3-5 0,-2-2 0,-1-2 0,-1-2-2,0 1 2,0-2 0,0-8 4,0-5-4,0-11 0,0-8 0,0-4 0,0-4 0,0 0 1,3-1-1,0-1 0,2 2 0,-1 0 0,2 0 0,-3-3 0,0-2 0,-3-5 0,0-5-2,3-4 2,-3-1-1,0-1-20,0-2-16,0 0-36,-13-13-18,-5-19-165,-7-17-303</inkml:trace>
  <inkml:trace contextRef="#ctx0" brushRef="#br0" timeOffset="46429.0622">1421 6967 435,'0'0'240,"0"0"-211,0 0-29,0 0-22,0 0 22,0 0 3,0 0 34,-30 0 4,30 0-15,0 0-1,0 0-14,0 0-6,0 0-1,0 0-3,0 0-1,0 0 2,0 0-2,0 0 0,17 0 27,6 0-5,1 0-2,6-6-4,3 6-10,4-2 5,3-2 0,4 2-8,8-3 1,7 1-8,7-5 4,7 2 0,5-3 4,7 3 0,1 0-8,4 1 11,-2 2-9,8 2 4,-1 2-3,5-2 1,1 0 0,1-1 0,2-2 1,-2 3-1,1-3-32,-1 4 21,-1-1 1,-3-1-33,1 2 40,-5-2-5,-2 1 8,-1 2-11,0 0 8,-3 0 3,-2-1-3,-4 0-20,-5-2 23,-3 2 1,1-1-1,-8 2 0,3-3 6,0 2-13,0 0 8,5 0-1,4-1 6,-3 0-6,2 1-10,-5 1 0,-2 0 9,1 0-2,-3 0 3,-1 0 0,-1 0 1,0 0 0,2 0-1,0 0 2,4 0-2,-2 0 12,1 0-12,1 0-2,0 0-12,2 1 14,-2 3 0,-1-1 5,-1 0-2,2 3-3,4-4 2,0 0 1,-2 1-3,-1-2 1,-2-1-1,1 0-2,4 0 1,1 0 2,0 0-1,-4 0 0,-2 0-35,-6 0 13,-2 0 20,-5 0-3,-4 0 5,-5 2 10,-1 2-10,-1 1 15,4 1-3,8 0 0,1 1-8,3-2 5,0 0-8,-4-2 9,1-2-9,2 2 6,2-3-1,1 0 4,2 0-3,-3 0-6,-3 0 2,-2 0 4,-5 0-4,1 0 0,-6 0 1,-2 0-4,0 0 0,-1 0 1,0 0 7,0 0-8,3 0 0,0 0 0,-2 0 2,-2 0 8,-4 0-10,-2-1-4,-4 1 4,0 0 12,-2 0-4,1 0-5,-1 0 9,0-2-9,5 1 2,-2 0 3,-1-2 3,0-1-9,-2 0 6,-2 0-7,-2 2 9,-1 0-9,-2 0 7,1 2-6,1 0 0,-1 0 3,0 0-4,1 0-1,-1 0 0,0 0 5,-2-3 4,-1 2-5,2-3 2,-2 3-3,-1 0 0,-1-1-3,-1 1 2,2-1-1,-2 1 1,-1-2 1,0 0-3,-2 0 3,1 0-3,-1-1 2,-2 1 3,2-1-5,-5 2 1,-1 0 2,-4 0 4,-3 2 1,-3 0 1,0 0 1,-3 0-3,0 0-2,0 0-2,0 0-3,0 0-3,0 0-1,0 0 0,0 0 4,0 0-14,0 0-22,0 0-60,-3-4-155,-3-4-275</inkml:trace>
  <inkml:trace contextRef="#ctx0" brushRef="#br0" timeOffset="46885.202">10067 6674 650,'0'0'160,"0"0"-100,0 0 15,0 0 17,0 0-8,0 0-28,-11-18-23,9 18-7,2 0 3,-1 0 1,1 0-4,-3 0-9,3 0-11,0 0-6,0 0-2,0 11 2,13 8 0,10 2 13,2 0-8,4 0 0,-2-3-2,-2-1 1,-6-5-4,-5-2-1,-8-3 0,-3 3-1,-3 3-2,0 4 1,0 5 2,-11 3 1,-6 0-1,-5-1 1,0 0-1,3-4 1,2-2 0,2-1 0,5-7 0,2 2-5,1-5-44,4-1-3,-1-6-61,-1 0-53,-4-13-241</inkml:trace>
  <inkml:trace contextRef="#ctx0" brushRef="#br0" timeOffset="48045.7397">3594 4376 452,'0'0'326,"0"0"-264,0 0-23,0 0 23,0 0 4,0 0-17,-14-34-39,5 38-6,-5 13-3,1 2 8,-1 2-5,-2-3-3,7-1 1,0-3 7,-1-3 4,2-2-2,5-3-2,0-4-7,3-2 1,0 0 0,0 0 0,0 0 8,0-2 8,2-16 23,10-8-24,4-10-13,1-2-2,2 1 6,-3 5 1,-2 7 3,-4 7 23,-3 10-6,-5 4-2,-1 4-10,2 0-18,5 0-1,10 4-7,3 13 7,7 3 1,2 4-6,-2 1-59,1 3-55,-6-4-66,-6-6-395</inkml:trace>
  <inkml:trace contextRef="#ctx0" brushRef="#br0" timeOffset="50456.5511">3756 5092 226,'0'0'110,"0"0"-94,0 0-10,0 0 11,0 0 37,0 0 8,-26-16-26,26 14-14,0 2-6,0 0 20,-1 0-7,-1 0-6,1 0-16,-1 0-3,-2 0-1,-2 0 4,1 0-7,0 0 4,0 0-4,5 0 1,0 0 1,0 0 12,0 0 1,0 0 6,0 0 12,0 0 1,0 0-3,0 0-4,0 0-1,0 0 2,0 0-9,0 0-12,0 0 0,0 0-2,0 0-3,0 0-2,-3 0 3,3 0 4,0 0-5,0 0-1,0 0 3,0 0-4,0 0-5,6 0 5,7 0 12,1 0-7,2 0-4,5 0 0,0-2 2,1-3-3,-2 1 2,7 0-1,-2 1 1,5 1 0,1 1-2,-1 1 1,6 0-1,-3 0-2,4 0 1,0 0 1,0 0 0,5-1 0,3-3 3,1 2-2,0-2-1,-4 1-2,-3 0 2,-6 2 0,-2 0 1,-4-3-1,0 2 1,0-1 0,0-2-1,1 0 0,2 0 7,-2 1-7,5 1 0,-2 1 1,1 2-1,-1 0 0,0 0-1,-1 0 1,0 0 0,3 0 1,0 0-1,1 4 0,5 0-1,2 0 1,3-2 2,2-1-1,-1-1-2,-2 0 2,-1 0-7,-2 0 12,-4 0-12,0 0 6,-1 0-1,3-3 2,-1 0 2,4 2-3,0 1 0,-1-3-3,2 3 2,1-1-5,-1 1 5,3 0 0,-3 0-4,0 0 5,-1 0 2,-2 0-2,0-2-2,-2 2 2,-1-4 0,-2 2 0,-4-3 1,3 2-1,-3 0 0,1 1 0,-1 2 0,0 0 4,1 0-4,-1 0-2,4 0 0,1 0 2,2-2 0,0 2 1,-1 0-1,0 0 0,-5 0 1,3 0-1,-1 0-1,2 0-1,2 0 2,3 0 1,3 0-1,-1 0 0,0 0 1,-2 2-4,2-1 5,3 0-2,-2 4 0,-1-3 2,0 3-4,-2-2 3,0-1-2,3 0 0,-1 2 1,-1-4 1,0 0 3,-3 1-8,-4 2-7,3 0 5,0 0 12,1 0-3,-2 0-3,1 0 0,-1-1 1,4 3 2,-2-2-6,0 1 0,0-1 3,0 0 4,-5 1-2,0 0-2,-2-3 1,-1 2-1,0-2 0,-5 1 0,1 1 0,-4-3 1,-1 1-1,0-1-1,3 0 1,2 0 0,3 0 3,-1 0-5,0 1 2,-1-1 0,-3 2 2,-1-2-1,-1 0 0,0 0 1,-2 0-2,4 0 2,-1 0-2,1 0 1,0 0-1,3 0-1,0 0 1,0 0 1,-2 0 0,-1 0 1,-1 0-2,2 0-1,0 0 1,2-2 1,0 0 5,-5 0-2,-1 1-4,0-2 2,-3 2-2,1-1 3,-4 2-1,2-1 1,-2 1-2,-2-2 5,1 2-2,-4 0-3,0 0-1,-1 0 1,-4 0 4,-1 0-4,-4 0 2,0 0-2,0 0 6,0 0 1,0 0 1,0 0-2,0 0 2,0 0 1,0 0-5,0 0-5,0 0 0,0 0-3,0 0-32,-2 3-52,-17 4-41,-9-4-150</inkml:trace>
  <inkml:trace contextRef="#ctx0" brushRef="#br0" timeOffset="52235.7059">2713 3829 492,'0'0'154,"0"0"-130,0 0-7,0 0 53,0 0 19,0 0-29,-14-12-45,14 12-15,0 6-4,0 10 4,0 8 25,0 5-6,0 5-5,0-1-4,0-4-1,11-4-9,5-4 9,4-5-7,2-5 0,-1-5-2,0-2 1,-2-4 4,-4 0-5,-3-4 0,-3-12 9,0-7-9,0-7 9,-3-1-7,-3-2-1,3 1 24,-2 1 3,5 5-8,-3 4 17,2 6-9,-4 5-3,-1 6 4,-1 4-16,-1 1-13,5 1-3,0 18-5,0 8 8,0 5 1,2 1 1,-1-1-2,-3-3 0,2 0 0,-1-7-2,-4-1-52,2-3-34,2-6-32,5-7-184,7-5-167</inkml:trace>
  <inkml:trace contextRef="#ctx0" brushRef="#br0" timeOffset="52713.3048">3292 3594 595,'0'0'129,"0"0"-97,0 0 31,0 0 40,0 0-38,0 0-28,-18-28-33,15 30-4,-3 19-2,-5 11 2,-5 9 28,-1-2-10,3-1 0,5-3-4,4-3-3,5-6-5,0-1-4,15-7 1,6-4 0,9-7-3,3-7-13,1 0-34,3-4 3,0-12-11,-5-5 21,-10-6 18,-2-1 16,-8-3 8,-5-4-4,-4 2 23,-3-1 0,0 8 3,0 2 9,0 9-10,0 9 23,0 4-11,0 2-10,0 4-31,0 15-16,0 9 16,1 5 6,7 0-2,1-1 0,0 1-2,1-5-2,1-3-35,2-3-66,2-10-93,0-9-171</inkml:trace>
  <inkml:trace contextRef="#ctx0" brushRef="#br0" timeOffset="53082.3888">3557 3629 708,'0'0'120,"0"0"-105,0 0 1,0 0 28,0 0-14,0 0-17,83-6-11,-45 6-1,-5-9 1,-9-6 3,-3-2-2,-11-1 4,-3-4 11,-6 1 38,-1 2 1,0 2 11,0 5-20,0 7-7,0 4-5,0 1-20,-1 4-16,0 24-16,-1 15 14,2 13 2,0-2 0,0-4-2,0-1 2,0-8 6,0-2-6,0-7 2,0-7-2,0-9 0,0-6-14,0-4-30,0-5-35,0-1-21,0 0-38,0-9-213</inkml:trace>
  <inkml:trace contextRef="#ctx0" brushRef="#br0" timeOffset="55038.0027">10669 7022 501,'0'0'237,"0"0"-170,0 0 18,0 0-11,0 0 1,0 0-36,-6-81 3,6 71-7,6 1-15,-1 3 12,-2 0 0,-2 3-11,-1 3 0,0 0-8,0 0-11,0 4-2,0 26-11,0 15 7,0 14 4,0 6 4,0-1-3,0-2 3,0-7-3,0-10-1,9-9 1,9-9 0,-1-9 0,2-4-1,-1-6 0,0-4 0,-1-3 0,-1-1 2,-2 0-2,-3 0-1,-1-3 1,-1-9 0,-3 0-1,-1-2-2,-4-4-11,-1 3-21,0-1-42,0 0-48,0 2-117,0-3-179</inkml:trace>
  <inkml:trace contextRef="#ctx0" brushRef="#br0" timeOffset="55336.1248">10783 7191 911,'0'0'85,"0"0"-53,0 0 24,0 0 38,0 0-40,0 0-42,20-32-2,21 24-7,6 3-2,0 0-1,-1 2 1,-7 1 1,-11 0-2,-10 2 0,-9-3 2,-9 3-2,0 0 0,0 0 0,0 0 0,0 0-3,0 0-47,-3 0-54,-12 5-103,-6 3-141</inkml:trace>
  <inkml:trace contextRef="#ctx0" brushRef="#br0" timeOffset="57104.3295">3077 4986 548,'0'0'124,"0"0"-74,0 0-5,0 0 32,0 0-2,0 0-42,0-10-21,0 7 3,0 3 8,0 0 3,0 0-4,0 0-2,0 0 7,0 0 7,0-2-4,-2 1-4,2-2-2,0 2-6,0-1 3,0 2-3,0 0-6,0 0-5,0 0-3,0 0-4,0 0-2,0 4-4,2 17-3,10 12 9,4 9 1,-2 9 3,-1 1-4,-4 1 2,0-3-2,-2-4 0,-1-6 1,-4-6-1,-2-6 0,0-7-1,0-1 1,0-10 0,0-3 1,0-2-1,0-4 0,0-1 3,0 0-1,0 0 0,0 0 2,0 0-4,3-6-21,3-9-53,1-2-73,1-5-110,-1-3-130</inkml:trace>
  <inkml:trace contextRef="#ctx0" brushRef="#br0" timeOffset="60374.6876">1318 1785 475,'0'0'115,"0"0"-89,0 0-10,0 0 77,0 0 1,0 0-30,-39 6-40,39-6-7,0 0 0,0 0 14,0 0 4,0 0-5,0 0-3,4 0-8,26 0 2,21-6 1,25-8-12,30 1 4,27-6-13,20 1 6,16-1 2,12-1-9,-4 1 0,-1 2 1,-10 2 0,-20 1-1,-22 3-9,-30 1-2,-30 4 9,-27 4 2,-22 2 1,-9 0 0,-6 0 2,0 0 20,0 0 1,0 0 5,0 0-18,0 0-8,0 0-2,0 0-1,0 0-3,0 0-1,0 6-4,0 4-22,0 3-26,0 0-19,0-1-81,0-2-124,-4-9-317</inkml:trace>
  <inkml:trace contextRef="#ctx0" brushRef="#br0" timeOffset="62373.5163">3087 5057 199,'0'0'90,"0"0"-49,0 0 5,0 0-1,0 0-6,0 0-5,3-11-14,-3 11 8,0-1 6,0 1 14,0 0 1,0 0-6,0-3-5,0 3-8,0 0-8,0 0 3,0 0 3,0 0-4,0-2-1,0 2-2,0 0-3,0 0-5,0 0-7,0 0-6,0 0-1,3 0-4,-3 0 3,3 8 2,-3 4 1,3 1 1,0-1-1,-3 2-1,5 1 1,-2 0 0,1 2 1,1-2 1,0 4-3,0-2 1,-2-1-1,0-4 1,-2-1 2,-1 1-3,0-3 0,0 3 3,0-2-1,0 2 4,0 1-3,0 1 2,0 2-5,0-2 4,0 1-1,0-2 1,0 0-3,0-4 0,0 3 0,0-4 0,0-1-1,0 0 0,0-1 1,0 0 0,0-2-1,0 1 0,0-2 2,0 2-2,1 0 0,-1-2 0,4 0 2,-4-2-2,0 2 1,3 0-1,-3-1 1,0-2 0,0 0-1,0 0 0,0 0 1,0 0-1,0 0 2,0 0-2,0 0 0,0 0 0,0 0 2,0 0-1,0 0-1,0 0 3,0 0-2,0 0-1,0 3-15,-7 2-193,-7 1-58</inkml:trace>
  <inkml:trace contextRef="#ctx0" brushRef="#br0" timeOffset="62794.8135">3069 5593 670,'0'0'54,"0"0"-44,0 0 24,0 0 45,0 0-23,0 0-40,-7-1-16,7 1 9,0 0 8,6-1 7,6-1-8,4-2-4,2 1-1,4-1-1,2 1-2,-1 1-4,7 0-1,-3 1-1,2-2 1,-2 3-2,-5-2 1,-5-2-2,-5 4 2,-6-1-2,-3 0 0,-2 1 2,-1 0 4,0 0 4,0 0 1,0 0-7,0 0 1,0 0-4,0 0-1,0 0-4,0 0-29,0 0-29,0 0-96,0-2-47,-10-4-211</inkml:trace>
  <inkml:trace contextRef="#ctx0" brushRef="#br0" timeOffset="63613.4676">3053 5057 139,'0'0'388,"0"0"-315,0 0-16,0 0-5,0 0 7,0 0 1,-9-5-19,6 5-20,-5 0-3,-5 5-5,-3 10-3,-4 2-2,1 5 2,-2 2-1,2 2 2,-1 1 5,2 0-6,-1-4 0,5-2-2,1-4-3,4-7 1,5-2-5,2-4-1,2-4 0,0 0 4,0 0 0,0 0 0,6-8-2,10-12 10,1-3-6,5-4-4,-1-5 1,-1 1-1,2-3-1,2 3 1,-2 2-1,1 5 2,-6 4-1,-3 6 0,-5 4 8,-3 4 8,-3 2 4,-3 4 6,0 0-14,0 0-14,0 0 0,0 0-7,1 0-1,2 7 6,2 10 2,2 4 2,2 6 0,0 7-1,0 3-1,3 1 3,-3 0-3,0 0 2,0-1-2,0-2 0,-2-4 0,2-3 0,-3-6 2,0-6-2,-4-3 0,2-6 0,-4-2 1,0-3 0,0-1-1,3-1 1,-3 0 0,0 0-1,0 0-1,0 0-10,0 0-15,0 0-28,0 3-47,0 0-238,-3 1-98</inkml:trace>
  <inkml:trace contextRef="#ctx0" brushRef="#br0" timeOffset="64008.3155">3059 5664 466,'0'0'292,"0"0"-242,0 0-12,0 0 37,0 0 2,0 0-33,16-25-33,5 17-7,9 3 1,3-2 12,4 1-6,-1-1-4,1 1-2,-2 1-2,-4-1 1,-6 2-4,-2 1 3,-10 2-1,-6-1-2,-4 2 7,-3 0-2,0 0 4,0 0-5,0 0-4,0 0 0,2 0 0,-2 0 0,0 0 0,0 0-2,0 0-23,0 0-79,0 5-58,0 2-96</inkml:trace>
  <inkml:trace contextRef="#ctx0" brushRef="#br0" timeOffset="69174.4438">17219 5013 350,'0'0'171,"0"0"-139,0 0-26,0 0 16,0 0 39,0 0-18,0 0-26,-5 9-8,5-8 17,0-1 17,0 0 2,0 2-14,0-2-7,0 0 6,0 0-5,0 0-18,6 1 13,9-1-8,3 2-6,5-2 7,2 1-11,3-1-2,5 1 6,3 1-2,3 1 3,3-2-6,2 2 0,4-2-1,1-1-1,5 2 1,-1-2 4,0 0-4,-1 0-1,-1 0-1,-8 0 2,-1 0 2,-4 0-2,-2 0 1,-1 0 0,-4 0-1,-1 0-2,3 0 2,-2 0 0,2 0 3,1 0-4,-2 0 4,-1 0-5,-1-3 5,-5 0-4,-1 1 2,-2 0 2,-2 0-2,2 2-1,2-1 0,0 0 1,0-1-1,1 1-2,2-1 2,0 1 3,-2 1-1,-2-2-2,2 1 0,-4-1-3,1 0 3,-1 0 1,3-1 0,3 2-1,0 1 1,-1 0-1,-2 0 0,-4-3 1,-1 0 0,-5 1-1,-3 0 3,0 1 3,-5 0 4,-1-1-3,-4 0-7,-1 2 4,0-1 6,0 1-6,0 0 5,0 0-8,0 0-1,0 0-1,0 0-2,0 0-1,0 0 0,0 0 1,0 0 0,0 0-6,0 0 5,0 0-8,-1 0-2,-3 0-7,0 0-10,-4 0-11,-3 0-58,-4 0-75,-6 0-102</inkml:trace>
  <inkml:trace contextRef="#ctx0" brushRef="#br0" timeOffset="77574.494">3702 6867 104,'0'0'57,"0"0"-50,0 0-1,0 0 2,0 0 9,0 0-3,0 0-1,0 0 0,0 0 4,0 0 0,0 0-5,0 0 4,0 0 6,0 0 5,0 0-1,0 0-2,0 0-2,0 0-9,0 0-2,0 0-5,0 0 8,0 0 1,0 0 0,0 0-5,0 0-7,0 0 1,0 0 2,0 0-3,0 0-1,0 0 8,0 0-4,-3 2 5,0-1-3,-1 4-5,0-2-3,1-1 11,-1 2-3,-2 0-3,3 0-3,0 1 6,0 0 4,-1 2 3,-4 0-3,2 5-4,-4-1-5,1 3 4,1-2-7,1 1 2,1-3 0,3-1-2,0 0 0,0-4 0,3-2 1,0-1-1,0-2 0,0 0 0,0 0 0,0 0 0,0 0-3,0 0-15,0-2-8,3-5-3,6-3 5,0 1 17,0-1-2,-2-1 5,-1 1 1,0 1 3,-3 2 4,0 0-4,0 1-1,0 0 1,0 1 0,0 1 2,-1 1-1,-1-1 2,1 1-2,-1 2 0,1-1 1,-2 2-2,1 0-1,-1 0-1,0 0 1,0-2-1,3 2 2,-2-1 2,1 1 0,-2 0-2,1 0 1,-1 0 1,0 0-2,0 0 5,0 0 2,0 0-6,0 0-1,0 0 0,0 0-2,0 0 0,2 0-3,-1 0 3,-1-1-10,2 1-13,-2 0-112</inkml:trace>
  <inkml:trace contextRef="#ctx0" brushRef="#br0" timeOffset="86352.0721">3938 7482 673,'0'0'132,"0"0"-104,0 0 50,0 0-9,0 0-17,0 0-17,0 0-23,-8-32 2,8 31 27,0 1-11,0 0-17,0 0 3,0 0-16,0 0-1,0 17-9,-3 8 10,0 8 4,-1 2 4,1 0-4,1 0-2,2-3-2,0-1-1,0-7 1,0-6 1,0-5-1,5-5 0,2-2-1,5-6 1,0 0-1,4 0 1,0 0 0,0-11-1,-5-3-34,0 0-37,-5 0-15,-6-2-97,0-2-68,0-2-149</inkml:trace>
  <inkml:trace contextRef="#ctx0" brushRef="#br0" timeOffset="86529.6813">3944 7594 396,'0'0'204,"0"0"-142,0 0-31,0 0 34,0 0 2,0 0-44,-14 0-11,34 0-1,5 0 4,2-8 5,-2 1-20,-3-3-16,-2 1-109,-1 2-100,-8-4-120</inkml:trace>
  <inkml:trace contextRef="#ctx0" brushRef="#br0" timeOffset="86882.742">4148 7535 719,'0'0'198,"0"0"-186,0 0-6,0 0 21,0 0-25,0 0 4,6 4-12,10-2-17,1-2-45,-1 1-68,-5 0-55,-5 5 0,-6 1 21,0 3 54,-6 2 116,-9 0 13,3 1 112,3-3 4,3-1-15,0-3-6,5 0 4,-1-5-52,2 0-22,0-1 14,0 0 6,0 0-21,12 0 1,6-1-20,6-7-18,1-2-20,2 0-100,-2-1-76,2-3 1,-3 2-75</inkml:trace>
  <inkml:trace contextRef="#ctx0" brushRef="#br0" timeOffset="87228.3276">4409 7503 424,'0'0'177,"0"0"-42,0 0-18,0 0-21,0 0-24,0 0-33,-3-21-18,0 21-17,-1 10-2,-4 11 1,-1 5 7,2 2-1,2 1-6,4 0 3,1-1-3,0-3-3,1-6 2,11-3 1,2-7-2,0-3-1,1-4 0,2-2 1,1 0-3,1-12 5,-2-6-1,-3-3 0,-3-2 4,-5-4-3,-6 2 2,0-1 0,0 1 3,-9 3-1,-4 4-7,-4 9-1,-1 4-14,-1 5-33,-2 0-50,3 9-109,5 10-43,-2-1-132</inkml:trace>
  <inkml:trace contextRef="#ctx0" brushRef="#br0" timeOffset="87560.0495">4044 7957 734,'0'0'132,"0"0"-119,0 0 38,0 0 44,0 0-32,0 0-45,19 3 12,18-10 2,11-4-5,7-3-11,9-4-1,0 1-13,1 2 0,-7 0-2,-12 6 4,-16 4-4,-11 3-1,-14 2-11,-5 0-25,-3 6-3,-21 13 1,-7 6-33,-11 3-109,-6-1-74,-1-4-72</inkml:trace>
  <inkml:trace contextRef="#ctx0" brushRef="#br0" timeOffset="87851.6503">4041 8182 529,'0'0'224,"0"0"-169,0 0 19,0 0 19,0 0-21,0 0-21,-38 9-23,41-9-16,23-5 6,8-7 10,9-4-14,8 2-4,6-2-6,1 3 0,1-1-4,-5 4 0,-9 4 3,-12 2-3,-14 4 0,-8 0-3,-8 0 3,-3 0-11,0 0 6,0 0 1,0 0-18,0 0-20,0 0-30,0 0-70,3-5-137,0-3-296</inkml:trace>
  <inkml:trace contextRef="#ctx0" brushRef="#br0" timeOffset="88759.7672">4810 7606 538,'0'0'174,"0"0"-145,0 0 1,0 0 13,0 0 9,0 0-30,-4-37-17,1 31-1,0-1-1,-3-2-3,-2-5 0,-3-1 0,-3-2 1,-2-3 3,-2 0-2,-2 1 4,-3-2 10,-4 0-15,-3-1 5,-3 4-4,-1 0 6,-4 2-1,-2 5-4,-3-1 3,1 1 2,2 1 3,0 0-1,5 2-6,4 1 11,3 2-1,2 2-1,4 3-5,-5 0-6,-3 0 2,-6 12-4,-7 6 1,-3 8-1,-6 7 1,-5 7-2,6 6 3,2 4 6,7 4-1,12 4 8,9 5-6,11-1 4,8 6-4,2 0-1,5 0 2,15-2 2,8 0-10,10 0 4,7-3-5,10-3 1,5-14-1,9-12-1,4-15 1,7-13 4,8-6-4,3-13 1,0-14 0,-1-8-1,-9-6-2,-10-6-2,-10-2 3,-11 1 2,-11 2 2,-11 2-1,-10 0 4,-9-3-1,-9-3-2,0-6 11,0-2-1,-17 0-12,-4-3 10,-4 4-9,3 7-2,-1 10 7,1 9 6,1 7-3,1 4 2,-1 6-13,1 1-5,0 3 3,-4 4-43,-1 4-45,-2 2-30,1 0-201,3 0-119</inkml:trace>
  <inkml:trace contextRef="#ctx0" brushRef="#br0" timeOffset="110130.7606">15836 7063 657,'0'0'107,"0"0"-57,0 0 9,0 0 14,0 0-4,0 0-27,0 0-23,0 0-19,-11-22-2,5 44 2,0 6 1,1 1 8,0 2-6,5-3-1,0-2 0,0-2-2,6-1 2,9-6-2,3-2 0,-3-4-4,2-5-12,-1-3 13,0-3-2,-4 0 5,0-18 7,3-5 1,-3-7-3,2-4-2,0 2 4,-1-1-5,-2 3 17,-1 5 11,-1 9-3,-4 6 4,-2 4 1,-3 6-15,0 0-17,0 0 0,0 0-8,3 14 3,0 10 5,1 5 0,-1 3 2,0 0-2,-1 0-16,2 0-37,0-2-13,6-3-33,2-9-99,4-6-45,1-10-145</inkml:trace>
  <inkml:trace contextRef="#ctx0" brushRef="#br0" timeOffset="110369.6319">16313 7054 442,'0'0'197,"0"0"-113,3-76-14,-3 59 20,0 9 2,0 0-14,0 8-32,0 0-36,0 8-10,-4 17-15,-8 11 15,0 9 12,0-1-7,5 0-5,5-3 3,2-3-3,0-3-9,13-4-29,9-7-38,7-7-85,7-12-66,1-5-144</inkml:trace>
  <inkml:trace contextRef="#ctx0" brushRef="#br0" timeOffset="110886.8728">16597 7059 574,'0'0'213,"0"0"-122,0 0-21,-3-82 14,0 77 18,0 5-56,-2 0-46,-4 22-11,0 12 11,0 5 8,-1 5-2,6-1-4,2 2-2,2-6-2,0 2 1,5-4-3,6-7-37,3-8-25,2-10-20,2-12-45,3 0-6,0-19-27,-6-13 70,-7-6 94,-7-1 4,-1 0 71,0 7 2,0 7 11,-6 7-19,1 8 5,3 2-31,2 5-25,0 0-18,22 2-7,6-1-19,6 0-14,4-4-11,-2 0-8,-5-6 25,-6-6 34,-6 1 5,-6-5 33,-6-2 67,-4 4-11,-1 3-2,-2 9-14,0 4 4,0 4-28,0 2-54,-5 23 0,-7 11 0,-3 13 4,0 1-1,4 4-1,4 0-2,3 2-38,-2 1-52,-6-1-39,-4-8-166,-5-10-106</inkml:trace>
  <inkml:trace contextRef="#ctx0" brushRef="#br0" timeOffset="111259.6928">15848 7788 808,'0'0'176,"0"0"-157,0 0-12,0 0 13,0 0 67,0 0-17,-30 0-54,69 0-13,29-5 13,28-4-8,19-4 0,16 2-7,9-5 6,-5 2-1,-12 1-6,-25 3 0,-30 5 0,-29 1-39,-24 4 14,-11 0 24,-4 0 1,0 0-6,-25 0-3,-14 15-28,-15 4-30,-14 6-49,-8 2-126,-14 1-99</inkml:trace>
  <inkml:trace contextRef="#ctx0" brushRef="#br0" timeOffset="111531.2562">15827 8203 882,'0'0'116,"0"0"-88,0 0-2,0 0 48,0 0-6,106-65-32,4 27-30,20 2 2,10 7-5,-5 3 9,-13 10-9,-20 2-3,-28 4 2,-28 7-2,-23 1-6,-14 1-4,-9 1-26,0 0-4,0 0-23,-22 9-12,-9 8-109,-5-1-141</inkml:trace>
  <inkml:trace contextRef="#ctx0" brushRef="#br0" timeOffset="113637.6899">17678 7036 94,'0'0'433,"0"0"-359,0 0-51,0 0-8,0 0 36,0 0 5,-7-43-25,5 36-24,-1 0 0,-3-1 20,-4 0-9,0 4 15,-5 4 6,-2 0-16,-2 8-1,-2 21-13,-1 6 0,1 6 0,7 0-4,6 0 4,8-4-9,0-4 4,8-7-4,13-4 0,5-10-2,2-5-11,3-7-6,5 0-9,6-12 28,1-11 3,5-5-3,-5-3 0,-4-3 2,-6 5 6,-9 5 15,-10 6 0,-8 8-4,-4 5 9,-2 2-2,0 3-13,0 0-13,0 3-8,0 13 1,3 5 7,0 3 3,5-2 0,2-1-1,-1-3-2,0-6-1,1-1-26,1-4-9,1-4 8,1-3-7,3 0 29,4-12 6,2-9 4,-4-3-1,0-2 5,-8-3 8,-5 0 17,-5 1-9,0 1 7,-8 4-10,-11 3-15,-5 6 4,-3 8-7,-3 6-3,4 0-14,5 19-51,10 5-74,11-4-140</inkml:trace>
  <inkml:trace contextRef="#ctx0" brushRef="#br0" timeOffset="113978.2421">18381 7022 492,'0'0'372,"0"0"-336,-85-20-29,73 17 3,9 1 60,3 2-16,0 0-39,0 0-15,0 0-2,5 12 2,7 3 12,2 6 2,3 1-14,5 2 7,2-2-6,3-1-1,1-4 0,-2-2-2,-4-4-9,-4-4-16,-11-5 11,-7 1 0,0 0 13,-7-2 3,-17 1 4,-9-2-3,-4 0-1,-2 0-6,6 0-42,7 0-104,9 0-99,8-3-150</inkml:trace>
  <inkml:trace contextRef="#ctx0" brushRef="#br0" timeOffset="114215.5942">18356 7035 582,'0'0'223,"0"0"-130,0 0-35,0 0 4,0 0-18,0 0-35,-22 6-4,9 30 6,-2 6 11,-4-1-12,0-1-7,-1 0 10,1-5-5,4-4-8,3-2 2,7-6-2,5-1-29,10-7-46,23-6-66,14-9-109,11-1-130</inkml:trace>
  <inkml:trace contextRef="#ctx0" brushRef="#br0" timeOffset="114710.9023">18987 6988 687,'0'0'149,"0"0"-96,0 0-15,0 0 32,0 0 6,0 0-2,-27-46-49,27 46-25,-2 19-17,-2 11 17,-2 4 16,2 2 0,1-4-14,3-1 2,0-6-3,0-5 0,6-1 0,4-7-2,-1-3-1,0-8 1,3-1 1,1 0 2,8-7 12,6-11-5,3-4-2,1 1-7,0 3-2,-1 3-6,-3 5 0,-3 4-6,-2 6 6,-2 0-1,-5 0-11,-1 1-1,-3 8 1,-3-3 8,-1-2 4,-3-1 1,-1-3 5,-1 0 4,1 0 9,0-5 44,1-9-26,-2-1 4,-2-4-5,0 0-10,0-1-7,0 0-5,-3 1-6,-2 1-11,2 5-48,3 0-45,0 0-50,15 1-316</inkml:trace>
  <inkml:trace contextRef="#ctx0" brushRef="#br0" timeOffset="114966.842">19542 6766 697,'0'0'310,"0"0"-260,0 0 13,0 0 4,0 0-21,0 0-25,0 1-20,1 36-1,10 14 7,-5 8 5,0 5 1,-2-1-9,-3-5-1,-1-7-1,2-6 0,-1-8 3,1-9-5,0-7 0,2-7-2,1-6 2,-2-6-37,0-2-59,7 0-22,2-19-73,3-9-283</inkml:trace>
  <inkml:trace contextRef="#ctx0" brushRef="#br0" timeOffset="115124.7498">19695 7051 939,'0'0'147,"0"0"-87,0 0-29,0 0-6,0 0-6,0 0-6,64-10-13,-25 10-1,-1 0-29,-8 1-45,-13 7-41,-11 1-101,-6-1-92</inkml:trace>
  <inkml:trace contextRef="#ctx0" brushRef="#br0" timeOffset="115637.2554">17851 7775 771,'0'0'140,"-85"-1"-133,46-4 0,11 4-4,10-2 5,12 1 83,6 2-19,10-2-44,34-4-25,23-2 9,30-3-11,29 3 3,26-4-4,27 0-4,15 1 4,13 1 6,-3 1-4,-10 3 0,-16 1-2,-33 3-1,-36 2 1,-44-2 0,-35 0-2,-24 1 1,-6-1-2,-21-3 0,-21 3 0,-19 2-44,-13 0-17,-17 2-58,-5 10-113,-13 2-95</inkml:trace>
  <inkml:trace contextRef="#ctx0" brushRef="#br0" timeOffset="116002.3394">17771 8028 871,'0'0'124,"0"0"-116,0 0-5,0 0 1,0 0 10,94-82 23,5 66-3,30 1-10,29 3-12,24 0-6,8 4 1,5 3-3,-5 1 0,-7 1 2,-13 0-6,-21-2-2,-25-1 1,-27-1 0,-27-3 1,-24 1 4,-20 2-1,-13-1 4,-8 2 17,-4 2 11,-1 0-7,0-1-27,0 1-1,0 0-30,0 0-75,0 0-120,2 1-448</inkml:trace>
  <inkml:trace contextRef="#ctx0" brushRef="#br0" timeOffset="116159.7646">20446 7893 1018,'0'0'16,"0"0"-16,-83-26-40,60 22 2,1 2-55,2 1-145</inkml:trace>
  <inkml:trace contextRef="#ctx0" brushRef="#br0" timeOffset="117697.9087">16124 8944 613,'0'0'135,"0"0"-74,0 0-20,0 0-23,0 0 30,0 0 6,-5-29-22,5 29-15,0 0-11,0 0 0,0 0 2,0 0 1,0 0 2,0 0-5,0 0-2,0 0-2,0 0 0,0 0 0,0 0-1,0 0 1,0 0 0,0 0-2,0 0-2,0 0 2,0 0 2,0 0-2,0 0 3,0 0-3,0 0 1,0 0-1,0 0 0,0 0 0,0 0 1,0 0-1,0 0 2,0 0-1,0 0-1,0 0 0,-4 0-1,-1 3-7,-2 11-28,-4 5-50,4 2-168,4-5 14,3-3-162</inkml:trace>
  <inkml:trace contextRef="#ctx0" brushRef="#br0" timeOffset="118576.9734">16237 8917 482,'0'0'85,"0"0"-41,0 0 9,0 0 5,0 0 12,0 0 13,-19-32-28,19 31-25,0 1-1,0 0 0,0 0-2,0 0-6,0 0-4,0 0-5,0 0-8,0 0-4,0 1-5,-3 21-3,0 14 8,0 14 3,3 13 3,0 15-1,0 16-1,7 16 3,4 16-6,-1 10 2,5 7 1,0 10 2,4 7-6,4 9 4,-2 2-3,-2 1 0,-7-3-1,-3-15 5,-8-12-5,-1-18 0,0-19 0,-3-16-2,-10-12 4,2-8-2,2-10 0,2-12 2,6-8-2,1-14 0,0-8 0,0-7 0,0-7-3,0-3-44,0 0-20,4-2-12,5-19-42,0-11-100,-1-10-80</inkml:trace>
  <inkml:trace contextRef="#ctx0" brushRef="#br0" timeOffset="119619.1702">14098 10422 492,'0'0'189,"0"0"-123,0 0-52,0 0 3,0 0-2,0 0 12,-35-11 22,35 11-12,0 0-32,0 0-5,0 0-6,0 0-6,0 0 3,3 0 9,16 6 7,9-4-7,7-2 11,7 0 2,13 0-13,11-7 3,15-9-3,17-6 2,13-5 7,15-2 4,11-2 7,11 1-7,-1 5-4,-7 8-7,-12 3 13,-13 6-14,-14 3-1,-5-1-8,-5 2 7,1-3-10,5 0 11,8-1-1,7-4-1,12 0 2,10-2 0,6-4 5,2 3-5,-6-1 0,-2 3-3,-11 0 3,-2 1 0,-7 2 2,1 3-4,4 2 2,3-1-2,5 2 0,8 1 2,0 1-23,1 1 23,1 0-5,-7 1 7,-6 0-2,-6 0 5,-2 0-2,-1 0-3,-2 0 1,0 0-1,-2 1-1,4 2 0,0 0-3,0-1 4,-2 0 2,-7-2 2,-3 0-2,-10 1 0,-9 1-2,-3-1 5,-9 2-3,-8 0-2,-7 2 6,-4-2 2,-5 0-1,-9 2-1,-8-4 8,-10 1-4,-12 0 2,-4-2-12,-5 0 0,0 2 0,-20-2-37,-28 0-86,-29 0-154</inkml:trace>
  <inkml:trace contextRef="#ctx0" brushRef="#br0" timeOffset="124307.9153">15391 10264 317,'0'0'153,"0"0"-115,0 0-18,0 0 41,0 0-1,0 0-22,0 0-8,0 0 2,0 0 13,0-2-8,0-3-9,0-2-4,0-3-6,0 2-3,3-3-7,2-1-3,1 2 12,4-6-15,-3 2 8,3-1-8,-3-3 1,3 0 4,-1 0 1,0 0-4,3-2 0,-4 1 1,2-3-4,2 1 3,-1 0 1,1-3-4,2-1 3,0-4 4,1 2-1,-2-3 0,5 1-1,0 1-6,1 0 8,1 2-7,-4 3-1,0 1-1,-2 3 1,-1 0 0,-2 4 0,-1 2 2,-1 2-2,0 0 0,0 1 0,0-4 0,5 3 0,-2-3 0,2 1-2,3 0 2,1 0 0,1 0 1,-1 2 0,-3 1 0,-3 1-1,-2 2 0,1-1 2,-2 0-1,3 0-1,1-1 0,-1 2 0,0 0-1,0 1 0,0 0 1,0-1-1,0 1 2,-2 3-1,-1-1 1,-1 2 0,1-3-1,-1 3 0,0-3 2,-1 3-2,-1 0 3,3 0-2,-1-1 1,-1 1 0,4 0-1,0 0 0,-1-1 5,0 2-1,0-2-1,-2 3 5,-4 0-3,-2 0-2,-1 0-2,1 0-4,-1 0 2,3 0-1,1 0-1,3 0 4,2 4 1,3 2-3,3 0-1,1-2 1,0-2 0,2 1 3,-2 0-2,2 0-1,-1 0 2,-5 1-2,1-2 0,-1-1 1,-1 0-1,1 0 0,3 2 0,0 0 0,2 0 0,0-1 0,-2 3 0,2-1-2,0 2 2,-2 2-1,1-3 0,-4 2-2,-4 0 3,0 0-2,-1-1 2,-2 2 0,0 0 0,2 1-2,1 1 1,2-2 1,2 2 1,-1-1-1,2 1 2,-1-2-2,-1 2 0,1 1 1,-2 0-2,-3 1 4,5 1-6,-3-2 4,1 2-1,2-1 1,-1 1-1,1-1 1,-3 3-1,2-3 0,-4 3-2,0 0 2,-4 0-3,1 2 3,-1 2 2,2 1-1,-2-2-1,1-1 3,1 0-2,0-2-1,2-1 4,2 2-3,-1-1 0,2 3-1,0-4 0,1 4 0,0-3 0,-5 2 1,3 0 5,-4 2-2,1-1-2,0 2 1,-2 1-2,2 1-1,1 0 2,2-1 1,-1 1-3,0-2 1,1 1-1,-2-5 3,0 1-3,1 0 0,-1 2 0,1-2 0,2 5 2,-1 0-2,1 0-2,1 1 2,1 0 6,1-3 0,-1 0-3,-1-4-3,1 3 1,-2 1 3,1 0-3,1 1 0,-1 1 1,3-2 4,-2-2-4,1 1-1,2 0 1,2 1-1,-1 4-1,3-3 1,0 1 0,-3-3 3,0 1-4,-5-3 0,2-2-1,-1-1 2,0 1-3,2-3 5,0 0-1,5-1 3,-2-2-5,4-2 6,2 2 2,-1-2 0,0 1-4,2-2-1,-1 0-2,2-1 2,-1 0 0,-2-1 0,2-3-3,-1-1 0,1 0 6,-1 0-2,-3 0-3,0 0 7,-1 0-3,0-1 3,-2-2-4,-3-1-1,1 1 0,-2-1-3,2 0 6,-1-2-4,1 0 1,1 2-3,1-3-2,1 1 1,-3-2 1,4 0 2,-4-1-2,1 1 1,-1-1 1,-1-1 1,3 0 0,0-1-3,1-1 0,-2 0 1,0-1-1,0 1 1,-2-1-1,-3 0 1,4-1 2,-4 1 0,0 3-2,3-3 5,-3 1-6,3-1 0,0 1 0,1-3 3,1-1-3,0 0 4,0 0-3,-1-2 1,2 0-1,-5-2 4,1 1-5,-2-4 2,0 4-1,1-3-2,-1-4 0,3 1 1,-1-2 2,-1 2-1,0 0-1,-2 5 1,-1 1-1,1 1 0,-2 0 0,4 2 0,-2-1 0,1-4 0,1-1 1,2-2 1,3 1-2,0-1 1,-2 0-3,-2 3 2,-1 0 0,-3 1 0,0 0 3,-2-2-3,1 2-1,-1 1 0,3-2-2,0 0 3,1 0 3,6-3-3,0 0-4,-2-1 4,2 0 1,0 0-1,0 1-1,-1 0 1,0-1 0,0 1 0,-1 1 1,-1 1-1,0 2-1,-1-1 1,-1 0 0,0 0 0,2 3 0,-3 0 0,1 4 2,-2 0-2,0 1 0,0 1 1,1 0-1,2 1 1,4-1-1,1 3 0,-1-2-2,4-2 1,2 1 1,-3 0 0,1-1 0,1 3 0,-1 0 0,1-5 4,-1 2-4,0 1 0,-2-1 0,-1 3 0,-3 1 2,-1 2 1,-1 1-2,-1 4 1,-2-1-1,2 3-1,1-2-1,2 2 0,0 0 1,4 0 0,-2 0 0,0 0 0,-1 2 0,-2 1-1,-1 1 1,-5-1 0,-3 2-1,0-3 0,-2 2 1,3 2-2,1 2 1,4 1 1,4 1 0,0 0 3,3-1-3,-3 0-3,-2-1 3,1 0 1,-4 1 1,-2 0-2,1-2-2,0 1 1,-3 1 1,1-2-1,-2 1 1,2-1-3,0 3 3,-2 0 1,2 1-1,0 0-3,-2 1 3,0 1-1,1-1 1,2 2 0,-1 0 0,1 3 1,-1 0 0,0-1-1,-1 0-2,0 2 2,-1 0 0,0-1-1,1-1 1,0 2 0,1-1 0,2-3 0,0 1 2,-1 1-2,0 1 0,1 0 1,2 1-1,-3-1 0,4 1-2,-4-4 2,-1 2 0,2 1-1,-2-1 1,2 3 0,2 0 0,0 2 0,2 3 1,0-3 0,2 1-1,-2 2 0,0-4-1,2 3 1,-2 0 1,0 0 1,-2-2-2,3 2 0,-3-1 3,4-2-3,0 3 2,0-2 0,-1 1-2,1-1 0,-1 0 1,1 2-1,1-3 0,2 4 0,-2-1 2,2-2-2,0-1 0,-3 0 1,-2-4-1,0-2 0,-2 1 0,1-1 0,1 0 3,1-1-3,1-1 1,2 0-1,-3 0 1,4 0-1,-1 1 0,-1-3 0,0 4 0,-2-5 3,2 2-3,-4-4 0,3 2 0,-2 1 0,2 1-1,1 1 3,-1 2-4,-1-2 2,1 1 0,1-1 2,1 0-1,-1-5-1,2 2 1,1-3-2,2-1 4,-2 1-1,1-2 0,-1 0-2,1-2 1,1 0 1,-1 0-2,4-2 1,1 0 0,-1 1-1,0-1 5,-5 0-5,4 0 1,-5 0 0,-1 0 1,0 0-2,0 0 3,0 0-3,1 0 3,-2 0-3,2 0 6,-4-1-4,3-2-2,-3 0-1,-1 0 1,0 0 2,1 0-1,-3-2-1,1 0 2,1-1-1,-1-3 0,2 2 0,0-4 0,0 1-1,0 0 0,1 0-1,2-2 1,0-2 2,1-2-1,-1-1-2,0 0 2,-1 0-1,-3 1 1,0-2-1,-1 1 0,-2-3 0,-1 1 1,2-1 4,-3-1-5,4-1 2,-1 0 0,1 3-1,-2-1 0,-3 6 2,2-2 0,-1 3-1,-3-2 1,2 1 5,-2-3 0,0 0-7,2 0 3,-2 0-3,0 3 2,-1-1-1,0 4-2,2 2 3,-4-2 5,1 3-8,-1 2 2,0-2 0,0 0-2,-1 0-3,-1 2 3,-1 0-1,0 0-3,0-1-4,0-1-46,-4-2-31,-18 0-67,-11-1-143,-11-2-345</inkml:trace>
  <inkml:trace contextRef="#ctx0" brushRef="#br0" timeOffset="125467.7594">20418 10059 148,'0'0'64,"0"0"-22,0 0 6,0 0 3,0 0 6,0 0-6,0 0 20,10-33 4,-7 31-39,-2 2 10,1-4 11,-1 3-8,1-2-15,-1 0-11,-1 3 13,0-1-8,2 1-7,1 0 0,6-2-6,7 2-8,4 0-6,10 0 4,3 0 2,6 3-7,6 4 0,5 2-1,5-2 3,2 1-2,5-1 2,5-2-2,-3-4 2,-1 1-2,-2-2 9,-5 0-7,-3 0-2,-4 0 3,-4 0 5,1 0 2,-1 0-6,4 0 1,1 0-5,-1 0 5,0 0-4,-6 0 2,-1 0-6,-3 0 2,0 0 1,0 0 1,0 3-1,2 0-1,-1 0 0,2-2 2,0-1-2,-3 0 0,-3 0-2,-3 0 3,-4 0 3,0 0-3,-3 0 1,-2-2-3,2-3 5,-2 4-3,1-1 0,2 0 0,0 2 2,-1 0-2,0 0-2,0 0 2,-1 0 1,0 0 1,0 0-4,2 0 2,0 0 0,1 0 0,-1 0 0,-1 0 1,1 0-3,1 0 2,3 0 0,2 0 1,1 0 1,-1 0-2,1-1 1,-3-1-1,1 2 0,-5 0-2,4 0 1,-1 0 1,2 0 0,3 0-1,-1 0 1,1 0 1,-2 2-1,-2-1 2,-3 3-1,-2-2 2,-4 2-3,-1-3 3,-2 0 0,-2-1-2,-2 0 8,-3 0-1,-3 0 4,-2 0 4,-4 0 0,0 0-9,-3 0-1,0 0-1,0 0-5,0 0-6,0 0-46,-12-1-43,-3-5-167,-1 0-132</inkml:trace>
  <inkml:trace contextRef="#ctx0" brushRef="#br0" timeOffset="125825.8797">23223 9926 420,'0'0'428,"0"0"-341,0 0-37,0 0 32,0 0-2,0 0-28,-8-11-20,8 11-18,8 3 0,11 4 17,4 2-15,2 4-9,2-1-4,-2 3-3,-3 0 0,-4-1 1,-3 1-2,-4-2-1,-4 0 1,-3 0 0,1 2-1,-4 0 2,-1 1-1,0 1-1,0 0 2,0-1 0,-4-1 0,-5 0 2,-2 1-2,-6-2-14,-4 2-28,-9-2-36,-8-1-53,-6-7-232</inkml:trace>
  <inkml:trace contextRef="#ctx0" brushRef="#br0" timeOffset="128962.9505">15678 9725 286,'0'0'44,"0"0"-19,0 0 35,0 0-1,0 0-22,0 0-27,0 0-7,-6 1 17,6 1 24,0-1 10,0 1-22,0 0-14,0 4-3,-3 1 19,-5 3 5,-1 2-14,0 0-8,2 4 1,1 0-1,-1-3-2,1 3-6,0 0 0,-2 1-1,-1-1 1,0 1-4,-1-2 0,-3 4 3,0-3 6,1 3-3,-1-1 2,4 0-10,0 0 1,-1 1 1,1-1 3,4-2-5,-2 1 0,-1 1-2,2 0 3,-3-1 5,0 2 0,-1 2-1,-1-1-2,-2 4-3,1 1 0,2-2 0,-5 1-1,4 1 0,2-2 1,-1-2-2,3 0 1,-3-3 3,2 0-5,-1 2 4,1-1-3,-1 0 1,0 0 0,2-5 4,1 3-3,0-3 1,0 4 2,-3 0-2,-2 1-4,2 0 3,-4-1 1,1 2 1,-1-2-3,2-1-1,1-1 0,1-4 1,3 0-1,-3 1 2,1-1 2,-2 2 2,1 0 0,0-1-2,1-1-3,0-2 0,-1 0 2,3-1-2,-3-2 2,3-1-2,-1-1-1,-1 0 3,-5-1-2,4-1 1,-5 1-2,-1 0 2,0 0 0,-1-1 1,1 0-1,-1 1-3,4-1 2,-2 0 0,2 0-1,-1-1-1,0 0 1,-4 1 1,4-2 0,1-1 5,-2 0-1,2 0 0,-1 0-1,3 2-3,-3-2-2,0 0 3,1 0-2,1 0 2,-3 0-3,2 0 9,-3 0-4,0 0 0,-1-2-2,-1-3-3,1 0 5,2 2-5,0 1 1,0-2-1,4 2 2,-1-2 3,2 2-4,0-4 3,0 0 0,-1-1-1,-3-2-1,-1 2 2,-2-1-4,1 0 0,-3 0 2,6-2-2,-4 0 0,2-1 2,-2-2 1,2 1-2,1-4 2,-4 1 1,4 0-3,-3 1 0,0-1-1,0 2 0,1-1 1,2 0-1,-1-1 1,3-1-1,-2-1 1,3-1 0,-2-2 0,2 0-1,1-1 0,-5 1 2,2-1-3,-1 1 2,-1-5-1,0 0 1,0-3-1,2-2 0,-3 1 0,0 1 1,-1 3-1,0 3 0,1 2 0,1 4 0,-2 1 1,-2-3 0,0 1 1,-1-2-2,-1-1 0,1 1 0,4-3 0,-3 2 1,0 0 1,0-4-1,-3 1-1,1-2 0,-2 2 0,0-3 1,-2 1-1,-1-1 0,-1 1 0,0-2 1,-1 3 0,2 3-1,2 2 0,4 1 0,-1 1 1,1 1-1,2-1 0,1 1 0,0 1 0,1 0 0,0 1 0,-3 2 1,1-3-2,-2 3 1,-2-2-1,0 2 0,-3-1 1,-2 1-1,-3 0 1,0 2 0,0 3 3,2-1-3,5 2 0,-1 4 0,-2-2-1,1 2 0,0 2 0,0 0 1,5 0-1,4 0 2,2 0-1,1 0 0,-1 0 0,1 0 0,-2 0 0,-1 0 0,-1 0 0,-4 0 0,-2 2 0,-2 2 0,0-2-2,-1 3 2,-2-1 0,0 2 0,2-2 0,1 2 1,3-1-1,3 1-4,3 1 4,0 0 0,2 0 0,-2-1-2,1 2 2,0-1 0,2 1 0,0 0 0,0 1 0,1 0 0,-2 1-1,1 0 1,1 1-3,-3 1 3,2 0 2,-5 1-2,1 1 0,-2 2 0,0 2 0,-1 2 0,4 1-2,-2 2 1,5-3 2,1 2-1,0-2 0,2-3 0,-1 1 0,-1 0 0,2 2 1,-3 3-2,3 1 1,-1 4 0,0 1 0,0 4-1,1-1 1,3-1 0,-1-1 2,3-1-2,1-3 0,-2 4-2,2-1 4,-1 5-4,-2 1 2,3-1 0,0 3 1,0-2-1,1-1 1,-1-2-2,0 0 4,-1-5-5,-2-2 2,0-2 0,-1 2 1,0 5 0,1-1 0,0 2-1,1-1 1,0-1-1,1-1 0,1 2 1,1 1-1,1-1 0,-1 1 0,1-2 0,-3-1 0,3-4 0,-2-4 1,-1-3 0,-1-5-1,2-7 3,2-1-3,1-4 0,0 0 1,0 0-1,0 0-6,0-2-18,0-17-38,0-9-111,6-13-193</inkml:trace>
  <inkml:trace contextRef="#ctx0" brushRef="#br0" timeOffset="130276.8328">14174 10499 111,'0'0'115,"0"0"25,0 0-12,0 0-20,0 0-8,0 0-38,1-3-17,-1 3-12,0 0-2,0 0-7,0 0 3,0 0 1,0 0-9,-1 0-13,-11 0 3,-4 0 6,-3 0-12,-3 0 0,-3 0-2,-2 1-1,-6 3 4,-4-2-4,-2 1 4,-1-2-4,-2 1 0,3 1-2,2 0 2,1 0 0,-3 0-1,-1-2 3,-2 1-2,-4-2 0,0 0 1,-3 0 3,-4 0-4,1 0 0,-5 0 0,-2 0 0,-3 0 1,-3 0 3,-2 0-4,0 0 0,6 0 0,5 0 1,7 0 0,4 0 0,1 0-1,2 0 0,-1 1 0,1 0 0,1 2-1,1-3-2,3 3 3,1 0 0,-1 1 0,1 0 0,-3 2 0,3-2 0,2 2 0,3-2 0,1-1 0,3 0 1,0-3-1,3 0 0,-1 0 1,-1 0 0,-2 0-1,1 0-1,-1 2 0,0-1 1,-2 2 1,0-2 1,-3 1-1,-3 2-1,-4-4 0,-1 5-1,-5 0-2,2 0 3,-1 2 2,2-1-2,1 2 1,3-4 1,3 2-2,2 1 0,0-1 0,4 2-1,-2-4 0,4 4 1,3 0 0,1-1 0,0 1 1,6-2-1,-1 0 2,2-2-1,1 0 2,1-1 2,0 0-4,5 0 0,2 0-1,2-1 1,5-2-1,1 0 0,0 2-15,0-1-76,0 2-71,10-3-60,11 0-101</inkml:trace>
  <inkml:trace contextRef="#ctx0" brushRef="#br0" timeOffset="132737.3109">16178 12607 600,'0'0'219,"0"0"-159,0 0-21,0 0 10,0 0-2,0 0-5,0 0 15,0-37-30,0 37-16,0 0 5,0 0-3,0 0 1,0 0-8,0 0 0,0 0-6,1 10-1,6 7 1,1 8 2,-1 5 1,4 9 0,-2 11 0,0 17 9,-3 22-5,2 18 2,0 17-2,1 14-2,0 8-5,0 11 1,-2 7 1,-1-3-2,0-6 0,2-17 1,1-17 0,1-18-1,2-11 1,-1-12-2,-2-11 1,-2-9 0,-1-11 1,-3-9-1,-3-11 0,0-9-1,0-7-1,0-8-31,0-3-37,0-2-14,0 0-24,-6-23-108,-13-10-100</inkml:trace>
  <inkml:trace contextRef="#ctx0" brushRef="#br0" timeOffset="134192.5182">12307 14191 368,'0'0'64,"0"0"-64,0 0-57,0 0 29,0 0 28,0 0 90,-67-19-5,64 19-10,3-2-24,0 2-10,0 0 0,0-1-3,0-3-13,11-2-17,11-1 8,5 0 5,9 1 0,7 0-16,12 2-5,12-2 20,18 1-13,20-5 4,16-2-5,15-4-6,14-3 14,10-2-7,10 0 12,6-1-18,6 5 22,0 2-15,-4 8 1,-4 4-9,-13 3 0,-10 0-39,-11 5-60,-7-1 19,-3-2 71,-2 0-17,-2-2 21,-3 0 10,0 0-1,-4-6 2,3-1-6,1 0 48,0 0-22,1 2 13,-1 1 1,0 0-13,-3 3-18,-4-2 13,0 1-11,-3 1-4,0-2 16,-1 3-5,-2-2 1,-1 1-10,-6 0-1,3-1 2,1 2-4,5-1-2,2 1-1,5 0-3,-3 0-4,-3 0 3,-2 3 2,-2 4 0,-5-1-1,2 0 0,-3 0 4,2-1-4,4 1 0,-3-2-14,5 2 19,0 0-5,-1 0 0,8 3-2,3-1 1,6-2 1,0 1-2,3 0-9,2 0 8,-2 1-1,0 1 2,0 1-8,-6-1 6,-2-2 8,0-2 1,-1 1-5,-2-4 4,2 3-2,0-1-2,-2-1 0,-7 3 7,-1 0-6,-8 0-2,-5 3 1,0-1 0,-2 0 6,-2-2-6,-2-4 0,-2 0-1,-2-2 1,-3 2 0,2 0-5,1 0 2,-3 1 3,-4 0 3,-6 1-3,-4-1-3,1 1 2,0 0-2,4-3-2,5 0 5,2-1 0,0 0 6,0 3-5,-1-3 2,-3 0 0,0 0 0,-1 0 1,-2 0 0,-4-3 6,-7 1-2,-8-2 6,-8 2 10,-9 0 14,-1 1-17,-9-1 9,-3 1 9,-5 1-14,-7 0-12,-3 0-5,-6 0-4,-3 0-3,-3 0-1,0 0-4,0 0-3,0-2-27,0-1-47,0-4-65,0-4-139,0-3-106</inkml:trace>
  <inkml:trace contextRef="#ctx0" brushRef="#br0" timeOffset="134476.6566">24422 13881 589,'0'0'282,"0"0"-207,0 0-47,0 0 16,0 0 0,0 0 1,-34 10-9,50 21 10,7 5-24,6 0-9,3-1-4,-2 0-4,-7-2-4,-8-3 5,-4-2-6,-10-5 0,-1 1 0,-1-2 0,-20-1 0,-1 0 1,-8 0 1,-8 3-2,-8 0-4,-12 3-76,-9-5-80,-14-9-370</inkml:trace>
  <inkml:trace contextRef="#ctx0" brushRef="#br0" timeOffset="136388.541">16390 13211 295,'0'0'69,"0"0"-62,0 0 1,0 0 36,0 0-4,0 0-15,-14-3-7,14 3 15,0 0 38,0 0 0,-2 0-23,1 0-28,-5 0-9,-3 0 15,0 0-23,0 0 0,4 0 2,1 0-2,4 0 8,0 0 8,0 0 3,0 0-5,0 0 0,0 0-9,0 0-2,0 0-6,15 0 2,6 0 35,6 0-34,11 0 22,9 0-15,8 0-7,5 0 4,2 0-3,3 0 1,0-3-3,-1-1-2,1 0 4,0 1-4,1-2 0,1 0-4,2-2 4,2-1 10,4 1-10,-2-1 7,1 1-7,-5 1 0,-3 2-1,-10 1 1,-8 3 0,-5 0 0,-5 0 0,1 0 2,-2 0 0,1 0-2,0-2 0,2-2-2,6-2 2,4 0 0,5-1 1,3 0-1,3-2-1,0 2 1,2 0 1,-3-1-1,-4 2 2,-3 2 1,-7-2 3,-6 4-6,-7-1 0,-6 1-2,0 0 4,-2-1-3,3 1 5,4 0-6,2-1 2,0 1 0,5 0 0,1-2 0,2 2 0,-3-2 0,-1 2-5,-2-2 5,-3 4 6,0-2-6,0 0 7,1-1-7,4 0 0,3-1-5,1 1 3,-1-2 4,-2 2-5,2 1 6,-4-3 0,1 4 1,-4-3-2,2 0-2,-2 1 1,2-3-1,0 2 0,3 0 6,5-1-6,3 5 4,3-2-8,-2 1 3,0-2 1,-2 3 0,3 0-4,2-3 4,-2 2 1,2-3-1,-1 1-1,-2-2 1,1 0 3,0 0-3,1 0 4,1-1-4,0 4-2,-2-3-1,-1 0 1,-1 1 2,1 1 7,1-1-4,2 0-1,-2-1-4,5 2-1,-2 0 3,1 0 2,-1 2 0,-2-1-2,-2 1 0,-1 1-3,-1 0-4,0 0 7,-1-1 0,1 1 6,-1-2-5,-1 1-1,-5-1 0,-1 0 0,-4 2 1,-6-2-1,0 2 0,-1 0 0,-1 0 0,-3 0-1,-3 0 1,-4 0 5,-4 0 3,-4 0 9,-3 0-4,-5 0-3,0 0-10,0 0-9,-22 0-35,-18 0-68,-20-4-247</inkml:trace>
  <inkml:trace contextRef="#ctx0" brushRef="#br0" timeOffset="137392.3338">16304 12541 428,'0'0'108,"0"0"-48,0 0 22,0 0 11,0 0-12,0 0-30,14-44-23,-14 44-6,0 0-5,0 0-12,-20 12-3,-5 13 23,-9 11-20,0 2 1,1 0 1,-2-2 0,5-6-1,5-3 4,5-10-2,9-4-4,6-7 0,4-3-3,1-3 5,0 0-1,0 0 14,7-9 33,11-15-23,6-9-20,4-9-3,5-5 1,1 0-1,2 2 6,-1 8 8,-6 5-9,-5 10 8,-7 10-6,-7 3 2,-4 6-13,-3 3-2,2 0-4,4 5-5,1 10 8,2 5-2,0 2 3,0 2 0,3 2-27,1 4-44,2-1-18,0-4-69,0-4-216</inkml:trace>
  <inkml:trace contextRef="#ctx0" brushRef="#br0" timeOffset="138864.3685">16515 16005 801,'0'0'120,"0"0"-78,0 0 11,0-88-12,0 75-3,0 1 2,0 6-11,0 1-2,0 1-4,0 1-1,0 2-10,0 0-2,0 0-2,0 1-2,0-2-1,0 2-4,0 0-1,0 0-5,0 4-2,0 19-6,0 12 13,1 11-1,6 7 1,-1 4-1,-1 6 1,1 5 2,0 7-1,1 8-1,-4 6 1,0 7 1,-3-3-2,0 2-3,0-1 3,0-3 0,0 4-1,0-5 1,0 0 1,3-1 0,2-4-2,-1 1 2,0 0-2,0-3 1,0-4-2,-1-1-11,2-3 6,-1-8 1,1-6 5,1-8 1,1-11-8,-3-4 8,-1 0 0,-1-1 0,-2-1 0,0-5-2,2-6-3,-1-7-6,-1-7 0,0-5-7,2-5 14,-2 1 3,0-2 1,0 0 0,0 0-2,0 0 1,0 0-33,0 0-35,0 0-41,0 0-180,0-12-151</inkml:trace>
  <inkml:trace contextRef="#ctx0" brushRef="#br0" timeOffset="140543.8889">12618 17496 331,'0'0'196,"0"0"-84,0 0-30,0 0-14,0 0-4,0 0 1,-3 0-30,3 0-8,0 0-16,0 0-11,0 0-12,6 0 12,17-3 10,10-3 4,12 2-9,9 1-4,5 2 3,9 1-4,3 0 0,11 0 0,8 0-4,7 0 4,6 0 3,6 0-3,1-4-5,-1-8 3,3 0 2,0-2 1,4 1-1,-1 1 0,-2 4-2,-8-2 2,-10 5-1,-10 2 2,-13 3-2,-9 0-6,-5-2 0,2 1 0,5-2 4,6 0-13,10 2-17,12-2 33,8 3 3,8-4-3,3 2 3,0 2-6,1 0-32,1 0 18,-5 0 11,1 0-31,-5 0 37,-2 0 0,2 0-1,1 0 1,3-2 14,-1 0-12,4 2 4,-2-2 17,8-1-5,7-1 10,6 1 22,4 0-43,-1 2 4,5 1-6,0 0 12,1 0 5,1 0-21,-2 0 1,1 4 9,1 0-9,-1 2 3,-1-2 1,2 1-3,-3-1 5,-1 1-4,-4-4-3,-8 2 0,-1-3 9,0 0-10,3 1 0,0 4 0,3-1 5,-2 1-3,-6 1-2,-7-1-6,-5-2 5,-3 2 1,-1 1 3,2-2-3,-4 3 3,-4 1 1,-4-3-4,-5 0-9,-3-2 9,0-2 4,1-1-3,1 2-2,2 2-4,-4 1-2,-1 1 6,0 0-15,-1 1-11,-3-1 25,1 1 2,-2-4 2,-3-1-2,-6-2 0,-7 0 4,-2 0-3,0 0 4,6 0-2,0 0-2,2 2-2,-1 1 0,-3 0 1,-3-1 0,1 0 0,0 0 0,-2-2 4,2 0-3,-1 0 0,4 0 2,-2 0-3,0 0 0,-1 0 4,-5 0-5,-4 0 3,-2 0 4,-2 0-6,0 0 8,2 0-3,-4 0 2,-3 0-2,-7 0-2,-4 0 0,-4 0 9,-6 0 1,-2 0 0,-3 0 0,-5 0 4,-3 0 1,-2 0-2,-3 0-3,-3 0-7,-1 0-5,-1 0-1,-4 0-3,0 0-24,0 0-56,0 0-36,0-6-173,0-4-179</inkml:trace>
  <inkml:trace contextRef="#ctx0" brushRef="#br0" timeOffset="140871.1968">24186 17354 627,'0'0'106,"0"0"-53,0 0 22,0 0-3,0 0-12,0 0-18,0 0-18,-7-5-24,13 14 6,13 7 44,6 6-10,5 5-18,2-2-18,-1 3 0,-1 0-4,-8-3 2,-7 0-1,-7 0-1,-8-5 0,0-1-1,-14 1 1,-13-2 9,-3 1 2,-4-1 1,0-2 0,-1-1-10,1 3-2,-1 0-7,-1 2-96,-2-7-38,1-7-294</inkml:trace>
  <inkml:trace contextRef="#ctx0" brushRef="#br0" timeOffset="141930.598">14577 15802 370,'0'0'376,"0"0"-242,0 0-58,0 0-3,0 0-18,0 0-24,-2-26-31,2 44-8,0 6 8,3 6 7,7-1 2,3-2-5,1-1-1,3-7-1,1-6 1,-2-4-3,2-5-2,-1-4 2,-1 0 1,-2-13 3,2-9 1,-1-6 2,-1-4-4,2 1-2,-3 2 3,-1 0 3,-2 6 5,-1 4 8,-4 7 3,-4 6 7,-1 6-12,0 0-18,0 0-5,0 15-13,0 10 18,0 4 0,0 1 2,0-1-2,0-2-60,5-2-32,9-5-24,5-8-108,1-12-167</inkml:trace>
  <inkml:trace contextRef="#ctx0" brushRef="#br0" timeOffset="142353.7116">15024 15696 520,'0'0'230,"0"0"-130,0 0-23,0 0-8,0 0-8,0 0 2,-15-65-41,15 65-22,-3 9-10,0 13 8,-3 12 2,2 1 18,1 0-10,3-3-7,0-3 3,6-7-4,15-4-3,5-8-5,9-7-14,2-3-32,4 0-7,-3-15-20,-8-5 2,-9-2 57,-12-5 22,-9-3 3,0 0 22,0 0 15,-1 8 3,-6 4-13,5 7 5,-1 5 17,-1 3-5,4 3 8,0 0-39,0 0-16,0 16-21,0 9 21,9 7 5,-1 3 1,4-1-3,-5-1 0,1-3-3,2-2-10,-1-7-81,2-5-71,5-11-169</inkml:trace>
  <inkml:trace contextRef="#ctx0" brushRef="#br0" timeOffset="142619.9146">15348 15698 658,'0'0'208,"0"0"-161,0 0-30,0 0-17,0 0-18,0 0 18,34-11 16,-13 4-14,-3-1 5,-6-4-7,-3 2 31,-3 1 10,-5 5 17,1 4 17,-2 0-42,0 0-20,0 0-13,4 13-15,2 10 13,-1 9 2,-2 6 2,-1 7-2,-2 8-70,0-2-91,0-2-249</inkml:trace>
  <inkml:trace contextRef="#ctx0" brushRef="#br0" timeOffset="143362.762">15906 15570 383,'0'0'164,"0"0"-134,0 0 28,0 0 33,0 0 27,0 0-42,-76-43-42,64 72-29,-1 13-1,7 5 16,6-1-8,0-3-9,9-6-3,13-8 0,3-8 3,3-8-3,-1-7 1,-1-6-1,-2 0 6,1-13 4,2-9 1,-2-2-2,-1-3-7,-1 2 8,-3 4 5,-5 9 1,-10 4-6,-2 8-10,-3 0-5,1 6-13,8 12 18,6 4 1,2-2 8,3-6-9,-4-3-14,1-6 1,-5-5-1,0 0 10,-4 0 8,-2-13 13,-2-9-6,-1-2 3,-3-5 12,0-1 8,0-1-8,0 0-10,-6 6-15,-11 3-1,-6 8-6,-7 10 3,-5 4-12,1 0-67,4 15-49,16 1-229</inkml:trace>
  <inkml:trace contextRef="#ctx0" brushRef="#br0" timeOffset="143625.3175">16425 15549 900,'0'0'143,"0"0"-113,0 0-30,0 0-4,0 0 3,0 0 0,67 48 2,-31-26 4,-3-1-2,-15-2-3,-9-4-2,-9-1-16,0-3 7,-15-1 11,-12 0-2,-1-4-2,-1-2-41,4-4-63,7 0-47,9 0-34,9-14-122</inkml:trace>
  <inkml:trace contextRef="#ctx0" brushRef="#br0" timeOffset="143812.8658">16442 15596 536,'0'0'225,"0"0"-84,0 0-31,0 0-37,0 0-18,0 0-31,-57-28-21,42 44 2,-3 4 3,-1 5-5,1-4 1,0 3 0,1 0 1,3-1-1,3-3-4,6 0-2,5-5-64,0-4-38,19-7-65,12-4-128</inkml:trace>
  <inkml:trace contextRef="#ctx0" brushRef="#br0" timeOffset="144263.6017">16588 15508 677,'0'0'243,"0"0"-169,0 0-2,0 0-31,0 0-41,0 0 5,0 62-4,1-24 4,1 0 4,-2-4-7,3-6 1,1-5-2,1-11 2,-2-4-3,0-7 0,-2-1 3,3 0 9,1-4 4,3-10-5,1-4-8,2 4 1,1 0-3,1 6-1,0 4-4,2 4 0,1 0-2,3 0 1,2 5 0,0 2-1,-3-1-10,-1-6-1,-8 0 12,-1 0 5,-5-6 9,0-9 17,-1-6 6,-2-4 4,0-4 9,0-1-24,0-1-4,-2 3-7,-11 4-10,0 4-5,-2 9-2,7 3-47,7 8-54,1 0-75,6 0-187,19 0-93</inkml:trace>
  <inkml:trace contextRef="#ctx0" brushRef="#br0" timeOffset="144481.1539">17027 15323 956,'0'0'106,"0"0"-26,0 0 8,0 0-29,0 0-28,0 0-31,0 13-20,0 38 20,0 14 18,-2 1-7,-3-1-6,2-7 0,3-9-4,0-10-2,5-9 1,7-9-19,6-7-50,5-10-81,7-4-166</inkml:trace>
  <inkml:trace contextRef="#ctx0" brushRef="#br0" timeOffset="144656.2468">17214 15534 1064,'0'0'107,"0"0"-75,0 0 3,0 0-23,0 0-8,0 0 11,129-30-14,-71 21 1,-11 1-2,-12 1-51,-17 2-43,-12 5-7,-6 0-106,-24 6-193</inkml:trace>
  <inkml:trace contextRef="#ctx0" brushRef="#br0" timeOffset="149062.7616">16556 16647 248,'0'0'159,"0"0"-127,0 0-29,0 0 2,0 0 20,0 0 4,-1 0-9,1 0 6,0 0 14,0 0 29,0 0 8,0 0-10,0 0-3,0 0-22,0 0-19,0 0-2,0 0-9,0 0-7,0 0-4,0 0 1,0 0-1,0 0 2,0 0 0,0 0-2,0 0 3,0 0-1,0 0 8,0 0-2,0 0 0,0 0 1,0 0-2,-2 0-6,2 0-1,0 0-1,0 0 4,0 0-2,0 0-1,0 0 3,0 0 7,0 0 4,0 0-7,0 0-2,0 0-6,0 0-1,0 0 1,6 0 3,6 0 16,5 0-8,-2 0-4,2 0-5,3 1 1,2 3 0,5 2 1,0-1-3,0 1 3,0 1-2,-5-3 0,1 2-1,-1 0-1,0 1 4,4 0 2,5 3 0,1 0 2,-1-2 2,0 1-7,2 2-2,-2-2-1,-2 3 3,-3-1-2,-2 1-1,-5-2-2,-5-2 1,-2 0-4,-5-1 5,0 0 1,5 0 3,-1 3 0,4 0 1,3 4 0,2-4-1,2 3 5,-1 2 3,1-2-8,-2 3-3,-1-1 3,-4 1-4,0 0 0,-3 0 1,-1 1-1,0 1 0,1 0 5,3 4-4,-2-2 1,2-1 1,-3 0-1,-1-1 2,-1 1-4,-1-3-2,-2 0 2,4 2 2,-2-5-1,0 3-1,0-2 1,0 1 1,-2-1 0,2 2-2,0 0 0,0 0 0,-1 4 0,-1 0 0,0 0 3,-1 1-1,0 0 0,0-3 1,3 3-3,-1 1 3,-1-3 1,2 1 1,3-2-3,-4-2-1,-1 1-1,2-1 1,-2 0 0,1 1 1,-2 0-2,2 0 1,-3 2 0,-2-6-1,3 3 0,-2-5 1,3 1 0,-1-1-1,1-1 1,-1 0-1,-1-2 1,1 1 0,0 0-1,2 3 1,0-2 0,-1 1-1,3-1 1,-4 2 0,2-1-1,1-1 1,-1 2 0,0-2-1,0 0 1,0 0-1,2-2 1,-1 2 1,0 0-1,0-2 0,1 1-2,-1-1 2,-1 0-1,2 0 1,-1 2-1,2 0 0,0-1 2,0-1-2,0 2 0,2-2 1,-1-1-1,1 1 0,-1-1 1,0 0-2,1-1 1,-2 0 0,2 2 4,-1-6 2,2 4-4,1 2-1,0-4 1,4 2-2,0-3 0,2 0 2,3 0 4,0-1-2,0-1-1,1 0-6,2-1 7,1 0 4,1 0-7,-1 0-1,-1 0 1,0 0 2,-1 0-3,1 0 2,-2 0 3,-2-1-5,3-5 1,-3-3 0,3-2 3,-2 1-5,1-2 4,2-1 0,-3-1-3,2 1 0,0-4 0,-2 4 2,1-3-1,2 0-2,0-2 2,0 2-2,-1-1 1,-1 1 0,-3-1 1,0 1 0,-4 3-1,0-2-1,-3 1-2,0 3 1,-3-5 2,0 6 6,1-1-6,-1-2-1,0 4 1,0-5 1,1 2-1,-1-5 0,2 3-3,-2-4 1,0 0 2,3 2 3,-3-1 0,4 1 0,-3 0-3,2 0 0,-1 1-1,-1-2 1,-1 1-1,2-3 2,0 0 1,0 1-2,2-3 0,-2 3 0,2 3 0,-2 0-1,2-2 1,-3 1-2,4 0 4,-4-1-2,5 1 0,-1-2 0,0-3 2,0 1 0,2-2-2,0 3-2,-2-1 2,-1 6 1,-4-1 0,-1 1-1,2 0 0,-2-1 0,3-1 0,0-1 0,2-1 0,1 0 0,-1 0-1,1 2-2,-1 2 3,-1 1 1,0 1 1,-4 1-1,5-2-1,-1 1 0,-1-1-1,3 1 1,-1 0-1,-1 2 1,2 0-1,1 1 0,0 0 1,-3 1 0,-1 1 2,0 1-2,-1 0 3,1-2 1,4 2-4,-2-1 1,3 1-1,4 2 0,-2-2 2,1 1-2,0 1-1,0 0 1,-5 1 0,1-1 0,-1 0 0,-1 2 0,0 1 1,-1 1-1,0 0 1,0 0-1,-1 0-1,0 0 0,0 0 1,2 0-1,-2 0-2,3 0 3,-1 0 0,-3 3 0,5 1 0,-3 0 4,-2-1-4,1 2 0,2-1 0,-1 1 0,3 0-1,0-1 1,-3 2 0,2 0 1,0-2-1,1 1 0,-1-1 0,2 0 0,0 2 1,1 0-1,0 0 0,3 1 0,-2 0 0,1 2-2,3-1 2,1 4 1,-1-3-1,2 2-1,0 4 0,0-5 1,-3 2-4,-1 0 4,-1 0 0,-2-2 2,1-1-2,-4 1 2,-3-2-1,-2-1-2,-1 2 1,-1 1-2,-1-1-1,2 4 2,-3-2 0,3 1-2,0 2 2,0-1 1,0 1 0,2 0 2,-1 1-2,2 1 1,-1-2-2,-1 0 1,0 0 0,-5-3-1,2 2 0,-1-3 1,1 2 0,0 0 0,0 2 0,2 2 0,0 0 0,0 1-1,0 1 2,3-2-1,-1 0 0,1-4 0,-4 1-1,0 1-1,0-2 2,-1 6 0,2-5 0,0 1 1,0-1-1,0 2 0,0-1 1,-2-1-1,6 2 0,-6-2-1,0 1 0,1-3 1,-4 3-1,2-4 0,-1 3 1,2 0 0,0-2 1,0 0 0,1 2 0,2-2-1,2 2 0,2-2 0,1 1 1,0-2 0,-1 0-1,0 1 2,-2-2-2,0 2 0,2-3 0,-2 2 0,-1-2 1,4 1 0,-2 1-1,1-2 0,-1 1 0,1-4 0,-1 3 1,0-2-1,-4 1 1,5 0-1,-4 0 0,1 0 1,-2 2 0,2-5 0,-1 2-2,2 1-1,0-1 2,0 0 1,1 0 1,0 0-4,1-1 4,-2 2-2,-1-1 0,-1-2 0,-1-1 0,2 0 2,-4-1 1,1 2-3,4 0 0,-4-1-1,1 4 1,0-6 0,-1 4 0,0-4 1,0 5-1,1-2 1,3-2 0,2 2 0,3 0-1,1-3 0,0 1 3,1-1-3,-3-1-2,0 3 2,-1 0 2,-1-2-2,-3 1 0,2 1-1,-1 0 3,-1-1-1,1-1 0,0 0-1,1 1 0,3-2 0,-1 0 2,2 0-1,-2 0-1,0 0 0,3 0 2,-5 0-1,2 0 2,-1 0-3,0-2 3,-1-2-2,0 1 1,-3-1-2,1 2 1,-1-3-1,-1 3 3,2-1 1,-1-5-3,0 0-1,3 2 4,-2-5 8,0 1-8,3 0-3,0-1 2,-1-2-3,1 3 1,-4-2 0,0 1-1,-1 1 2,-1-2 0,3-1-2,-2 2 5,1-3-2,1 1-1,1 1-1,2-1 0,-2 1 2,0 1-2,0 2-1,-3-1 4,2 1-2,-4 1-2,2 0 2,-1-1 3,2 1-5,-1-2 4,1 1-1,1 2-2,0-3 4,-4 4-1,1-2-1,-1 3-2,-1-1 3,-1 1-4,-1-1 0,-2 6 0,-1-3 0,-1 0-1,-2 1-5,0-3-26,0-2-40,-5-2-43,-20-1-98,-16-4-289</inkml:trace>
  <inkml:trace contextRef="#ctx0" brushRef="#br0" timeOffset="151818.6837">16640 17423 229,'0'0'156,"0"0"-104,0 0 18,0 0 11,0 0 10,0 0-41,0 0-30,6-14-11,-6 14 0,0-3-3,0 3 1,0 0-2,0 0 10,0-2 5,0 2-12,0 0-8,0 0-1,0-5-4,0 2-5,-6 1 3,-1 2 7,-1 0-9,-3 0 9,-2 0-2,-2 0 3,-3 0-1,-1 6 3,-2 0-1,0-2-4,-4 0 4,-3 0-2,2 1 0,-2-2 0,1 1 0,2 0 0,1 0 1,-2 1 0,4 0-1,-2-1 0,0-1-13,-1 0 8,-2-2-2,1-1 7,-3 0 1,2 0 1,0 0-1,2 0-1,-1 0 0,0 0 4,0 0-2,1 0 0,-2-1-2,-2 1-6,0 0 0,-3 0 4,1 0-37,0 0 30,2 0 9,3 0 2,-1 0 0,5 0-2,0 0 0,3 0 3,2 0-3,-2 0 0,0 0 0,-2 0 0,0 0 3,-1 0-6,-1 0 6,-2 0-4,-2 0 4,2 0-3,-1 0 0,3 0 2,0 0-5,-1 0 3,0 0-7,-1 0-22,1 0 8,-3 0-5,-1 0 5,-2-2 12,0-2-5,2 0 0,-2-1 5,-1 4-3,-1-3 2,-1 2 5,-1-1 5,1 3 6,0-3-5,2 2 1,1 1 3,-1 0-4,1 0-1,0 0 0,-1 0 0,1 0 0,-1 0-6,1 0 4,2 0 1,-2 0 1,0 0 0,2 0 3,-2 0 0,-2 0-2,3 0-1,-3 0 1,1 0-1,0 4 1,1-3-1,3 2 1,2 0 1,1-3 2,1 2-2,-1-2-2,2 0 0,1 0 14,-3 0-9,-1 1-1,0 4-4,-1-2 0,0 0 1,0-2-1,1 2 0,-1-3 0,3 1 1,-3 1-1,4-1 0,-4 0-1,1 3 2,1-2-1,0 2 0,-1-2-1,-4 2-2,1-4-11,0 1 1,3-1 9,-1 0 4,1 0-1,1 0 2,-2 0 0,0 0 0,0 0 3,1 0-4,-2 0 0,3 0 1,-3 0-1,2 0 0,0 0-1,1 0 2,1 0 2,0 0-1,-1 3-3,0 1 3,-1 2-4,-1 0-2,1 1-23,-2-1-7,2 0 26,1-4 2,4 2 6,1-2 1,2 1 3,1-1-3,2 1 4,0 1-5,2 0-6,0 2-83,1 0 3,1-2 5,-2-1 42,0-2 0,-3-1 6,2 0 33,-4 0 21,2 0 10,-2 0 0,0 0-4,1 0-18,4 0-6,-1 0-3,6 0-3,4 0 1,0-1-10,3-2-13,0 3 25,0-4 0,0 2 10,0-1 5,0 2 23,0 1-21,0 0-8,0 0 24,0 0-4,0 0-2,0 0 0,0 0 5,3 0 6,-1 0 8,-2 0 4,1-3-5,2 2-22,5-1-15,1-1-8,0 2 7,4 1-6,-1 0-1,0 0 0,1 0 1,-2 0 2,-2 0-3,0 0 6,0-2 10,1 0-11,3 1 1,0-1-4,1 2 0,-2-1 0,5 1-2,-2 0-4,-1 0 4,2 0 0,-4 0 0,4 0-3,-1-1 1,3 1-9,1 0-33,-1 0-42,-2 0-46,-4 0-174</inkml:trace>
  <inkml:trace contextRef="#ctx0" brushRef="#br0" timeOffset="153026.3679">24749 17373 414,'0'0'423,"0"0"-347,0 0-25,0 0 12,0 0 5,0 0 8,0 0-40,-18-43-24,18 43-10,0 4-2,0 21-16,-5 15 16,-5 13 20,-8 5-10,1 0-4,1-2-3,7-5 0,8-6 0,1-6-2,7-9-1,12-6-1,4-7-4,2-5 5,2-8 0,0-4 10,-1 0-5,-3 0-5,-2-13-64,-5-3-61,-7-8-121,-7-2-273</inkml:trace>
  <inkml:trace contextRef="#ctx0" brushRef="#br0" timeOffset="153184.7275">24735 17579 958,'0'0'67,"0"0"-47,0 0 15,0 0 12,0 0-35,0 0-5,103-17-7,-59 13-45,-10 0-40,-12-1-79,-20-2-148</inkml:trace>
  <inkml:trace contextRef="#ctx0" brushRef="#br0" timeOffset="154388.1742">24622 13621 420,'0'0'479,"0"0"-404,0 0-28,0 0-16,0 0-7,0 0-12,-6 40-3,0 8 11,5 5 7,1 0-9,0-4-5,11-7-4,9-4-1,1-8-3,2-7-4,0-5 0,-1-9 3,1-4-3,-7-5-1,-1 0 11,-4-7-11,-5-12-34,-6-6-60,0-5-51,0-2-218,-17-5-8</inkml:trace>
  <inkml:trace contextRef="#ctx0" brushRef="#br0" timeOffset="154541.2478">24667 13679 554,'0'0'230,"0"0"-109,0 0-65,0 0-35,0 0 17,104-8-14,-58 8-8,-5 0-12,-11 0-1,-14 0-3,-13 0-29,-3 0-113,-19 0-185</inkml:trace>
  <inkml:trace contextRef="#ctx0" brushRef="#br0" timeOffset="155507.6204">23915 9116 355,'0'0'601,"0"0"-538,0 0-36,0 0 40,0 0 6,0 0-23,-27-2-35,27 7-15,0 23 0,1 16 3,5 10 23,-3 4-11,2 2-7,1-5-2,6-6-3,1-5-2,6-8 0,4-3-1,-2-8 1,0-6-1,-1-8 0,-1-7-3,-3-3 2,-1-1-10,1-1-17,-2-16-34,0-8-79,-3-7-139,-3-4-184</inkml:trace>
  <inkml:trace contextRef="#ctx0" brushRef="#br0" timeOffset="155675.8318">24012 9332 808,'0'0'164,"0"0"-144,0 0 2,0 0 32,0 0 20,0 0-52,49-22-2,22 15-17,10-3-2,0 2-2,-7-1 1,-9 1-83,-18 1-76,-19 1-166</inkml:trace>
  <inkml:trace contextRef="#ctx0" brushRef="#br0" timeOffset="199488.138">4394 10132 424,'0'0'52,"0"0"-20,0 0-1,0 0 3,0 0 46,0 0 23,-24-73-65,24 71-20,0-1-8,0 0 6,0 2-1,0 0 1,0 1-5,0 0-7,0 0-4,0 5 2,2 12 2,-2 5 2,1 5 5,2 6-8,0 5 4,0 9 3,-1 16 6,-2 17-7,0 11 6,0 12-7,0 9-2,0 10-3,-2 12-3,-8 7 0,-4 8 6,-2 15-6,-1 6 1,1 0 1,4-6 0,9-14-2,3-12 0,0-12 1,0-7 1,6 1-2,0 2 4,-1 2-1,-2 3-1,-3-1 0,0 2-1,0-6-1,-9-13 0,-2-16 2,2-20-1,6-18-1,3-16 0,0-12 5,0-7 7,0-8-7,0-4-5,0-6 0,0-2-8,0 0-28,-6-5-52,-10-20-79,-4-9-90</inkml:trace>
  <inkml:trace contextRef="#ctx0" brushRef="#br0" timeOffset="200421.5162">1403 12703 644,'0'0'112,"0"0"-85,0 0-17,-81-27-10,77 27 16,2-2 17,2 2-3,0-2-24,11-1-4,18-2 0,13-3 2,9 1 4,12-1-8,13 3 2,15-3-1,12 1 0,21-5 0,10 0 2,15 1-2,8-1 1,13 2 1,-3 4 0,10 0-2,4 0-1,4 0 0,12-2 3,16-1 8,10 2 3,10-2 3,12-1-8,0-2-9,7 2 0,-4 1 4,-3 4 1,-1 0-5,-7-1 0,-7 2 0,-9 1 0,-12-1 3,-11 1-3,-7-1-12,-7 0 10,-4-2 4,-11 5-2,-8-2 3,-13-1-3,-11-2-2,-13-3 1,-15 1 1,-6 0-7,-8 0 7,-5 2 0,-2-1 3,-6 3-2,-6 2 0,-6 0 1,-7 2 5,-7 0 2,-3 0 6,0 0 6,-4 5-11,-2 0 4,-7-1-5,-7-1 2,-12-2 1,-6-1 11,-9 1 1,-3-1-2,0 0 4,-3 0 2,0 0-8,0 0-10,0 0-7,0 0-2,0 0-1,0 0-12,0 0-50,-17 4-28,-13-3-109,-17-1-232</inkml:trace>
  <inkml:trace contextRef="#ctx0" brushRef="#br0" timeOffset="202264.4188">4384 10703 81,'0'0'97,"0"0"-58,0 0 0,0 0 6,0 0-20,0 0-24,0-3-1,0 3-25,0 0-19,0 0 17,0 0 9,-2 0 6,1 0 12,-1 0 3,-1 0 5,2 0-2,-1 1 4,-1 1-6,2 1-3,-2 1-1,1-1-1,1-2-7,1 1 2,-2-2 6,2 0 0,0 0 18,0 0 12,0 2-2,0-2 1,0 0-5,0 0-6,0 0-6,-3 0-12,-2 0-1,-3 0-37,2 2-15,0 2-9,1-4-38</inkml:trace>
  <inkml:trace contextRef="#ctx0" brushRef="#br0" timeOffset="204169.3162">4291 10126 285,'0'0'130,"0"0"-67,0 0 1,0 0-5,0 0 19,0 0-25,0-69 1,0 69-22,0 0-3,0 0-8,-6 0-15,-10 18-5,-8 6 2,-1 3 2,-1 1 3,4-3 0,2-3-4,7-7 8,1 0-6,8-8-2,2-2-4,1-4 4,1-1-3,0 0 2,0-1 3,15-18 7,7-12 8,3-9-13,-1-3 8,3 1 1,-9 3-2,4 4-3,-5 9-1,-2 5 7,-5 8 2,-4 5 11,-2 6-13,-2 2-9,1 0-8,6 0-1,3 1 0,6 11 5,4 5-5,6 5-6,1 8-37,-2 8-14,0 11-46,-7 0-127,-2-3-154</inkml:trace>
  <inkml:trace contextRef="#ctx0" brushRef="#br0" timeOffset="207527.4446">4403 10922 274,'0'0'108,"0"0"-96,0 0-11,0 0 1,0 0 11,0 0-3,0-6-8,0 6-1,0 0 13,0-1 28,0 0-2,0-3-15,0 1-14,0-1 9,0 2-1,-1-3 0,-1 2-3,1-1-7,1 4 3,0-4-4,0 0 0,0-1-3,0 1-2,0-1 2,0 0 11,0-4 11,0 3-11,0-1 0,1-1 8,1 2-10,-1-1-10,1 2 3,-1 0 2,2-1-5,-2 0 0,3 2 1,0-2 0,-3 2-2,1 0 0,-1-1 0,1-1 1,1-1 0,-2 2-3,1 0 6,-2 1 0,3 1 0,-3 0-4,0 2 0,3-2-1,0-2-1,2 1 0,0 0 0,-2 0 0,2 0 0,-2 0 0,1 0 0,-1 2 3,0-1-1,2 0-3,-1 0 2,2 0 1,0 1-2,-1-2 0,1 3 0,-2-2 0,3 2 0,1-1 0,-2-1-1,-3 3 1,5-2-1,-3 1 2,0 1-2,-2 0 0,-2 0 0,2 0 1,0 0-1,3 0 0,3 0 0,2 0 0,0 0-4,4 0 4,-1 0 0,2 0 5,-1 0-7,0 0 4,-3 0-4,0 0 3,-3 0-1,0 0 0,-3 0 0,4 0 0,1 0 2,-1 1-2,2 1-2,3 2 2,0-2 0,-3 2 3,6 0-3,-5 0 0,-1 0 0,2 0 1,-5 0-1,1 0 0,-3-2 0,1 2-1,1-1 1,0 2-1,-3-1 1,-2-2 2,2 2-2,0-2-1,0 3 0,0-1 0,2-1 2,-2 0 0,1 1-1,3 1 0,-2 1 1,6 1-1,-1 1 0,0 5 0,5 1 0,-1 2 0,5 4 0,3-4-1,4 0 1,0-1 0,1-5-1,-3 1 1,-4-6 0,-4-2 2,2-3-2,-5 0-1,-1 0 1,2 0 1,-4-2 0,-1-3 0,-1 0 0,0 2 2,0 3-3,-2 0 0,7 0-1,-2 7 1,0 4 0,2 3 0,0 0 2,3 1-4,-2-4 4,2 1-4,-4-4 2,1-4 0,-2 0 1,-1-4-1,4 0 0,6 0 1,1-8 4,0-7-5,3-1-1,-3-1 1,1 2 3,-1 1-2,1 2 2,-2 5-2,1 7 3,-5 0-4,1 3-1,0 13 1,-4 1 0,1-2 0,-2-1 0,-3-1 0,-1-5 0,-1 2 0,-3-6 1,1 0-1,0 0 0,-1-1 5,2-3-5,1 0-1,5 0 1,2 0 2,3-7 1,0-1 0,-1-2-5,-1-1 5,3 1-2,0 1-1,-2 4 0,-2 1 0,1 3-1,-2-2 1,2 3 0,0 0-1,3 0 1,0 0 0,1 0 0,-1 0 1,0 0-1,-2 0-3,-2 0 3,-1 0-1,-4 0 1,3 0 0,-5 0 1,1 0 1,-3-7-2,6-4 1,0-1-1,0-3 1,2 1-1,3-6-2,0-1 0,2-1 4,1 2-2,1 3 0,-2 1 0,6 1 0,6 2 0,5-2 0,4 1 1,6 0 2,4-4-2,5 1 1,2-3 4,2 0-1,-1 2 5,-2 3 7,-3 1-13,-6 7 8,-4 1-2,-8 4-1,-3 2-8,-3 0 3,-3 0-3,1 0-1,-3-1 3,-1-2 4,-3-3-1,-1 2 2,-5-2 5,0-2 3,-2 4-4,-1-1-1,1 3-5,-1 2-4,-2 0 1,2 0-3,0 0 1,3 11-1,1 3 0,2 5 0,-2 0-3,1 1 3,-3-1 3,4 2-3,-2-3-3,5-1 3,-1-2 1,0 0-1,1-3 0,2-4 0,0 1 0,0-1 1,-2-1-1,1-4 1,-3 1 0,-3 0-1,4-3 1,-5-1-1,2 0 0,-3 0 2,1 0-2,-2 0 2,1 0-2,-2 0 1,2 0-1,-1 0 0,3 0 0,0 0 0,2 0 0,-2 0 0,2 4 0,2 3 0,0 1 0,1 1 1,1 1-1,-1 2 0,-1-2 0,3 4 0,1-3 2,0-2-2,1-2 0,-5-2 1,1-3-1,-1 0 0,-1-2 0,0 0 0,1 0 1,-1-2-2,2-3 1,-1-1 0,-2 0 2,2 0-2,-2 4 1,1 0-2,1 2 0,1 0 1,-2 0 0,-3 2-1,2 9 0,-2 2 0,1 1 0,0-2 0,1 2 0,0-5 1,3-5 1,0 0-1,2-4 0,0 0 0,3 0-3,1-4 3,-1-8 2,3 2-1,0 0-1,1 1 0,-1 1 0,-3 3 0,-2 3 1,-2 2-1,0 0 0,3 0-1,-1 0 1,2 3 0,3 3 0,-1-2 0,3 2 0,-4-2 1,-2 0-1,-2-4-1,-2 2 1,-3-2 2,-2 0-1,-7 0-1,0 0 1,-4 0 1,-3 0 4,-1-2-1,-2 2-5,0 0-4,0 0-21,-5 0-92,-18 6-293</inkml:trace>
  <inkml:trace contextRef="#ctx0" brushRef="#br0" timeOffset="208804.4573">8788 12412 369,'0'0'66,"0"0"-45,0 0 8,0 0 39,0 0 27,0 0-14,0 0-29,-12 0-8,12 0 4,0 0 1,0 0-13,-2 0-11,2 0-2,0 0-4,0 0-2,0 0-3,0 0-2,0 0-11,7 3-1,21 1 0,21-1 9,20 0 1,19-2-4,9-1-6,10 0-3,7 0 3,0-4 0,1-4-13,-7-4-25,-8 1 22,-9-1-1,-8-1 3,-8 3 6,-4 0 8,-5 1 0,-9 0 1,-6 3 2,-8 0-1,-8 5 0,-5-2 0,-7 1-2,-5 2 0,-4-1 9,-3 1 1,0-1 4,-4 1-1,-6 0 4,1 0 0,-2 0-10,0 0 1,0 0 2,0-2-4,0 1-1,0-2 0,0-3-5,-5 1-42,-8 1-84,1-2-119,3 2-74</inkml:trace>
  <inkml:trace contextRef="#ctx0" brushRef="#br0" timeOffset="209097.774">10352 12218 718,'0'0'130,"0"0"-88,0 0 25,0 0 11,0 0-11,0 0-16,-57-24-32,57 24-18,4 0 2,16 5-2,8 5 4,8 1 0,0-1-2,-5 0-1,-6 0-2,-7 2-1,-9 3 1,-6 3 0,-3 2 2,-4 1 0,-17 1 2,-3 1 2,-8-1-2,-3 0-3,-4 3-2,-3 2-52,-2 1-82,3-5-271</inkml:trace>
  <inkml:trace contextRef="#ctx0" brushRef="#br0" timeOffset="214413.2987">1918 10801 545,'0'0'174,"0"0"-117,0 0 0,0 0 10,0 0 6,0 0-32,-86-44-29,75 65-7,-3 10-1,1 6 0,4 0 3,4 2-5,5-5 1,0-3-1,2-4 0,13-8-2,4-4 1,2-5-1,0-6 1,4-4-1,2 0-1,0-16 1,-3-6 1,-6-8 0,-2-2 0,-7-2 2,-7-1 1,-2-1 8,0 3 8,-14-1-15,-1 3 14,-1 8-11,-2 5-4,4 7-3,0 11-1,-6 1-8,2 27-53,3 7-73,5 0-118,10-11-244</inkml:trace>
  <inkml:trace contextRef="#ctx0" brushRef="#br0" timeOffset="214811.2357">2177 10724 34,'0'0'883,"0"0"-792,-13-83-34,13 68 5,0 7 6,0 8-21,13 4-38,9 25-9,1 13 2,2 12 2,-10 2-3,-6 3 1,-6-7 0,-3-8-2,0-8 0,0-9 1,-9-9 0,0-7 0,0-7 1,2-4-1,-1 0 3,1-11-2,-2-14-1,6-9 1,1-8-1,2-9 1,0-10 3,2-8-2,16-2-1,6 6-1,6 11 1,1 11-2,0 14 1,-7 8-1,-8 11 0,-7 7-1,-4 3-21,-5 19-64,0 16-23,-6 12-77,-15 1-90,3-3-110</inkml:trace>
  <inkml:trace contextRef="#ctx0" brushRef="#br0" timeOffset="215210.3684">2310 10794 469,'0'0'152,"0"0"-33,0 0-47,0 0-21,0 0-51,0 0-4,0 0-28,97-54-2,-69 40 17,-1 1 16,-6 3 1,-6 6 11,0 4 37,-6 0-1,0 4-4,1 19-1,-1 7 0,-3 7-5,-4 4-4,-2 3-15,0 0-7,0-7-6,0-7-5,0-7 3,0-9-2,0-7 1,0-6-2,-8-1 3,-1-1 6,0-18 3,3-13 20,5-13-9,1-14 2,1-10-3,20-9-7,9-2-8,7 7-3,7 14-3,3 14 1,-5 14-2,-7 20 0,-9 11-4,-11 7-1,-15 28-48,0 13-47,-24 12-60,-12 1-168</inkml:trace>
  <inkml:trace contextRef="#ctx0" brushRef="#br0" timeOffset="215376.8127">2622 10871 733,'0'0'149,"0"0"-75,0 0-35,0 0 5,97-70-10,-59 53-22,-2 4-9,-6 3-3,-2 2 0,-11 6-40,-8 2-97,-9 0-130,0 0-136</inkml:trace>
  <inkml:trace contextRef="#ctx0" brushRef="#br0" timeOffset="216785.655">6437 9521 422,'0'0'193,"0"0"-146,0 0-44,0 0 18,-94-28 32,75 24 8,8 2-31,0 2-10,-2 0-13,1 0 14,0 17-5,-3 8-4,3 4 9,2 4-9,5-2-9,4 0 6,1-3-4,0-3-3,9-5-1,6-3 1,0-7-1,-1-1 0,-3-5-1,-2-2 0,-3-2 1,0 0 1,0-11 1,0-8 2,-1-8-2,3-4-1,-2-6 10,0-1 14,3 1-10,4 2 7,1 7 1,-1 5-8,1 9 4,-5 8 2,1 2-6,4 4-8,5 0-5,5 16-3,2 6-3,2 10 3,-4 2 0,-1-1-1,-4 0 0,-3-8-5,-9-4 0,-2-4 2,-4-7-1,-1-3 4,0-4 1,0-3 0,0 0 2,4-1 6,2-19 14,2-13-10,10-5-9,4-5 11,4 3 1,2 3-2,2 6 4,-3 9-2,-4 6 1,-1 8-10,0 8-4,-1 0-2,1 10 0,-1 9 0,0 5-1,-5 2 0,1-3 1,-4-5-3,0-3-7,-5-7 3,1-2 7,-2-6-1,2 0 1,2-7 0,7-15 0,1-7-1,5 0-3,1-4-16,-1 6-30,-6 6-32,-5 11-55,-8 7-130,-5 3-234</inkml:trace>
  <inkml:trace contextRef="#ctx0" brushRef="#br0" timeOffset="223044.7456">1161 9318 642,'0'0'166,"0"0"-62,0 0-71,0 0 41,0 0-18,-25-78-22,50 63-21,14 5-5,13 2-4,8 7-2,-4 1-1,-8 9 0,-15 16-1,-15 7-9,-18 8-6,-3 4 12,-27 1-1,-13-3 3,4-9 1,3-8-2,11-8 2,11-10 0,9-4 1,5-3-2,0 0 3,0-3-2,7-13 3,8-11-3,7-6 0,2-7 0,-3-6 2,0-4 0,0 0 0,-3 2 6,-2 9-3,-1 12 12,-5 7 16,-5 12-2,-2 5-9,-3 3-14,0 0-8,0 11 1,0 17-1,0 9 3,0 6-1,0 1 1,0-1 0,3-6-4,6-5 1,6-5-2,1-4-1,7-6-50,3-6-43,5-8-76,9-3-162</inkml:trace>
  <inkml:trace contextRef="#ctx0" brushRef="#br0" timeOffset="223499.1585">1843 8956 563,'0'0'179,"0"0"-82,0 0-17,0 0-1,0 0-20,0 0-38,-49-6-17,44 40 10,2 6 7,3 1-4,0 0-9,0-2-7,0-2 4,6-6-4,9-9-1,3-6-11,6-7-21,4-8-15,2-1-27,0-10-41,4-15 2,-5-4 33,-6-3 30,-6-4 50,-7-1 0,-5-4 37,-5 3 25,0 5 28,0 4-24,0 10 3,-5 8-13,-2 5 1,1 6-6,0 0-28,1 16-15,4 6-5,1 7 10,0 1-1,6-1 2,13-1-11,-2-1 2,-1-5-5,1-3-5,0-5-69,0-4-72,1-10-166</inkml:trace>
  <inkml:trace contextRef="#ctx0" brushRef="#br0" timeOffset="223789.3237">2131 8941 677,'0'0'115,"0"0"-82,0 0-1,0 0-5,0 0-27,0 0 2,24-8-2,-2 10 5,-4-2-4,-2 0-1,-5-4 1,-5-12 23,0-4 62,-2-1-23,1-3 3,-2 7-10,1 6-6,-1 7-7,6 4-24,0 11-19,5 17 1,2 14 2,-4 6-1,-9 9-1,-3 5-1,0 6-57,-12 4-86,-9-4-153,-4-8-451</inkml:trace>
  <inkml:trace contextRef="#ctx0" brushRef="#br0" timeOffset="224158.7188">1355 9763 703,'0'0'187,"0"0"-136,0 0-10,0 0 25,0 0-1,0 0-48,113-62-12,-20 20 3,13-5-3,12-2-1,-5 1-1,-2 1-1,-16 7-1,-11 2 2,-16 5-1,-17 5 0,-17 8-1,-16 7-1,-15 10 0,-3 3-12,-25 11-31,-23 21-28,-16 10-58,-11 6-68,-2 0-102</inkml:trace>
  <inkml:trace contextRef="#ctx0" brushRef="#br0" timeOffset="224434.8905">1422 9940 580,'0'0'215,"0"0"-159,-79 25-2,76-25 12,6 0 9,39-11-24,25-18-27,22-9-13,19-6-6,13-7 2,1-1 4,-2 3-2,-10 5-6,-10 4-2,-15 7 0,-15 5 0,-19 8 1,-20 7-2,-13 5 5,-12 4-5,-6 4 0,0 0-2,-6 0-36,-21 14-42,-6 9-100,-8 3-131</inkml:trace>
  <inkml:trace contextRef="#ctx0" brushRef="#br0" timeOffset="225266.1654">2592 8787 195,'0'0'251,"0"0"-188,0 0-11,0 0 5,0 0 13,-48-88 11,30 68-47,-4-1-23,-2-3 3,-6 0-3,-7 1 4,-3-1 11,-5 4-7,-9 3-11,-7 3 2,-11 6-6,-14 7 3,-13 1 0,-11 5-7,2 15 6,-2 9 1,0 7 5,4 9-3,4 10 5,10 8 1,8 12 6,11 9-1,10 13 1,13 13 5,15 12 5,18 6-4,17 1-13,7-9-2,36-13-4,21-18 0,16-19-4,18-16 0,14-16-1,6-16 0,5-16-3,6-6-2,-2-24-30,4-18 0,-6-15-8,-10-9 0,-12-12-6,-18-9 23,-18-10 16,-16-12 7,-11-9 3,-13-1 30,-7 1 4,-10 12-10,-10 10-1,0 11 0,-24 12-2,-16 9-8,-17 14-1,-17 11-4,-22 14-4,-19 14-3,-16 11-2,-2 1-2,6 23 0,20 5-1,26 6-3,20 8-44,18 7-27,19 3-77,14-2-106,10-6-250</inkml:trace>
  <inkml:trace contextRef="#ctx0" brushRef="#br0" timeOffset="228705.3122">4321 9393 615,'0'0'89,"0"0"-43,0 0-9,0 0 18,-91 16 2,78-12-26,2-2-18,4-1 6,2-1 11,1 0-10,-1 0-3,2-7 6,3-9-13,0-6-3,0-5-7,9 1 2,9-3-2,2 8 1,-1 3-1,2 6 4,-5 9-4,4 3 0,-5 10 0,-1 20 2,-3 9-2,3 4-2,-4-1 2,0-5 2,2-6 2,-1-5-4,-3-8 0,1-4-2,-3-7 2,-1-3 4,-2-2-4,3-2-2,0 0 2,6-9 2,0-15 7,4-7-2,2-11 10,1-3-13,-1-8 7,-3 0-4,-1 2-6,-2 7 9,-5 12 12,-4 4 0,-3 10-5,0 6 9,0 4 4,0 2-10,-3 4-12,0 2-4,3 0-3,-1 6-1,-1 18-2,1 10 2,1 7 0,0 0 1,0 4 0,0-6-1,10 0 0,3-9 0,1-4 0,2-6 0,-1-7-1,3-4-4,-1-3-23,-3-5-22,0-1-51,1 0-42,-2-10-148,2-12-172</inkml:trace>
  <inkml:trace contextRef="#ctx0" brushRef="#br0" timeOffset="229249.9529">4900 9022 524,'0'0'118,"0"0"-52,0 0 3,0 0 16,0 0-4,0 0-33,-20-66-20,15 59-2,0 2 3,2 4 1,2 1-3,-1 0-11,-2 7-13,-4 25-2,-1 10 8,-1 8 0,2-3 5,5-3-11,3-6 1,0-7-2,14-5-1,5-7 2,2-5-3,0-7 0,6-4-27,0-3-16,-1-6-33,1-13-15,-6-9-15,-1-4 20,-8-5 52,-4-5 26,-3-3 8,-4 1 16,1 6 16,-2 2 19,0 13-3,0 5 10,0 8 16,0 4-30,0 4-7,0 2-9,0 0-19,0 8-8,0 14 1,3 10 7,6 2 6,6 2-6,-3-5 1,1-3 4,1-2-6,-5-3-8,-3-1 0,-2-4-1,-3 3-66,1-9-74,-2-7-202</inkml:trace>
  <inkml:trace contextRef="#ctx0" brushRef="#br0" timeOffset="229573.2844">5116 9016 767,'0'0'104,"0"0"-56,0 0-16,0 0-22,0 0 1,0 0-8,57 12-1,-24-12-2,-5 0-14,-6 0-6,-8-11 16,-5-9 4,-6-3 6,-2-7 12,1-1 23,-1 2 13,1 3-11,5 6-7,2 7 1,3 7 5,3 6-21,4 9-19,-2 20 0,1 9 1,-9 10 1,-6-1 0,-3 2-4,0 0 0,-15-2-21,-2 1-60,5-6-47,9-10-197</inkml:trace>
  <inkml:trace contextRef="#ctx0" brushRef="#br0" timeOffset="230193.3807">5612 8901 693,'0'0'166,"0"0"-117,0 0 12,0 0-2,0 0-18,10-83-5,14 72-22,6 5-6,0 6 1,-5 0-1,-1 12-7,-9 13-1,-8 5 0,-7 5 0,0-3-10,-3 1-11,-13-7-3,1-7 8,3-8 14,6-7 2,4-3 0,2-1 2,0 0 7,0-13-7,5-11-2,14-6 0,-2-7 3,4-4-3,-1-2-3,0-1 3,-2 3 0,-2 10 0,-4 7 2,-6 12 17,-4 6 20,-2 6-3,0 0-12,0 18-23,0 11 4,-6 7 22,4-1-14,2-3-8,0-2-3,5-3 0,8-6-2,2-3 0,2-4-7,-1-3-35,3-3-26,1-7-47,8-1-126,2-4-79</inkml:trace>
  <inkml:trace contextRef="#ctx0" brushRef="#br0" timeOffset="230661.1801">6217 8658 407,'0'0'281,"0"0"-165,0 0-30,0 0-6,0 0-8,0 0-30,-56-64-17,42 64-13,2 3-1,2 20 1,-1 8 1,1 6 13,4 5 5,3-1-15,3 1-8,0-2-3,11-3-3,3-8-2,7-5-12,0-8-53,3-11-6,6-5-54,0 0-76,-1-21 3,-3-9 59,-8-3 107,-3-4 32,-8-5 57,-1-1 24,-3-2-5,0 1 11,-1 7-7,-2 9-18,0 11 15,0 6-5,0 9-5,0 2-24,0 13-32,0 20-11,0 14 14,4 10 20,5-2-12,3-1-15,3-5 3,0-5-7,3-8 2,-3-8-5,-1-10-20,2-8-42,0-9-41,2-1-164,4-20-234</inkml:trace>
  <inkml:trace contextRef="#ctx0" brushRef="#br0" timeOffset="230944.7754">6556 8701 653,'0'0'156,"0"0"-156,0 0 2,0 0-2,0 0 0,83 2-97,-48-16-43,-5-8 73,-7-8 67,-9-4 25,-3-6 77,-6-1 57,-3 0-42,-2 7 3,0 12-28,0 11-2,0 11-18,0 8-45,0 25-25,0 18 7,0 10 9,0 4-11,0 4-7,0 2-14,-9 1-61,-2-1-92,1-10-169</inkml:trace>
  <inkml:trace contextRef="#ctx0" brushRef="#br0" timeOffset="231386.9495">5240 9595 103,'0'0'662,"-89"12"-593,59-8-42,13-2 45,13 0 15,4-2-10,16 0-37,35-16-30,21-12-8,19-3 4,16-5-5,5-4 4,7 0-4,2-3-1,-6 2 2,-12 4 0,-12 3-2,-19 8-1,-23 7-11,-25 5-8,-14 10-19,-10 4-40,-18 6-31,-28 22-64,-21 8-17,-18 7-198</inkml:trace>
  <inkml:trace contextRef="#ctx0" brushRef="#br0" timeOffset="231597.3316">5198 9812 754,'0'0'196,"0"0"-144,0 0-41,0 0 27,0 0 29,118-47-17,-22 11-26,10-3-13,7-2-6,2 2-1,-5 0-3,-7 5 0,-15 6-1,-13 4-17,-20 4-38,-15 6-86,-16 1-179</inkml:trace>
  <inkml:trace contextRef="#ctx0" brushRef="#br0" timeOffset="232129.7997">7960 8534 837,'0'0'104,"0"0"-41,0 0-12,0 0 9,0 0 17,0 0-23,-42-56-44,42 81-9,0 13-1,5 15 12,3 9 6,-2 0-11,-1 1-2,4-6-3,1-1-1,1-9-1,2-12 1,0-5-1,1-15-6,-2-5-12,0-9-30,0-1-36,3-4-47,-3-18-130,3-10-119</inkml:trace>
  <inkml:trace contextRef="#ctx0" brushRef="#br0" timeOffset="232326.4017">7812 8805 791,'0'0'103,"0"0"-72,0 0-8,0 0 32,0 0-10,100-16-20,-36 3-20,4-1-5,1-1 0,-6 3-24,-2-1-109,-13-2-121,-5 1-296</inkml:trace>
  <inkml:trace contextRef="#ctx0" brushRef="#br0" timeOffset="232654.6405">8463 8585 786,'0'0'123,"0"0"-92,0 0-20,0 0 10,0 0 3,0 0-5,83-3-15,-35 3 1,-5 5-4,-9 1 2,-11-2-4,-8 6 1,-12 3-1,-3 9-1,-9 5 2,-23 10 3,-8 3 10,-2-2 5,4-5 10,6-8-8,7-4 8,6-4-14,7-3-10,7-1-3,5-2-1,0-1-32,17-6-50,19-4-169,14-8-153</inkml:trace>
  <inkml:trace contextRef="#ctx0" brushRef="#br0" timeOffset="232999.3048">9040 8537 706,'0'0'220,"0"0"-162,0 0-23,0 0 5,0 0-3,-94 35-13,79 3-13,6 3-2,8-1-7,1-3 1,0-7 0,16-4-3,11-9 0,7-5-2,6-7 1,2-5-13,-1-3 8,-7-15 6,-6-7 1,-7-4 3,-10-5 13,-7-4 19,-4-3 19,0 0-15,-15 2-22,-4 3-1,-2 10-13,0 10-4,-10 16-13,-7 6-47,-14 30-38,-14 16-17,1 6-116,2 0-114</inkml:trace>
  <inkml:trace contextRef="#ctx0" brushRef="#br0" timeOffset="233294.2968">8209 9272 861,'0'0'131,"0"0"-88,-88 35 3,83-35 10,5 0 33,33 0-46,31-14-22,32-12-11,26-6-6,10-2-2,5 1 4,-3 0-6,-10 2-7,-12 3-12,-18 1-7,-21 3 3,-10 5 16,-17 3 4,-17 5 3,-13 6 1,-10 1 1,-6 4 2,0 0-4,-2 0-2,-22 4-66,-13 15-55,-8 1-124,1 0-270</inkml:trace>
  <inkml:trace contextRef="#ctx0" brushRef="#br0" timeOffset="234689.0321">2965 9881 166,'0'0'22,"0"0"-18,0 0 29,-23-77 30,20 55 34,-1 2-14,1 1-5,2 5 3,-2 3 16,0 1-7,0 5-38,1 2 17,2 3-17,-3 0-24,-3 15-17,-1 19-6,-5 17 32,1 8 16,-2 6-21,7-5-8,6-4-9,0-7-3,0-8-12,18-7 3,-3-9 2,-2-9-5,5-9-1,0-7-38,0 0-28,9-17-22,-5-14-154,-4-7-121</inkml:trace>
  <inkml:trace contextRef="#ctx0" brushRef="#br0" timeOffset="234847.8818">2917 9934 509,'0'0'127,"0"0"-60,0 0-17,0 0-1,0 0-15,0 0-26,0 0-6,31-9 0,7-1-2,1-4-47,1 0-77,-9-1-61</inkml:trace>
  <inkml:trace contextRef="#ctx0" brushRef="#br0" timeOffset="235145.6639">3312 9792 787,'0'0'60,"0"0"-26,0 0 10,0 0 24,0 0-26,-105 80-21,76-49-13,10-4-1,4-2-3,12-6 1,3-3-4,0-3 1,0-2 0,16-1-1,-1-2 0,2 1-1,2-1 0,0-1-30,-2-1-44,4-1-79,1-5-76,3 0-112</inkml:trace>
  <inkml:trace contextRef="#ctx0" brushRef="#br0" timeOffset="235467.8834">3554 9800 585,'0'0'203,"0"0"-138,0 0 8,0 0-13,0 0-13,0 0-16,-79 71-14,79-36-9,0-4-3,12-6-3,8-4 1,8-8-2,0-8 3,3-5-2,1 0-1,-4-14 6,-4-10-6,-6-1 1,-3-3-2,-9 0 5,-6 0 17,0 3 5,-9 4-17,-12 6-9,-3 8-2,-4 7-20,-8 10-41,0 23-34,0 14-106,-2 7-60</inkml:trace>
  <inkml:trace contextRef="#ctx0" brushRef="#br0" timeOffset="236239.5433">3332 10753 556,'0'0'144,"0"0"-86,0 0-21,0 0 18,-85-53 17,67 53-21,-1 1-28,2 26-4,1 12-3,1 10 11,3 6-9,9 0 2,3-3-4,0-5-9,18-8 1,4-6-7,4-7 0,5-6-1,3-9 2,2-8 2,1-3-8,-1-7-6,-3-15-6,-2-8 10,-7-4 2,-6-5 4,-11-7 1,-7-5 1,0-2 12,-7 0-6,-14 3 6,-3 8-13,-1 11 8,4 10-5,0 12-3,3 9-1,2 0-4,1 14-34,9 15-37,6 0-92,0-2-77,19-6-132</inkml:trace>
  <inkml:trace contextRef="#ctx0" brushRef="#br0" timeOffset="236721.6837">3578 10612 621,'0'0'82,"0"0"-51,-55-103 15,35 68 19,-2 1 0,-5 6-15,-4 7-29,-5 8-1,-7 11 7,-9 2-9,-8 14 0,-3 24 0,-4 18 3,0 23 8,4 23 10,5 20-4,17 9-4,16 1-13,20-6-10,5-20-6,31-10 2,17-15-3,10-16 0,6-11-2,5-18 0,1-18 1,3-17-6,0-1-6,4-32-13,-2-16-13,-5-9 4,-8-9 15,-10-5 7,-18-4 10,-12-8 2,-16-6 1,-6-6 0,-15 0 5,-18 5-1,-8 14 3,-4 13 3,-4 19 3,1 16-4,0 14-5,8 13-3,1 1-2,5 18-6,4 15-34,6 14-39,11 6-129,7 0-80</inkml:trace>
  <inkml:trace contextRef="#ctx0" brushRef="#br0" timeOffset="237015.5849">2880 11780 808,'0'0'189,"0"0"-159,0 0-19,0 0 30,0 0 30,0 0-19,42-10-34,31-10-12,10-2-2,-2 2 3,-11 1-7,-7 6 0,-16 5-11,-17 7-59,-21 1-71,-9 12-153,-25 17-67</inkml:trace>
  <inkml:trace contextRef="#ctx0" brushRef="#br0" timeOffset="237180.1962">2925 11939 716,'0'0'286,"0"0"-222,0 0-49,0 0-3,0 0 9,0 0 15,65 1-6,4-20-22,5-6-7,1-5-1,-2 3-4,-7 3-26,-10 4-66,-15 5-111,-19 0-156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6T04:45:09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 1352 427,'0'0'263,"0"0"-189,0 0-29,0 0-17,0 0 19,0 0 12,-21-29-33,21 29-17,0 0-5,-3 9-3,0 16 2,-3 12 5,-1 7 10,1 1-14,4-4 0,2-6 0,0-5-2,0-6-2,11-7 2,5-6-1,3-6-1,1-5 0,4 0-5,1-1-6,0-14 4,-2-7-2,-2-3 9,-2-1 5,-4-7-5,-2 1 1,-4-2 10,-4 2 4,1 1-1,-3 5 10,-3 3 15,3 7-16,-3 6-4,1 5 0,-1 3 6,0 2-11,0 0-14,3 14 0,0 15 0,-1 9 1,-1 4 0,2-1-1,5-7 0,1-4-1,1-9 1,5-3-5,-2-4-11,1-7 3,-1-2-13,-1-5 9,0 0 5,0 0 5,2-15 5,-1-6 2,-3-5 3,-2-5-2,3-4 0,-3-1 0,1 2 2,-1 4 4,-4 4 1,2 14 11,-3 4-4,-3 5-8,3 1 0,-3 2-6,3 0-1,2 2-4,2 14 3,2 3 1,0 5 0,-3 3 0,5 0 0,-1-5-2,-1 0-1,-2-8-8,2-4-6,-6-3 2,3-4 4,-3 1 8,-1-4 2,-2 0 1,0 0 1,1-3 3,4-8 4,1-11-4,4-4-2,2-7-1,3 2 1,0 4 7,1 5-8,-2 8 0,-1 5 3,-4 4 1,-3 5-1,3 0-4,1 0 0,1 4-3,5 11 6,-1 8-5,4 2 2,-2 2 0,4-1-2,-3-3-1,1-5-7,-1-6-3,-6-2-3,0-6 5,-3 1 7,-6-5 2,1 0 2,-2 0 0,1-11 2,3-7 1,1-3-2,2-6 1,3 2 9,3 1-1,0 3-6,0 7 1,1 4 2,-1 6-5,0 4 1,3 0-3,0 0 2,0 11-2,1 3 0,-5 1 0,-4-1-3,3-1-18,-7 1-30,-1-2-70,1-4-69,-6-8-77</inkml:trace>
  <inkml:trace contextRef="#ctx0" brushRef="#br0" timeOffset="467.0996">2501 1207 531,'0'0'183,"0"0"-95,0 0 2,0 0-18,0 0-34,0 0-38,-48-42-21,72 42-53,9 0 2,1-5-40,3-7-38,-5-2-6,-7-4-7,-8-4 112,-7-1 51,-6-2 121,-4 3 33,0 0-17,0 0 34,0 5-64,0-1-26,0 6-22,0 5-13,0 2-20,0 4-14,6 1-2,4 0-8,10 16 0,1 14-2,-3 12 3,0 14 3,-3 10 5,-5 5-1,-4 8 3,-1 1-1,-1-1-5,1-7-3,-1-13 1,2-9-2,-3-15-1,5-8 1,-2-13-3,-2-4 1,1-8-1,0-2 0,0 0-2,-1 0-24,1-12-7,1-7-27,4-1-44,-2-4-76,-1-1-66,1-1-222</inkml:trace>
  <inkml:trace contextRef="#ctx0" brushRef="#br0" timeOffset="739.2711">2928 1346 943,'0'0'110,"0"0"-42,0 0-2,0 0-27,0 0-25,119-66-8,-56 53-4,-1 3-2,-5 2-2,-5-1 2,-11 3-6,-7 1 5,-16 2 0,-6 3 2,-11 0 0,-1 0-1,0 0 0,-3 0-21,-15 0-50,-3 8-57,-4 4-160,4-2-236</inkml:trace>
  <inkml:trace contextRef="#ctx0" brushRef="#br0" timeOffset="2351.106">4660 1046 682,'0'0'121,"0"0"-38,0 0-3,0 0 7,0 0-25,0 0-7,-12-67-11,12 67-29,0 20-12,0 11-1,3 10 3,1 8 0,1 2-3,-5 2 0,0 4-2,-5 4-8,-14 5-78,-5-7-35,-1-13-202</inkml:trace>
  <inkml:trace contextRef="#ctx0" brushRef="#br0" timeOffset="2573.4676">4251 1130 903,'0'0'89,"0"0"-42,-11-91-25,50 54-10,18-2 3,12-3 2,5 9-9,2 6-5,-10 11-3,-11 13-14,-19 5-83,-19 33-100,-17 19-56,-32 15-139</inkml:trace>
  <inkml:trace contextRef="#ctx0" brushRef="#br0" timeOffset="3428.0581">4297 1541 632,'0'0'113,"0"0"-53,0 0-31,0 0-2,0 0 43,0 0-3,78 36-36,-28-58-23,4-6 1,0 3 9,0 5 2,-1 2-1,-5 15-3,-5 3 1,-13 0-14,-9 19-2,-12 3-1,-9 7 0,0 1-1,-9-5 2,-4-3-2,-1-6 4,7-7-1,4-4-2,1-2 1,2-3 0,0 0 2,0 0 4,0-20 2,5-11-2,13-6-5,4-2 2,4-2 2,3 1 1,3 8 6,-1 9-7,0 15-2,1 8-2,-4 8 1,-1 18-6,-5 2 3,-4 4-3,-6-1 2,-6-5-4,-6-6-4,0-6-1,0-6 7,0-2 3,0-5 1,0-1-1,0 0 3,0-3 6,0-18 1,3-6-7,13-8-2,4-3 1,5 5 4,-1 2-2,3 7 0,-2 12 2,-2 6-1,-1 6-3,-1 0-2,1 12 0,-1 9-5,-2 0-1,0 1-18,-2-3-5,-6-3 1,-1-6 2,-4-7-2,-1-3 7,-2 0 15,-3 0 6,3-8 5,1-16 4,5-7-3,3-4 18,4-1-5,2 7 1,0 6-1,-4 6 5,-4 8 3,0 7-1,-2 2-11,10 10-11,1 22-2,2 21 7,-2 16 8,-7 11-6,-2 2-4,-6-6-3,2-8-4,-5-9 2,1-8-2,-1-10 1,-1-5-1,0-15 0,0-3 0,0-10-3,2-4-30,-2-4-33,9 0-9,1-18 0,7-15-103,3-11-90,-3-9 74,1-4-95</inkml:trace>
  <inkml:trace contextRef="#ctx0" brushRef="#br0" timeOffset="4590.3122">5713 1371 480,'0'0'123,"0"0"-31,-52-94-8,44 74-12,7 2-15,1 3 10,0 3-33,12 3-25,4 7 1,1 2 6,0 0-14,-3 12 3,2 11-5,-7 4 0,-4-1 1,-4 1 2,-1-1-3,0-4 0,0 0-1,0-9 1,5-1-6,5-7-4,4-5 0,5 0 3,4-3 0,2-14-13,2-2 12,-4-3 5,0 3 3,-7 0 1,-1 5-1,-3 0 6,-3 3 8,0 4 4,-5 3 5,-1 4-8,0 0-6,2 6-8,3 19 1,5 7-1,-1 5 1,4-3-2,1-6 3,0-9-5,3-11 4,-2-8-2,-2 0 1,2-14 2,-3-12-1,-3-3 2,0-3 19,-2 2 6,-1-1 2,3 3-7,0 3 1,2 5-4,-3 7-6,-2 6-3,-1 4-7,0 3 1,2 1-5,2 19-1,4 7 1,-2 4-1,0-1 0,-2-5 0,-1-5-1,-1-6-28,-2-7-19,-2-6-18,1-1-17,2-5-33,2-18-76,4-10-20,2-4 31,1-7 69,-1-7 112,-1-4 1,-4-5 145,0-1-12,4 2-21,0 9 6,-2 12-18,-3 11-3,-5 11-19,-2 6-35,-4 7 3,3 2-3,-3 1-19,0 0-15,0 1-10,0 18 2,0 11 0,-3 8 5,-3 6 16,3 0-3,3-1-4,0-4-3,2-2-4,17-3-6,5-4 0,3-2-3,-1-5 0,2-5 0,-6-6-15,-6-2-6,-8-3-12,-8-1 8,0 0 12,-6 1 9,-15-1 4,-3-1 1,1-1 0,12-2 1,5-2 0,4 0 0,2 0-2,0 0 0,19 0-1,17-13-2,5-2-9,2-1-5,0-1-1,-2-2 4,-4 1 5,-3-3 5,-5 0 4,-4 0 0,-7-1 1,-6 3 9,-6 3 15,-5 6 11,-1 5 9,0 5-3,-4 0-18,-14 25-20,-5 13-4,6 9 3,14-1-3,3-5 0,28-11-5,23-13-1,11-13-20,10-4-24,7-13-11,-9-6-36,-12-1-119,-17 1-139</inkml:trace>
  <inkml:trace contextRef="#ctx0" brushRef="#br0" timeOffset="6735.1641">8072 1071 806,'0'0'104,"0"0"-1,0 0-35,0 0-30,0 0-26,0 0 15,10 89 22,-4-41-28,3 0-16,0-5 1,3-4-5,-6-8 0,-3-8 0,-3-7 0,0-9-1,-2-7-1,-20 0 1,-6-24 1,-5-10 0,3-8 1,7-6 0,6-8 1,9-5-1,8-7 1,0-2 2,23-1 3,20 3-6,9 12-1,5 12-1,0 13 0,-5 13 0,-10 9-4,-9 9 2,-11 6-58,-15 28-62,-7 6-116,-18 7-180</inkml:trace>
  <inkml:trace contextRef="#ctx0" brushRef="#br0" timeOffset="7870.7642">8199 1202 219,'0'0'722,"0"0"-677,0 0-29,0 0 29,0 0-18,0 0-17,71-57-7,-34 44-3,-2 1 0,-9 4 0,-5 4 3,-9 1-3,-2 3 1,-4 0 3,1 0-1,0 3 1,2 13-2,3 1-2,2 0 2,3-1-1,0-3-1,2-6 0,-2-2 0,-4-5-1,-4 0 1,-3 0 0,-1-3 5,0-11-3,1-5 1,3-6 1,5-1 8,2 2 5,-1 2-5,0 10 0,-4 6-1,-1 6-6,0 0-5,3 21-4,1 5 4,1 2 0,2-5-4,-2-5-4,-2-11 5,-4-1 0,-1-6 3,-1 0 1,-1-6 2,-2-8 1,2-5 1,2-2 1,5 0 8,2 1-4,6 3 7,3 4-15,-5 5 6,1 7 1,-3 1-8,-3 0 0,4 15-1,-5 4-5,5-1-1,-4-2-28,3-4-16,0-3-17,2-7-16,-1-2-21,2 0 19,0-7 31,-3-9 36,-2-4 18,-2-1 18,-2-2 38,2 1-12,-4 1-8,-1 5 22,-3 4 1,-3 7-18,-2 3-6,0 2 7,0 0-17,0 6-24,0 14 0,-3 7-1,3 2 2,0 0-2,7-5 0,17-8 0,6-4-11,4-8-15,5-4-15,-1 0-7,-2-13-16,-1-8 4,-2-6 32,-9-5 20,-3-3 8,-9-4 4,-3-3 18,-3 0 16,-3 4 11,0 7-2,0 9-19,-2 10 5,-1 9 0,0 3-5,0 10-28,0 22 1,0 12-1,-7 8 8,-2 0-4,7-3-3,2-9-1,0-6-3,17-9-3,5-9-7,2-10 0,0-6 8,4 0 3,1-13 1,2-6 1,0-5 3,4 4-3,0 0 1,-1 6-1,-2 8 0,-7 6 0,-2 0 4,-4 19 0,-5 3-3,-3 2 1,-3 0-2,-5-3 1,-3-4-1,0-4-7,0-7-39,0-4-53,0-2-55,0 0-81,0-14-191</inkml:trace>
  <inkml:trace contextRef="#ctx0" brushRef="#br0" timeOffset="8400.456">10160 951 816,'0'0'109,"0"0"-45,0 0-22,0 0-39,0 0-3,0 0-14,-11 51-75,11-27-56,21-4-59,5-5 12,6-5-9,-4-4 166,-4-2 35,-8-4 113,-4 0 20,-4 0-11,-4 0 23,-2 0 22,1-2-74,-2 2-38,1 0-32,2 0-19,5 0-1,2 0-2,8 0 1,1 0 0,2-2-2,-3-4 2,-4-1 0,-2 0-1,-4-1 7,-1 3 19,-1 0-4,-2 3 2,2 1-9,5 1-12,3 0-3,3 2-1,1 15-1,2 3-3,-3-1 2,1-2 2,4-5-10,-2-8 1,3-4 7,2 0 2,1-11-1,0-4 1,-4-1 0,-6 2 8,-6 8 14,-4 0 2,-4 4 1,-3 0-17,0 1-8,0 1-9,0-2-37,0-2-51,-14-3-137,-5-4-25,-7-3-92</inkml:trace>
  <inkml:trace contextRef="#ctx0" brushRef="#br0" timeOffset="8598.3895">10054 805 588,'0'0'276,"0"0"-221,0 0-43,83-44 21,-31 31 33,4 1-13,-2 3-40,-11 1-11,-10 6-2,-15 2-1,-15 0-81,-3 12-129,-28 7-49</inkml:trace>
  <inkml:trace contextRef="#ctx0" brushRef="#br0" timeOffset="10846.7027">1515 2758 469,'0'0'58,"0"0"-36,0 0-16,0 0-6,0 0 0,0 0 0,10-57 21,1 50 33,1-2-4,4 1-9,1 1-5,0 0-2,-3-1-16,4 3-13,-2 0 8,2 4-5,4-3 4,2 2-3,4-1 5,4 2-6,5-1-7,11-3 6,12-2-7,17-6 8,14-5 3,17-2 2,8-1-9,15 0 0,9 1-1,2 2-3,6 0 2,0 0-2,-5 3-1,-1 0 1,-2-2 1,-1-3-1,11-2 6,13-3-4,7-1-2,15-1 0,0-1 3,0 7-4,-12 1 1,-12 4 0,-7 4 1,-15 3 0,-1-1-1,-8 2 2,-6-2-2,0 4 0,-2-1 0,-1 0-2,-3 0 2,3 1 2,-1 0 0,3-2-1,-1 2-1,-3-2 2,-5 2 1,1-1-2,-2 2 1,-1-4-1,1 1 4,1-2-1,1 0-3,1-3 1,2 0-1,3-2 2,-2 0-2,0 1 12,4-1-3,-5 2-4,3-1-5,-8 3 3,-3 0-4,-7 1 4,-3 1-4,-4 1 0,-4 0 0,-2-4 2,-1 2-3,2-1 2,3 0 0,-1 1 2,-2 2-1,-5 1 2,-2 1-4,-12 3 2,-5-1-2,-8 0 1,-4-1 0,-1-2-1,-4 1 2,-1 1 0,-4-1 6,-4-1-2,-5 0 1,-5 2 12,-4 0 4,-6 0-3,-3 2-4,-4-1 2,-1 1 4,-4 0-6,-2 1 3,-1 2 2,-3-1-2,0 1-3,-1-2 7,1-1 3,-2 1-9,-1-2-11,2 3-5,-2 0-2,0-1-2,-5-1-58,-11 3-60,-1 0-89,3-6-162</inkml:trace>
  <inkml:trace contextRef="#ctx0" brushRef="#br0" timeOffset="11232.157">11136 782 727,'0'0'212,"0"0"-180,0 0-16,0 0 45,0 0 12,0 0-31,-6 0-33,6 0-9,0 0-6,0 0-32,0 1-48,-10 10-146,-4 5-29,-5 5-46</inkml:trace>
  <inkml:trace contextRef="#ctx0" brushRef="#br0" timeOffset="11425.9944">11042 1127 600,'0'0'144,"0"0"-60,0 0 8,0 0-10,0 0-15,0 0-6,0 30-21,0-30-17,0 0-6,0 0-12,0 0-5,0 0-55,0 0-34,6 0-89,8-9-146</inkml:trace>
  <inkml:trace contextRef="#ctx0" brushRef="#br0" timeOffset="11738.7424">11354 971 460,'0'0'298,"0"0"-220,0 0-30,0 0 41,89-2-10,-48-2-31,4 0-20,1 0-14,-3 0 2,-1 2-1,-11 0 2,-4 1-10,-12-1 5,-6 2-8,-5-1 8,-4 1-1,0-1 1,0 1 1,0 0-12,0-2-1,-2 2-33,-12 0-54,-5 0-54,-1 9-154,2-3-183</inkml:trace>
  <inkml:trace contextRef="#ctx0" brushRef="#br0" timeOffset="17626.7059">6446 3674 741,'0'0'42,"0"0"-14,0 0 1,-91-22 30,65 22-6,-2 14-35,1 8-11,5 5-4,5 4 1,5 3 1,8 3 2,4 6 2,0 4-7,16 1 4,8 1 1,9 0-1,4-7-3,3-3-3,-7-6 0,-12-5-7,-12-4-22,-9-4-1,-12-5 30,-19-2 4,-12-7 8,-4-3 17,4-3 2,7 0-5,7-5 3,12-9 5,4-3-17,7-3-1,6-1-8,0-2-8,10-3 0,14 0-1,9 0-19,6-2-23,8-2-20,5-1-38,-1 1-11,-2 2-86,-10 3-54</inkml:trace>
  <inkml:trace contextRef="#ctx0" brushRef="#br0" timeOffset="18112.2852">6702 3777 228,'0'0'307,"0"0"-193,0 0 20,0 0-39,0 0 7,8-73-38,-14 69-21,1 2-11,-1 2-3,2 0 3,-5 12-23,-3 17-5,-6 9-3,6 8 14,-1 0-8,5 1 4,5-2-6,3-4-3,0-3-1,9-7-1,10-7-5,8-7-47,9-9-8,5-8-24,9 0-66,-2-22-27,0-11 35,-11-6 22,-7-3 78,-11-4 42,-5 0 71,-8 3 17,-3 1 1,1 4 23,-4 7-14,0 7-6,0 8-24,0 9-9,0 4-8,0 3-21,-4 2-29,-4 25-1,-2 13 0,-2 12 9,2 2 1,6 1-3,4-4-4,0-6-1,3-2-2,12-8 1,6-7-3,3-6-43,7-10-51,4-12-128,-1 0-218</inkml:trace>
  <inkml:trace contextRef="#ctx0" brushRef="#br0" timeOffset="18401.6181">7103 3810 776,'0'0'144,"0"0"-77,0 0-20,0 0-14,0 0-25,0 0-7,39-26 1,15 26-2,-3-2-4,-2-3-19,-12-1 18,-10 5 1,-8 1 4,-8 0 0,-5 7 1,-1 12 4,-5 8 12,0 1 15,0 3-1,0 0-9,0-2-7,-3 0-10,1-4-1,-1 2-4,3 0-5,0-4-62,0-5-142,25-16-286</inkml:trace>
  <inkml:trace contextRef="#ctx0" brushRef="#br0" timeOffset="18659.4288">8146 3759 992,'0'0'77,"0"0"-66,0 0-8,0 0 3,0 0 20,0 0-12,121-5-14,-60 5-105,-13 0-169,-18 0-220</inkml:trace>
  <inkml:trace contextRef="#ctx0" brushRef="#br0" timeOffset="18797.6577">8182 3982 877,'0'0'168,"0"0"-142,0 0-10,0 0 18,0 0 3,0 0-33,55 4-4,5-8-81,-5-3-109,-7-2-192</inkml:trace>
  <inkml:trace contextRef="#ctx0" brushRef="#br0" timeOffset="20897.5098">9631 3210 696,'0'0'120,"0"0"-63,0-83 12,0 56 2,1 4-13,4 3-3,-2 9-9,-2 4-10,1 6-7,-1 1-10,2 16-16,-1 24-2,-2 17 6,0 15 7,0 3-7,0 2-7,-2-4 5,2-6-4,0-9 0,0-10-1,6-7 1,-3-12-1,-1-9 1,-2-10-2,0-4 1,0-6-1,0 0-4,0 0 3,-5-10 1,-11-9-1,-6-6-9,-5-6 6,-3 0 2,-4 2 2,-8 1-1,-2 9-3,-3 9 2,3 6 3,6 4 1,9 5-1,14 15-1,8 10-2,7 3 2,0 3 0,18-3 2,10-4-2,12-5 1,5-7-2,6-8-12,3-4-15,2-5-24,-5 0-14,-9 0-59,-11-8-72,-15 2-68</inkml:trace>
  <inkml:trace contextRef="#ctx0" brushRef="#br0" timeOffset="21206.1033">9336 4063 1045,'0'0'119,"0"0"-98,0 0-19,89-25 7,-12 15 38,14-2-11,8 2-28,-2 5-8,-12 2-19,-19 3-86,-24 0-134,-22 4-158</inkml:trace>
  <inkml:trace contextRef="#ctx0" brushRef="#br0" timeOffset="21811.2795">9792 4079 419,'0'0'400,"0"0"-306,0 0-39,0 0-11,0 0 9,-70 99 9,76-56-19,10 9-5,1 9-8,-3-1-16,-2 0-5,-2-3-4,-4-8-2,-1-5-2,-3-7 0,-1-9 0,-1-9 1,0-9-2,0-6-1,0-4 1,0 0 0,-16-14 4,-8-14 0,-3-4-4,-3-4 0,-1-2-6,1 7 4,2 2 4,1 7 0,3 7-2,5 10 1,2 5 3,0 0 2,-2 22-5,2 8 2,5 5-1,7 4-3,5-4 2,14-3-2,22-7 0,13-7-11,12-10-21,6-8-38,3-4-3,-1-19-53,-8-8 38,-9-4 48,-7-4 41,-11-4 12,-6 0 39,-8-3 30,-5 0-13,-8 11-4,-7 5-5,0 7-3,0 10-3,-6 7-14,-1 6-14,-2 12-14,1 22-11,1 15 12,4 11 4,3 2-12,1-1 3,15 0-3,6-3-3,-6-2 2,5-9-3,-5-9 0,-2-8-27,2-13-25,1-8-47,5-9-66,3-14-234</inkml:trace>
  <inkml:trace contextRef="#ctx0" brushRef="#br0" timeOffset="21970.6127">10226 4494 883,'0'0'176,"0"0"-146,0 0-12,0 0 8,0 0-26,0 0-2,82-47-122,-25 31-133,-6-8-358</inkml:trace>
  <inkml:trace contextRef="#ctx0" brushRef="#br0" timeOffset="22641.4709">10101 3448 529,'0'0'107,"0"0"3,0 0 6,0 0-10,0 0-39,0 0-46,-30 4-15,26 26 18,4 4 6,0 2-18,0 0-3,16-3-6,2-3-1,4-7 1,3-5-3,1-5-6,-1-5-16,-4-8-1,-3 0 8,-6-8 11,-1-13 4,-1-9 4,-4-5-3,-5-2 2,1 0 8,-1 1 15,-1 5 3,0 7-2,1 8 3,-1 7 6,0 4 3,2 5-21,0 0-12,1 20-5,0 13-1,1 10 4,4 7-3,-2 1 0,0-6-1,1-4-3,2-9-38,3-7-60,6-5-40,5-14-176,11-6-199</inkml:trace>
  <inkml:trace contextRef="#ctx0" brushRef="#br0" timeOffset="23071.4657">10717 3345 680,'0'0'174,"0"0"-86,0 0-27,0 0 11,0 0-4,0 0-43,-37-18-21,29 55-1,1 6 12,4 6 0,3 2-12,0 1 3,0-7-6,13-7-3,5-10-18,3-10-4,4-11-10,1-7-6,-2 0-1,1-11-7,-3-14 30,-2-8 19,-7-5 0,-2-5 13,-3-1 8,0 4 5,-2 5 2,0 11 7,-3 7-2,-1 9 4,0 6 3,-2 2-7,2 4-26,0 20-6,3 12 4,1 6 12,3 7-7,5-3-6,-1-5-2,3-4 0,3-9-2,1-6-40,3-9-50,5-9-43,2-4-174,-5-11-167</inkml:trace>
  <inkml:trace contextRef="#ctx0" brushRef="#br0" timeOffset="23362.1719">11112 3424 681,'0'0'149,"0"0"-62,0 0-10,0 0-21,0 0-36,0 0-17,3-25-4,23 35 2,2-2-2,-3-5-7,-2-3-10,-3 0 17,-2-16 1,-4-4 2,-5-5 24,-2-4 29,-4 1 7,-3 2 9,0 9-26,0 7 6,0 9-13,0 1-20,0 11-18,1 18 1,7 11-1,-2 13 1,0 5-1,-3 10 0,-3 7-56,0 6-36,-10-3-88,-11-9-242</inkml:trace>
  <inkml:trace contextRef="#ctx0" brushRef="#br0" timeOffset="27286.7888">6207 4563 415,'0'0'94,"0"0"-49,0 0 3,0 0 42,0 0-3,0 0-22,0 0-4,-46 21-13,41-19-7,1-2-1,-1 3-4,2-3-2,0 1-4,3-1-3,0 0-6,0 0-9,6 0-9,22 2 0,22-2 3,23 0 7,21 0 3,18 0-6,16-8-8,9 0 1,1 1-3,-3 1 3,-17 4-3,-24 1 0,-27 1-3,-28 0-4,-21 0-1,-14 0 6,-4 0 2,0 0 5,0 0 8,0 0 6,-3 0-2,-3-3-14,2 3 3,3 0-1,-1 0-3,2 0-2,0 0 0,0 0-1,-3 0-2,-3 0-11,-6 7-23,-7 13-34,-5 0-28,-3 5-106,-4 1-81,-8-2-225</inkml:trace>
  <inkml:trace contextRef="#ctx0" brushRef="#br0" timeOffset="36350.8912">20427 1564 387,'0'0'305,"0"0"-258,0 0-25,0 0 25,0 0 24,0 0-13,0 0-36,-3-7-14,3 7-2,0 0 14,0 0 12,0 0 4,0 0-3,0 0 6,0 0-4,0 0-8,0 0-3,0 0-10,0 0-5,0 0-9,0 13-2,0 18-5,0 17 7,0 13 6,4 5-5,2 2 3,-2-5-1,2-6-2,0-6 1,1-8-1,-2-5 3,0-5-4,-2-6 0,-2-6 2,-1-6-2,2-6 1,-1-6-1,-1-2 1,0-1 0,0 0 2,0 0 1,0 0-1,2 0 1,-2 0-1,1-1-3,-1-7-9,2 0-21,-1-2-20,-1 2-19,0-2-28,0-2-150,-6-4-100</inkml:trace>
  <inkml:trace contextRef="#ctx0" brushRef="#br0" timeOffset="37940.6267">20808 1311 562,'0'0'109,"0"0"-83,0 0-4,0 0 26,-52-79-2,46 64 10,0 1-36,-1 0-10,0 2-2,-3-1 6,0 0 2,-5 0-7,-3 1 1,-3 0-6,-3 0 5,-2 2 6,-1 0-2,-1 3-1,-1 1-3,0 1-1,1 2-5,-3 3 3,-5 0-6,1 0 7,-7 0-7,-4 8 2,1 2 0,-4 2-2,7 0 1,4 1-2,5-1 2,0 5-1,-1 2 5,-4 2 1,-3 6 1,-1 1-1,2 5 3,3 3-2,3 7-1,2 4-2,2 6 2,1 0 3,5 0-4,3-1 0,4 1 2,4 0 2,3 2-8,2 1 5,4-2-1,1-2-2,3-4 4,0-3-3,0-2 1,0-1-1,12-1 1,4 1 0,1-1 1,3-5-3,2 0 5,1-4-5,2-1-1,1 1 1,1-1-2,1 2 1,-1 1 0,2-2 2,1-3 0,-1-3 0,-2-3 0,3-3-4,-2-4 1,3-4 1,4-1 0,2-7-2,3-3 3,2-1 0,-1 0-1,0 0 4,-4 0-6,1-3 0,-3-5 5,-2-4-2,-2-1-1,-1-2 0,1-4-1,4 0-1,2-2 5,2-2-3,-1-1-2,-2 1 2,-1 0-2,-4 0 1,1 1 2,-3-2-2,0-1-1,-4 1 2,-2 2 1,-3-2-3,0-3 2,-2-2 1,0-3-1,-3 1-1,-2-2 5,-4-1-4,-2 0-1,0-1 2,-3-2 2,0-1 2,-2-1-7,-1 2 3,1-4-1,-2 0-2,0-1 0,0 2 1,-5-1 0,-6 3-2,-3 0 0,-2 2 1,1 1 2,-2 0 0,3-1 0,0 0 0,-1-1-1,-1 5 1,1 1-2,-2 6 7,1 4-7,0 3 0,0 3 1,-1 1-1,0 3 0,-2-1 0,-2 3 1,3 1-1,0 2 0,3 1 0,2 1 0,-1-1-1,1 3 1,2 0 0,1 0-1,-2 2 0,3 0-14,-2 0-31,0 9-37,3 10-24,7 8-76,1 2-79,12-1-127</inkml:trace>
  <inkml:trace contextRef="#ctx0" brushRef="#br0" timeOffset="38715.0545">21087 1934 574,'0'0'93,"0"0"-58,0 0-4,0 0 29,0 0 12,0 0-27,-4-2-23,4 2-1,0 0 3,0 0 14,-3 0-7,1 0-1,0 0 5,0 0 5,1 0-6,1 0 2,0 0-6,0 0-12,0 0-5,13 0-8,23-5 3,20-5-6,19 0 2,13-1-4,5 3 1,1 1 0,-5 0-2,-7 0 1,-6 1 0,-7 2-3,-8-1-5,-10 3 3,-12-2 5,-6 2-1,-14 0 1,-3 2 0,-11 0 0,-4 0 0,-1 0 0,0 0 0,0 0 0,0 0 1,0 0-1,0 0-1,0 0-9,0 0-8,0 0-14,-10 0-30,-2 0-27,3 0-87,2 0-62,7-9-145</inkml:trace>
  <inkml:trace contextRef="#ctx0" brushRef="#br0" timeOffset="39171.8071">21980 1653 553,'0'0'164,"0"0"-119,0 0-14,0 0 47,0 0 23,0 0-38,-30-9-29,30 9-9,0 0 1,0 0 7,-2 0-2,2 0-12,0 0-10,0 0 0,0 2-2,0 9-2,12 1 12,8 5-2,3-1-7,3 2-3,2-1-5,1 1 2,-3 2 0,1 0-2,-4-1-13,-5-1-3,-4-4-1,-6 0 9,-2-3-4,-6 3 7,0-1 5,0 1 2,-6 2-2,-9 2 1,-3 0-1,-1 0 1,2-1 1,0-1-2,1-2 3,3-3-3,6-1 1,2-2-2,5-2-3,0 0-48,0-3-32,0 0-48,0-3-115,11 0-120</inkml:trace>
  <inkml:trace contextRef="#ctx0" brushRef="#br0" timeOffset="41061.816">22923 1617 294,'0'0'146,"0"0"-99,0 0 5,0 0 24,0 0 10,0 0-20,0 0-23,8-16-1,-8 16-6,0-1-2,0 1-6,0-1-5,0-2-6,0 3-5,-3-5-8,-5 3-4,0-3 6,-1 4-4,1-2 1,1 0 1,0 2 2,2-2 0,-1 1 6,2 1-3,-3 1-1,1 0-4,1 0 2,-3 0-4,2 0 6,-2 0-6,-1 0-2,-2 4 0,-4 6 3,2 2-2,-5 3 0,1 1 5,0-2-3,3 2 0,-1 0 5,2 5-5,1 1 4,3-1 2,1 0-3,2 0-1,4-2 0,0-1-1,2-1-1,0 0 0,0 0 1,0-1 1,0 2-4,0 0 1,0 1 0,0 1 0,0-1-2,7-1 3,-1-3-2,2 0 0,1-2 1,0-5 2,3 2-2,2-3 1,0-1 2,1-2-2,1-1 5,-2-2-7,-1-1 4,-2 0 0,-1 0-4,-1 0 0,2 0 1,2 0 3,0-10 2,5 0-3,-1-3 1,-2-2-3,0 1 0,-2-3 0,-3 0 2,1-1 1,-2-1 0,-2-1 1,-1 1 1,0-1 1,-1 2-3,-1-3 0,0 3-1,0 0 2,-3-1-1,-1 1 5,0 2-1,0-2-4,0 3 2,-5 1 0,-2 0 2,0 1-4,-1 3-2,1 0-3,-3 2 6,4 1-5,-1 1 0,1 2 3,2-1-3,-3 5 0,2-3-1,-1 0-1,0 2 1,0-2 0,-3 1-1,-3 1-3,-4 1-22,-4 0-34,-6 0-63,-3 11-38,4 3-187</inkml:trace>
  <inkml:trace contextRef="#ctx0" brushRef="#br0" timeOffset="44019.6822">20214 2913 274,'0'0'658,"0"0"-587,0 0-46,0 0 31,0 0 34,0 0-18,0 0-31,-38-56-18,38 56-17,0 1-6,0 25-6,6 15 6,4 16 4,-2 6 8,-2 0-8,-3-2-2,1-10 3,0-8-5,3-8-1,-6-5 1,1-8 1,-1-9 0,-1-6-1,0-6 1,0-1-1,0 0 7,0 0-3,-9-10-4,-10-13-1,-8-6-14,-4-3 6,-5 0 3,-3 1 0,-1 6 3,2 5 0,6 9 3,6 6 3,11 5-1,4 0-4,2 13 2,5 15-3,3 5 3,1 3 0,8-3-1,17-2-4,8-6-16,6-7-20,7-9-12,6-9-22,5 0 11,-1-15 10,-4-14 19,-10-3 35,-12-5 1,-9-1 15,-7 2 23,-4 3-7,-4 5 10,-2 5 4,-2 6-3,-1 6-12,1 4-8,-2 3-1,0 2-18,1 2 1,-1 0-5,0 0-1,2 0-2,1 0-1,0 0 2,1 3 2,1 1 0,-1-1 1,-1 0-1,-1-1 1,-1-1-1,-1-1 0,0 0 1,0 0 0,0 0 0,0 0-1,0 0 1,0 0-2,0 0 1,0 0-22,0 1-56,0 9-63,0 2-193,-3 1-318</inkml:trace>
  <inkml:trace contextRef="#ctx0" brushRef="#br0" timeOffset="44353.1192">19724 3826 916,'0'0'218,"0"0"-158,0 0-58,0 0-2,109-47 14,-18 20 28,19 0-12,11 2-19,-3 2-7,-9 5-4,-21 7 0,-26 5-23,-21 6-100,-19 0-89,-19 12-169</inkml:trace>
  <inkml:trace contextRef="#ctx0" brushRef="#br0" timeOffset="44940.6674">20266 3823 718,'0'0'244,"0"0"-208,0 0-25,0 0 15,0 0 10,-59 75 7,59-34 12,0 8-34,0-3-9,0-3-7,0-7 2,2-8-7,2-5 1,0-10 5,-2-8-6,-2-2 1,0-3 4,0 0 0,-2-7 6,-18-11-11,-7-4-2,0 0-5,2 4 7,2 4 0,2 8 1,2 6-1,3 0 3,2 13 0,4 12-2,4 7 1,6 1-2,0-3-1,25-5-2,12-7 0,13-9-2,11-9-23,6 0-15,-3-13-17,-4-13 17,-14-3 17,-10-2 24,-12-1 2,-10-2 5,-9 0 20,-3 2 16,-2 3 29,0 5-10,0 8-5,-5 10-2,1 2-6,2 4-19,1 2-15,-1 25-13,2 19-2,0 14 2,0 8 13,9-4-12,11-2-1,2-10 1,3-10 0,-1-9-2,-4-7-18,-3-10-29,-5-10-15,-2-6-35,0 0-75,-1-23-252</inkml:trace>
  <inkml:trace contextRef="#ctx0" brushRef="#br0" timeOffset="45077.0129">20664 4121 1040,'0'0'123,"0"0"-94,0 0-8,0 0 2,0 0-22,0 0-1,95-43-72,-43 32-67,-1-3-241</inkml:trace>
  <inkml:trace contextRef="#ctx0" brushRef="#br0" timeOffset="45727.2959">20753 3269 953,'0'0'37,"0"0"-32,-7-104-2,7 70 3,0-1-2,-2 1 7,-5 1-8,-7 0 6,-11 0-9,-11-1 0,-14-1 3,-11 1-2,-14 4 3,-12 5-3,-8 5 2,-11 9 2,-5 10 9,-2 1-5,3 16-4,-2 24 4,9 23 4,12 27 2,16 26 14,27 28 10,25 24 1,23 13-5,22 7-11,33-2 5,20-13-10,16-8-18,12-17 3,6-17 0,1-17-4,4-19 0,3-22 0,-5-26-11,-3-26-9,-7-21-8,-4-22 7,-1-33 3,0-19 1,-3-18 6,-6-17 11,-12-10 1,-15-11 2,-18-20 10,-20-11-5,-17-18 8,-6-3-5,-32 4 10,-17 14-8,-10 23-1,-6 24-2,-5 24 2,-8 19-7,-8 21-1,-8 16-3,-3 18-1,2 17 0,7 2-19,12 29-29,13 17-55,17 11-64,22 1-207</inkml:trace>
  <inkml:trace contextRef="#ctx0" brushRef="#br0" timeOffset="46953.9829">20771 3046 648,'0'0'220,"0"0"-166,0 0-36,0 0 16,0 0 24,0 0-8,49-31-29,-16 4-19,3-4 7,0-3-6,-5-4 9,-8 1-2,-7-4 2,-9-3 4,-7-2 2,0-1 0,-7-4 3,-17-1 0,-3 5 1,-1 7-3,0 9-2,6 10 5,6 6-12,6 6-5,5 5-2,4 3 0,1 1-3,0 0-2,0 0-2,0 0-2,0 0 2,0 0-9,0 0 8,0 3 0,3 2 1,-2 0 1,-1-3 0,0 0-1,0-1 0,0 1 4,0 0-3,0 3-2,0 1 4,-3 4 0,-7 6 1,-1-1 3,2 1-3,-1-1 1,6-3-1,-1-4-1,1 0 1,2-6 1,1-1-1,-1-1 1,2 0 0,-1 0 4,-4-6 4,-1-7 6,2-4-10,1-2 3,3 2 1,0-2-3,4 2-5,17 0 2,10 3-3,10 4-3,6 4 1,4 6 2,6 0 0,1 14-1,0 6-6,2 8-34,0 7-32,-4 2-62,1-3-116,-3-8-184</inkml:trace>
  <inkml:trace contextRef="#ctx0" brushRef="#br0" timeOffset="51654.2727">12125 3794 742,'0'0'211,"0"0"-183,0 0-1,0 0 17,0 0 20,0 0-10,0 0-35,-11 2-17,11-2 1,13 0 1,8 0 1,4 0-3,4 0-2,-1-5-31,-7 4-55,-9 1-32,-4 0-127,-8 0-32</inkml:trace>
  <inkml:trace contextRef="#ctx0" brushRef="#br0" timeOffset="51831.3869">12161 3967 690,'0'0'225,"0"0"-194,0 0-25,0 0 19,0 0 32,0 0-12,-6 18-30,24-15-11,12 0-4,10-3-69,5 0-224,1-9-432</inkml:trace>
  <inkml:trace contextRef="#ctx0" brushRef="#br0" timeOffset="54884.9864">16461 2694 898,'0'0'168,"0"0"-132,0 0 42,0 0-2,0 0-14,0 0-18,0 0-27,-22-6-17,22 31 2,0 14-1,0 11 10,0 8-1,0 5 0,0 2-7,0-2-1,0-7 0,0-8-2,0-9 1,12-10-1,4-10 2,-3-7-1,7-7-2,0-5-2,5 0 2,3-17-7,-1 1-5,-7-3-10,-7 2-18,-9 2-5,-4 0-50,0 0-57,-7-1-121,-4-2-117</inkml:trace>
  <inkml:trace contextRef="#ctx0" brushRef="#br0" timeOffset="55089.9826">16454 2926 928,'0'0'116,"0"0"-82,0 0 27,0 0 10,0 0-21,0 0-38,-9-10-9,44 10 1,14 3-4,7-1-60,-2 0-76,4-2-134,0 0-194</inkml:trace>
  <inkml:trace contextRef="#ctx0" brushRef="#br0" timeOffset="55417.0659">17097 2807 1004,'0'0'69,"0"0"-61,0 0-5,0 0 10,0 0 27,0 0-12,50 69-19,-18-46-3,-3-1-4,-6 1-1,-8-3-1,-8 0 0,-5-3 0,-2-1-1,0-2-1,-6-1 2,-11-3 1,-4 5-1,-2-4 8,-5 3-1,2-1 0,1 0 0,2 0 5,5 0-9,6-1-3,9-1-1,3-4-4,0 2-62,21-6-54,13-3-161,10-8-215</inkml:trace>
  <inkml:trace contextRef="#ctx0" brushRef="#br0" timeOffset="55819.9318">17559 2852 1019,'0'0'47,"0"0"-25,0 0 48,0 0-7,0 0-31,-88 15-27,82 16 0,0 3-4,5 1 1,1-1 2,0 0-2,0-3 1,0-3-3,6-2 2,7-5 0,-1-7 1,4-4-3,-1-6-1,3-4-1,-1 0 4,2-12-2,1-8 2,0-6-2,-2-3 0,-3-1 3,-2-2 2,-7 0 11,-3 1 14,-3 3-8,0 3 1,-5 3-10,-10 0-9,-1 6-4,-3 4 0,-1 5-2,-2 7-29,-3 0-25,-3 23-33,-2 7-44,2 6-126,2-4-112</inkml:trace>
  <inkml:trace contextRef="#ctx0" brushRef="#br0" timeOffset="56401.2604">16634 3607 597,'0'0'134,"0"0"-97,0 0 37,0 0 59,0 0-29,0 0-14,-69 0-54,102-3-12,24-10-24,31-5 4,19-3 8,16 1 2,4 4-9,-3 1-3,-10 5-1,-15 0 0,-16 2 0,-23 2-1,-20 2 4,-17 1-3,-16 0-1,-4 2 1,-3-1 4,0 2-4,0-3 2,-6 2-3,-8 1-2,0 0-41,5 0-74,6 0-121,3 0-250</inkml:trace>
  <inkml:trace contextRef="#ctx0" brushRef="#br0" timeOffset="59551.4148">14514 2984 476,'0'0'112,"0"0"-98,0 0-9,0 0 58,0 0 15,0 0-38,0 0-16,-17-31-9,16 29 5,-1 2 26,-1-3-6,-1 3-22,-5 0 3,0 0 2,-4 0-9,-2 0-5,-3 6 2,1 6 6,-2 2 3,0 1-4,-2 4-2,2 0 4,3 2-1,2 2-4,5 1-5,3 2 2,3-1 1,3 2 2,0-2 1,0-1-1,4 0-4,8-1 2,4-2-2,3-3-5,1-2 6,2-1-9,2-1 6,-1-4-7,-1-2 2,1-4-2,-1-1 4,-1-3-4,3 0 2,-2 0 1,-1-9 3,0-2-5,-3-5-1,-2 0 4,1-7-2,-2-1-1,1-2 1,-5-1 1,-4 1-2,-2 0 6,-1 4 9,-4-1-2,0 2 0,0 1 0,-2-1-1,-10 1-2,-1 4 5,-3-1-7,-1 2 3,-2 4 1,0-1 1,0 3-9,-1 0-5,-1 3 1,-5 2-1,-5 3 0,-6 1-37,-5 0-41,-1 16-41,4-3-172</inkml:trace>
  <inkml:trace contextRef="#ctx0" brushRef="#br0" timeOffset="67594.7824">21043 5872 534,'0'0'90,"0"0"-47,0 0 8,0 0 3,0 0 9,0 0 8,0 0-15,-5-74-13,5 68-16,0 5 3,0-2 4,0 3 0,0 0-8,0 0-10,0 0-6,0 0-4,0 0-4,0 0-2,0 0 0,0 18 0,0 18-1,2 19 1,5 20 4,1 22 0,-5 22-1,-3 19 1,0 14-2,0 9 1,-7 10-1,-1 1-2,0-1 1,4-8-1,-1-16 1,2-14-1,3-21 1,0-17 1,0-19-2,0-13-1,2-20 1,-1-15 0,2-12 1,-3-10-2,0-5-4,0-1-37,0 0-15,0-17-12,0-13-161,0-10-140</inkml:trace>
  <inkml:trace contextRef="#ctx0" brushRef="#br0" timeOffset="68252.0504">19133 7775 576,'0'0'68,"0"0"-68,-100 27-42,76-18-4,8-2 46,8-5 23,4 0 76,4-2-27,0 0-33,0 2-19,0-2-9,6 5 12,18-3 26,14-1-1,16-1-17,21 0-11,23-8-6,26-7-2,25-3-1,22 1 1,22 0 2,15 3-2,15 1-3,9 5-2,6 2-5,-4 3-1,-2 3 2,-11 0-3,-11 0 0,-7 0-15,-9 0 7,-11 0-2,-12 0 6,-12 0-7,-23 0 2,-20-3 3,-16-5 5,-19-1-4,-13-1 5,-9 1 2,-13 0 1,-6 1 5,-7 4 12,-3-2-4,-6 2-4,0 0-5,-4 1 4,-7 2-6,-5 0 4,-5 1-6,-3 0 3,0 0-6,0 0 0,0 0-7,-10 0-46,-21-2-95,-16-5-129</inkml:trace>
  <inkml:trace contextRef="#ctx0" brushRef="#br0" timeOffset="68954.2612">21275 6404 338,'0'0'130,"0"0"-56,0 0-30,0 0 40,0 0 13,0 0-53,-46-29-4,31 25-2,2 2 9,3 0-2,6 2-5,3 0-4,1 0-19,0 0-4,19 0-10,26 0 0,32 0 5,37 0 9,32-3-2,29-8-6,14-2-7,8 3 3,-7 0-4,-11 1-1,-19 0 2,-28-4-2,-26 1-3,-32-1 2,-27 0 1,-19 3 1,-12 1 7,-9 5 22,-4-2 9,-3 2-12,0 4-13,0-1-9,0 1-5,-18 0-4,-13 8-44,-17 17-56,-22 2-88,-16-1-260</inkml:trace>
  <inkml:trace contextRef="#ctx0" brushRef="#br0" timeOffset="70401.6009">19812 8691 703,'0'0'168,"0"0"-108,0 0 10,0 0 9,0 0 15,0 0-30,0-54-32,0 54-19,0 6-13,0 20 3,0 18-1,-4 12 9,-7 10 2,2-2-9,6-3-3,3-8 2,0-10-3,9-9 1,8-10-1,2-6 2,5-5 1,1-7-3,1-2 0,3-4-15,4 0-44,3-17-81,-5-7-152,-7-8-442</inkml:trace>
  <inkml:trace contextRef="#ctx0" brushRef="#br0" timeOffset="70576.8434">19886 8853 927,'0'0'170,"0"0"-162,0 0-7,0 0 2,0 0 0,0 0-2,48 0-1,12-2-71,1-3-131,-1-3-94</inkml:trace>
  <inkml:trace contextRef="#ctx0" brushRef="#br0" timeOffset="70807.176">20259 8805 665,'0'0'321,"0"0"-269,0 0-38,0 0 13,0 0 17,0 0-20,6 8-19,24 11 0,0 3-5,-3 2 1,-6 2-2,-11 1 1,-8-2-1,-2-1 1,0 0 4,-15-3 4,-5 0 4,1-2-2,1-4-9,8-1-1,10-2-43,0-8-93,31-4-176,14-3-185</inkml:trace>
  <inkml:trace contextRef="#ctx0" brushRef="#br0" timeOffset="71077.7742">20692 8903 382,'0'0'731,"0"0"-671,0 0-51,0 0 21,-85 1 14,72 23-18,2 7-16,8 0-3,3-3-7,0-3-1,18-8 1,3-3-7,-1-8-11,2-6 4,-2 0 8,2-14 6,-3-9 3,-4-3-1,-6-4 3,-9-1 5,0-1 0,-13 1-10,-16 1-5,-5 4-26,-8 2-74,-4 2-54,1-1-220</inkml:trace>
  <inkml:trace contextRef="#ctx0" brushRef="#br0" timeOffset="71803.9539">19181 7953 381,'0'0'185,"0"0"-143,0 0-33,0 0-8,0 0 54,0 0 27,-36 0-8,34 0-24,-1 0-13,2 0-13,-2 0 8,3 0 1,0 0-12,0 0-3,0 0-7,7 0 3,25 0-13,23-4 3,29-7-2,29 1-2,27-3 3,23 1-2,10-3 0,9 4 3,-5-3-4,-5 4 2,-14 0-2,-17-1-1,-18 5 0,-23 0 1,-31 2-6,-28 1-14,-21 1 7,-19 0 11,-1-3 2,-14 0 4,-16-1-2,-11 4-2,-8 0-6,-2 2-16,-2 0-28,-1 0-66,2 0-18,0 0-81,3 0-253</inkml:trace>
  <inkml:trace contextRef="#ctx0" brushRef="#br0" timeOffset="72254.5182">19157 7897 662,'0'0'63,"-83"6"-58,54-3-5,14 1-3,8-3 3,5-1 38,2 2 27,0-2-13,0 0-31,21 0-12,21 0 10,25-6-2,27-8 2,30-4 4,29 0-10,23-1-3,9 1 10,8 4-15,-10 1 5,-8 2-2,-20 3-7,-27 1 3,-26 1-4,-32 2 0,-26 1 1,-24 2 2,-12-1-3,-8 0 1,-4-3 3,-22-1 5,-17 3-9,-13 2 0,-9 1-7,-4 0-25,0 13-54,4 1-84,1 2-83</inkml:trace>
  <inkml:trace contextRef="#ctx0" brushRef="#br0" timeOffset="72690.9483">19170 7988 708,'0'0'52,"-96"7"-45,63-1-7,13-2 0,10-2 6,10-2 14,0 2 58,5-2-20,30 0-39,21 0-8,31-8-8,30-4 3,32-5-3,24 1 4,16 2 7,8 0-12,-2 5 8,-7 3-2,-13 0-8,-18 4 3,-20-3-5,-25 2 3,-27-1-1,-28 2 1,-27 0 2,-18 1-3,-12-2 2,0 0 17,-17-2 8,-13-1-18,-9 1-8,-4 2-1,-2 3-2,-1 0-24,3 0-68,-2 11-81,8-3-89</inkml:trace>
  <inkml:trace contextRef="#ctx0" brushRef="#br0" timeOffset="74804.1576">16677 3979 634,'0'0'93,"0"0"-32,0 0 47,0 0-27,0 0-19,0 0-11,0 0-5,0-51-2,0 50-8,0 0-1,0 1-9,0 0-17,0 1-9,0 25 0,-5 19 0,-3 16 1,-1 6 4,-2 5 1,4-3-5,4-2 3,3-9-4,0-8 3,10-12-6,7-9 4,2-13-1,4-6 1,-1-7-1,2-3 0,0 0-1,-3-2-15,-2-11-26,-4-6-33,-6-1-24,-5-3-58,-4 1-86,0-3-72</inkml:trace>
  <inkml:trace contextRef="#ctx0" brushRef="#br0" timeOffset="75001.1829">16688 4291 323,'0'0'673,"0"0"-621,0 0-39,0 0 7,0 0 26,0 0-19,17-3-20,19-3-7,5 2-3,5-1-65,-4 2-89,-3-6-206</inkml:trace>
  <inkml:trace contextRef="#ctx0" brushRef="#br0" timeOffset="75328.0831">17359 4091 894,'0'0'179,"0"0"-133,0 0-34,0 0 10,0 0 20,0 0-21,-96 37-8,61-11-10,1-1 1,8-1-1,10-4 1,5-1-4,8-2 3,3 0-2,0-2 4,0 3 0,15-2 4,4 0-3,7-3-4,0 0 2,5-4-4,6-3 0,3-3-58,4-3-63,2 0-126,0-6-228</inkml:trace>
  <inkml:trace contextRef="#ctx0" brushRef="#br0" timeOffset="75712.309">17775 4084 993,'0'0'65,"0"0"-42,0 0 44,0 0 9,0 0-32,-80-27-22,68 40-21,-2 10 1,-3 10-2,5 1 5,2 1 2,5 2 0,5-3-6,0-2 2,0-4-2,10-2-1,2-7 0,5-4-1,4-5 0,2-5-12,4-5-1,3 0 3,-2-16-1,-4-9 10,-4-6 2,-6-6 4,-8-3 7,-3-5 7,-3 5 1,0 3 12,0 3-12,-6 5-6,-8 6-13,-5 5-1,-6 6-6,-9 8-42,-5 4-70,-1 0-172,10 0-427</inkml:trace>
  <inkml:trace contextRef="#ctx0" brushRef="#br0" timeOffset="78188.0812">17607 2512 486,'0'0'123,"0"0"-63,0 0-19,0 0 6,0 0 4,-47-77-2,42 65-10,-1 1-11,-2-5-16,-1 6 1,-1-3 7,-1-1-8,-4 1-7,-2-1 5,-3 2-8,-5-1 5,-4 0 0,-3 1 0,-1 0 0,-5 2-2,4 1 1,0 0-3,2 0 4,2 3 0,5 0 3,3 4-3,2-3 1,0 2-3,-3 1-3,1 2 0,-1 0 0,-4 0 1,-1 0-5,-2 10 4,1 0-2,-3 3 0,2-2 0,1 0 4,-1 2-3,-2-2 0,0 2-1,-1 3 1,0-1 2,1 4-3,1 0 2,3 1-1,0 2 2,1 1 0,1 0-1,1 2 1,1-1-1,2 1 4,-1-2-3,5 3-2,-4 0 3,0-1-3,0 0 2,-3 0 4,3 0-4,0-2 4,-2 1-1,0 3 2,-2 1-2,0 1-2,0-3 4,4-1 0,5-1-3,1-2 4,4 3-3,3 3-3,1 3 6,3 3-4,2 4-1,1 3-4,2 2 4,0-1-3,-1 0 0,1 2 1,-2 1 1,-1 1-3,0 1 0,0 1 1,0 3-1,2 4 1,1-2 8,0 0-6,0-2 0,0-3-1,0-2 6,3-2-7,4 0 4,1-2-5,1 0 0,3 0 0,-2-4 1,5 2-1,-1-2 1,0-4 0,-2 0-1,4 1 3,0-1-3,-1 1 0,3-1 4,-1-1-4,1-1 3,3-1-3,1-2 0,1-1 0,2-3 0,2-1 2,0-4-2,3 2 0,-2-5 0,3 0 1,-1-1 0,2-2-2,-5-2 4,1-1-6,-2-1 6,0-1-2,3 1-1,-1-1-1,2 1 1,-2-4 0,3 4 1,4-5 0,1-1-1,2-2 0,1-2 1,-2 1 1,-1-1-2,0 0 0,3 0 0,-2 0 2,0 0-2,1 0 0,-1 0 2,0 0-2,-3 0-1,4 0 1,-1 0 4,-1-4-3,-3 1-2,1-2 4,-3-1-3,1-1 1,-1-2 0,0 1-1,1-4 0,-1 0 0,0-1 0,2-2 1,0 0-1,-3 0 2,0-1-2,-4 2-1,-3 1 1,-1-5 1,2 3-1,-4-2-1,4-2 1,-4-5-4,1-1 4,-3-1-1,3-1 1,-3-1 0,0 3 0,-2 1 0,-2 2 0,-2-2-5,1-1 8,-1-1-3,1-3 0,-2-2 0,0 0 0,-1 1 0,-3 0 0,1 0 1,-4-1-1,-1 1 0,-1 1 2,-2-2 0,0 1 0,0-2 1,0-1 4,0-2-6,0-4 7,0-1-8,0 1 1,0 0-1,0-3 4,0-2-3,0 1 3,0 0 1,-9 3 1,1 0 3,-1 3-8,-4-2 5,5 0 0,-1 2-4,-1-3-1,1 0-2,1 1 3,-2 0-2,0-3 0,1 2 1,-3-3-1,0-1 0,-2 2 1,0-2-1,1-1 0,0 2 0,3 2 0,-2 1 1,-5 2-1,1 1-1,0 1 0,-5 2-1,-2 0 2,-2 3 0,-2 2 2,-1 1-1,-1 6 0,0 3-1,2 2 1,3 6-1,2-1-4,2 3 4,1 2 0,1 0-1,-3 0 1,4 3 0,0 0-1,-3 1-1,2 0-4,-1 3-9,1-2-8,-3 2-25,-4 0-45,-2 0-58,0 0-219</inkml:trace>
  <inkml:trace contextRef="#ctx0" brushRef="#br0" timeOffset="78870.166">17379 2213 353,'0'0'458,"0"0"-412,0 0-46,0 0 0,0 0 11,0 0 32,0 0-9,-12 24-18,12-22-2,0-2 14,0 0 11,0 0-3,0 0 13,0 0 11,6-14-15,11-9-21,2-2-10,1-4-7,-1-3 3,0-1-2,-3 2 3,-3-2-5,-1 3 3,-6 2-1,-3 1 1,-1 3-4,-2 3 1,0 3-1,-3 5 1,-10 1-3,-3 7-2,-7 2-1,-7 3-2,-3 0 0,-1 7 1,4 3-1,3 0 0,9-1-1,6-6 1,6 1 1,5-4-2,1 0-3,0 0 2,0 0 2,13-10 2,11-10 2,10-4 1,6-4-3,-1 0 0,0 1-1,-3 3 2,-5 3-1,-4 5 0,-8 6 0,-5 7 1,-2 3-1,-1 7-5,7 22-3,-1 11 7,2 13 1,-2 3 0,-2-1 0,-2-7 1,2-7-1,-1-8 1,-1-13-1,-1-6-11,-6-7-24,0-6-27,-4-1-30,-2-4-4,0-14-165,-8-7-461</inkml:trace>
  <inkml:trace contextRef="#ctx0" brushRef="#br0" timeOffset="79762.9845">17692 977 758,'0'0'78,"0"0"-15,0 0 31,0 0-14,0 0 4,0 0-25,0-63-13,0 60-11,0 0-4,0 1-5,0 0-6,0 0-1,0 1-2,0 1-2,0 0-1,0 0-4,0 0-9,0 0-1,1 10-14,5 18 2,2 15 12,-2 12 0,-3 7 0,-2 2 0,-1 2-1,2-3 2,3-3-2,3-10-7,0-8 4,1-15-11,2-10 3,0-7 4,-2-7 1,6-3 2,0 0 5,4-13-4,3-5-7,-5 0-12,-4 2-5,-5 1-10,-4 5-27,-2 0-32,-2 4 8,0 0-102,-3 3-83</inkml:trace>
  <inkml:trace contextRef="#ctx0" brushRef="#br0" timeOffset="80072.4291">17688 1163 338,'0'0'508,"0"0"-402,0 0-50,0 0 23,0 0 6,0 0-50,-3-25-30,35 19 5,11-3-1,1 0-6,-3 1-3,-8 0 1,-7-1 0,-8 3-1,-8 2 1,-4 1 2,-6 3-1,0-1-2,0 1-39,0 0-58,0 0-132,0 1-175</inkml:trace>
  <inkml:trace contextRef="#ctx0" brushRef="#br0" timeOffset="80428.1791">18223 1058 188,'0'0'654,"0"0"-551,0 0-51,0 0 21,0 0 15,0 0-53,6-1-32,31-7 20,9-2-14,4 3-4,-4-2 1,-3 2-1,-8 1-5,-13 4 0,-10 0-1,-6 2-12,-6 0-63,-9 0-18,-15 10-80,-13 6-88,-2-2-362</inkml:trace>
  <inkml:trace contextRef="#ctx0" brushRef="#br0" timeOffset="80656.6073">18177 1229 796,'0'0'186,"0"0"-149,0 0 11,0 0 8,0 0-25,115-44-18,-69 30-10,-6 6-1,-6-1-2,-5 3 0,-13 2-1,-7-2-22,-9 2-40,0 2-29,-12-3-227,-4 1-181</inkml:trace>
  <inkml:trace contextRef="#ctx0" brushRef="#br0" timeOffset="81037.0791">18389 859 608,'0'0'245,"0"0"-147,0 0-16,0 0 15,0 0-6,-30-71-22,30 67-30,0 3-13,-3 1-1,3 0-4,0 0-21,0 1 0,0 22-11,0 18 10,0 17 1,0 12 0,0 5 1,-3 1 4,-2-2-2,-1-4-3,-1-1 0,-1-8 1,2-9 0,0-13-1,3-10 0,0-9 0,3-8-1,0-6-6,0-3-21,0-3-15,0 0-20,15-3-19,11-14-21,10-6-106,7-8-88</inkml:trace>
  <inkml:trace contextRef="#ctx0" brushRef="#br0" timeOffset="81525.5906">18893 992 586,'0'0'193,"0"0"-133,0 0-8,0 0 49,-24-78-22,18 68-29,-3 2-19,2 4-5,4 1-1,-2 2-2,0-1-7,-2 2-7,0 0-8,-7 14-1,-5 10-1,1 9 1,-1 6 1,4 2 0,6 1 0,7-2-1,2-5 1,0-2-1,11-6 2,8-2-2,5-7 1,4-5-1,4-7 0,5-6 0,2 0 0,-2-10-5,0-10-3,-9 0 2,-6-7-1,-9-2 7,-7-3 3,-6-5-2,0 0 3,-2 1-1,-11 7 16,-3 6 4,-2 5 1,1 4-12,-2 3 7,2 6-16,-2 4-3,-5 1-2,-1 0-11,-2 6-48,0 12-57,2 0-82,1-4-221</inkml:trace>
  <inkml:trace contextRef="#ctx0" brushRef="#br0" timeOffset="82926.6403">13210 2774 347,'0'0'103,"0"0"-62,70-83-11,-38 44-5,-3 0 14,-5 0-9,-6 3 5,-13 2 5,-5 6 7,0 5 16,-11 7-1,-13 5-4,-10 6-25,-12 5-19,-8 12-9,0 20 2,5 10 0,12 9 12,16 10-12,13 9-1,8 17 6,0 15 9,18 11 0,6 10 6,3 2-17,1 6-8,-2 6 4,-4 1-6,-4-4-1,-2-10 1,-5-13 2,-4-9-1,-7-11-1,0-10 4,-16-10-4,-17-9 2,-7-11 0,0-12 0,7-9-1,10-14 0,14-7-1,9-1-1,6-2-8,30 3-8,16-1 16,16 1 0,7 2-15,2 6 3,-7 4-6,-10 12 2,-16 7 7,-16 4 7,-15 8 3,-13 5 0,-2 4 3,-25 12 27,-9 11 7,-7 14 0,-5 15 0,3 13 11,5 17-10,8 20-5,10 12-2,6 17-5,9 6-6,7-2-6,0-1-13,25-5 2,11-13 1,9-18-3,8-22-1,4-28 0,4-24 0,-3-26-6,-5-22-5,-3-22-5,-4-15-9,-2-15-6,3-29-28,3-18-62,-1-16-66,-10-19-275</inkml:trace>
  <inkml:trace contextRef="#ctx0" brushRef="#br0" timeOffset="83977.6405">14427 3550 575,'0'0'142,"0"0"-82,0 0-12,-92-12 25,79 12-2,8-2-28,5 2-25,0 0-4,0 0-14,19 0 3,14 0 19,15 0 3,10-1-4,5-8-8,3 0-2,-2 1-4,-3 0 1,-7 2-5,-14 2 5,-13 1-8,-10 2 4,-10 1-4,-6 0 1,-1 0-2,0 0-4,-3 0-13,-16 5-23,-11 12-32,-4 4-161,-2-3-125</inkml:trace>
  <inkml:trace contextRef="#ctx0" brushRef="#br0" timeOffset="84285.7878">14373 3771 724,'0'0'162,"0"0"-119,0 0-2,0 0 18,0 0 0,0 0-27,20 3-7,28-3-9,12 0-7,8 0 1,1 0-4,-1-7-5,-7-1-1,-11 2 4,-10-1-4,-14 3 0,-12 1 2,-9 2 0,-5 1 0,0 0-2,-2 0-8,-24 8-33,-18 15-49,-17 4-148,-2-2-193</inkml:trace>
  <inkml:trace contextRef="#ctx0" brushRef="#br0" timeOffset="86009.1574">17158 6016 987,'0'0'34,"0"0"-24,-42-96 6,39 71 55,3 8 1,0 9-14,0 5-18,0 3-22,0 0-18,0 18 0,0 20 0,3 17 1,-3 12 17,0 10-10,0 1 0,0 3 1,0-2-3,4-11-5,2-10 2,5-9-2,-2-15-1,-2-11 0,-1-10 1,-1-7-1,3-6-3,5 0 2,9-10 0,9-12-5,4-4-13,-1-1-16,-7 0-11,-10 1-38,-8 1-41,-9-3-112,-3-1-80</inkml:trace>
  <inkml:trace contextRef="#ctx0" brushRef="#br0" timeOffset="86194.5499">17032 6245 732,'0'0'151,"0"0"-91,0 0-13,0 0-4,0 0-11,0 0-18,54-13-12,-9 5 1,9 0-3,5-4-54,4-1-172,-2-5-129</inkml:trace>
  <inkml:trace contextRef="#ctx0" brushRef="#br0" timeOffset="86412.002">17571 6151 979,'0'0'56,"0"0"-45,0 0 8,0 0 21,0 0-20,0 0-20,93-2-2,-44 0-84,-6-2-158,-12 3-196</inkml:trace>
  <inkml:trace contextRef="#ctx0" brushRef="#br0" timeOffset="86587.7466">17625 6364 819,'0'0'229,"0"0"-198,0 0-20,0 0 47,0 0 14,0 0-49,27 7-23,29-15-59,13-8-45,2-1-80,-2-3-126,-6-4-248</inkml:trace>
  <inkml:trace contextRef="#ctx0" brushRef="#br0" timeOffset="86938.8979">18147 6128 835,'0'0'135,"0"0"-73,0 0 12,0 0 8,-79-39-28,69 39-24,2 5-27,-1 18-1,1 9 3,-2 11 1,7 3 4,3 2-2,0 0 1,0-7-9,18-3 2,7-5-1,5-7 0,1-10 0,2-9-1,-2-7 2,1 0-2,-4-13 0,-5-10 4,-4-10-1,-8-5 3,-6-8 19,-5-4 11,-2-4-1,-18 1-11,-7 0-10,-4 10-4,-3 7-8,-2 10-2,-3 9-2,0 11-30,2 6-59,-2 10-30,-2 11-145,-1 0-454</inkml:trace>
  <inkml:trace contextRef="#ctx0" brushRef="#br0" timeOffset="90458.341">13746 6456 301,'0'0'509,"0"0"-416,0 0-50,0 0 3,0 0 4,0 0-30,0 0-20,8 47 4,2-8 5,0 1 7,4-3-10,0-3-3,1-3 0,0-10-1,0-5-1,0-8 0,0-5 1,1-3 0,4 0 3,-2-17-2,3-8 4,-2-6-7,-6-3 3,1-2 1,-5 1 14,-2 3-3,1 2 13,-3 6-8,0 8 6,-2 6 6,-2 4-10,1 6-11,-2 0-4,2 0-7,-1 8-8,1 14 2,2 7 6,1 1 3,0 1-2,1-6-2,2-3 0,-1-8-7,2-3-7,-3-4-3,0-6 4,-4-1 2,1 0 10,-1 0 2,5-17 2,1-5-1,0-7 1,0 0-1,-2 1 6,-1 1-5,1 3 8,-2 3-2,4 5 2,-3 6 1,-2 6-5,-2 2-1,1 2-5,5 0-4,2 15-3,3 9 7,6 3 1,3 3 0,-3-2-1,3-6-1,-2-3-2,-5-6-5,-2-3 0,-4-4 5,-3-3-5,-4-3 3,-1 0 5,0 0 6,0 0-3,0-7 8,0-9 2,0-5-11,0-3-2,6-1 0,5-1 2,3 4-2,0 1 0,-2 9 0,2 6 2,-5 5-1,4 1 0,0 0-2,4 17-2,2 3 3,2 4-1,0-2 1,-2-2-17,1-4-14,-1-4-68,-1-3-9,-2-9-133,-2 0-110</inkml:trace>
  <inkml:trace contextRef="#ctx0" brushRef="#br0" timeOffset="91669.2353">14795 6045 699,'0'0'213,"0"0"-123,0 0-50,0 0 35,0 0 11,0 0-45,-26-42-40,32 61-1,12 12 0,7 12 3,1 3 7,-4 3-5,-4-4-2,-3 0-3,-5-6 1,-1-6 0,-4-5 0,-2-9-1,-2-6 0,-1-6 0,0-4 0,0-2-1,0-1-9,0 0 9,-3-1-4,-15-15-11,-5 0-5,-6-2 13,4 2 8,-2 3-2,1 5 2,9 3 0,3 4 1,5 1 0,2 0 0,1 16-1,4 4-1,2 0 1,0 3 0,3-3 1,16-3-2,7-3 1,8-6-2,2-8-10,3 0-13,3-2-1,-2-16 6,-1 0 11,-5-5 3,-4 1 5,-8 1 1,-6-1 0,-5 6 3,-8 0 5,-3 3 13,0 4 11,0 3-5,0 3-3,0 2-6,0 1-11,0 0-7,0 3 0,0 13-12,0 4 12,2-1 0,11 1 0,8-5 0,4-5-19,8-6-5,3-4-20,0 0-2,0-6-9,-6-12 7,-8-7 22,-7-4 23,-8-5 3,-7-3 2,0-1 29,-3-1 10,-12-3 1,3 4-14,2 6 9,3 6 4,2 11 4,4 5-19,1 6 6,0 4-12,0 14-20,9 21-2,14 16 2,4 16 19,2 4-4,-1 6-6,0 0 0,-3-5-4,0-6-5,-6-7 0,-7-8 0,-5-9-1,-5-11-21,-2-9-20,0-10-50,0-10-63,0-2-149,1-24-185</inkml:trace>
  <inkml:trace contextRef="#ctx0" brushRef="#br0" timeOffset="91868.1673">15549 6298 353,'0'0'445,"0"0"-323,0 0-82,0-78-2,24 67 6,11 5-11,2 5-17,3 1-9,-1 0-7,-9 11 1,-8 1-2,-9 7 2,-11 1-2,-2 5-30,-13 4-22,-11-5-159,0-7-252</inkml:trace>
  <inkml:trace contextRef="#ctx0" brushRef="#br0" timeOffset="92429.6331">15763 6066 871,'0'0'79,"0"0"-79,0 0-107,0 0 26,0 0 44,0 0-6,83-3-63,-47 29-70,-8 2 19,-10 0 157,-7-1 18,-8-5 92,-3-3-14,0-7 11,0-3 1,-3-5-21,1-2-11,1-2 12,1 0-18,0-9-14,0-11-28,0-5-22,12 0 7,1-1 8,5 2-6,-3 5 17,0 9 1,-1 7-7,0 3-17,1 7-9,5 18 0,-3 6 4,1 2-4,-1-5-1,-4-6-15,0-6 4,-5-6-1,-2-6 3,-3-4 5,0 0 5,0-10 8,0-13-3,0-7-1,1-1 18,-1-1 0,2 3-1,1 1 3,1 6-13,1 7 13,-4 8 1,-1 4-12,0 3-13,3 9-3,3 14-1,6 6-1,3 2-34,4-5-45,7-6-35,2-7-69,-1-13-95,-3 0 3</inkml:trace>
  <inkml:trace contextRef="#ctx0" brushRef="#br0" timeOffset="92799.4592">16437 6098 255,'0'0'248,"-2"-84"-73,-9 33-16,-1-7-23,3 3-58,4 8-11,4 8 12,1 15-11,0 12-22,0 6-7,0 6-6,7 4-27,8 23-4,8 15 4,2 13 11,-1 6 2,-5 4-15,2-7 0,-4-6-1,0-7-2,-3-7 0,-2-10-1,-5-8 0,-2-12-4,-4-5-7,-1-3-10,0 0 14,-4-15 6,-14-7-10,-9-8-11,-2 5 19,3 5 3,5 6 1,9 8-1,3 6-1,2 0-5,2 11 1,4 9 0,1 4 1,4 0-16,15-1-39,5 1-38,-3-5-35,-1-1-101,-11-6-31,-9-1-196</inkml:trace>
  <inkml:trace contextRef="#ctx0" brushRef="#br0" timeOffset="93128.6333">15162 6900 699,'-154'72'193,"22"-3"-93,32-13-30,32-17 7,29-14-2,24-14-38,15-6-23,18-5-8,45-9 2,38-21 8,40-16 2,29-10-9,15-5 5,6-1-14,-2 5 1,-7 8-1,-21 8 2,-25 6-2,-33 7 0,-34 5 7,-28 9-7,-24 7 6,-13 2 14,-4 3 0,-4 2-17,-20 0-3,-18 0-31,-11 21-42,-5 10-71,0 3-150,11-2-314</inkml:trace>
  <inkml:trace contextRef="#ctx0" brushRef="#br0" timeOffset="93293.6036">16039 7097 992,'0'0'247,"0"0"-214,0 0-33,0 0 5,0 0 29,0 0 6,-36 0-40,36-3-20,1-3-96,-1-1-93,0 3-289</inkml:trace>
  <inkml:trace contextRef="#ctx0" brushRef="#br0" timeOffset="100305.7305">23310 5716 408,'0'0'101,"0"0"-85,0 0-10,0 0-6,0 0 24,0 0 21,0 0-15,-76-56-12,68 52-6,-1 1 2,-1-2 21,-1 1-10,-1-1 3,-5 0-2,2-1 5,-5 1-4,0 1-2,-2-2 5,-2 2-9,0-1-2,0 3-14,-3 0 6,0 2-6,2-1 0,-2 1-1,0 0-2,-1 0 5,0 0-7,-4 0 4,0-1-2,-4 1 1,0 0-2,0 0 2,2 0-3,4 0 0,1 0-1,4 0 2,0 0-1,1 4 1,3 0-1,-1 1 2,-1 1 0,4-1-2,-2 1 3,0-3-3,3 2 1,-1-1-1,1 0 0,1-1 1,0 0-1,2 1 0,-3-1 1,1 0 0,-2 0 0,1 0 0,-3 1-1,2-1 0,1 2 2,-2-1-1,1 0-1,-2 1 5,-1-3-4,1 2 2,4-2-2,0-2 6,3 1-1,1 2-2,1-3 0,0 0 6,-3 3-6,0-2-1,-1 2-2,0 0 2,-1-1 3,5 2-5,-2 0-1,4 2 0,-3-1 1,-1-3 0,2 4-1,-4-1 0,0 2 1,0 0-1,0-1 0,1-1 1,3 1-1,-3-2 0,5 2 1,-3 0-1,0-1 0,1 2 0,-1 1 0,1-1-1,-1 1 1,1-1 0,-3-1 0,0 2 0,-3-1 0,1 0 0,-3 1 1,5-2-1,0-2 0,4 0 0,4 2-1,-3-1 1,2 2 0,-2 0 0,-2 2 0,1-1 1,-4 0-1,2 3 0,-1-2 0,0 1 0,3-2 0,3-1 0,0 0 0,2 1 0,-2-1 1,1 0-1,-2 0 0,0 3 0,3-3 0,0 1 0,0-3 0,0 1 1,3-2-1,0 4 0,-1-1 0,-1 1-1,-1 1 1,-1 0 1,2 2-1,-1 2 0,2-3 3,1 1-3,0-1 0,1-2 2,1-2-4,1 0 4,0 0-2,0 0 0,0 0 2,0 0-2,0 3 2,-3 2 1,2 0 2,-1-3-3,2 4 2,-1-1-4,-1 1 0,1 2 2,-1-2 0,0 2 0,1-1 0,-1-1 4,1 0-3,-2 0-1,1-1 3,1 2 0,-1-2-2,-1 3 2,1-3-2,2-1 1,0 2-2,0-4 0,0 2-1,0-1 2,-2 1 2,2-1-4,0 0 2,-1-1-1,1-2 1,0 2-1,0-1-2,0 2-1,0-2 1,0 3 2,0-2-2,0 1 1,0 1-1,0 0 0,0 0 2,0 0-1,0 0-1,0 0 0,1 0 2,3 1-1,1-1-1,-1 0 2,1 1 3,0-1-5,-1-1 2,2 1-2,0-1 3,1 1-3,-1 0 0,3 0 1,2 0-1,0-2 1,4-1 3,-1-1-3,2 0-1,-1 0 0,5-1 2,-1 1-2,3-3 2,4 1 0,-1-1-2,0 0 2,3-1-2,-3 2 0,3-4 0,-1 1 0,0-1 0,0 0 0,-1 2-3,4-2 3,1 0 0,1 0 0,2 0 1,2 0-1,3 0 0,-5 0 0,-1 0 0,-1 0 2,-3 0-2,0 0 1,1 0-1,-2 0 1,3 0-1,4 0 0,0 0 0,1-2 1,-3 2-1,-2 0 1,-1 0-1,-2 0-1,-4 0 1,3 0 0,0 0 0,0-1 0,0-2 0,-1 1 0,3-2 1,-1 2 1,-1-2-2,3 1 1,1 1-1,3-2 0,-2 3 0,1 1 0,-4 0 0,0-1-2,-2-1 2,0 0 1,0 0-1,-2 0 0,0 0-1,-1 2-2,-1-2 3,-1 0-1,2 0 1,1 0 0,-2-3-4,0 2 1,3-1 1,-3-1 0,0 1 0,2 0 0,-2-2 2,-3 0 0,-1-1 0,-3 0 0,-4-3 0,3 4-1,-3-1 2,-2 0-1,3 0 1,-3 1-1,-1 0 0,1-4 0,-3 2 0,2-2 1,2 1-1,-2 0 1,0 0-1,1 0 0,-3-1 2,2 0-2,-1-2 0,1 2 0,-2-3 0,-1-2 1,0 0 0,-3-1 0,3 0-1,-5-3 1,1 0-1,0-1 0,-2-2 0,0 0 1,0-1-1,0-2 1,0 0-1,0-3 0,0 1 0,0 1 0,0-1 1,0 2-1,-5-1 0,-2 4 2,-1-2-2,1-1 0,-2 0 4,-3-1-1,0-1 1,0-1-4,0 1 7,0-1-6,0 1-1,0-2 3,1 4 2,0-2-2,-1 5 0,0 0 2,2 2-5,-3 1 1,0 1 4,0-1-4,-3 4-1,-1 0 4,-1 3-2,-3 2 2,3 3-3,-4 2-1,0 0-1,-1 0 1,1 0 0,1 3 1,3-1-1,-1 0 0,5 1 1,-4-1-2,-2 3 1,1 0-21,-4 0-42,-3 5-42,0 8-191,0-1-247</inkml:trace>
  <inkml:trace contextRef="#ctx0" brushRef="#br0" timeOffset="102055.42">22229 8193 535,'0'0'87,"0"0"-43,0 0-4,0 0 17,0 0 26,0 0 2,-2-67-43,2 66-14,0 1-1,0 0-4,0 0 0,0 0-2,0 0-5,0 0-10,0 0-1,0 0 1,0 7 1,0 10-7,0 12 11,0 15 8,0 22 1,-1 22-1,-8 18 7,-6 15-4,0 11-9,0-3-11,9-3 3,6-10-5,0-16 2,18-13-1,1-17 1,-1-15-1,-9-10-1,-3-12 1,-4-8-1,-2-9 0,0-4 0,-3-4-12,-12-1-46,-8-3-56,-3-4-102,-4 0-78,0-10-267</inkml:trace>
  <inkml:trace contextRef="#ctx0" brushRef="#br0" timeOffset="102406.4807">21950 9369 665,'0'0'226,"0"0"-79,0 0-86,0 0 21,0 0-1,0 0-27,-41-56-24,41 56-24,0 17-3,17 11-1,8 7 4,7 1 1,3 0-3,3 0-2,-4-2 0,-4-7-1,-6-8 0,-6-7-1,-9-5 0,-6-6 0,-2-1 1,1 0 2,1-4 7,7-19-3,3-13-7,7-3 0,5-3 1,1 1-1,5 1 0,3 7-1,2 2 0,-5 4 1,-4 5 0,-6 6 0,-6 7-17,-9 5-11,-3 4-25,-3 10-78,0 17-87,-24 6-106</inkml:trace>
  <inkml:trace contextRef="#ctx0" brushRef="#br0" timeOffset="103413.7686">20995 10211 440,'0'0'155,"0"0"-20,0 0-61,0 0 18,-13-82-11,13 72-27,0 3 8,5 1-17,1 1-18,-3 3-14,-1 2 5,-2 0-4,0 0-12,0 0 1,0 0-2,0 0-1,0 20-3,-3 18 3,-9 23 2,2 18 13,-1 17-3,2 14 1,3 16 1,3 12-9,3 11 6,0 3-4,0 9-4,0 0-2,0 0 0,0 2-1,-3-13 1,-5-14 0,0-18 1,-1-18-2,3-16 2,1-17-1,-1-15-1,3-17-1,2-17 1,-1-9 1,2-8-1,0-1-4,0-4-21,0-22-36,0-7-88,2-13-128,1-3-26</inkml:trace>
  <inkml:trace contextRef="#ctx0" brushRef="#br0" timeOffset="104010.9244">18126 11876 785,'0'0'144,"0"0"-104,0 0-34,0 0 0,0 0-6,0 0 3,64-54 21,-33 46 21,7 2-26,12-1-6,13 3-9,16 2 0,22-2-3,21-3 0,30-1 0,25 2 4,31 0-5,29 0-2,19 2 2,25 4 2,16 0-1,8 0-1,9 0 1,4 0-1,-2 0 8,-5 0 1,-16 0-2,-22 0 6,-27 0 2,-36-3-5,-31-4-8,-40 0-2,-30 1 2,-36-3-2,-29 2 2,-22 3 13,-16 1 19,-6 3 3,0-2-14,0 1-13,0-1-10,-12 0 0,-18-2-7,-18 3-73,-14 1-34,-13 0-95,-11-5-89</inkml:trace>
  <inkml:trace contextRef="#ctx0" brushRef="#br0" timeOffset="105265.5096">18408 11816 568,'0'0'74,"0"0"-58,0 0-1,0 0 68,0 0 6,0 0 1,-18 0-48,18 0-33,0 0-8,2 0 1,8 0 4,2 0 12,7 2-3,2-1 1,9-1-5,6 0-1,10 0-2,8 0-2,4 0-1,4 0 1,6 0 1,5-1-4,9-5-2,3-3 5,-1 1-4,-1 0 3,-10-1-5,-3 3 3,-7 4-3,-5 0 1,-5 2 0,-1 0 0,-6 0-1,2 0 1,-1 0-1,1 0 0,6 0 0,1 0 1,-3-1 0,5-2 1,0-3-2,-2 1 3,3-1 0,-6 2 5,-3 1 1,-8-1-6,-10 1-3,-6 1 2,-4-1 0,-1 0-2,-1 0 2,0 2-2,0 1 4,-2 0-3,0 0-1,2-2 2,0 2-1,0 0 1,3 0-1,2 0 0,4 0 1,3-1 0,1-1 2,1 1 0,1 0-1,2 1 2,-2 0 1,2-2-5,-3 1 3,-2-1-1,-1-1 0,-2 0-2,-1 1-1,-5-2 2,-7 3 0,-6 1 0,-6 0-2,-3 0 0,0 0 1,0 0 10,0 0 5,0 0 4,-9 0-10,-1 0-2,-1 0-6,2 0-4,-1 0-5,2 0-81,-1 5-45,4 2-158,5-4-252</inkml:trace>
  <inkml:trace contextRef="#ctx0" brushRef="#br0" timeOffset="106487.9394">21338 11714 243,'0'0'106,"0"0"-102,0 0-4,0 0 0,0 0 3,0 0 3,-19 5-4,19-5 0,-3 2 7,0-2 45,-2 0 28,-4 0-19,1 0-10,-2 0-5,3 1 2,1-1-4,1 0-6,3 1-3,0-1-6,2 0-7,0 0-2,0 0-9,0 0-6,0 0-2,-1 2-4,-2 1 0,1-3 3,0 3-2,2-2 0,0-1 2,0 0 2,0 0 1,0 0-2,0 1 3,4 2 7,7 1 11,0-1-7,7-2-11,1 1-1,5-2 3,6 0 0,1 0-4,5 1 2,5 0 0,0 1 0,1-2-5,1 0-1,-3 0 4,1 1-5,-2-1 1,-1 0 0,1 0 1,-2 0 0,2 0-1,-2 0 1,-4 0-1,0 2-1,-3-1 0,0 1 0,1 0 0,-1-2 1,-2 0-1,3 0 2,1 0-1,-4 0 0,-1 0 0,0 0 0,-1 0 2,-1 0 1,2 0 2,-1 0-3,3 0-1,-4 0-1,4 0 0,-4 0-2,0 0 3,1 0-1,-3 0-2,-1 0 2,3 0 0,-1 0-2,1 0 1,0 0 2,-1 0-1,5 0-1,-1 0-1,2 0 1,-3 0 1,-1-2-1,-3 0-1,-2 2 0,0 0-3,-1 0 3,2 0 0,0 0 1,0 0 0,-1 0 0,2 0 0,0 2 0,-2 0 1,-4 0 2,-4 2-2,-4-3 11,-5 1 14,-2-2-7,-2 0-2,0 1-4,0-1-3,0 0-3,0 0-3,0 0-5,0 0 0,0 0-2,0 0-21,-11 0-36,-14 0-75,-9-10-140,-14-4-268</inkml:trace>
  <inkml:trace contextRef="#ctx0" brushRef="#br0" timeOffset="109950.0923">21326 6307 398,'0'0'144,"0"0"-109,0 0-12,0 0 12,0 0 37,0 0-11,0 0-32,1 0 2,-1 0 9,0 0 10,0 0-12,0-1-11,0-3-9,0-1-11,-10 0-1,-2-1 0,-4-1 2,1 1 2,-1 0-1,1 3 0,4-2 8,-1 5 1,5-4 3,-1 4-13,0 0-6,0 0 4,-1 0-4,-3 0-2,2 0 3,-2 0-2,-2 0-1,2 2 1,2 0 2,0 0 5,-1-2 4,2 4-2,-3-2-4,2 0 1,2 0 1,-2 0 1,2 0-2,-1 1-1,-2 3-3,-2-1-2,1 3 1,-2 1-2,0-1 2,1 2-1,0 0 0,1-4 0,-2 2 3,6 0-4,-3 0 1,2 1-1,1 0 1,-1 2-1,0-1 0,2 0 2,-1 1 0,2 1-2,-2 0 1,1 1-1,1 1 2,-1 3 0,0 2-2,2-1 1,1 3 1,1-2-1,0 3 1,0-2-1,1 0 0,1-1 2,-1 3 0,2 0 1,-2-1-2,2 2 1,0-2 1,0 2-1,0-2-1,0 1 1,0 2-1,0 2 2,0 1-3,0-1 2,0 1 0,-1-3-2,1-1 1,0-1-1,0-2-1,0 1 0,0 0 0,0 2 2,0-1-2,0 0 1,1 0-2,3 0 2,-1-2-1,0 3 0,-2-2 0,2-1 1,-1 2 0,-1-3-1,-1 2 0,2 2 0,-2-3 1,0 1-2,0 1 2,0-2-1,1-2 0,-1-1 0,2 0 0,-1-1 0,1-2 1,-1 2-1,0-2 0,-1 3 1,3-1 0,-3 1-1,2 0 2,-2-1-1,1-3 1,-1 2-1,0-2 0,2-1 3,-2-1-2,1 1 0,1-1 1,1 1 0,-2-1-2,4 0 2,-2 1-1,0-3 0,3 2-1,-5-1 0,1 1-1,1-1 2,-3-2 0,3 0-2,-2-1 1,-1-1 0,2 3 0,-1-3 0,1 1 1,1 2-1,-2 0-1,2-1 2,-1 0-1,-1 1 2,1-1-2,-1-2-1,2 1 0,-2 0 0,1-1 1,1-1 0,-1 1 0,1 1-1,0-2 0,1 2 0,-1 1 1,0-1-1,-1-2 0,1 0 0,1 0 0,0 1 1,-1 0-1,2-2 2,-1 2-2,3-1 0,0 1 0,1-1 1,2 2 0,3 0 0,1-1 0,-2 1 1,2-2-2,-1 0 0,-3-1 1,-1 0-1,-2-2 0,1 2 0,2 1 0,-1-2 1,0 2-1,3-1 0,-3-1 0,3 1 0,0-2 0,-5 0 0,1-2 1,-2 0-1,3 0 1,-3 0 0,1 0-1,1 0 2,3 0-2,-2-2 0,1-3 0,0 0 1,-3 1-1,1-2 0,2 2 1,-2 1-1,1-1 0,-2-1 0,3 0 0,-2-1 0,1 0 0,-1 0 2,0 2-2,-2-1 1,0-2-1,0 0 0,3-1 2,-1-2-2,-1 0 1,1-2 0,-1 2 0,-4-1-1,4-2 2,-1 1 0,-1-2-1,1 0 1,3-1 1,-3 1 1,3 1-3,-3-2 0,-1 0 1,2 2-1,-4-1-1,1 2 4,-2-1-3,2-1 0,-1-1 0,0-2-1,1 2 0,-2-1 1,-1 0-1,1 2 1,-2-2-1,0 3 1,0-3 0,0 1-1,0-2 0,0-3 1,0-1-1,0 2 0,0 1 1,0-3-1,0 0 0,0-2 0,0 0 1,0 1-1,0-2 0,0 1 1,0-1-1,0 0 0,0 2 0,1 1 0,-1-1 0,0 6 0,0-3 0,0 3 0,2-2 1,-2 0-1,0 0 0,0 0 0,0-2 0,0 0 0,0 1 0,0 1 0,-3 2 0,-2-3-1,1-1 1,1 0-1,0 0 1,1-3 0,0 0 3,0 1-3,-1-2 0,-1 1 1,-1 2-1,-1 0 1,2 0-3,-1-1 4,4-2-1,-1 3-1,2-1-1,0 5 1,-1 1 3,1-2-2,-2 0 2,-1 4-1,0-3-2,0 4 0,-3 0 0,5 0 0,-2 1 0,2-1 0,1 2 1,-2 0-1,2 1 1,-1 0-1,1 2 1,0 3 1,-2-1-2,2 2 1,-2-2-1,2 2 0,-1-2 3,1 1-3,0-2 0,0 0 0,0 0 0,-2 1 0,2 0 0,0 4 1,0-1-1,0 2 1,-1-1 1,-1-1-2,1 2 0,-2-2-2,0 0 3,0 0-1,-3 0 0,2 0-1,1-1 1,-3-2 1,1 2 2,2 0-3,-2 0-1,1 0 1,3 1 1,-2 2 0,1-3 0,1 3-1,-1 0 0,1-3 0,-1 4 0,-4 0-27,-7 0-31,-8 4-39,-11 10-79,-7 0-205</inkml:trace>
  <inkml:trace contextRef="#ctx0" brushRef="#br0" timeOffset="114177.4289">20825 10476 144,'0'0'31,"0"0"-13,0 0 11,0 0 19,0 0 16,0 0-13,0 0-7,-1-8 0,1 6 1,0 1-17,-2-1-2,2 1 3,-2 1-8,1-2-7,-1 1-5,-1-1-1,-1 1-3,1 0-3,-2 1 1,2 0-2,3 0-1,0 0 1,0 0 0,0 0-1,0 0 0,0 0-1,0 0 1,5-2 1,1 0 2,-2 2 2,1 0 3,0 0 0,3 0-2,0 0-2,2 0 2,3 0 0,1 0 3,4 0-1,2 0 2,2 0 4,2 0 0,-5 0 5,-1 0-4,-6 0-5,-6 0-1,-3 0-1,-3 0 8,0 0 6,1 0 2,1 0-2,1 0-1,3 0-9,-2 0-3,1 0-1,-2 0-1,1 0-2,-1 0-2,2 0-1,1 0-1,1 0-1,3 0 0,1 0 1,1 0 0,4 2 2,-2 0-2,1-2-1,-2 1 3,0 0-2,-1-1 0,-1 0 0,-1 0-1,-2 0 0,-5 0 1,0 0 0,-3 0 6,0 0-6,0 0 3,0 0 0,0 0 0,0 0 0,0 2-3,0-2 2,0 0 1,0 0-1,0 0 0,0 3-2,0 0 1,0 2 2,0 3-1,0 2 2,0 3 6,0-1-2,0 6-1,0 0 3,0 2 0,0 3 1,0 3-1,0-1-3,0 0 2,0-1-4,0 0 0,0 0 4,0-1-3,0 1 0,0-4 1,0 1 0,-3 1-2,-2-1 2,1 1 2,2-3-5,1 1 3,-1-1-5,2-2 1,0 0-3,0-1 5,0 1-3,0-3-1,0 1 6,0-2-7,-1 2 9,1 1-10,-3 0 5,3 5-1,-1-5 1,1 4-1,-2-4-3,2 0 0,-1 0 0,-2 0 1,-1-1-1,1 1-1,0 3 1,0-3 2,0 5 0,2-1-3,1 2 2,-2 2-1,2-2 1,0-1-2,0-1 5,0-5-5,0-1 4,0 0-2,0-1-2,0-1 1,0 0-1,0 1 3,3 0-1,-1 1-1,1 1-1,-3-1 1,3 2-1,-2 0 0,1-2 1,-1 3 1,1-2-2,0 3 0,-1-4 0,1 1 0,-2-1 0,0 1 3,0 2-3,0-1 1,0 1-1,0 0 1,0 1 0,0 1-1,1 0 1,2 0-1,0-1 0,-2-2 2,1 1-2,-2-2 0,0-4 1,0 1-1,0-1 0,0-2 0,0 0 0,0 0-2,0 3 2,0-1 2,0 2-1,0 0-1,0 0 0,0-1 0,0 0 1,0-4-1,0 0 0,0-2 1,0 0-1,0-1 0,0 0 0,0-1 0,0-1 0,0 1 0,0-3 1,0 0-1,0-1-1,-2 0 1,1 0 4,-2 0-1,0 0 0,-1 0 0,-4 0-2,-1-2 1,-1-2 0,-1-2-2,-1 2 1,-3 0-2,-1-1 2,-4 1-2,-2 1 1,1 0 0,-1 1 0,1 1 0,0 0 0,3 1 0,-1 0 0,4 0-1,0 0 0,1 0 1,0 0 0,3 1 1,-1 4-1,2-1-2,-1-1 2,1 0 1,0 0-1,2-2-2,2 0 2,1-1 0,4 2 1,-1-2-1,-1 0 0,3 0 2,0 0-2,0 0 1,0 0 1,-1 0-2,0 0 1,-1 0-1,1-3 0,-1-1 2,1-2-2,-1 0 1,2 0 0,-1-3-1,1-1 1,0-1-1,0 0 1,0-4 0,0 0-1,-2-4 0,1-2 0,-1-2 0,2 0 1,0-3-1,0 0 1,0-1-1,0-2 1,0 1 0,0 3 0,0 2-1,0 2 1,0 4 1,0 0 0,0 2-2,3-2 0,-1 1 0,1-1-1,0-1 1,0 0 1,2-2 0,-2-3-1,0 1 0,-1 0 0,-1-2 0,2 1 0,-3-1 0,3-3 1,-1 3-1,-1 2 0,3 2 2,-4 0-2,1 1 3,-1 0-2,0 0 0,0 0 1,0 0-2,0 1 1,2-1-1,-1 1 0,2 0 1,-2 2-1,-1-1 4,0 0-2,0-2 0,0 2 1,0-2 1,0 1-3,0-2 0,0 2 1,0 0-2,-1-1 0,-2-1 1,2 2 0,-1 0 0,2 1-1,-1 3 0,1-1-1,0 3 1,-2-1 1,2 1 0,0-3-1,-2 3 0,2-1 0,-1 1 0,-1-3 0,1 0 0,1-1 0,0-1 0,0-1 0,0 0 1,0 2 0,0-1-2,0 0 2,0 0-1,0 2 0,0-1 0,0 1 0,0 1 0,0 2 0,0-2 0,0 3 0,0 0 0,0 5 0,0-1 0,0-1 1,0-2-1,0 2-1,0 2 1,0-3 1,0 0-1,0 2 0,0 1 0,0 0-1,0 0 2,0-1-1,1 1 0,-1 1 0,2 1 0,-1 1 0,1-1 1,0-1-1,-1 4 0,-1-3 1,2 2-1,-2 0 0,1 1 0,-1 0 0,0-1 0,0 2-1,0 0 1,0-2 0,0 2-1,0 0-4,0 0-29,0 2-29,0 16-77,0 3-9,0-1-222</inkml:trace>
  <inkml:trace contextRef="#ctx0" brushRef="#br0" timeOffset="114955.9583">21156 10771 239,'0'0'174,"0"0"-118,0 0-3,0 0 19,0 0-11,0 0-17,0 0-24,-3 7-3,0-4 0,-3 0-3,-7 3 4,0 0 0,1-1 1,2 0 3,6-4-2,4-1-1,0 2 4,0-2-2,0 0-3,0 0-3,0 0 9,0 0 2,0 0 10,0 0 1,14-10-8,11-7-21,8-8-8,7-1 2,6-6 4,5-5 1,4-3-6,-1 0 3,1 1 3,-4 3-3,-11 3 0,-9 6 6,-8 11 5,-13 3 7,-5 8-3,-4 5-2,-1 0-1,0 0-14,0 0-2,0 0-3,0 0-2,0 0 2,0 0-4,0 0-3,0 2-22,0 1-18,-1 0-2,-5 1-16,0-3-81,-4-1-27,2 0 11,6 0-85</inkml:trace>
  <inkml:trace contextRef="#ctx0" brushRef="#br0" timeOffset="115375.3468">21567 10368 258,'0'0'156,"0"0"-49,0 0-3,0 0-6,0 0-25,0 0-17,-87-44 3,78 44-12,6 0-16,1 0-5,2 0-10,0 0 3,0 0-2,0 0-2,7 0-2,13 0 10,9 0 4,5-3 4,2-6-8,-2-2-13,-2 1 3,-6 0 2,-5 3 1,-7 1-3,-6 6 1,-6-3-5,-2 3-5,0 0-4,0 13-1,0 20 0,0 12 2,-10 11 4,-2 0-5,1-5 1,1-2 0,1-9 1,6-3-1,0-7-1,0-11 0,1-7 1,2-6-1,0-5 0,0-1 1,0 0-1,0 0-2,0 0-10,0-1-20,0-10-41,3-2-72,2 1-120,-2-1-64</inkml:trace>
  <inkml:trace contextRef="#ctx0" brushRef="#br0" timeOffset="117287.232">22077 10125 570,'0'0'161,"0"0"-88,0 0 7,0 0 6,0 0-15,0 0-26,-18-29-37,18 42-8,0 10 2,0 4 1,5 5-3,4 1 3,4-4-3,0-4 2,-1-2-1,3-7-1,-3-7 1,0-4-1,1-5-2,1 0 0,0-10 2,-2-10 1,-1-7 0,-1-4-1,-2-3 1,1 1 0,1 1 0,-2 4 12,-1 5 2,1 4 16,0 4 3,-3 7-13,-4 6 5,1 2-9,1 0-14,3 2-3,2 18-2,2 6 2,0 6 1,1 1 0,4 0-1,0-2-1,1-4-9,-1-6-10,-2-5-10,-4-6-7,-1-6 15,-3-4 8,-1 0 14,0-13 2,1-10 2,2-7-3,-2-1 4,2 0 6,-3 4-1,4 4 4,0 3 3,-1 7 3,-1 3 0,0 6-9,-2 4-7,1 0-4,2 6-4,4 14 4,-2 4 0,0 3 2,2 0-4,-3-1 2,0-4-5,-2-6 0,-1-5 2,-3-4-4,-2-4 1,0-3 6,0 0 2,0 0 3,3-17 7,3-6-3,3-6-6,6-1 12,4 1-2,5 4-9,3 3 1,0 8 8,-5 6-2,-2 8-5,-4 0-5,-3 4-2,0 14-2,-2 5 1,0 4-26,0-2-40,0 2-49,3-6-64,2-8-108,1-10-121</inkml:trace>
  <inkml:trace contextRef="#ctx0" brushRef="#br0" timeOffset="118918.7554">23145 9399 772,'0'0'102,"-35"-86"-31,22 58-4,6 11 1,1 12 27,6 5-23,0 36-62,9 26-9,13 30 21,1 19 12,0 18-13,-2 9-4,-4 2 9,0-2-14,-3-9-3,-4-11-7,-5-14-2,-5-19 0,0-18 0,-9-14-2,-4-17-18,0-13-17,3-17-17,4-6-32,0-24 0,3-20-56,-1-12-54,-3-12 80,-4-10 78,-6-8 38,-4-6 3,-1 6 32,3 10 36,7 19-6,6 15 12,6 14 19,0 11-40,14 6-31,18 5-7,10 6-15,7 0 4,2 0 0,-1 12-3,-4 4 1,-4 1-5,-10 3 2,-11-1 1,-12-1-2,-9-3-1,0-1 1,0-1-1,-14-3-36,7-3-40,1-3-84,6-4-29,0 0 56,0-17-30,7-7 37,4-5 126,-2-5 168,1 1-69,1 3 2,0 8 12,0 8 15,-2 5-33,1 5-37,1 4-23,1 0-30,4 13-1,2 6-2,0 0 0,1 0 0,-2-4-2,-2-2 1,-8-6-1,-2-4 1,-5-3 0,0 0 2,0 0 10,1-7 31,2-9-27,6-1-16,3-4 1,7 1 2,2 3-4,5 6 1,-3 8 0,-3 3 3,-6 2-4,0 16-2,1 5 2,-3 2 0,1-4-4,-4-4-29,1-7-18,-3-6 9,-1-4 13,0 0 22,0-8 4,-1-8 3,-1-2 0,2-1 4,0 1 6,0-1 7,3 3-5,1 2-5,-1 5 2,-3 3-3,-1 3 4,-2 1 0,-3 2 9,0 0 6,0-2-1,0 0 11,0-1 5,0 0-24,0 2 1,0 1 13,0 0-9,0 0-13,0 1-8,0 15-5,0 6 5,7 4 1,6-1-1,7-2 0,2-5-48,7-5-26,0-6 0,2-7-42,0 0-62,-5-15 2,-2-8 34,-5-6-7,-2-6 116,-1-3 33,-2-1 70,-2-5-5,3-2-4,-4 0 3,1 2-10,-3 6 21,2 6 18,1 8-10,-2 10 41,1 5-39,-1 9-23,1 0-21,-2 18-27,1 15 15,-7 11 10,-3 7-11,0 6-7,-3 1-6,-15-2-3,2-1-6,2-10-2,5-6-4,3-11 1,5-8 0,1-7-1,0-8 0,0-5 0,0 0 1,0-5 4,4-14-1,5-6-4,-4-4 0,-5 7 0,0 3 0,-11 7-1,-14 9-2,-9 3 0,-2 0-1,3 12 4,6 3 0,12 1 0,12 0 0,3-2-1,12 3 1,19-6-3,11-4 4,7-6-1,1-1 0,-1 0 0,-6 0-8,-7-7 0,-6-2 4,-11 4 3,-8 2-8,-8 3-13,-3 0-27,-12 0-58,-23 8-152,-14 9-52</inkml:trace>
  <inkml:trace contextRef="#ctx0" brushRef="#br0" timeOffset="119158.8006">23792 10387 609,'0'0'213,"0"0"-145,0 0-28,0 0 34,152-37-5,-66 19-13,3 1-27,1 6-18,-7 1-8,-8 3 9,-7 2 1,-15 3-1,-16 0-5,-13 0-7,-12 2 9,-12 0-8,0 0-2,-18 6-14,-18 13-61,-12 6-85,2-2-220</inkml:trace>
  <inkml:trace contextRef="#ctx0" brushRef="#br0" timeOffset="120017.9559">23853 10626 856,'0'0'96,"0"0"-62,0 0 17,-16-83 9,16 73 34,0 5-42,0 3-15,0 2-27,0 13-10,0 22 1,0 15 2,-4 14 8,-9 9-2,-3 0-6,3-1-1,3-7-1,8-5 1,2-10-2,0-8 1,15-9-1,1-9 5,4-10-5,0-10 0,2-4 0,1 0 3,0-8-3,-4-10-10,-1-1-13,-6-5-13,-5-2-30,-7-2-51,0-3-118,-11-1-115</inkml:trace>
  <inkml:trace contextRef="#ctx0" brushRef="#br0" timeOffset="120191.7055">23739 10849 844,'0'0'150,"0"0"-137,0 0-7,0 0 23,0 0 29,0 0-42,63 0-6,-17 0-10,4 0-6,2 0-74,-2 0-168,-4-5-231</inkml:trace>
  <inkml:trace contextRef="#ctx0" brushRef="#br0" timeOffset="120364.1325">24152 10857 688,'0'0'319,"0"0"-276,0 0-37,0 0 14,0 0 18,0 0-38,45 0-28,-16 0-130,-1 5-183</inkml:trace>
  <inkml:trace contextRef="#ctx0" brushRef="#br0" timeOffset="120504.8935">24186 11044 719,'0'0'178,"0"0"-149,0 0-22,0 0 39,0 0-20,93 3-26,-29-17-130,0-2-153,-7-6-243</inkml:trace>
  <inkml:trace contextRef="#ctx0" brushRef="#br0" timeOffset="120806.0237">24571 10872 595,'0'0'201,"0"0"-99,0 0-15,0 0-17,-86 4-22,63 25-20,4 5 1,3 2-1,5 1-14,8-1 4,3-2-11,6-2-6,18-7 2,7-5-1,3-9-1,4-9 1,-1-2-1,2-6 0,-6-17 0,-5-5 0,-8-5 5,-9-2 16,-11-3 17,0-3-3,-13 1-18,-14 3-9,-3 8-8,-2 9-1,-9 12-3,-6 8-17,-3 12-44,-2 20-54,9 8-45,7 4-195</inkml:trace>
  <inkml:trace contextRef="#ctx0" brushRef="#br0" timeOffset="121225.4857">23897 11528 805,'0'0'209,"0"0"-168,0 0-7,0 0 81,0 0-23,0 0-59,107-24-26,-32 10-4,4 2-2,-3-1-2,-1 3 2,-5 5-2,-16 0 1,-17 4-24,-19 1-37,-18 0-61,-6 11-52,-35 10-17,-15 7-31,-15 2-116,-6 0 153,2-1 185,1-3 258,13-1 18,13-4-80,18-3-70,14-7-24,14-4-45,2 0-14,22-6 21,17 1-5,12-2-28,0 0-22,6-5-2,-4-5-4,1 1-3,-5-2 0,-3 4-28,-8 2-55,-12-1-41,-12 2-224</inkml:trace>
  <inkml:trace contextRef="#ctx0" brushRef="#br0" timeOffset="131729.6854">4439 10164 514,'0'0'74,"0"0"-37,0 0-27,0 0-4,0 0 17,0 0 58,0 0-24,-18-51-22,18 48-20,0 0-4,1 2-2,1 1 1,-1-1-3,-1 1-4,2 0 1,1 0-2,3 0 6,7 0 2,0 0-1,4 0-2,4 0-4,1 0 0,4 0-1,2 0 3,8 0-4,3 0 2,11 0-3,4 0 1,9 0 1,1 0-2,5 0 1,7 0 0,7-2 1,4-2-1,1 0-1,-4-1 1,-4 0-3,2 1 0,-3-3 2,0 1 2,-4 0-2,2 0 1,-2-1-1,4-1 0,-1 3 0,4-5 1,1 4 0,8 0-1,3-1 2,3 4-2,-6 2-2,-8 1 2,4 0 0,-3 0 0,-5 0 1,-3 0-1,1 0-1,1 3 1,6-2 1,5-1 0,5 0-1,6 0 2,3 0-2,3-4 0,-3-2 0,-4 1-1,-3 0-1,-2 1 2,-7 2 0,-5 0-4,-3 2-1,-6-1 4,-1 1 1,-6 0 0,-4 0 0,-2 0 0,-3 0 0,-1 0 2,4 0-2,-1 0 0,3 0 0,-1-2 0,3 1 0,2 0-3,5-1 3,7 2 0,5-1 0,1-1 0,3 1 1,-2-2-1,7 1 1,-7 1-1,-4 1 0,-1 0-1,-5 0 1,2 0-1,-2 0-6,-3 0-3,1 0 4,1 0 2,7 0 2,1 0 2,0 0 0,-2-1 0,-1-1 0,-1 0 0,0 2 1,-2 0-1,-4 0 0,-4 0 0,-4 0 0,-1 0 1,-4 0-1,-5 0 0,-1 0 0,-4 0-1,-3-2 0,2-2 1,-2 2 1,5 0 3,-1 0 0,1 2 3,1 0-5,3 0 1,4 0 1,-2 0-2,1 0-2,3 4 1,-1-2-1,-2 2 0,-3-2 1,-5-2-1,-6 0 1,-4 0 0,-1 0 1,-5 0-1,-1 0-1,-2 0 6,-1 0 5,-3 0 2,-4-3 6,-4 0 5,-4-1 3,-3 1-5,0 0 4,-2 0-1,-3 2-5,-2-2-4,-2 3-3,-1 0-4,-2-2-4,0 2-3,0 0-2,0 0-4,-7 0-59,-28-2-56,-25-6-299</inkml:trace>
  <inkml:trace contextRef="#ctx0" brushRef="#br0" timeOffset="133372.7393">8455 7836 258,'0'0'89,"0"0"-48,0 0 12,0 0 25,0 0-11,0 0 37,-25-43-49,25 42-15,0 1 19,0 0-2,0 0-6,0 0-22,0 0-7,0 0-10,0 0-5,0 0-4,0 0-1,-2 0 1,1 0-3,-1 5 0,-1 4 1,-1 7 0,0-2 1,-1 7-1,0 5 8,1 4 1,2 4-3,1 3 0,1 4-2,0 2 2,0 0 0,-3 0-6,3 2 4,-5-1-1,1-1 2,3 2 3,1 0-3,0-1-3,0-1 5,0 1-6,0-2 3,0-3-1,0-1-1,0-1-2,-3-4 2,-2 0 0,1 0 2,-2-1 1,1 2 4,1-2-3,1-1-3,1 0-1,1-2 0,1 2-2,-2 0 0,-1 5 1,-1 0-1,1 3 3,0-2-2,0-2 5,0-3-6,3-5 0,0 0 0,0-3 0,0 0 1,0 0-2,0-2 1,-2 1 1,0-4-2,-1-1 0,0 2 1,-2-2 2,2 2-2,3-1 0,-2 4 3,1-1-2,1 1 0,0 0 0,0-1 5,0-4-7,0 2 3,0-2 0,0-1 0,0-1-2,0 0 2,0 0-2,0 2 0,0-1 1,0 0-1,0 1 2,0-1-2,0-2 1,0-1 1,0-1-1,0-2 1,0-2 1,0-2 0,0-2-3,0-1-1,0 2 2,-2 0-2,2 0 1,0 1 0,0 0 0,0-1 1,0-2-2,-1-1 2,1-3 1,0 0-1,0 0-1,0 0 1,0 0-1,0 0 3,0 0-1,-2 0-3,1-6-18,-1-11-68,-1-10-71,-2-12-209</inkml:trace>
  <inkml:trace contextRef="#ctx0" brushRef="#br0" timeOffset="134610.4804">8452 7725 660,'0'0'84,"0"0"-59,0 0 31,0 0 36,0 0-30,0 0-35,0 0-16,0-3-6,-7 11 2,-7 12 10,-11 7 22,-5 3-15,-4 3 0,-1-1 4,6-1-6,0-2-6,7-3-5,2 2-4,3-1 1,3-2-1,4-6-4,4-8 0,3-7-2,3-4 0,0 0 1,0 0 2,0 0 10,0-14 21,0-8-5,13-9-18,4-6-8,-1-2 3,2 1 0,1 3-4,-2 3 0,1 1 0,-3 6 3,-1 4 5,-3 2 3,2 5-2,-4 3 2,-1 0 2,-1 2-2,-2 4-7,2 1 3,-4 2-2,0 2-6,2 0-2,4 3-3,5 13-3,6 7 6,5 7 1,5 4-1,0 1 2,0-2-1,-3-7-2,-5-3 3,-4-8-3,-5-3 2,-5-5-2,-4-4 2,-2-3-1,-2 0 0,0 0 0,0 0-3,0 0-3,0 0-9,0 0-22,-2 0-29,-10-6-54,-4-1-88,-4-3-329</inkml:trace>
  <inkml:trace contextRef="#ctx0" brushRef="#br0" timeOffset="135468.9648">7746 6660 793,'0'0'105,"0"0"-61,-104-22 6,64 22 9,4 0-15,6 12 4,12 6-26,15 4-15,3 3-2,8 3-5,23 3 6,12 8-2,8 3 4,4 7-8,2 4 1,-5 0 0,-7-3-1,-9-7-25,-14-8-9,-14-5 8,-8-5 12,-15-2 14,-21-3 1,-13-4 0,-6-7 3,-4-3 13,8-4 15,8-2 6,15 0-12,11-8 14,7-7-14,10-6-11,0-4-10,7-3-3,22-3-2,8-1-3,7-3-17,5-3-34,-2 2-61,-3 1-117,-10-1-234</inkml:trace>
  <inkml:trace contextRef="#ctx0" brushRef="#br0" timeOffset="136331.3358">8127 6684 930,'0'0'72,"0"0"-40,0 0 28,0 0 21,0 0-23,0 0-20,-42-63-18,42 63-13,0 0-4,0 0-3,0 10 0,-6 15 0,-1 11 4,-2 8 1,-5 4-1,6 6 0,0 0-1,5-4 4,3-6-7,1-8-1,20-14 1,12-9-1,6-10-3,7-3-12,5-10-22,1-16-19,-7-6-11,-8-6 20,-8 0 24,-13 1 19,-10 0 5,-6 4 8,0-3 12,-14 6 7,0 8 17,2 6 11,3 11-9,4 3-6,2 2-12,3 6-28,0 18-3,0 9 3,0 8 4,2-2-1,8 0-2,4-2 1,-4-3-2,-1-6 2,1-7-2,-3-7-30,-1-6-54,1-8-39,-1 0-94,-6-25-22,0-9-123,0-5 280,-12 0 82,-6 1 152,0 4-28,4 11-13,3 7 13,9 11 12,2 3-20,0 2-87,2 0-29,19 0 0,13 0 6,6 0-6,2 0 2,-5-10 1,-7-3-2,-8-3 2,-9-7-2,-10-2 37,-3-2 28,0-3 2,-11 6-2,-5 6-14,4 9-9,4 4 7,5 5-17,3 0-22,0 11-11,0 22-3,0 10 3,4 10 4,7 0-2,2 0-2,-4-5 1,-4 0-1,-2-3 0,-3-5-6,0-4-15,0-7-13,-6-11-17,3-4-25,3-6-64,0-7-111,0-1-178</inkml:trace>
  <inkml:trace contextRef="#ctx0" brushRef="#br0" timeOffset="137331.6934">8301 10262 747,'0'0'130,"0"0"-61,0 0-21,0 0 27,-34-83 10,34 75-17,0 4-32,0 1 1,0 1 1,0 2-6,0 0-6,0 0-12,0 0-8,0 0-6,0 13-1,-4 19-3,-2 18 4,0 12 3,1 6 0,4 2-1,1-3-2,0-4 2,0-6-2,4-9 1,5-12-1,0-8-1,0-13 1,-1-7 0,-2-4 0,2-4-4,4 0-1,2-2 2,4-14-7,-3-2-21,-2-5-10,-1 0-24,0 0-52,-3-2-52,-1-2-189,-2 1-170</inkml:trace>
  <inkml:trace contextRef="#ctx0" brushRef="#br0" timeOffset="137530.5427">8227 10497 603,'0'0'203,"0"0"-152,0 0-6,0 0 40,0 0-12,0 0-42,-37 0-26,50 0-5,10-4 1,6-2 3,4-1-4,5 1-39,0 0-162,-2-6-165</inkml:trace>
  <inkml:trace contextRef="#ctx0" brushRef="#br0" timeOffset="137795.9864">8680 10476 966,'0'0'55,"0"0"-48,0 0 5,0 0 33,0 0-40,0 0-5,32-2-72,-4 2-120,-6-5-134</inkml:trace>
  <inkml:trace contextRef="#ctx0" brushRef="#br0" timeOffset="137982.7242">8690 10638 942,'0'0'120,"0"0"-112,0 0 7,0 0 38,0 0-43,0 0-10,125-45-67,-58 23-75,1-6-154,0-2-206</inkml:trace>
  <inkml:trace contextRef="#ctx0" brushRef="#br0" timeOffset="138360.5585">9192 10333 789,'0'0'120,"0"0"-76,0 0 37,0 0-10,0 0-12,0 0-39,-85-22-8,76 36-4,-3 8 12,0 5-8,2 3 16,-2 3-2,7-1-6,4 2 0,1 0-6,0-2-4,0 0-4,4-1-1,9-2-3,1-6-3,3-3 1,1-6 0,1-8 0,-4-6 1,3 0 0,-2-10 3,1-10 0,-5-2 1,-3-6 0,-2-4 1,-1-2 6,-6-1 8,0-2 4,0-1-8,-5 1-12,-8 3-2,-2 3-2,-6 5-3,-2 8-34,-4 5-34,1 8-48,4 0-153,3-3-695</inkml:trace>
  <inkml:trace contextRef="#ctx0" brushRef="#br0" timeOffset="140325.7878">12710 9824 462,'0'0'139,"0"0"-41,0 0-18,0 0 24,0 0 7,0 0-27,-31-37-23,28 35-13,0-1-7,0 1 0,3 2-9,0 0-15,0 0-9,0 0-7,3 2-1,13 12 0,11 5 1,11 4-1,6 0 2,3 0-2,2-1 0,-1-2-1,-5-2 1,-10-5 0,-8-2-1,-13-1 0,-12-4 0,0 4-3,-9 3 4,-17 1 5,-3-1-5,-4 2 3,1-5 1,6 0-3,6 0 0,8-2 2,5 0-3,4 2-17,3 1-66,0-1-65,1-4-151,11-6-449</inkml:trace>
  <inkml:trace contextRef="#ctx0" brushRef="#br0" timeOffset="144752.9793">13238 10342 927,'0'0'110,"0"0"-72,0 0 14,0 0 35,0 0-9,-35-74-29,35 74-24,0 0-16,0 0-7,0 0-2,0 16 0,0 18-5,2 16 5,8 11 10,-3 3 0,0-1 2,-2 2-10,-2-2 6,-3-3-8,0-8 4,0-9-2,1-11-1,-1-10 0,2-8-1,-1-7 0,2-6 0,-1-1 0,2 0 1,7 0 5,4-9-5,7-4 2,3-4-2,1 3-1,-2-4 1,1 2-1,-1 2-9,-3 0-5,-5 1-8,-7 2-11,-3 3-22,-6-1-39,0 1-67,-6-2-213</inkml:trace>
  <inkml:trace contextRef="#ctx0" brushRef="#br0" timeOffset="145035.1012">13303 10581 632,'0'0'330,"0"0"-248,0 0-30,0 0 35,0 0-14,0 0-30,-20-35-32,56 26-11,7 0 1,2-1 1,0 4 0,-9-3-2,-8 5 1,-10-1-1,-9 3 2,-6 0-2,-3 2 4,0 0-4,0 0-1,0 0-18,-12 0-78,-15 10-96,-12 2-226</inkml:trace>
  <inkml:trace contextRef="#ctx0" brushRef="#br0" timeOffset="147429.0563">8431 7772 365,'0'0'187,"0"0"-158,0 0-15,0 0 48,0 0 21,0 0-34,-34-22-13,31 19-9,1-1 18,1 2 5,-1 1-16,0-1-17,0 2 7,-2 0-12,-5 0-8,-6 0-1,0 5-3,-3 9 0,-2 4 0,0 6 0,-1 3 2,0 3 0,0 2-1,2 0 7,2 0-7,2-6 4,2-3-4,5-6 0,4-7-1,0-6 2,2-1 0,2-3 1,0 0 10,0 0 1,0 0-1,0 0 12,0-3-1,0-8 7,0-7-30,4 0 0,2 0 0,2-2 0,1 1 0,4-4 0,-1 0 1,4 1-2,-2-2 0,5 6 0,-2 2 0,-1 3 0,-4 3 0,0 3 1,-5 2 0,1-1-1,0 2 1,0-2 3,1 0-4,0 1 1,2-1 2,-1 0-3,-1 2 2,-1 2 4,-3-2-2,-2 4 6,-1 0-1,-2 0-3,0 0-4,0 0 1,0 0-3,6 0 0,0 0 0,5 10 0,3 3 1,1 3 0,3 4 0,1 2 3,1 5-4,4 3 0,-2-3 0,1 3 1,1-5 0,-4 0-1,-2-4 0,-1-4 0,-8-2 0,1-5 0,-7-4 1,0-2 0,-3-2-2,0-2 2,0 0-1,0 0 5,0 0-1,0 0-3,0 0 12,0 0-1,0 0 2,0 0-7,0 0-7,0 0 1,0-3-1,-3-1 0,0-1 1,0 0-1,-4 2 0,4-2 0,-2 3 0,2-2 1,0 3-2,2 0 2,-1-1-2,1 2 1,-7 0-25,-1 0-63,-7 0-43,-4 0-127,0 0-74</inkml:trace>
  <inkml:trace contextRef="#ctx0" brushRef="#br0" timeOffset="148035.3207">8264 8042 199,'0'0'332,"0"0"-274,0 0-17,0 0 46,0 0-12,0 0-20,-52-4-25,49 4-7,3 0-5,0 0 17,0 0 2,0 0-2,0 0-8,0 0 1,0 0 3,0-2-10,0 1-3,0 1-1,0 0-7,0 0 0,0 0-5,0 0-5,0 0 0,9 0 1,12 0 4,7 0-4,14 0 6,3 0-3,7 0-3,-1 0 3,0 0-4,-4 0 1,-8 0 0,-8 0-1,-10-3 0,-9 3 5,-6-1-5,-3 1 0,-3 0 0,0 0 5,0 0 4,0 0 3,0 0-9,0 0-3,0 0 1,0 0-2,0 0-3,0 0 3,0 0 1,0 0 0,0 0 0,0 0 0,0 0 0,0 0 0,0 0-24,0 0-32,0 0-20,-7 0-97,-5 4-91,-9-1-292</inkml:trace>
  <inkml:trace contextRef="#ctx0" brushRef="#br0" timeOffset="159838.9427">8285 11349 282,'0'0'247,"0"0"-160,0 0 1,0 0-20,0 0 10,0 0-11,0 0-24,0-15-16,0 15-4,0 0-6,0 0-6,0 0-1,0 0 0,0 0 5,0 1-6,3 25-7,2 17 1,3 21 12,-2 12 6,-1 5-5,1 2 2,-3 0-7,-1-3-7,-2-2-3,0-11 2,0-11 2,0-10-5,0-11 0,0-9 0,0-11 0,0-6 0,0-8 1,0-1 2,0 0 1,0 0 4,0 0 1,0-2-3,0-10-6,-3 0-5,-10-1-35,-3 1-40,-5 0-102,-6 1-93,0-4-41</inkml:trace>
  <inkml:trace contextRef="#ctx0" brushRef="#br0" timeOffset="160341.7816">8130 12039 342,'0'0'369,"0"0"-244,0 0-55,0 0 17,0 0-10,0 0-5,-12-10-27,12 10-34,0 0-1,0 0-2,3 0 2,3 10-5,10 7 15,1 3 0,2 4-8,2 3 7,3 1-4,0 1-11,0 1 0,-3 0 1,-2-3-5,0-7 3,-5-1-2,-4-4 0,-1-6 0,-3-3-1,-3-5 1,-1-1 0,-1 0 3,5 0 4,6-19 12,0-8-7,9-9-9,-2-2 2,2 1-3,0 5-3,-1 5 1,-3 8-1,-5 3 2,-3 7 1,-3 0 3,-5 8 8,1-1-1,-2 1-3,0 1-6,0 0-4,0 0-4,0 0 3,0 0-6,0 0-8,0 0-13,0 3-19,-2 8-17,-12 7-10,-7 3-51,-6-3-178,-1-6-218</inkml:trace>
  <inkml:trace contextRef="#ctx0" brushRef="#br0" timeOffset="161722.2455">8530 13208 396,'0'0'129,"0"0"-67,0 0-20,0 0 15,0 0-4,0 0-15,6-67-14,-5 63 18,-1 1 15,0-1-3,0 2-13,0 0-17,-3 1-11,-6-2-7,-1 3 2,-5 0 2,4 0-5,-5 0 0,1 11 1,-1 4-3,2 5-3,0 6 7,1 5-5,3 8 3,-2 2 6,5 7 0,1 8-1,1 7 0,1 6 10,4 10 5,0 4-12,0 4 0,0 4-3,0-1-2,0-1-3,0-2 1,0-1-6,0-7 2,0-2-1,0-4 3,-3-1-4,-9-5 2,1-6 0,-2-5 0,-1-6-2,-3-6 0,0-4 0,-2-6 3,-3-8 3,0-7 6,0-9 6,1-4-2,2-6 11,1 0-6,4 0-7,0-6-7,0-6-6,4-2 0,-1-3-1,5 1-32,2-2-47,4-2-90,0-2-261</inkml:trace>
  <inkml:trace contextRef="#ctx0" brushRef="#br0" timeOffset="163995.8563">7790 15407 505,'0'0'263,"0"0"-185,0 0-38,0 0 11,0 0 4,0 0-19,0-6-20,0 3-12,0 0 17,0-1 0,0 4-2,0 0 4,0 0-7,0 0-3,-2 0-7,-8 13-6,-8 9 1,-3 10 2,6 3 3,0 5 3,8-2-3,5 3 5,2-4-5,0-2 1,9-4-6,6-5-1,2-4 2,2-5 0,-1-6-1,0-6 1,1-5 1,-1 0 1,3-9 1,1-12 0,2-9-4,-3-4 1,0-3 1,-3-5 2,-5 0-5,-5 1 1,-5 3 3,-3 2 13,0 6-3,-8 2-2,-5 3-3,-5 3-5,1 5 3,0 6-7,0 4-4,1 7 4,-2 0-42,4 8-66,4 10-49,7-4-199</inkml:trace>
  <inkml:trace contextRef="#ctx0" brushRef="#br0" timeOffset="164491.9619">8287 15212 857,'0'0'177,"0"0"-127,0 0 34,0 0 0,0 0-35,0 0-31,-15-8-11,31 4-7,11 0 1,12-5 2,5 2-1,-2-1-1,-3 1 0,-5 0 1,-13 3-2,-9 1 0,-6 1 4,-6 2-3,0 0 9,0 0 6,0 0-10,0 0-3,0 0-3,0 0-3,0 0-20,-9 0-34,-9 8-93,-2-2-137,0-4-397</inkml:trace>
  <inkml:trace contextRef="#ctx0" brushRef="#br0" timeOffset="165481.9856">9137 12702 663,'0'0'131,"0"0"-115,0 0 12,0 0 49,0 0-14,0 0-20,-27-38-16,26 34-9,-2 2-4,-2-2 7,-2 3-8,-2 1-10,-2 0 1,-3 3-2,-5 15 1,-4 8 2,-1 7-4,3 2 10,1 0-7,7-1 1,6 0 3,4-1-1,3 0-3,0-4 0,7-1-1,11-6 0,0-2-3,4-8 1,4-3 2,0-8 0,3-1-1,-1 0-1,2-12 3,-2-10-4,0-5 0,-3-4-1,-3-1 3,-4 0 1,-8-1-3,-5 1 9,-5-1 12,0 1 1,-11 1-6,-5 4 3,-2 3-8,2 6-4,2 4 2,2 5-7,0 3-2,0 6 0,-6 0-16,2 10-59,1 11-52,6 1-141,9-9-218</inkml:trace>
  <inkml:trace contextRef="#ctx0" brushRef="#br0" timeOffset="165946.1801">9437 12516 756,'0'0'144,"0"0"-76,0 0 21,0 0 19,0 0-27,0 0-44,-30-41-32,67 31 1,17-3-2,10-2 1,-1 0-4,-5 4 1,-10-3-2,-12 6 4,-13-3-4,-9 4 5,-8 4 5,-6 0 5,0 2 3,0-1-7,-2-2-11,-17 3-12,-8 1-32,-3 2-55,2 12-48,4-1-137,11-4-50</inkml:trace>
  <inkml:trace contextRef="#ctx0" brushRef="#br0" timeOffset="166276.5002">9588 12302 522,'0'0'262,"0"0"-162,0 0 13,-20-75-31,20 64 3,0 5-27,0 4-22,0 2-11,0 0-12,0 1-12,0 18 0,0 15-1,0 10 14,0 7-6,0 3 2,0-1-5,-1-2-1,-2-6-3,1-8 1,2-11 2,0-9-4,0-7 0,0-6 0,0-4 3,0 0-2,0 0 3,0 0 0,0 0-1,0-2-3,0-9-24,0 1-63,6-5-103,2 0-243</inkml:trace>
  <inkml:trace contextRef="#ctx0" brushRef="#br0" timeOffset="167139.5199">10292 13820 677,'0'0'147,"0"0"-96,0 0 0,1-96 21,-1 72-15,0 1 8,0 4-17,-12 2-11,-8 1-13,-6 5-2,-7 7-7,-5 4-6,0 0 0,-1 14-5,8 13-3,9 9 0,11 13 3,11 5-3,0 8 1,24 1 0,15-3-1,7 2 5,5-2-3,-5-5-3,-4-5 1,-14-6-4,-13-6 2,-13-4-2,-2-5 1,-23-2-1,-17-5 3,-9-8 1,-2-4 3,5-8-3,6-2 0,14 0 3,4-11-2,7-7 3,4-3 2,7-4-1,4-2-5,0-2 3,13 3-4,8 0 0,6-1-11,9 4-15,3 0-27,7 2-54,2 1-26,-3 0-171,-5-1-158</inkml:trace>
  <inkml:trace contextRef="#ctx0" brushRef="#br0" timeOffset="167470.5933">10657 13766 709,'0'0'171,"0"0"-93,0 0-7,0 0-13,0 0 13,0 0-20,-16-67-19,16 67-7,-3 0-14,-6 11-11,-5 23 1,-5 13-1,-3 9 4,4-1 1,3-3 2,3-5 0,10-4 1,2-1-2,0-6-5,7-5-1,9-7 1,3-5-1,8-7-15,8-8-55,9-4-60,3-5-134,3-22-311</inkml:trace>
  <inkml:trace contextRef="#ctx0" brushRef="#br0" timeOffset="167713.7154">10917 13822 468,'0'0'450,"0"0"-371,0 0-32,0 0 21,0 0 2,0 0-68,-46-12-2,41 38-1,1 9 1,-4 5 6,1-3 2,2 0-2,2-3 1,3-4-1,0-3 5,0-2-9,0-4-2,12-2 0,6-2-42,4-9-69,4-4-131,1-4-203</inkml:trace>
  <inkml:trace contextRef="#ctx0" brushRef="#br0" timeOffset="168077.2274">10877 13918 829,'0'0'138,"0"0"-116,0 0-3,0 0-9,0 0-7,0 0 21,124-15-24,-60 7-32,-8-3-17,-11-7 11,-14 0 17,-17-4 21,-7-4 2,-7 3 55,0-2 16,-3 9-4,-1 7 27,1 6-32,3 3-27,0 13-37,0 21 0,6 17 0,10 10 7,4-3 0,-1-2 2,-4-3-7,-8-6 2,-7-5-3,0-9 0,-6-6 0,-7-7 1,4-8-1,4-7-1,5-2-37,0-3-92,20-5-65,20-21-303</inkml:trace>
  <inkml:trace contextRef="#ctx0" brushRef="#br0" timeOffset="169007.7255">12552 13568 997,'0'0'119,"0"0"-58,0 0 15,0 0-11,0 0-17,0 0-28,0-17-20,0 57 1,0 21-1,-5 11 14,0 3-10,2-5 1,0-7-3,1-10-2,-1-8 0,0-6 3,-1-10-4,2-8 1,-1-10 0,3-5-9,-1-6-9,1 0 7,-5 0 9,1-17-4,-4-8 6,-4-8-14,-5 4 4,-6-1 9,-4 5-3,-4 2-3,-3 6 4,-5 4 1,-6 7 0,-4 4 0,-3 2 2,-1 0 7,1 14-2,6 6 8,9 1-3,11 3-3,13 0-5,10 1-2,3 3 1,15-1-1,22-1 0,11-8 0,12-5-5,10-10-21,6-3-10,7-6-10,-5-17-20,-8-9 5,-7-6 31,-11-7 18,-9-5 8,-7 0 4,-6-4 2,-9 3 2,-4 5 21,-4 6 5,-6 10 9,-3 9 0,-2 12 7,-2 3-13,0 5-4,0 1-16,0 0-13,0 16-1,0 19-4,0 15 5,0 11 4,0 1 4,0-2-5,0 0 12,0-3-8,4-6 1,1-5-4,-2-10-3,3-8-1,-3-8 1,0-7 1,1-7-2,-2-5 0,-1-1-3,1 0-5,7-4-18,3-16-19,4-8-120,5-7-102,-5-4-162</inkml:trace>
  <inkml:trace contextRef="#ctx0" brushRef="#br0" timeOffset="169239.2932">12867 13947 897,'0'0'143,"0"0"-107,0 0 19,0 0 23,0 0-29,0 0-42,30-3 1,6 0-7,1-1 2,-6 1 0,-4 1-2,-8 0 0,-8 0 0,-7 1 0,-2 0 0,-2 1-1,0 0-1,0 0-35,-17 0-85,-6 8-112,-3 1-203</inkml:trace>
  <inkml:trace contextRef="#ctx0" brushRef="#br0" timeOffset="170300.742">14035 13836 789,'0'0'215,"0"0"-173,0 0-6,0 0 26,0 0 7,0 0-31,0 0-31,6-2-6,25 2 8,7 0-2,0 0-3,-6 0-4,-7-2-1,-5 2-73,-10 0-45,-10 0-98,0 0-181</inkml:trace>
  <inkml:trace contextRef="#ctx0" brushRef="#br0" timeOffset="170500.0332">14038 13997 692,'0'0'395,"0"0"-338,0 0-38,0 0 24,0 0 13,0 0-25,40-8-30,-2 0-1,2 2-3,-1 3-67,3 1-55,4-3-79,-1 0-119</inkml:trace>
  <inkml:trace contextRef="#ctx0" brushRef="#br0" timeOffset="170896.4247">14545 13761 572,'0'0'185,"0"0"-78,0 0 12,0 0-26,0 0-2,17-78-21,-13 64-24,-1-2-8,0 4 8,-1 4-5,-2 3 3,0 2-14,0 3-6,0 0-14,0 0-10,0 28-6,0 19 5,0 15 1,0 6 1,0-1 3,0-4-4,0-2 1,-2-8 0,1-6-1,-1-12 0,1-11 0,1-8-1,0-8-4,0-5-20,0-2-26,0-1-7,0 0 1,0-1-24,0-17-83,0-11-437</inkml:trace>
  <inkml:trace contextRef="#ctx0" brushRef="#br0" timeOffset="178921.8904">7326 12444 609,'0'0'105,"0"0"-44,0 0-5,0 0 15,0 0-14,0 0-26,0 0-20,-12-22-7,12 22 5,0 0 11,0 0 2,0 0-2,0 0-3,0 0-5,0 3-8,0 16 4,0 11-7,0 10 15,0 7 12,-2 10-18,-5 5-4,-5 9 1,-3 6-3,-3 9-1,-3 12 4,2 6-4,-1 12 2,6 6 0,0 8 3,2 11 1,6 5-3,5-1-2,1 3-1,0-7 0,1-5 4,1 0-6,-2-8 2,0-3-1,-2-3-2,-11-13 1,-1-12 1,1-15-2,4-10 1,4-7-1,2-2-1,3 1 1,0-4 1,0 3 0,0-6 0,0-2 0,0-1 1,0-4-2,0 0 0,0-2 0,0-6 0,0-4 0,0-7-1,0-6 0,0-9 2,0-5-2,0-9 0,0-2-7,-5 0-2,-9-6-1,-8-15-34,-6-18-36,-2-15-13,-3-17-124,0-15-107</inkml:trace>
  <inkml:trace contextRef="#ctx0" brushRef="#br0" timeOffset="180685.5891">7230 12381 317,'0'0'142,"0"0"-65,0 0-39,0 0 5,0 0 18,0 0-8,14-40-24,-4 35-12,4 1-10,5-1-3,5 3 1,1-3 4,4 1 0,7 2-2,5-4 2,7-3-1,12-3 0,9 0-5,11-2 1,8 0-2,7-2 2,12-1-1,7 0 3,13-2 2,7 0-3,2 1 0,7-2 0,5 2-2,0-1 0,2 0-3,3 1 0,-6 2 0,1 0 0,-1 2 2,-6 2-1,0-1-1,0 6 1,-6-2 0,-3 0-1,-7 4-1,-9-1 1,-8 3 0,-8 3 1,-10-2-1,-5 2 0,-2-2 1,-3 2-1,1-4 0,6 0 1,4-2 3,3-1-4,3 1 0,0 0-2,-2 0 2,2 3-1,1 2 1,-1 0 1,0 1-1,1 0 0,-1 0 0,1 0 0,-3 0 0,4 0 0,-2 0 3,0 0-3,0 0 0,-2 0-3,4 0 3,-2 0 0,0 5 2,1 1-2,-1-3 0,-1 3 0,3 0 0,4 0 1,5-1 0,4 2-1,1 0-2,1 0 2,2-1 1,2-1-1,1-4 0,-4 0 0,-6-1 0,-3 0 1,-6 0 0,-6 0-1,-9 0 1,-10 0-1,-10-2 0,-7 0-1,-4 2 1,-6 0 1,-2 0 1,-7 0 4,-5 0-4,-5 2-1,-6 2 0,-3 3-1,-4 4 5,2 3 4,-1 6 9,2 5 9,-3 2-13,4 9-1,-1 3-2,-1 10-2,-2 5 2,1 4-8,-2 5 2,-3 5 5,1 7 1,-6 4 3,-2 3 5,-3 0 7,-2 0-7,0 1-2,-7 4-9,-6 3 3,-2 2 0,-1 4 1,-1 1-8,0 2 4,1 4-4,2-3 2,2-2-1,3-5-4,0-6 6,4-2-2,2-1 2,3-3-3,0-2 5,0-1-2,0-2 0,-1 1-2,-4 2 2,2-1-5,-1-1-2,-2-6 1,0-3 0,-1-5 0,-3-9 1,-1 0-2,0-6 0,1 0 5,-2-2 0,3-4-1,0 2 0,4 0-3,1 1 1,4 0 2,0 2 1,0-2-3,0-2 7,10-4-1,-2-4-4,-1-3 0,4-10-2,-5-5-2,0-5 1,-3-4 1,-2-3-2,1-3 0,-2 1 1,0-2-1,0 0-3,0-1-3,0 0-1,0 0-6,0 0-13,0 0-22,-3 0-69,-23 0-93,-11-2-349</inkml:trace>
  <inkml:trace contextRef="#ctx0" brushRef="#br0" timeOffset="182605.7875">7080 16081 507,'0'0'151,"0"0"-82,0 0-10,0 0-28,0 0-11,0 0 7,0 0 6,-18-17-8,18 17 1,0 0-11,0 0-4,0 0 7,0 0-7,-2 0 0,2 0-3,0 0 2,0 0-2,0 0-1,0 0 0,0 0-7,3 0-1,17 0 1,8 1 2,7 3 1,9 2-2,7 0 2,7 0-1,6-1 0,6 1-2,11-5 2,8-1-2,11 0 2,9 0-1,3-8-1,0 1 0,0 4 0,-6 3 0,-11 0-3,-7 11 3,-7 2 0,-8 0 2,-6-4-1,-1-2 0,2 1-1,5-2 0,8-6 0,7 0 2,9 0-2,6-2 0,7-7 0,5 1 1,3 1 0,-2 3 10,-5 4-2,-8 0 6,-11 0-11,-7 0-2,-4 3-1,-4-1 0,0 1-1,-1 0 2,1-2-3,8 2 2,2 1-1,2-1 0,2 1-2,-2 0 2,2 0 1,0-2 0,-1-1 1,6 2 7,4-1-2,1-1-1,2-1-2,3 0-3,-3 0-1,3 0 3,-2 0-2,0 0 3,-2 0 1,-6 3 3,-2 0 1,-2 0 1,2-2-4,2 1 0,-1 0 2,-1 2-4,0-2-2,-3 4 2,2 2-3,-2-1 3,-3-1-4,-5-2 1,-2-3 0,-2 1-1,-3 0 1,0-2 2,-1 0-2,1 0 0,-3 1 1,0 2-1,-4-1-1,-5 1-2,-5 0 2,1-2 0,-3-1 0,4 0 0,-1 0 1,1 0-1,2 0 0,-4 0 1,3 0-1,-1 0 0,-2 0-1,-3 0 2,-6 0 0,-5 0-1,-6 0 1,-5 0-1,2 0 0,-3 0-1,-2 0 1,2 0 0,-3 0 0,2 0 4,1 0-3,-1 0 20,-3 0-6,1 0-10,-3 0-2,-3 0-2,2 0-1,-6 0 1,-2 0-1,-6 0-17,-1 0-40,-1 0-66,-4-7-151,-1-10-276</inkml:trace>
  <inkml:trace contextRef="#ctx0" brushRef="#br0" timeOffset="183225.9358">15675 15590 514,'0'0'53,"0"0"-46,0 0-7,0 0 27,0 0 106,0 0-14,30-31-34,-30 31-30,0 0-14,0 0-6,0 0-2,0 0-4,0 0-13,0 0-16,0 18-5,0 11 5,-2 17 8,-1 7 12,0 5-2,1 6-2,1-1-7,-2 5-1,0 1-3,-6-4-2,0-5-2,0-10 2,-3-6-2,3-11 1,3-8-1,0-8-1,5-7 0,-2-4 0,3-3 0,0-3 0,0 0 0,0 0 1,0 0 0,0 0 1,0 0 0,0 0 3,0 0-1,0 0 1,-4 0 0,-10-1 10,-11-8 2,-11-2-7,-7 1-9,-1 3 3,4 4 5,2 2 2,-1 1-9,4 0-2,2 0-1,2 0 1,4 0-34,0 1-48,2-1-38,2 0-115,3-6-96</inkml:trace>
  <inkml:trace contextRef="#ctx0" brushRef="#br0" timeOffset="186263.2312">3392 650 458,'0'0'21,"0"0"-13,0 0 59,0 0 22,0 0-1,0 0-47,-94-59 1,77 51-25,2 1 24,0 0-7,-4 0 0,2-1-3,-5 0-12,-2 2 11,-1-1-17,1 0 4,0 2-6,-1 1-3,1 4 9,2-3-8,-1 2-8,4 1 5,-2 0-4,4 0-1,-3 0 1,-3 0-2,-2 0 0,-5 0 0,-4 0 0,-2 0 5,-4 0-5,1 0 2,-4 0-1,1 0-1,-4 1-1,4 2 0,3-1 0,3 0 1,3 1-1,2 2 3,-2-1-2,2 1 0,2-1 0,1-2 0,6 0 0,-2 4 0,-1-4 0,-1 4 2,1 0-4,-2-1 5,-3 4-5,0-1 5,-3 0-6,-1 2 3,3 1 0,-2-3 4,3 0-4,6-1 0,-1-1 1,6 0 3,-1 0 0,-5 2-1,4 2 0,-6-2 0,0 4 4,-3 1 0,-4-1-1,1 5-2,-1-2-1,1 1 1,0-1-3,2 2 0,7 1-1,-4-4 1,8 4 0,1-2-1,1-1-2,2-1 1,-1 4-3,2 1 4,-1 5 1,-2-1 0,-1 2-1,2-3 1,2 0-1,1-2 0,6 0 1,-4-3 1,6 1-2,0 2 1,0 0 1,-3 3 5,2-1-1,-4 1-2,5 1 0,-1 0 2,2-1 8,2 3-8,2 1-1,1 0-2,0 3 1,0-1-1,0 2 3,0 3 1,0-3 0,0 0 2,6 0-1,0-4-1,1 3-2,-1-2-2,3-1 2,-1 0-5,3 3 2,-3-3-2,4 3 1,6-2 1,-3-1-1,4-1 0,2-3 0,3-1 0,3-1 1,4-3-2,6 0 1,2-1-1,3 1 0,1-2 0,2 0 1,-3-1-1,4-3 0,0 1-1,2-3-1,4 0 4,-1-2-4,6-4 4,1 0-2,0 1 0,0 1 0,2-2 0,-2 0 1,0-2-1,-1 1-4,-2-3 1,-1 0 3,-1 0 0,0 0 0,-4 0 2,0-7-3,-4-4 2,-3-1 0,-2-1-1,-4 1 0,-2-4 0,-1 2-1,1 0 1,2-3-4,3 1 4,-2-2 2,5-1-1,1 3 0,-3-2 2,-4-3-2,-1 3-1,-4-3 0,0 2 0,-1-4 1,-4 4 0,2-1 2,-6-4-1,2 1-1,-3-4 0,4-3 2,-1 1-3,-1-4 0,-1 0 1,0 0 0,-4 0 0,-1 3 0,-7-3-1,0-2 2,-4-2-1,-3-1 2,2 0-3,-5 2 0,0 3 1,0 0-2,0-1 4,0 1-2,0-2-1,0 2 0,0 2 0,0-2 2,-3 2 5,0 1-3,-4-1 2,-2 4-5,0 2 8,-3 2 4,1-1-6,-1 4-1,0-1-5,-5 0 2,7 5-6,-6-1 8,1 1-5,0 2 0,0 0 0,-1 2 0,5 0 1,-2 0 0,3 3-1,-4-1-3,1 2 3,-2-2 0,-3 0 1,-3 1-1,-3-1 0,-1 0 0,-2 3 0,-1 2 0,-1 0-1,4 3 1,4 0-3,2 1 3,5 1 0,4 0 0,4 0-1,3 0 0,1 0-1,2 0-8,-1 0-19,-2 0-18,-3 4-30,-3 12-17,-3 3-58,-4 3-181</inkml:trace>
  <inkml:trace contextRef="#ctx0" brushRef="#br0" timeOffset="190605.8482">14453 14605 400,'0'0'87,"0"0"-50,0 0-13,0 0 52,0 0 29,0 0-47,0 0-34,0 0-13,-47-16 7,47 13 12,0 2 10,0-1-4,0 2-10,0-2 7,0 0-3,17 1-10,16-4 5,10 1-17,15 1 3,9-1 2,4 1-4,-2 2-4,-9 0-1,-8 1-3,-12 0-1,-15 0 1,-12 0 0,-9 0-1,-4 0 1,0 0 0,0 0 0,-1 0-1,-23 0-7,-12 5-31,-11 8-27,0 3-110,6-1-87,11-5-282</inkml:trace>
  <inkml:trace contextRef="#ctx0" brushRef="#br0" timeOffset="190978.4229">14450 14727 587,'0'0'162,"0"0"-124,0 0-21,0 0 53,0 0 37,0 0-41,-44-12-37,49 8-16,16 0-2,12-1 1,9 0-7,9-1 3,5 4-3,-1-2-1,5 3 1,-2 0 1,-1 1-3,-5 0 3,-7 0-5,-11 0 2,-9 0-1,-10 0 0,-9 0 4,-4 0 0,-2 0 8,0 0 1,0 0-2,0 0-2,0 0-11,0 0 0,0 0-30,-6 0-46,-11 4-67,-6 2-222</inkml:trace>
  <inkml:trace contextRef="#ctx0" brushRef="#br0" timeOffset="220218.9202">19251 15900 579,'0'0'130,"0"0"-101,0 0-23,0 0 55,0 0 25,0 0-36,-82-10-27,79 9-5,2-1 12,-1-1-3,-1 0-11,0 3 2,1 0 0,1 0 2,-1 0-5,2 0-5,-1 0-2,1 0-6,0 0 0,0 0-2,0 0-1,0 2-2,6 8-2,15 1 5,18 1 3,14-5-2,19-3 1,17-4-1,16 0-1,13 0-1,7-11 1,6-1 0,2 2-6,-5 2-4,-8-1-5,-14 3 3,-10-2-8,-12 1 5,-3 2 1,-5-1 6,0 1 0,-3 0 2,1 1-6,1 0 10,3 1-1,-1 0-1,4 0 4,0 0-1,6 2 1,2-1 3,-3 1-2,-1 0-2,-4-3 1,-1 3 0,1 0 0,-5-1 0,-7-2 0,-4 4-4,-3-4 6,-1 0-2,1 1 3,3 0-1,1 2-1,0 1 0,1 0 4,4 0 1,0 0-4,-1 0-1,-6 3-1,-6-1 0,-1 0-1,-1-2 1,3 1 1,4-1-1,1 0 0,1 0 0,-2 0-5,-2 0 1,0 0 1,-4 0-1,0 0-2,-3-4 6,-4 1 0,-2 0 0,-3 1-2,-5-1 2,2 0 1,0 1 0,-2-1-1,0 0 7,0 0-7,-5 2 6,-5 1-1,-8 0 0,-3 0 3,-5 0-1,-2 0 1,-5 0-3,-2 0 0,-4 0-2,-1 0-3,0 0 0,-1 0-43,-27-3-148,-17-14-405</inkml:trace>
  <inkml:trace contextRef="#ctx0" brushRef="#br0" timeOffset="221381.5874">21590 14121 480,'0'0'137,"0"0"-43,0 0-16,0 0 31,0-84-40,0 70-21,-1 3-3,1 4 2,0 3 8,0 0-19,0 4-8,0 0-10,0 0-5,0 0-3,0 0-6,0 0-2,0 0-2,0 0-3,0 2 1,0 13 2,0 8 0,0 11 3,0 10-1,0 5-2,0 1 1,-8 0 2,1 0 1,-2 0-2,5 0-3,0 0 3,3 0-2,1 0 1,0 2 2,0-3-5,0 2 3,0-1-1,0-1 0,0 2 1,-2-4 0,2 1-1,0-5 0,0-2 1,0-4-1,0-1 0,0-2 3,0 0-5,0 2 2,5-4 0,-3-1 1,-1-1 1,1-2-2,-1-2 6,-1 2-4,3-2 0,-2-1 4,5 1-2,-1-2-1,-2 1 2,0-7-1,0 1-4,-3-2 2,1-3 1,-1 1 0,0 2 3,0-3-2,0 3 0,0-3 1,0 2-1,0-2-1,0-3 5,0 1-5,0-2-2,0 0 0,0 0 3,0-2-4,0 1 1,0 0 0,0 1-1,0-1 0,0-3 1,0-3 0,0-2-1,0-1 0,0 0 1,0 0-1,0 0 7,0 0-7,0 0-2,-3-6-30,-6-15-25,-4-10-140,-2-12-308</inkml:trace>
  <inkml:trace contextRef="#ctx0" brushRef="#br0" timeOffset="222221.8631">21677 14049 562,'0'0'134,"0"0"-11,0 0-2,0 0-34,0 0-31,0 0-24,-18-30-8,-3 30-2,-10 11-15,-8 12 9,-1 4-7,1 0-2,4-1 3,7-3-5,6-3 4,7-6-3,5-5-2,5-3-1,2-4 0,3-2-2,0 0-1,0 0 5,0 0 0,18-11 1,3-13-4,9-7 2,1-3 3,-1-3 3,1 0 0,-4 5 3,-2 3-5,-4 5 10,-5 8 1,-4 5-1,-4 5 2,-4 3-3,-2 3-7,-2 0-9,0 0-1,3 0 0,5 3-5,5 10 4,2 5 2,4 2 0,2 1-1,-3-1 0,4-3 0,-1-1-21,-1 0-19,2-3-12,-3-4-53,-2-1-56,-5-5-217</inkml:trace>
  <inkml:trace contextRef="#ctx0" brushRef="#br0" timeOffset="223095.3868">24829 15962 795,'0'0'159,"0"0"-61,0 0-8,0 0-8,-12-72-15,12 69-23,0 2-22,0 1-7,0 0-9,0 0-6,0 7-2,0 21-6,-3 16 8,-7 13 3,-2 6 0,-3 2-2,-3-2 0,0-3 0,2-7-1,4-5 0,2-8 0,8-8 1,2-6-1,0-11 0,4-4-2,14-8 1,5-3 1,5 0 0,3-5-1,-1-15-9,-1-4-20,-3-5-24,-3-2-66,-2-5-48,-9 5-224</inkml:trace>
  <inkml:trace contextRef="#ctx0" brushRef="#br0" timeOffset="223257.6047">24835 16197 62,'0'0'784,"0"0"-667,0 0-72,0 0-5,0 0-6,0 0-16,29-22-18,17 15 1,4 1-1,-12 5-14,-16 1-65,-22 0-193,-21 0-342</inkml:trace>
  <inkml:trace contextRef="#ctx0" brushRef="#br0" timeOffset="224156.677">21610 16134 486,'0'0'235,"0"0"-127,0 0 9,0 0-24,0 0-26,0 0 3,-2-23-21,2 18-12,3 4-2,-3 1-4,0 0-10,2 0-14,-2 7-7,0 24-5,0 16 5,0 14 7,-11 9 0,-7 2-5,3-3-1,5-4 0,5-12 0,4-7-1,1-13-1,0-6 1,0-11 1,0-8-1,1-6-1,1-2 1,-1 0-2,-1 0-4,4-2-4,0-10-11,5-9-32,-2-1-25,2 0-18,-1-5-133,1 2-170</inkml:trace>
  <inkml:trace contextRef="#ctx0" brushRef="#br0" timeOffset="224360.6029">21426 16423 736,'0'0'163,"0"0"-108,0 0-38,0 0 5,0 0-11,0 0 5,100-22-14,-62 18-2,-7 1-6,-5 1-124,-2-2-128,-4-1-196</inkml:trace>
  <inkml:trace contextRef="#ctx0" brushRef="#br0" timeOffset="224546.5595">21759 16394 718,'0'0'231,"0"0"-202,0 0-28,0 0-1,0 0-4,0 0-35,103 0-133,-69-2-98</inkml:trace>
  <inkml:trace contextRef="#ctx0" brushRef="#br0" timeOffset="224700.6157">21824 16558 404,'0'0'148,"0"0"-138,0 0-5,0 0-5,123-2-27,-72-11-132</inkml:trace>
  <inkml:trace contextRef="#ctx0" brushRef="#br0" timeOffset="225002.3374">22224 16442 365,'0'0'255,"0"0"-61,0 0-33,0 0-60,0 0-24,0 0-38,-46 10-26,25 21-6,-1 4 2,6 2 2,3-2-1,7 1-4,6-7-4,0-1 1,5-5-1,13-7-1,6-8-2,3-8 1,4 0-2,2-12-1,0-13 3,-3-6 0,-8-4 0,-9-5 12,-10 2 27,-3 1-4,0 4-16,-10 9 1,-5 4-14,-1 8-6,-3 6-2,-4 6-37,-9 0-70,-4 14-127,-2 4-377</inkml:trace>
  <inkml:trace contextRef="#ctx0" brushRef="#br0" timeOffset="227552.3128">21590 15834 268,'0'0'180,"0"0"-140,0 0-7,0 0 19,0 0-4,0 0-14,0 0-12,0 0 2,0 0 13,0 0-12,0 0-10,0 0-6,0 0 1,0 0-2,-4 0-8,-2 0-3,-5 0 2,-2 0-2,-5 0-1,-3 0 2,-3 0 4,-1 0-3,4 0 1,0 0-4,3 3 3,3 0 1,1 0-1,3-1 1,0 2-2,0-2-3,-1 2-2,-3-1 7,-2 0-1,-4-1 1,1 0 1,-1 1 3,-2 0-3,4-2 6,1 0-3,0 3-1,5-4-3,-1 3 1,4 0-1,2-2 0,2 2 0,-1-1 0,3-1-1,0 1 1,0-1 2,2 0-1,1 1-1,-2-2 0,1 2 1,2-2-1,-1 0 0,1 0 2,0 0 0,0 1-4,0-1 4,0 0 6,0 0 4,0 0-3,0 0 5,0 0-4,0 0-3,0 0-7,0 0 3,0 0-3,0 0-1,0 0 0,0 0-34,0 0-69,6 0-100,9 0-225</inkml:trace>
  <inkml:trace contextRef="#ctx0" brushRef="#br0" timeOffset="229840.547">21746 15812 54,'0'0'16,"0"0"-13,0 0 6,0 0 35,0 0-6,0 0-4,0 0-9,-4-1 6,3 1-10,-2 0-4,0 0-15,-3 0-2,0 0-7,3 0 7,-1 0 0,4 0 7,-2 0 8,2 0 7,0 0 3,0 0-13,-1 0 1,1 0 14,0-1-2,-2 1-9,2 0-3,0 0 7,0 0 4,0 0-3,0 0-2,0 0 0,0 0-4,0 0-2,0 0 0,0 0 5,0 0 9,0 0 3,0 0-4,0 0 0,0 0-13,0 0 2,0 0-4,0 0-2,0 0-1,0 0-2,6 0 1,6 0 4,-3-2-5,3 0-4,0 2-1,-2 0 3,2 0-4,2 0 1,-2-1 0,2 1-1,0 0 0,-2 0 1,0 0 0,0 0-1,0-1 0,-2 1 0,1 0 0,2 0 1,1 0-1,0-2 0,3-2 0,1 4 0,-2-2 0,2 0 2,-4 1-2,-1-1 0,-6 1 0,1-1 0,-1 2 0,0-1 0,0 0 1,-1 1-2,0-2 2,1 2-1,0 0 0,1-1 0,1 1 0,0 0 1,-2 0-1,1 0 0,-1 0 0,2 0 0,-1 0 0,-1 0 0,5 0 0,0 0 1,3 0-1,-3 0 2,1 0 0,1 0 2,-4-3 3,1 0 6,-1 2-3,-1-3 4,2 3-2,-1 1-3,-1-3-6,0 3 1,-2 0-2,-4 0-1,-1 0 0,-2 0 1,0 0 8,0 0 18,0 0-1,0 0-7,0 0-3,0 0-13,0 0 3,0 0-3,0 0 0,0 0 0,0 0 2,0 0 6,0 0-2,0 0 4,0 0-4,0 0-4,0 0 0,0 0-6,0 0 5,0 0-2,0 0-1,0 0 2,0 0-1,0 0 1,0 0 0,0 0-1,0 0 0,0 0-2,0 0-1,0 0 0,0 0 1,0 0-3,0 0 4,0 0-2,0-2 0,0 2-14,0 0-31,-9 0-84,-12 0-216</inkml:trace>
  <inkml:trace contextRef="#ctx0" brushRef="#br0" timeOffset="236441.2235">21407 15300 29,'0'0'416,"0"0"-379,0 0-4,0 0 15,0 0 10,0 0-12,0 0-27,-11-14-4,10 14 8,-1 0 1,-1 0-4,-4 0-2,-5 0 1,-3 0 1,-6 0 7,-4 0 3,-4 0 1,-5 5-5,-5 4 6,-2-1-12,2-4-1,1 2 5,4 0-2,6-3-3,7 2-6,9-4-2,6-1 2,6 1-4,0-1-8,0 0 7,0 0-7,0 0-1,0 0-9,0 0-29,0 0-15,0 0-18,3-4-35,6-8-31,0-1 80,0-3 53,-5 0 4,-1 2 19,0 3 46,-3 4 17,0 4-4,0 2 1,0 1-24,0 0-24,0 0-21,-1 0-4,-22 6-2,-6 8 0,-4 0 12,0-2 1,6-2-4,9-1-1,4-2 9,9-4-6,3 3-7,2 5-3,0 3-5,6 7 0,15 4 4,7 4-4,5-3 0,5 3-35,4-1-46,2-6-125,1-6-167</inkml:trace>
  <inkml:trace contextRef="#ctx0" brushRef="#br0" timeOffset="237310.6931">21684 15029 216,'0'0'97,"0"0"-78,0 0 34,0 0 29,0 0-27,0 0-21,0 0-4,10 0 22,-10 0 17,0 0 0,0 0-19,0 0-4,0 0 0,0 0-7,0 0-13,0 0-6,0 0-9,13 0-7,13 0 4,16 0-5,16-2-3,10-4 6,3 1-6,-4 1 2,-3 1-1,-7 2 2,-11-2-2,-11 0 0,-14 3-1,-12-3 0,-6 2 3,-3 1 3,0 0 18,0 0-1,0 0-9,0 0-10,0 0-2,0 0-2,0 0-1,0 0-17,-3 0-25,-6 0-72,0 0-93,1-4-61</inkml:trace>
  <inkml:trace contextRef="#ctx0" brushRef="#br0" timeOffset="237695.3939">22263 14898 573,'0'0'71,"0"0"21,0 0 31,0 0-13,0 0-46,0 0-26,-12-16-6,12 16 12,0 0-5,0 0-15,0 0-10,0 0-5,0 0-5,2 0-2,16 0-1,5 6-1,6 8 3,-1 0-3,-1 5 2,-3 0-2,-6-2 0,-5-1-1,-7-1 1,-4-2 0,-2 1 0,0-2 0,-14 1 3,-2-2-3,-4-2 3,1 1-1,-2 0-2,0-2-4,5 0-46,3 0-58,3-1-138,4-3-209</inkml:trace>
  <inkml:trace contextRef="#ctx0" brushRef="#br0" timeOffset="244493.1483">15214 13482 416,'0'0'118,"0"0"-76,0 0-14,0 0 2,0 0 15,0 0-15,0 0-14,-36-55 12,31 46-1,-5 0-6,0 0 2,-1-1-3,-5 0-1,1-1-8,-2 1 15,1-2-11,-1 2 3,2 0-4,-2 2-5,3 0-2,1 0 0,1 2-5,0 2 1,3 0 0,2-1-2,-1 2 0,-2-1 1,1 1-2,-2-1 0,-1-2 2,2 2-2,-2-2 0,0 0 1,1 2 1,2-1 2,-1-1 0,0 1 2,-1 0-5,-1 1 1,2 0 1,-2 1-1,0 0-2,0 1 1,-3 0-1,0 2 0,-3 0 2,3-2-4,-1 1 4,1 1-2,3-1 1,3-1-2,3 2 3,3 0-1,0 0-1,-1 0 1,-2 0-1,-2 0 0,-4 0 0,-1 4 0,-2 2 0,0 0 0,2-3 1,1 1-1,4-3 0,-1 3 0,3-4 1,-2 1-1,2 1 1,-2 1 0,2 0 0,0 0 0,-3 1 1,3 0-2,-1 2 0,1-1 0,-3 2 0,1 0 0,-1 1 0,-1-1 1,1-1 0,0 1 2,1 0-2,-2 2-1,1-2-1,0 3 1,0-4 1,5-1 1,-1 3-2,1-1 0,-1 0 0,-1 1 1,-1 2-1,0 2 0,-1-1 1,0 3 2,-2 1-3,1 2 2,0 2 1,1-5 1,0 0-2,3-2 0,2 1-1,-1 1 4,-1-4 3,2 2-4,-2-4 6,2 0 0,0-1-7,1 3 3,1 1-4,-2 0 2,1 3 6,0-3-9,1 3 4,1 0-4,0 3 2,0 1-1,0 5-1,0-2 5,0 2-1,-2-4 3,2-1 0,-1-4-4,-1 4 1,-1 0-2,2 1 0,-2 0 3,2 1-2,-1 1-1,1 0 2,1-1-1,0 1-2,0-1 3,0 2-4,0 3 5,0-2-6,0-1 3,0 0-2,0-2 0,0 1 3,0 1-3,0-2-1,0 0 2,0 0 1,0 0-3,0 2 2,0 2 1,0 1-3,-3 0 2,1 0 0,1 0-2,-2 0 0,-2-1 0,2-4 6,0 3-6,0-7 0,2 2 2,1 0-3,0 1 1,0 2 0,0-1 3,0 0-2,0-1-1,0 0 0,0-2 1,0-3-1,0-2 1,0-2-1,0 1 0,0 1 1,1-1-1,1 2 0,-2 0-2,3-1 2,0 1 0,0-1 0,3 0 0,-2 0 4,1-4-4,3 3 0,2 0 0,0 3-2,5-1 2,0 1 4,6-2-4,1 2-3,3-1 3,2 1 0,3-2 1,2-1 0,-4-1-1,2-3 0,-6 0 1,-2-3-1,-3-2 0,1 0 0,-1-2 1,-4 0-1,4 0 0,-2 0 1,1 0-1,1 0 2,-2 0-2,2 0 0,-1 0 1,3-6-1,1-3 0,-1 2 4,3-4-4,1 0 1,-3 0-1,1-3 1,-1 1-1,-1-1-1,-1 2 1,-1-4 1,-1 2-1,-2-1 0,2-3 1,-1-1 1,4-1-3,-2-3 2,-4 0 1,1-2-2,-2-2 1,2-5 0,1-3 0,-1-3-1,0-3 0,1 1 0,-7-1 2,-4 1 0,-1 0 0,-1 4 4,-3 1-4,2 0 11,-1 3 4,-1-3-12,-1 1 1,0-3 0,0-1-1,0-3 0,0 1-2,0-1-2,0-3 0,-1 2 2,-4-5 1,0 1-3,-1-2-1,-2 4 3,2 5-2,-4 0 0,2 5 0,1 1 0,-2 0 1,0 3 2,2-1-3,2 7 0,0 5 1,4 4 0,-2 5-1,3 3-1,0 4 2,-2 2 1,2 0-5,0 1 2,0 0 0,0 0 3,0 0-3,0 0-2,-1 0 1,1 0 1,0 0-15,-2 0-41,-3 0-61,-7 8-74,-8-1-213</inkml:trace>
  <inkml:trace contextRef="#ctx0" brushRef="#br0" timeOffset="247724.7461">21668 13727 472,'0'0'46,"0"0"-29,0 0-4,0 0 33,-90-53-1,79 50-12,3 0 4,2 1-17,0 1-1,1-2 6,-3-1-6,-4-1-3,-8 3-2,-4 0-5,-6 0-5,-1 2-1,-3 0 5,3 0 5,5 0-1,3 0 0,6 6 1,6 0 0,4 1-11,-2 1-2,5 1 2,-2 1 1,1 3-2,1 2 0,-3 3 5,-1 1 6,3 1 11,-2 1-7,-2 2-2,-1 1-2,0-1-1,1 3 7,-1 1-4,3-1 2,-2 6-1,1-3-3,-1 3 3,3 1-1,2-2-10,2 0 6,2-1-3,0-2-4,0 0 2,0 3-3,3 2 5,3 1 9,0 1 3,0-3-4,0 2-2,-1-3-1,-1 0-5,1 1 1,-1-1-5,1-2 6,2 2-4,-3-3 0,-1-1-2,0-3-1,1 0-1,-3 1 0,1 1 3,-1 3-3,1-2 5,-2 3-4,0 1 3,0 1-1,0-2 1,0-3 0,0 0-1,0-4-3,0 2 0,0 0 2,1-1-1,2-2-2,-3 3 1,1-1-1,-1 2 1,0 3 0,0-2 1,0-2-2,0-3 2,0 0-2,0 0 0,0-1 0,0 1 0,2 0 2,-1 1-1,1-1-1,-2 0 1,0 2-1,0-2 0,0-1 0,0-2 1,0 0 0,0-2-1,0 0-1,0 1 1,0-2 1,0 0-1,0 1 0,0-2 0,4 0 0,-1-1 0,0-1 0,0-1 1,0 2-1,-1-1 0,1 0 0,1 0 0,-3 1 1,2-1-2,1-1 1,-3-2 0,-1 1 0,2-3 0,-2-2 0,1-1 0,1 1 0,-1-2 0,2 2 0,2-1 0,-2 1 4,4 0-4,-1 0 0,3 2 1,0-1-4,3-1 3,0-1 0,1 0 1,2 0-1,1-1 0,3-1 0,1 0 3,-2 0-3,4-3 0,2 1 0,0-1 0,-1 0 1,-1 0-1,-1 0-1,-2 0-1,1-4 1,1 0-2,-3-1 1,1 2 0,2-3-2,-2 0-1,2 1 5,-2-3 0,-2 4-1,-2-2-1,-2 1-1,-1 1 3,2 0-1,-2-1 1,1 2-6,-1-1 6,4-2-2,1 0 1,1 0 0,0 0 0,-1-1 1,0 1-1,-1 2 0,-2-1 1,-1 0 0,-2 4-1,-4-2 1,-1 2 0,0 0 1,-3-4-1,0-1 1,0-1 0,0-2 3,-1-3-2,-1-4 2,1-2-2,-1-4-2,-1-6 4,2-2-4,2-3 0,-3-1 0,4 1 1,-2 0-1,-2 1 1,1 1 1,1 3-1,-2-2 0,2 1 1,-1-2 4,1-1 1,-2-5-5,2 1-2,0-3 0,0 4 1,1-1-1,1 0 1,0 4 0,-1 0-1,-1 1 2,3 2-1,-2 0-1,-1-4 0,2-1 0,-2 2-2,0 0 2,0 1 4,-1 1-4,-1 1 0,2 1 0,1 2 1,1 1-1,-1-1 0,-1 0 0,-1-1 0,1 1 0,-3 1 0,0 2 0,0 1 0,0-2 1,0 5-1,0-3 0,0 2-4,0-1 4,0-1 3,0 1-1,0-3-1,0 0 1,0 0-2,0-2 1,0-1 1,0 1-2,0 1 0,0 0 1,0 1-1,0 2 1,0 1 2,0 4-3,-5 0 1,2 0-1,-4-1 2,4-1-2,-4 1-4,0-1 4,1 1 0,-1 0 0,0 2 0,-1-2 1,1-1 0,1-1-1,-2-4 0,-4 1 0,5-1 0,-4 0 0,-1 3 0,3 4 0,2 5 0,-3 4 0,7 2 0,-3 2 0,-2 3-2,-7-2 2,-7 2-1,-14 1 1,-10-3 0,-11 0 0,-7 0 3,-5-1-1,-1 0-2,3 2 2,6 2-2,10 0 0,7 0 0,9 4-33,8 9-79,9-2-113,8-7-360</inkml:trace>
  <inkml:trace contextRef="#ctx0" brushRef="#br0" timeOffset="258457.372">2141 14127 677,'0'0'119,"0"0"-67,0 0-20,0 0 21,0 0 17,0 0-26,0 0-19,0 0-14,0-56 1,0 56-7,2 1 4,2 25-9,1 19 7,-2 19 15,-2 12 0,-1 6-9,0-4-4,0-5-7,2-6 2,4-7-3,1-8 0,-1-8 0,0-9-1,-4-12 1,-2-5-1,0-6-2,0-9-24,0-3-18,0 0-19,0-8-53,0-21-190,6-12-185</inkml:trace>
  <inkml:trace contextRef="#ctx0" brushRef="#br0" timeOffset="258974.1144">2613 14202 677,'0'0'136,"0"0"-89,0 0-27,0 0 24,0 0 19,0 0-28,-61-3-26,61 3-3,0-1 3,0-4 23,-2-1-13,-4 1-9,3 1 18,-3 3-3,0 1-1,-1 0-6,-7 12-12,-4 14-6,-2 10 1,3 7 1,4 3-1,4 1-1,6 2 0,3-2 2,0-3-1,0-3-1,4-5 1,7-7-1,8-4 0,0-9 1,1-5-1,5-7 0,1-4 0,0 0-1,0-10 1,2-11-8,-7-5 4,-2-5-1,-6-6 3,-5-5 2,-8-3 1,0-4 4,-8 4 1,-6 1 6,-10 2 4,2 7-7,-1 4-2,2 9-4,1 9 0,0 8-3,-2 5-4,-5 8-62,5 18-59,11 2-200,11-5-309</inkml:trace>
  <inkml:trace contextRef="#ctx0" brushRef="#br0" timeOffset="259392.6499">3193 13990 803,'0'0'126,"0"0"-77,0 0 10,0 0 3,0 0 0,0 0-17,-61-64-30,43 77-8,0 16-6,6 12 5,6 10-3,6 8-2,0 5 5,15-1-5,9-1-1,6-6-3,4-6-3,-5-9-38,-7-5 11,-7-7 3,-12-6 16,-3-8 4,-18-1 10,-15-5 3,-10-5 5,-6-4 17,4 0 1,5-4 23,10-12-10,10-1-25,10-3-1,10-2-8,3-4-5,22-5-2,13-2-24,8 0-43,6-3-13,2 1-126,-2 0-108</inkml:trace>
  <inkml:trace contextRef="#ctx0" brushRef="#br0" timeOffset="259658.1469">3455 14047 555,'0'0'233,"0"0"-105,0 0-23,0 0-22,0 0 5,0 0-27,-16-58-40,15 59-14,-1 21-4,-2 10 2,-2 13 9,0 3 6,-3 5-7,1 2 1,-2-2 1,4-4-9,3-6-2,3-6-4,0-9 0,8-6 0,9-9 0,10-6-35,11-7-30,5 0-61,6-24-46,2-8-168,-11-7 1</inkml:trace>
  <inkml:trace contextRef="#ctx0" brushRef="#br0" timeOffset="259890.0715">3745 14141 150,'0'0'335,"0"-75"-190,0 55-10,-3 4-14,0 9 0,-1 5-43,1 2-25,1 0-19,-1 2-21,-1 19-6,-1 9 11,1 7 18,2 4-12,2 0-3,0 2 6,0-2-8,0-3-5,0-1-12,0-6 0,0-6-2,0-7-5,0-5-45,0-6-56,14-7-46,8-3-194,2-24-289</inkml:trace>
  <inkml:trace contextRef="#ctx0" brushRef="#br0" timeOffset="260154.3088">3851 14135 362,'0'0'352,"0"0"-245,0 0-44,0 0 3,0 0-34,0 0-27,43-21-5,-19 14 2,2-4-2,-6-5 1,-1-4-1,-3-3 7,-6 2 49,-1 4 10,-3 8 23,-3 4-17,0 5-34,2 6-29,1 21-7,1 9 22,-3 9-1,-4 5-17,0 6-6,-7 5-2,-14 0-50,-4-2-91,-5-6-149,-4-9-414</inkml:trace>
  <inkml:trace contextRef="#ctx0" brushRef="#br0" timeOffset="260730.4694">2050 15021 656,'0'0'146,"-85"-12"-114,54 7-28,4-2 35,8-2 55,5 3-20,5 0-15,6 2-17,3 0-12,0 1-7,8-6-15,37-6-6,32-10 2,39-3 4,32-2-1,34-1-6,24-3 4,18 1-4,15 0-1,-2 3 0,-10 3 0,-16 4 4,-21 2-3,-22 4 0,-29-1-1,-30 5-1,-31 1 1,-34 4 1,-24 2 4,-14 3 27,-6 1 16,0-2 0,-9-2-25,-3-1-18,-1 1-4,2 0 0,5 4 0,3 0-1,3 0-2,0 2-46,0 0-43,0 0-83,0 2-253</inkml:trace>
  <inkml:trace contextRef="#ctx0" brushRef="#br0" timeOffset="262280.928">4144 13614 500,'0'0'70,"0"0"-23,0 0-15,0 0 29,0 0-14,-66-73 5,33 59-24,-4-2-8,-4-1-3,-2-5 16,-3 0-5,1-1 15,2-2-19,1 0-11,2 1-1,-3 1-1,-4 2-4,-3 2 0,-4 0-6,0 3 4,2 4 3,0 1-1,0 1-2,-2 3-2,-3 0-3,0 2 1,2 3-1,3 2 0,4 0 1,-1 0-1,3 0 1,-3 0-1,-2 6 3,-6 2-3,0 2-1,-2-1 1,2 3 2,2 0-2,7 2-2,2 3 2,1-1 0,-1 2 1,4 2-1,-4 1 1,1 5-1,0 0 2,-4 7-2,-3 2 1,1 3-1,-3 5 2,2 0-2,4 1 1,4 0 2,8-3-2,8-1 0,7-1 4,6 0-4,0 3 6,0 4-2,4 2 6,-2 4-3,1 4 5,2 0-2,2 0-2,4 1-5,4-3 0,0-2 3,0-2-5,1-3 6,10 0-8,5 0 3,2 0 7,3 1-6,7-3-2,3 0-2,7 1 0,5-5 0,5 2 2,6-1-1,4-5-1,9-6 4,3-6-4,9-5 0,6-4 2,3-4 0,6-1 0,8-2 1,1-4 0,7-2-3,-1-3-2,-3 0 1,-3 0 0,-3-5 1,-5-8 0,-1-2 2,-3-4-2,-7-4 0,-2 1 3,-3 0-1,-3-5-2,0 1 0,0-2 2,-3 1-2,-4-1 0,-4-1-2,-2-1 2,3-3-2,-4-3 2,-2-6 1,-3-2 0,-6-6-1,-5-2 3,-4-4-3,-8 0 0,-3-1 1,-9 0-1,-8 2 3,-7-2-2,-7 2 0,0-3 2,-4 0 2,-14-1 2,-4-7-6,-5-1 6,-5 0-7,-2 2 7,-5 3-2,-4 5-3,-3 1-2,-8 6 2,-7 3 0,-3 9-2,1 2 0,-1 9 1,0 3 0,1 4-1,-4 5 0,3 4 0,6 7-7,9 4-44,11 0-41,10 8-31,6 8-187,5-2-246</inkml:trace>
  <inkml:trace contextRef="#ctx0" brushRef="#br0" timeOffset="264128.4432">1771 17713 226,'0'0'174,"0"0"-126,0 0-23,0 0 9,0 0 22,0 0 11,-21-29 24,20 26-41,-1 2-15,1 1-13,-1 0 0,2-1-6,-1 1 10,-1 0-2,1 0-2,1 0-2,0-2-4,0 2-9,0 0 2,0 0-9,0 0-4,6 0 2,9 0 2,12 0 0,4 0-2,8 0 0,10 0 3,8 0-1,7 0 2,15 0-2,5-2 0,8 1 1,4 1-1,3 0 2,3 0-1,-2 0-1,4 0 0,-7 0-3,-3 0 3,-1 0-1,1 0 1,0 0 0,0 0 0,1 0 0,-2 0 0,-2 0 0,0 0 4,-2 1-4,1 4 0,-2 2-1,-6-1 0,0-2 1,0 3 2,-1-6 0,1 3 1,1 0 0,-2 0 3,2-1-6,1 1 1,-2 2 0,0 0 1,1 1-2,-2 0 0,4-1 1,2-2 0,-4-2-2,1 0 2,1 0-2,0 2 1,1-3 0,1 1 0,-2 1 1,-2 1 0,-3-3-1,-4 1 1,-2-2 0,4 0-1,-2 0 0,6 0 3,0 0-3,-4 1 0,-1 1 0,-1-1 0,-3-1 0,0 0 0,1 2 0,-3-2 0,5 0 2,2 0-2,-2 0 0,6 0 1,-1 0 0,-1 0 1,2 0-1,2 0-1,-2 0 1,-3 0 0,-8 0-1,-3 0 0,-6-2 0,1-2 10,-1 1 16,-3-3-2,-3 2 6,-5 1-13,-3 2 6,-6-1-8,2 2-7,-5 0 3,-4 0-4,3 0-1,-8 0 1,-6 0-5,-8 0 0,-8 0-2,-8 0-3,0 0-59,-30-4-33,-36-13-265</inkml:trace>
  <inkml:trace contextRef="#ctx0" brushRef="#br0" timeOffset="265187.0447">4969 16270 569,'0'0'178,"0"0"-130,0 0-3,0 0 23,0 0 15,0 0-28,0-55-22,4 55-11,-4 0-2,0 0 2,0 0-7,0 0-7,0 0-4,0 0-4,0 12 1,-4 10 0,-2 5-1,-3 6 4,1 6 1,-1 1-1,5 5 9,1 5-5,1-2-1,1 2-4,1-1 1,0-2-3,0-1 3,0-2-4,0-2 1,0 0-2,0 2 2,0-1-1,0 0 1,0-1 0,0-3-1,0-2 2,-2 3-2,1 0-1,-2 0 1,1-1 1,1-5-1,-1-5 0,2-1 0,0-3 0,0-1 1,0-4 2,0-1-3,0 0 2,0 1-2,0 3 0,0 0 1,-2-3 0,1 2 0,-2-2 1,3-5-1,0-2-1,0-7 1,0-1-1,0-2 0,0-2 1,0-1-2,0 2 2,0-2-1,0 0 0,0 0 0,0 0 0,0 0 2,0 0 3,0 0-3,0 0-2,-5-6-16,-3-9-67,-1-14-179,-3-11-227</inkml:trace>
  <inkml:trace contextRef="#ctx0" brushRef="#br0" timeOffset="265822.9851">4892 16325 494,'0'0'142,"0"0"-36,0 0-35,0 0 18,-6-75 0,6 64-34,0 3-26,0 4 7,0 3 0,0 1-2,-6 0-23,-12 3-11,-10 14 1,-8 5-1,-1 1 1,9-2-1,4-6 0,10-3-3,4-3 3,4-2 3,3-3-3,3-1-3,0-3-3,5 0 2,17 0 4,12-19 4,5-7 0,3-10-2,-2-3 1,-4-4-2,-2 4 7,-4 2 0,-5 5 24,-2 3 3,-8 9-17,-4 7 13,-6 7-9,-5 5-15,6 1-5,3 0-2,10 7 0,7 13 0,5 8 1,-1 0-1,-2 1 0,-1 1 0,-1-1-32,-4 5-47,-4 1-63,-9-4-144,-5-5-339</inkml:trace>
  <inkml:trace contextRef="#ctx0" brushRef="#br0" timeOffset="266557.5429">4567 18034 589,'0'0'227,"0"0"-123,0 0-5,0 0-7,0 0-4,0 0-28,6-66-16,-3 66-24,-3 0-13,0 16-6,0 18 0,0 18 5,-3 9 9,-7 12-3,1 2-10,1 2 3,5-3 0,3-13-5,0-13 2,0-14-2,11-12 0,-1-8 2,5-4-2,0-6-1,4-4 1,4 0-4,-1-11-16,1-9-15,-4-5-22,-10 4-31,-9-8-23,0-1-163,-8-3-216</inkml:trace>
  <inkml:trace contextRef="#ctx0" brushRef="#br0" timeOffset="266747.7786">4518 18252 902,'0'0'108,"0"0"-80,0 0 7,0 0 6,0 0-25,0 0-13,75-29-2,-41 22-2,3-1-49,2 4-162,0-4-179</inkml:trace>
  <inkml:trace contextRef="#ctx0" brushRef="#br0" timeOffset="266931.6065">4885 18222 795,'0'0'231,"0"0"-205,0 0-7,0 0 10,0 0-12,0 0-17,51-6 0,-23 6-61,-4 0-162,-5 0-161</inkml:trace>
  <inkml:trace contextRef="#ctx0" brushRef="#br0" timeOffset="267097.5644">4922 18436 901,'0'0'85,"0"0"-69,0 0 20,0 0-12,0 0-24,0 0-79,96-14-132,-44-2-120</inkml:trace>
  <inkml:trace contextRef="#ctx0" brushRef="#br0" timeOffset="267456.9798">5376 18226 888,'0'0'139,"0"0"-83,0 0 52,0 0-24,0 0-41,0 0-31,-21-20-12,12 40 0,-4 6 5,-1 9 1,2 2-5,6 1 0,3-2 0,3-4 1,0-1-2,15-5-2,6-9 2,9-4-6,3-11-11,1-2-8,0-2-1,-8-16 16,-7-4 9,-10-11 1,-9-5 6,0-4 20,-12 0 10,-10 5-5,-5 1-4,-1 7-11,2 5-8,-1 5-5,3 5-3,2 5-14,4 4-42,5 5-76,4 0-162,9-4-558</inkml:trace>
  <inkml:trace contextRef="#ctx0" brushRef="#br0" timeOffset="268625.8317">4900 15398 833,'0'0'144,"0"0"-115,0 0 5,0 0 23,0 0-2,0 0-40,-12-7-12,24 32-3,4 7 4,-2 5-1,-1 1 8,-4-5-9,-3-1 2,-1-4-3,-4-4-1,-1-2-3,2-7-41,1-5-51,5-7-94,9-3-67,7-9-161</inkml:trace>
  <inkml:trace contextRef="#ctx0" brushRef="#br0" timeOffset="269086.6846">5292 15318 545,'0'0'158,"0"0"-73,0 0-3,0 0 2,0 0-25,0 0-17,-67-33-24,67 33-3,-6 0-14,-1 15 1,-2 7-2,-3 4 6,0 1-1,3 3 0,0 1 3,2 3 5,5-2-3,2-1-2,0-2-3,0 0-1,13-7-3,6-2 3,3-5-2,6-8-2,-1-6 1,3-1 2,-5 0-1,-1-8-2,-6-10 1,0-3-1,-8-5 7,-4-5-7,-1-2 4,-5 1 12,0 0 7,0 4 2,-6 3 5,-6 2-6,-3 2-3,0 1-2,-1 6-6,-1 6-6,4 2 0,-2 4-7,-3 2-1,-2 0-1,-2 4-19,0 11-43,5 2-79,4-3-175</inkml:trace>
  <inkml:trace contextRef="#ctx0" brushRef="#br0" timeOffset="271193.1542">5739 15165 485,'0'0'90,"0"0"-34,0 0 24,0 0-2,0 0-13,0 0-14,44-65-15,-42 58 14,-2 1 5,0 1-17,-2 0-8,-17 0-2,-6 5-13,-7 0-6,-1 0 0,1 11 2,5 6 0,7 1-2,8 4-7,12 3-2,0 4 1,9 4 0,15 1-1,9 1 1,1-1-1,3 0-3,2-1-1,-4-4-11,-4-1 2,-7-7-1,-8-3 5,-8-3-2,-8-2 7,0-4 1,-24 2 3,-8 0 1,-8-3 1,2-2 0,3-6-2,5 0 4,9 0 1,2 0 10,10-7-3,3-4-1,3-4-5,3-5-4,0 0-2,3-2-1,10-1-3,5-1-8,2 2-27,5 3-31,2 2-116,0 6-86</inkml:trace>
  <inkml:trace contextRef="#ctx0" brushRef="#br0" timeOffset="271808.3639">6012 15098 600,'0'0'158,"0"0"-86,0 0-31,0 0 44,0 0-7,0 0-28,-56-61-29,53 61 7,2 0 2,-1 0-8,-2 4-14,-5 16-8,-4 10 4,2 10 12,3 3-2,1 5-2,1-4 8,6-1-11,0-4-6,0-10 5,12-5-8,5-7 1,2-5 2,0-5-3,7-4-3,-1-3-29,3 0-40,1-10-1,-3-8-25,-2-5-52,-6-4-8,-3-2 44,-6-4 50,-3-2 25,-3 3 39,-3 1 16,0 6 36,0 5 28,0 4 18,0 5 1,0 3-25,0 4-6,0 2-15,0 2-15,0 0-17,0 0-12,0 2-4,0 15-3,0 10 7,0 7 32,0 3-13,0 1-8,0-1 2,0-7-4,0-2-15,0-3-1,7-7-1,4-4-1,4-5-18,4-7-50,2-2-19,3 0-110,-1-13-62,-7-9-123</inkml:trace>
  <inkml:trace contextRef="#ctx0" brushRef="#br0" timeOffset="272124.1691">6292 15249 312,'0'0'234,"0"0"-130,0 0 33,0 0-47,0 0-7,0 0-56,-42-56-27,42 56-4,11 1 4,5 2 0,2-1 2,-5-2-1,-2 0 2,-6 0-1,5-12 3,-3-4 23,2-4 12,1 0-5,1 0 13,0 5-14,-1 5-6,-1 6 1,3 4-10,3 9-19,0 21 2,1 11 2,-7 9 0,-9 4-4,0 0 6,-3-1-4,-16-10 1,1-7-3,-2-7-3,4-5-31,0-5-44,5-4-57,1-10-243</inkml:trace>
  <inkml:trace contextRef="#ctx0" brushRef="#br0" timeOffset="278925.6906">12856 17030 718,'0'0'108,"0"0"-91,0 0-12,0 0 40,0 0 36,0 0-40,0 0-26,-21-24-7,21 24-2,0 0 6,0 0 2,0 0-1,0 0-1,0 0 2,0 0 5,0 0 6,0 0 0,0 0 3,-1 0-5,1 0-6,0 0-3,0 0-5,-2 0-5,-4 20-4,-5 13 2,-4 14 5,-6 7 1,3 0-5,5-3 0,3-11-3,4-8 1,2-8-1,4-8 0,0-6 0,0-3 0,4-2 1,15 0 0,15-5-1,12 0 0,6 0 1,8-4 0,-2-3-1,-3-2-1,-9 2-8,-16 3-3,-13-2-10,-13 2 5,-4-3 16,0-2 1,0-5 0,-13-2 1,-6 0 0,-1 3 0,-1 4 0,6 2 7,5 2 1,5 3 8,4 2 0,1 0-6,-2 0-11,-1 9 0,-1 17 0,-5 8 0,2 1 6,0 2-5,4-1-1,2-5 1,1-4-1,-2-3 1,2-4-1,-1-3 0,-2-4 0,2-2-1,-2-3-3,1 0-42,1-4-43,1-4-44,0 0-187,22-14-93</inkml:trace>
  <inkml:trace contextRef="#ctx0" brushRef="#br0" timeOffset="279397.6308">13958 16937 721,'0'0'152,"0"0"-128,0 0-14,0 0 41,0 0 30,-72-73-37,41 65-32,-5 4 2,-2 4 2,0 0 5,5 19 9,6 9-2,14 7-12,11 10-3,2 6-3,28 6-1,14 4-2,12-3-5,5-3 0,-2-8 2,-7-7-4,-19-12-16,-16-6-18,-15-8 6,-21-3 24,-26-7 4,-15-2 7,-1-2-4,8 0 7,7-12 15,16-1 5,6-2-16,13 3 1,7 2-14,6-3 2,3 0-3,20-3-6,12 1-33,7-1-35,8 3-11,4 2-110,4 2-76,4-3-136</inkml:trace>
  <inkml:trace contextRef="#ctx0" brushRef="#br0" timeOffset="279661.1451">14263 17036 620,'0'0'196,"0"0"-114,0 0-20,2-88 11,-2 71-2,-3 4-12,-5 6 12,1 5-30,-6 2-6,-6 15-27,-6 19 2,-2 12 10,4 4 2,7 4-5,12 0-12,4 1 0,0-5-1,10-7-4,11-8-1,5-7-6,8-8-32,3-9-18,6-6-49,4-5-24,-2-5-169,-5-16-125</inkml:trace>
  <inkml:trace contextRef="#ctx0" brushRef="#br0" timeOffset="280486.4326">14659 16990 700,'0'0'152,"0"0"-113,0 0 11,0 0 25,0 0-2,0 0-9,-6-52-26,6 51-7,0 1 5,0 0-9,0 0-14,-6 7-12,-6 22 0,-5 11 1,-3 11 12,4 3-5,5 1-5,6-3-3,5-5 5,0-8-5,6-5 1,12-9 0,4-6-2,1-8 0,5-5 5,-2-2-5,-4-4-9,-2 0-18,-4-4-33,-4-12-24,-7-1-18,-5-4-133,-4 2-98</inkml:trace>
  <inkml:trace contextRef="#ctx0" brushRef="#br0" timeOffset="280673.3569">14529 17181 869,'0'0'219,"0"0"-177,0 0-6,0 0 19,0 0-12,0 0-40,37-11-3,17 9-13,15 2-59,4-1-136,0-1-473</inkml:trace>
  <inkml:trace contextRef="#ctx0" brushRef="#br0" timeOffset="280945.0546">15075 17199 835,'0'0'208,"0"0"-191,0 0-17,0 0 6,0 0 9,0 0-7,65-1-8,-26 1-6,5 0-120,2 0-181</inkml:trace>
  <inkml:trace contextRef="#ctx0" brushRef="#br0" timeOffset="281459.9459">15396 17009 816,'0'0'165,"0"0"-119,0 0-31,0 0 1,0 0 8,0 0-13,111-19-7,-70 19-2,-7 0 0,-8 0-2,-14 7 1,-4-2-1,-8 4 0,0 3 1,-20 5 5,-10 3 5,-5-1-4,5-3-4,7-3 4,9 2 6,5-7-1,8 4-8,1 4-4,0 2 0,21 3 2,9-1 1,8 3-3,8-3 2,-2-2-2,-4 1-7,-8-3-4,-9 0 5,-9-5 3,-7-4 1,-5-3 1,-2-4 1,-6 2 12,-23 0 23,-8 0 6,-8-2-28,0 0 0,4 0 0,7 0-10,7 0-3,9-2-15,6-5-39,12-2-50,0-11-169,18-7-306</inkml:trace>
  <inkml:trace contextRef="#ctx0" brushRef="#br0" timeOffset="281723.4456">15825 16869 435,'0'0'568,"0"0"-488,0 0-16,0 0 1,0 0-4,0 0-31,97-21-11,-56 48-7,-3 11 6,-6 7-3,-13 6 7,-10 4-11,-9 6-1,-9 1-4,-24 0-4,-8-5-2,-7-7-20,1-7-32,0-8-39,-1-4-48,-3-9-124,3-5-213</inkml:trace>
  <inkml:trace contextRef="#ctx0" brushRef="#br0" timeOffset="282452.3401">12879 17845 452,'0'0'96,"0"0"-96,0 0-42,-88 0 42,77 0 69,4 0 51,2 0-28,2 0-46,2 0-6,1 0 8,0 0 10,0 0-36,0 0-5,16 0-11,22-3 3,24-3 12,28-1 12,26-3-2,29 3-4,24 1-8,20 4 9,20 0-5,7 2-8,7 0-7,-1 0-7,-12 0-1,-8 0 3,-17 0-2,-23 0-1,-20 0 3,-24-3-3,-29-7-2,-28 4 2,-23-1 1,-22 4-1,-10 0 6,-6 0 1,0-2-7,-18-1 0,-13 6-30,-14 0-29,-6 0 7,-7 0-5,-1 6-16,-7 9-54,-12-1-34,-10 0 22,-12 0-139</inkml:trace>
  <inkml:trace contextRef="#ctx0" brushRef="#br0" timeOffset="282960.647">13359 17925 604,'0'0'71,"-128"10"-71,74-6-88,5 2 46,6-2 42,4-1 52,6 1-1,8 2-25,7-2-10,7 0 5,7-2 4,4 0 3,0 0 11,16 1-12,35-2 4,31-1 34,32 0-23,33 0-16,26 0 6,24 0-15,15 0-2,9 0-6,4 4-8,-6-2 2,-13 0-2,-10 0 0,-22-2 1,-21 0-2,-25 0 1,-30-6 1,-29-4 13,-27 2 12,-22 1 15,-13 3 9,-7-2 16,0 2-25,0-2-31,-3 2-4,-4 4-5,3-4-1,1 4 0,3 0-1,0 0 0,0 0-2,0 0-2,0 0-14,0 0-18,0 0-9,0 0-13,1 0-34,-1 0-92,2 0-119</inkml:trace>
  <inkml:trace contextRef="#ctx0" brushRef="#br0" timeOffset="284905.2373">16370 17135 679,'0'0'92,"0"0"-77,0 0-12,0 0 39,0 0 17,-3-83-32,3 60-11,0 0-8,1-4 3,-1-2 8,0-1-1,0-1 0,-13 3-6,-2-2 0,-4-2 1,-2 2 0,0-1-5,-1 3 3,-1-1-3,1 4 8,-4 0-4,-2 2-8,-6 2 1,1 2-3,-7 0 5,-1 1-2,-1-1-3,-2 3 0,-4-3 1,-4 1-2,-2 1 0,1-2-1,2 0 2,2 1-2,2 0 0,3 4-1,2-1 1,0 2 4,2-1-4,-2 3 2,1 0-2,-2 1 2,-2 3-2,-1 1 0,-2 0 1,-2-1-1,2 1-1,-1 0 1,1 0 0,-3-1-3,-2 2 2,-4 2 1,-3 0 0,1 0 0,2 1 1,-1 1 2,5 0-2,-2-1-1,2-1 0,0 1 0,0-4 1,-1 1-2,-1-1 2,0 0-1,-4 4 0,-6-4 0,-2 0 2,0 0-2,2 0 0,3 1-2,-3-1 4,-2 0-4,-6 1 2,0 1 0,3 1 5,2 3-3,2 0 0,0 0 10,1 0-4,0 0-7,6 4 2,5 2-3,8 0 1,1 0 2,2 0-1,2 1-1,-2 2 0,1 0-1,-2-1 0,2 2 1,-2-1-1,1 4-3,0-1 3,0 5 1,3-1-1,4 1 1,6 1 1,5 0-1,6-2-1,3 1 3,1 3-3,-1 2 1,1 0 0,-3 1-1,-1 2 3,-2 5-1,-3 2 2,0 5 3,-1-2 2,2 2-1,1 1-6,3-3 4,5 2-5,2 5 5,5 2-1,5 4-3,2 5 5,0 4-4,0 5 6,8 7 0,6 1 0,3 0-5,7-4-3,1-7 4,5-5-2,0 1-2,3-5-1,3-1 3,-1-4-3,7-4 0,0-5 2,7-3-1,5-3 0,7-5 1,13-6-2,14 0 0,11-6 4,9-3-4,6 0-1,1-2-2,-3-1 3,2-2 3,-7-2-3,-3 0-2,-2 1 2,4 2 3,3 1-1,5 3 0,4 0-2,2-3 1,-1 3-2,-1-1 0,3-2-2,0 1 3,-3-4 2,-4 0 0,-3-4-2,1 0 2,-5 0 0,-6 0-2,-8-4 1,-12-2-4,-5-4 2,-9 2 1,-4-3 0,-7 1 2,-4-4 0,-8-2-2,1-2 0,-1-1 3,-2-4-2,3 1-1,-3-4-1,0-1 1,-1 0 0,-5-3 0,-2 1 1,-5-7 1,-3-1-1,-3-5-1,-5-1 0,-2-2 0,-4 1 1,-3 1-1,-2-2 3,-7-3-2,0-1 2,0-5 0,-11-1 2,-6 5 2,-2 6-3,-2 8-1,6 7-1,0 6 5,5 8 6,4 5-11,-1 5 0,6 4-1,-1 1-2,2 0 1,0-1-2,0 1-2,0 0 0,0 0-4,0 0-1,0 0-8,0 0-19,0 0-32,-1 0-48,-11-3-146,-4-5-144</inkml:trace>
  <inkml:trace contextRef="#ctx0" brushRef="#br0" timeOffset="295376.1213">2188 8031 624,'0'0'128,"0"0"-74,0 0-29,0 0 30,-88-30 22,65 30-22,2 2-17,2 16-16,4 3-12,7 5 0,8 7-4,0 8 3,9 8-6,13 5 4,3 4-5,2-2-2,-2-3 0,-4-6-18,-8-6-5,-8-4 13,-5-7 3,-2-4 5,-21-9 2,-5-5 4,-6-5-2,0-7 9,3 0-2,2 0 3,10-13 2,4-6 2,12-3 5,3-3-11,0-1-8,10-1-2,11-1-2,5 2 0,2 1-61,6 0-58,2 3-111,0-2-164</inkml:trace>
  <inkml:trace contextRef="#ctx0" brushRef="#br0" timeOffset="295672.3891">2459 7999 860,'0'0'127,"0"0"-67,0 0-20,0 0 36,0 0 0,0 0-27,-70-64-28,70 64-20,-2 19 0,-3 16 1,-1 17 4,-2 12-3,-4 9 4,2 5-7,1-6 5,6-9-3,3-16 1,0-7-2,12-11 0,7-8-1,2-8 0,0-7-6,6-6-25,1 0-40,2-21-23,4-6-66,1-10-126,-1-5-185</inkml:trace>
  <inkml:trace contextRef="#ctx0" brushRef="#br0" timeOffset="295916.7846">2683 8076 761,'0'0'103,"0"0"-71,0 0 45,0 0 2,0 0-12,0 0-30,-48-8-33,48 28 1,11 11 1,-2 6 16,-2 4-1,-1 0-8,-5 0 1,1-4 0,-2-6-13,0-4 1,3-7-2,3-2-22,-1-8-37,8-6-42,0-4-115,8-4-82</inkml:trace>
  <inkml:trace contextRef="#ctx0" brushRef="#br0" timeOffset="296158.1873">2753 8164 695,'0'0'211,"0"0"-177,0 0-20,0 0 23,4-73-6,32 52 3,9 2-11,4 10-11,-4 9-1,-3 0 15,-12 21 4,-8 10-11,-12 8 7,-10 2-9,0 4-4,-8 1-8,-12-3-2,-1-2-3,1-2-47,-2-3-47,3-5-107,4-11-265</inkml:trace>
  <inkml:trace contextRef="#ctx0" brushRef="#br0" timeOffset="296690.4287">2507 8804 704,'0'0'204,"0"0"-118,0 0-48,0 0 18,0 0 17,0 0-19,-39-30-25,39 30-15,0 0-6,0 0 3,0 1-3,0 23-3,2 20 9,2 23 18,-1 23-19,-3 23-7,0 25 0,0 10-5,-9 2 1,0 0-1,-7-12-1,5-10 1,1-14-1,1-17 0,3-16 0,3-16 1,-3-17-1,3-15-7,-3-12-15,-1-10-21,-1-9-37,-1-2-22,-6-4-121,-1-17-116</inkml:trace>
  <inkml:trace contextRef="#ctx0" brushRef="#br0" timeOffset="297186.039">1239 10521 812,'0'0'130,"0"0"-130,-105 24-35,86-20 35,10-2 9,6-2 78,3 0-11,0 0-44,0 0-25,19 0 0,17 0 11,22-6 3,20-10 10,22-5-10,28-5-5,24 0-4,17-5-1,22 5 1,7 1-2,2 2-4,-4 6 2,-7 7-8,-17 5-2,-24 4 0,-17 1 0,-27 0-4,-19 0-10,-19 8 6,-18-2 5,-17-1 5,-9 1 0,-10-3 2,-8-2-2,-4-1 0,0 0 0,0 0 11,0 0 7,0-3-11,0-8-7,0-3-14,0-4-30,0-2-38,-1-5-122,-8-7-193</inkml:trace>
  <inkml:trace contextRef="#ctx0" brushRef="#br0" timeOffset="297890.7202">2492 8819 482,'0'0'94,"0"0"-63,0 0 28,0 0 78,-18-75-39,14 73-8,-2 2-35,-8 0-18,-8 18-27,-8 11 3,0 8 9,-3 3 4,2-1-10,4-5-1,6-4 2,6-5 0,5-6-6,1-1-7,9-6-1,0-4-3,0-3 0,0-4 0,0-1 0,12 0 3,0-6-1,4-12 2,4-5 2,0-7-6,3-4 2,-1-1 5,4 0 3,-1 3 4,-1 6-1,-3 7 8,-3 7-6,-1 7-8,0 5 0,4 2-7,4 15 0,6 7 1,4 1-1,2-1 0,-4-3 1,0-3-1,-6-3-22,-8-5-26,-9-5-41,-5-4-30,-5-1-106,0 0-87</inkml:trace>
  <inkml:trace contextRef="#ctx0" brushRef="#br0" timeOffset="299547.9746">1236 8090 239,'0'0'376,"0"0"-280,0 0-22,0 0 33,0 0-1,0 0-32,-6-54-15,6 53-9,0 1-4,0 0-11,0 0-12,0 3-14,0 20-6,0 10 10,0 9 6,0 6-10,1 1-4,8-3 0,3-7-3,6-6-2,6-9 1,4-7-1,2-8 0,0-6 0,4-3-10,-5-3-8,-4-16-1,-7-10 13,-3-5 6,-8-9 0,-2 5 4,-5 1-3,0 10 18,0 11 17,0 9 5,0 7 1,0 5-24,0 30-18,0 17 8,-2 13 4,1 3-2,1 0-9,0-4-1,0 0 0,0-4 3,0-10-6,0-8 1,0-12-2,1-9-7,1-8-10,-2-6-10,3-3-20,-3-4-2,0 0-24,0-6-40,0-15-134,0-4-191</inkml:trace>
  <inkml:trace contextRef="#ctx0" brushRef="#br0" timeOffset="300104.9667">1001 9057 185,'0'0'765,"0"0"-678,-80-2-79,66-4-7,9 0 12,5 1 12,0-1 42,28-1-30,15 0-32,17-1-3,10 1-2,6-2 1,6-1 2,0 0 5,-3-1-7,-16-1-2,-14 4 0,-21 4-10,-14 2-17,-14 0-22,0 2-1,-30 2-66,-22 14-154,-23 7-99</inkml:trace>
  <inkml:trace contextRef="#ctx0" brushRef="#br0" timeOffset="300396.1661">948 9218 478,'0'0'595,"0"0"-533,0 0-62,0 0-5,0 0 5,92-26 25,-31 9 7,14-1-17,13 2-12,6-3 0,2 4 0,-10-2-3,-14 2 0,-17 3-2,-15 2 2,-17 3-1,-12 4 1,-9 1 0,-2-1 2,0-2-2,-10 0-13,-7 3-17,-1 2-18,2 0-30,-2 0-172,6 5-56</inkml:trace>
  <inkml:trace contextRef="#ctx0" brushRef="#br0" timeOffset="302606.9893">2711 9738 356,'0'0'184,"0"0"-97,0 0-11,0 0-1,0 0-6,0 0-23,-4-25-3,4 22-27,7-3 0,11-2 1,13-4 3,10-3-4,17-5 1,11-3 0,11-2-5,8 0-7,6 5 3,0 4-3,-3 5-2,-3 7-3,-7 4 6,-10 0-6,-11 17 0,-14 12 1,-5 11-1,-4 8 4,-6 10-1,-1 5 0,-6 8 8,-4 2-1,0 6-6,-9 5 1,-4 10 0,-5 13 1,-2 11 0,0 4 2,0-1-5,-11-13 3,-1-12-6,2-13 5,2-14 1,2-14 0,2-12 6,-2-14 3,5-11-7,1-8 2,0-6-4,0-4-3,0 0 2,-2 0 0,-4 0-5,-5 0-10,-9-15-65,-7 0-72,-3-2-168,3-2-22</inkml:trace>
  <inkml:trace contextRef="#ctx0" brushRef="#br0" timeOffset="302998.152">3578 10982 777,'0'0'237,"0"0"-172,0 0-30,0 0 31,0 0 16,0 0-25,-52-20-36,56 27-17,14 17 3,8 7 17,2 5-3,2 2-13,0 1-1,-1-4-6,-2-1 0,-3-8 1,-3-5 0,-3-5 0,-1-7-2,2-5 0,0-4 1,2 0 0,3-6 0,4-15 0,4-8-1,-1-3 0,2-2 0,-2 5 0,-4 1-2,1 9 0,-7 5 1,-3 2-1,-4 7 2,-4 0 0,-4 4-1,2 1 0,-1 0-3,-3 0-21,1 3-18,-1 11-28,-2 3-52,-2 3-96,0-4-189</inkml:trace>
  <inkml:trace contextRef="#ctx0" brushRef="#br0" timeOffset="305661.0153">4958 11282 521,'0'0'263,"0"0"-193,0 0-19,0 0 25,0 0-5,0 0-17,0 0-5,16-71-14,-14 71 0,-2 0-14,1 0-6,-1 11-15,0 18 3,0 14 2,-8 14 7,-1 6-5,-2 6-6,2 1 0,5-4 0,4-11 4,0-13-4,7-11-1,10-10 1,-1-8 0,-4-7 0,6-6-1,-3 0-1,-2-4-2,-2-12-13,-4-3-22,-1-6-31,1-3-28,-4-5-102,-1-1-106</inkml:trace>
  <inkml:trace contextRef="#ctx0" brushRef="#br0" timeOffset="305859.8918">4846 11430 684,'0'0'191,"0"0"-127,0 0-13,0 0 12,0 0-18,0 0-17,6 7-21,30-19-4,3-1 1,0-1-4,1 3-3,-1 2-83,4-4-104,5-1-113</inkml:trace>
  <inkml:trace contextRef="#ctx0" brushRef="#br0" timeOffset="306058.4236">5374 11357 817,'0'0'151,"0"0"-123,0 0-7,0 0 5,0 0-11,0 0-15,53-2-13,-31 2-114,2 0-87,-6 9-109</inkml:trace>
  <inkml:trace contextRef="#ctx0" brushRef="#br0" timeOffset="306203.1169">5447 11520 505,'0'0'298,"0"0"-230,0 0-55,0 0 31,0 0 10,0 0-54,35-52-108,2 27-166</inkml:trace>
  <inkml:trace contextRef="#ctx0" brushRef="#br0" timeOffset="306592.4411">5695 11200 822,'0'0'72,"0"0"-39,0 0 50,0 0-35,0 0-31,0 0-10,75-31-2,-45 31 3,-8 0 8,-1 0-5,-9 3 1,-6 7-4,-5 2-1,-1 6 1,-1 5 13,-14 4-2,-4 0-2,2 2-11,5-1-1,5 2-4,7-2 1,0 1-3,6-1 1,14-2 0,6 1-1,2-5 2,-4-5-2,-9-5 0,-6-4 1,-9-3-1,0-2-2,-12 3 3,-15-3 5,-4 4-5,-4 2-7,1 1-39,-2 4-45,-1 2-123,3 0-174</inkml:trace>
  <inkml:trace contextRef="#ctx0" brushRef="#br0" timeOffset="309645.4049">16483 17664 831,'0'0'210,"0"0"-171,0 0-25,0 0 29,0 0 8,0 0-20,23-14-18,29 14-7,7 0-5,0 0-1,-5 0-3,-8 0-56,-15 4-74,-19 0-139,-12 2-240</inkml:trace>
  <inkml:trace contextRef="#ctx0" brushRef="#br0" timeOffset="309938.4833">16452 17740 843,'0'0'150,"0"0"-150,0 0-2,0 0 2,91 22 17,-25-22-7,8 0-10,2 0-57,-4-3-34,-13-8 17,-17-7 34,-18-1 40,-19-5 27,-5 1 59,-13-1 27,-12 4-25,3 5-1,4 5-15,9 7-12,8 3-16,1 0-26,0 13-17,12 9 3,6 7 2,-1 2-3,-5-1-3,-9-3-5,-3 2-30,-7-3-33,-20 1-45,-3-4-68,-3-10-150</inkml:trace>
  <inkml:trace contextRef="#ctx0" brushRef="#br0" timeOffset="311278.3355">17814 17394 529,'0'0'185,"0"0"-112,0 0-36,0 0 13,0 0 30,0 0-17,-6-21-32,6 21-14,0 0-7,0 0 5,0-3 10,0 3 0,0-1-3,0-1-4,-1 2-6,-1 0 0,1 0 3,-1 0-12,-3 0-3,-5 19-7,-6 11 7,1 9 18,3 2-13,9-1-4,3-2-1,3-4 1,19-6-1,7-6 0,2-5 0,2-7 0,0-4-1,-2-6 0,-1 0-2,-3-4 1,-4-9 1,-3-6 1,-5 0 1,-3-1 2,-7 3-2,-4 3 8,-1 4 14,0 6 7,0 4 1,0 0-20,0 10-11,-3 15-4,-5 13 4,1 2 2,2-4-1,4-2 0,1-7-1,0-4 0,0-7-4,0-3-34,0-3-52,0-1-35,4-9-154,11 0-141</inkml:trace>
  <inkml:trace contextRef="#ctx0" brushRef="#br0" timeOffset="311847.7886">18726 17348 360,'0'0'154,"0"0"-88,0 0 25,0 0 44,0 0-38,0 0-5,7-69-31,-22 57-21,-7-1 6,-3 4 2,-4 5-13,2 4-8,5 0-9,3 17-1,8 12-10,10 11-4,1 6 3,18 7-5,19 4-1,9 2 5,6-2-4,2-2-1,-6-10-4,-9-7-12,-14-5-15,-19-14-1,-6-2 4,-31-4 22,-17-6 6,-13-2 2,-2-5-1,2 0 2,13 0 4,11-12 21,10-2-7,10-2-11,7 0 0,10-3-3,0-2-7,12 1-2,15 2-12,5 4-30,4 3-23,3 5-60,0 0-193,-2 2-201</inkml:trace>
  <inkml:trace contextRef="#ctx0" brushRef="#br0" timeOffset="312173.396">19209 17340 939,'0'0'117,"0"0"-89,0 0 0,0 0 41,0 0 6,-88-48-35,69 73-35,-4 16 7,-5 13 5,1 4 12,8 6-4,7-3-5,9-5-11,3-3-7,3-7 1,19-4-2,1-5-2,5-7 1,0-10-21,4-5-42,2-8-56,6-7-49,2-3-200</inkml:trace>
  <inkml:trace contextRef="#ctx0" brushRef="#br0" timeOffset="312861.8039">19662 17518 561,'0'0'216,"0"0"-166,0 0-13,0 0 63,0 0-24,0 0-27,-44-25-27,36 37-12,-5 13 0,0 9 24,2 3-17,2-1-5,8 1-6,1-3 0,0-5-6,11-5 1,11-5-3,6-12-3,3-7 5,4 0 4,-1-10-1,-7-13 3,-5-7-3,-7-5 14,-11-4 11,-4 0-2,0-3-15,-10 3-4,-9 8-3,-4 5-4,-2 8-7,-3 8-44,2 10-46,4 0-79,7 0-249</inkml:trace>
  <inkml:trace contextRef="#ctx0" brushRef="#br0" timeOffset="313109.4733">19966 17348 1013,'0'0'82,"0"0"-45,0 0-6,85-11 34,-48 37-16,1 15-8,-3 6-21,-5 8-9,-12 0-5,-10-3-6,-8-1-3,-10-2-8,-21-3-40,-9-3-44,-6-3-39,-1-6-182,7-9-149</inkml:trace>
  <inkml:trace contextRef="#ctx0" brushRef="#br0" timeOffset="313477.2317">18981 18100 845,'0'0'231,"0"0"-208,0 0-15,0 0 41,0 0 7,85 0 4,4 0-30,20 0-12,8 6-9,5-1-3,-2 1-2,-10-2 0,-16 2-1,-21 0-3,-25-2 0,-20 0-18,-21 2-40,-7 2-43,-29 4-35,-30 1-33,-27 0-176</inkml:trace>
  <inkml:trace contextRef="#ctx0" brushRef="#br0" timeOffset="313756.0103">18911 18329 731,'0'0'273,"0"0"-238,-81 42-35,81-32 0,12 1 15,31-2 60,30-4-15,24 0-30,21-5-9,17 0 4,1 0 2,7 0-4,-6 0-8,-18 0-10,-14-7 0,-21-2-4,-22 1 5,-22 0-4,-18 2 0,-16 4-1,-6-2 2,0 1-3,-13 1-14,-10 2-17,-9 0-55,-2 0-8,2 15 6,5 2-104,0-3-102</inkml:trace>
  <inkml:trace contextRef="#ctx0" brushRef="#br0" timeOffset="315330.9319">7424 17658 660,'0'0'209,"0"0"-161,0 0-4,0 0 37,0 0-16,0 0-14,-12-14-19,12 14-18,0 0-9,0 0 8,5 1-7,11 12 4,7 4 16,2 3-4,5-1-10,-2 1-5,2 2-5,-2-2 1,-1-3-2,-4 1-1,-6-4 0,-3-3-13,-5-1-40,-5 0-16,-4 0-16,0 0-68,0-6-56,-9-4-83</inkml:trace>
  <inkml:trace contextRef="#ctx0" brushRef="#br0" timeOffset="315614.9438">7627 17685 480,'0'0'287,"0"0"-190,0 0-34,0 0 36,0 0-27,0 0-15,-31-21-54,15 28 2,-10 17-5,-1 7 6,-1 3-1,1 1-1,8-1-2,2-7-2,2-2 2,6-5 1,3-6-2,2-8-1,4-2 0,0-4-14,0 0-33,0 0-22,3-4-68,10-18-116,5-5-347</inkml:trace>
  <inkml:trace contextRef="#ctx0" brushRef="#br0" timeOffset="316089.1579">7806 17104 653,'0'0'145,"0"0"-77,0 0 7,0 0 13,0 0-23,0 0-19,-6-50-17,6 48 2,-1 2 4,1 0-11,0 0-9,0 0-15,-2 18 0,1 17 4,-2 14-1,-3 5 8,1 3-3,1-7-3,2-2-5,2-5 2,0-6 0,0-7-2,0-8 0,5-8 0,2-9 0,-2-1-2,1-4-6,1 0-20,4 0-1,2-14-6,3-7-43,0-1-9,-5 1-59,-3-3-90,-4 2-42</inkml:trace>
  <inkml:trace contextRef="#ctx0" brushRef="#br0" timeOffset="316324.168">7751 17292 629,'0'0'299,"0"0"-220,0 0-57,0 0 16,0 0 6,0 0-8,14 0-31,11 0-5,5-5-6,-2-1-53,2 2-126,-3-5-183</inkml:trace>
  <inkml:trace contextRef="#ctx0" brushRef="#br0" timeOffset="316575.6826">8093 17259 811,'0'0'121,"0"0"-110,0 0 7,0 0 38,0 0-20,0 0-32,10 0-4,2 2-19,-2 2-67,0 4-93,-4 0-54,-6 3-228</inkml:trace>
  <inkml:trace contextRef="#ctx0" brushRef="#br0" timeOffset="316729.2959">8064 17363 579,'-7'0'251,"4"0"-191,3 0 14,0 0 1,3 0-33,19 0-27,15-4-11,4-4-4,8-1-26,-4 1-168,-3-2-158</inkml:trace>
  <inkml:trace contextRef="#ctx0" brushRef="#br0" timeOffset="317128.5684">8339 17117 680,'0'0'213,"0"0"-155,0 0-11,0 0-18,0 0 8,0 0-14,92-63-14,-65 63-7,-6 0 6,-6 0 4,-6 0-1,-4 8-5,-2 6 5,-3 2 6,0 0 3,0 5-5,0 2-5,0-3-7,0 2-1,0 1-2,4-3 0,8 1 0,7-5 0,2 0 0,3-5-2,-3-2-1,-9-5 3,-5 0-1,-5-2-2,-2-1 3,0 1-1,0 2-8,-11 4-13,-11 4 18,-4 4-86,-2-3-159,-3 0-167</inkml:trace>
  <inkml:trace contextRef="#ctx0" brushRef="#br0" timeOffset="318899.7855">7558 17733 526,'0'0'137,"0"0"-83,0 0 38,0 0-5,0 0-31,0 0-34,0-3-11,0 3 7,2 0 7,-2 0-6,0 0-7,0 0 0,0 0 2,0 0-1,0 0-6,0 0-3,0 0-1,0 0-1,0 0 0,0 0 1,0-1 4,0-4 18,0 1-4,0-3-13,0-1-6,0-2-1,0 0-1,0-1 0,0-2 0,1 2 1,2-1-1,-3 1 0,0 0 1,0-1-1,0-1 0,0 1 0,0-2 1,0-3-1,0 0 0,0 0 0,0-1 1,0 1-1,0-3 0,0 3 0,0-2 0,0 0 0,0 1 0,0-1 0,0-3 0,0 1 0,0-3 0,0 1 0,0 0-1,2-2 1,2 1 1,-2 2-1,6-1 0,-5 2 0,1 5-1,0-5 1,-1 2 1,0 0 0,-2 1-1,3-2 1,-3 2-1,1-3 0,1 1-1,-2 1 1,1 1 0,-1 1 0,-1 1 0,3 0 0,1 0 0,-2 2 0,1 0 0,-1 1 1,-1 0 0,1-3 2,-1 2-2,4-4-1,-2 1 0,3 0 2,-2 0-1,0 1-1,-1 1 3,-1 2 3,-2 0-2,0-1 1,0-1 0,0 0 2,1 2-4,1-2 5,-1 4 1,-1 1-4,2 3-1,-1 0 1,1 2-4,1 2 2,-3 0-1,0 0-1,0 0 1,0 2 0,0-4 0,0 3 2,0-1-1,0-2-2,0 2 3,0 1-1,0 0 7,0 2-6,0-2 6,0 2-8,0 0 2,0 0-2,0 0-2,-9 2-4,-7 14 4,-7 7 1,0 4 0,0 3 1,6-3-1,0 0 0,0-5-1,7-2 3,2-4-3,2-9-1,6-3 1,-1-2 0,1-2 1,0 0 1,0 0-1,0 0 2,0-7 1,6-9-1,6-5-3,1-5 3,3 0-1,1-3-2,0-1 0,0 3 0,0 3 0,-2 2 2,-5 7-1,-1 3-1,-3 6 4,-3 4 4,0 2-1,0 0-7,6 0 0,7 2-2,5 14 2,6 4 0,2 5 1,0-2-1,-2-1 0,-2 0 0,-4-6 0,-7-2 0,-7-6-13,-2-5-18,-4 0-29,-1-3-33,0 0-28,0 0-116,0 0-67</inkml:trace>
  <inkml:trace contextRef="#ctx0" brushRef="#br0" timeOffset="320407.8826">8609 16433 796,'0'0'154,"0"0"-109,0 0-30,0 0 48,0 0 14,0 0-24,0 0-20,-29-71-18,26 71-15,-2 18 7,-1 8-6,-2 5 7,5 3 2,3-4-7,0-1-3,9-5 0,12-5 0,3-4 0,7-5 0,2-4 0,-2-6-9,1 0-3,-4-3 8,-7-11 4,-5-2 1,-7-4 1,-3 0 4,-3 3 3,0 3 18,-3 4-2,0 4 5,0 5-10,0 1-8,0 0-12,0 0-3,3 11-5,-3 12 8,0 3 0,0 3-1,0 0-7,0 1-27,0 0-37,3-4-45,8-4-104,11-9-159</inkml:trace>
  <inkml:trace contextRef="#ctx0" brushRef="#br0" timeOffset="321022.4183">9314 16418 826,'0'0'89,"0"0"-58,0 0 2,0 0 5,0 0 2,0 0-24,-5-53-11,3 53-5,1 0 0,-1 0-2,1 0 2,-1 0 0,-2 0 0,2 0 8,-1 0 1,0 0-1,3 0 3,0 0-2,0 0 0,0 0 5,0 0 7,0 0 4,-1 0 5,-4 0-6,-2-3-10,1-3-9,-2 2 4,-1-2 2,-1 2-3,-2 1-1,-4 3-6,-2 0 3,1 0-2,4 13 0,3 3-2,7 9 0,3 5 2,5 3 1,16 3-3,11 3 4,4 3-4,4 1 0,-2 0 0,-6-3-14,-13-5-14,-13-6 8,-6-3 3,-12-7 9,-17-7 8,-6-5 0,-2-7 4,2 0 1,6 0 4,5-11 9,9-4 2,7-3-8,6-3-9,2-1-1,2-2-2,16 1-6,6 3-19,6-1-35,6 5-48,3 1-89,4 0-175</inkml:trace>
  <inkml:trace contextRef="#ctx0" brushRef="#br0" timeOffset="321294.2169">9667 16394 824,'0'0'95,"0"0"-30,0 0 12,0 0-4,0 0 8,0 0-27,-23-64-28,17 79-24,-4 16-1,-5 11 22,1 5 8,3-1-22,3-1-2,4-3-2,4-4-5,0-5 1,7-3-1,15-5-8,7-6-41,5-3-57,5-8-78,3-8-255</inkml:trace>
  <inkml:trace contextRef="#ctx0" brushRef="#br0" timeOffset="322580.3687">10017 16412 491,'0'0'186,"0"0"-98,0 0-9,0 0 31,0 0-38,0 0-15,-13-52-9,13 48-12,0 4-13,0 0-2,0 0-11,0 4-10,0 22-2,0 13 2,0 8 14,-2 4-2,-4 0-2,3-1-8,2-3 0,1-8-1,0-6-1,0-3 0,9-12 0,1-5-1,2-8-8,6-5-4,1 0-8,0-1-17,0-14-24,-6-3-27,-2-3-107,-10-4-79</inkml:trace>
  <inkml:trace contextRef="#ctx0" brushRef="#br0" timeOffset="322794.5821">9937 16573 725,'0'0'226,"0"0"-193,0 0-23,0 0 37,0 0-12,0 0-21,70-6-9,-30 0-5,6 0-62,-2-2-146,2-4-216</inkml:trace>
  <inkml:trace contextRef="#ctx0" brushRef="#br0" timeOffset="323021.482">10381 16583 851,'0'0'191,"0"0"-175,0 0-16,0 0 10,0 0 1,0 0-11,79-7-133,-49 3-172</inkml:trace>
  <inkml:trace contextRef="#ctx0" brushRef="#br0" timeOffset="323424.4789">10605 16498 773,'0'0'120,"0"0"-87,0 0-19,0 0 9,104-32 19,-63 28-17,-7 1-17,-7 2-5,-12 1 20,-9 0-3,-6 0-13,0 0 1,0 4 4,-16 14 7,0 4 21,1 3-27,10-1-10,5-1 1,0 4-2,19-1 1,9-1-3,7-2-2,-1-5-10,-1-2-6,-6-5-2,-13-5 7,-5-3 8,-9-3 5,0 0 2,-17 0 17,-13 0-11,-5 0-1,0 0-7,5 0-1,6 0-78,10 0-140,10 0-151</inkml:trace>
  <inkml:trace contextRef="#ctx0" brushRef="#br0" timeOffset="323687.8764">11041 16383 863,'0'0'193,"0"0"-131,0 0-3,0 0-9,0 0 5,101 7-7,-67 22-20,-5 7-12,-7 1 3,-7 1-5,-7 3-7,-7-4-7,-1 3 0,-10-2-2,-17 2-23,-11-1-34,0 0-55,-5-1-17,4-9-188,7-3-147</inkml:trace>
  <inkml:trace contextRef="#ctx0" brushRef="#br0" timeOffset="324247.1166">9875 17088 466,'0'0'130,"-85"0"-87,42 0 54,2 0 26,9-1 8,7 1-54,10-1-28,7 1-15,4-2 1,1 2 6,3 0-4,0-1-19,18-2-7,24-4-1,28-4 1,24 1 4,18-2 0,19 5-4,5 0-8,7 4-2,-6-1-1,-8 2-2,-13 2 2,-19 0 0,-20 0-8,-20 0-2,-20 0 3,-16 0 4,-12 1-2,-9 1-4,-1 5-10,-29 5-18,-15 5 7,-16 3-58,-8 1-84,-4 0-145,2 3-104</inkml:trace>
  <inkml:trace contextRef="#ctx0" brushRef="#br0" timeOffset="324521.2502">9882 17329 632,'0'0'208,"-99"0"-130,68 0-36,14 0 23,11 0-6,6 0 3,15 0-23,30 0-28,22 0 3,24 0 18,19-5-1,10-4-7,-2 0-14,1 1-2,-10-2-8,-12 2-1,-12 0 1,-16-1 0,-19 4 0,-15-1-20,-14 5-46,-8 1-100,-1 0-262</inkml:trace>
  <inkml:trace contextRef="#ctx0" brushRef="#br0" timeOffset="324668.774">11124 17314 1024,'0'0'92,"0"0"-87,0 0-1,0 0 2,0 0-6,0 0-93,-91-31-416</inkml:trace>
  <inkml:trace contextRef="#ctx0" brushRef="#br0" timeOffset="336574.557">3154 17736 493,'0'0'143,"0"0"-108,0 0-28,0 0 46,0 0 27,0 0-40,0 0-27,0 0-7,-4 1 16,4-1 8,0 0 2,0 2-6,0-2-8,0 0 5,-3 0 1,3 0-2,0 1-7,0-1 1,0 0 1,0 0-4,0 0 3,0 0 0,0 0-1,0 0-3,-3 0-3,3-4-6,0-3 3,-3-2-6,3 0 0,0-3 1,0 0 0,0-1 1,0-1 0,0-2-4,0-2 5,-4 0-2,4-3 0,-1-1-1,0 5 0,-1-2 0,-1 2 0,0 0 1,0-2-1,2-1 1,-3 2-1,2 0 0,2 2 0,-1-1 3,-1 0-2,-1-1 1,-1 0 4,-1-1-4,-1-2 1,0 1 0,2-2 2,-1-1-2,1-2 1,-1 0-2,2 0 0,2-3-2,1 4 1,0 1-1,0 0 1,0 6-1,0-2 1,0 1 0,0 3-1,3-4 1,0 5-1,-2-2 1,2 2-1,0 1 0,-1-1-3,1-2 6,0 3-6,-2 0 6,2 0-5,-3 0 2,0-1 0,0 0 1,0 0-1,0 2 1,0-2 1,0 0-4,0 1 3,0 1-1,0 2 0,0-2 2,0 2-1,0-1 1,0 1 0,0-1-2,0 1 2,0-1 2,0 5 1,0-1 1,0 0-1,0 1 2,0 1-3,-4 3 1,2-2 1,1 2-1,-2 0-1,1 0-1,-1 1 0,2 0-2,-1 1-1,2 0 0,-1 0 0,-2 0-4,-3 0 0,-12 14 3,-1 10 1,-11 5 1,1 2-1,-1 1 1,-1-3 0,7-4 0,0 0 1,4-4-4,3-1 2,4-7 0,4-1 0,3-5 0,4-2 0,2-5 0,0 0-2,0 0 4,0 0-2,0 0 1,0-8 3,8-12-1,4-5-2,6-3-1,-1-5 3,0 4-3,1-1 0,-2 3 0,-1 4 3,2 4 1,-4 5 0,-1 3 2,-3 9 0,4 2-6,4 0 0,2 10 0,5 7-1,3 2 1,-2 4 0,1 0 0,-5-1 1,1 0-1,-9-5 0,-2 1 0,-1-4-1,-1-1 1,-1-5-5,2-1-14,-1-3-14,0 0-22,1-2-12,-1 1-38,0-3-103,-4 0-117</inkml:trace>
  <inkml:trace contextRef="#ctx0" brushRef="#br0" timeOffset="339822.9174">1846 16356 638,'0'0'159,"0"0"-114,0 0 6,0 0 72,0 0-55,0 0-38,0 0-26,12-69-4,25 58 1,3 1 3,-5 4-4,-5 2 0,-7 4 3,-9 0-4,-2 5 1,-9 10-6,-3 2 6,0 5 2,-12 3-2,-6 3 6,-1 1-5,-2 3 2,10-5-1,7-3-1,4-2-1,10-4 0,17-3 0,6-2 2,7 0-2,2-6-3,-3-2-8,-5 1-4,-7-2-2,-9 0 3,-12-1 6,-6 1 6,0 2 1,-16 2 1,-14 2 13,-6 2 0,-3-5 1,3 4 2,8-4 0,4-3-5,12-1-5,6-2-5,4-1-1,2 0-16,2-9-33,16-11-123,10-8-90,4-6-31</inkml:trace>
  <inkml:trace contextRef="#ctx0" brushRef="#br0" timeOffset="340190.5889">2453 16074 760,'0'0'167,"0"0"-111,0 0 0,0 0-2,0 0 4,0 0-37,-64-38-17,48 60-3,2 7 5,5 6 1,8 1 1,1 4-7,4-1 0,20 1-1,6-5 0,6-1-22,5-4-13,-6-4-12,-10-2-7,-17-4-43,-8-4 43,-24-2 36,-17-4 18,-6-3 55,-1-2 19,3-5-21,8 0-6,15 0-10,11-2 9,10-8-9,1-3-24,16-4-13,11 0-4,10-3-20,3 0-37,5 1-75,4-5-144,2-1-244</inkml:trace>
  <inkml:trace contextRef="#ctx0" brushRef="#br0" timeOffset="340447.4438">2886 15990 827,'0'0'140,"0"0"-86,0 0 9,-94-49 3,73 46 6,6 3-38,0 5-16,0 21-4,2 11 7,2 9-2,4 3-1,1 0-5,6-1-3,0-3-6,3-5-1,12-4-3,4-6-1,8-6-18,0-9-36,10-9-50,3-6-38,5-10-135,3-18-122</inkml:trace>
  <inkml:trace contextRef="#ctx0" brushRef="#br0" timeOffset="340716.0149">3074 15936 644,'0'0'173,"0"0"-64,0 0-4,-15-77-11,9 70-22,6 7-9,-3 0-30,0 10-28,3 21-2,-3 16 22,0 11-3,0 9-11,0 2-2,3-5-3,0-11-3,0-8 0,12-14-3,9-4 2,1-11-2,4-9-4,2-5 3,-3-2-19,-1-3-31,-4-13-45,-6-2-27,-3-1-117,1-5-32,-8 2-139</inkml:trace>
  <inkml:trace contextRef="#ctx0" brushRef="#br0" timeOffset="340924.9564">3022 16170 748,'0'0'242,"0"0"-162,0 0-21,0 0 15,0 0-27,0 0-40,20-16-6,16 10 0,3-4-1,0 5-17,-8-1-67,-1 2-117,-9-1-175</inkml:trace>
  <inkml:trace contextRef="#ctx0" brushRef="#br0" timeOffset="341675.6395">3406 16112 447,'0'0'130,"0"0"-79,0 0 42,0 0 39,0 0-45,0 0-33,-1 0-10,1-1-6,0-4 7,7 0-8,9-1-12,6-3-10,6 4-1,8-2-12,4 0 4,2 1-4,-5 0-3,-7 3 1,-12-1-7,-9 2-22,-8 2-35,-1 0 14,0 0-41,-3 0-103,-10 0 4,1 1-144</inkml:trace>
  <inkml:trace contextRef="#ctx0" brushRef="#br0" timeOffset="341973.7915">3589 15877 737,'0'0'191,"0"0"-132,0 0-6,0 0 4,0 0 16,0 0-24,-12-43-33,18 50-15,7 14 3,-1 6 11,-2 8-2,-4 3-3,-1 5-5,-4-2-3,1-2-2,-2-3-3,0-5-33,0-2-34,1-6-34,6-9-130,7-10-102</inkml:trace>
  <inkml:trace contextRef="#ctx0" brushRef="#br0" timeOffset="342664.8432">3930 15865 251,'0'0'81,"0"0"-35,0 0 18,0 0 34,0 0-8,0 0 2,-40 2-29,31-2-10,3 0 19,-2 0-1,-2 0-24,4 0-14,2 0-14,1 0 1,3 0 6,0 0-5,0-2-2,0-5-4,3-2-15,6 3 1,1 0 1,0 6-2,3 0 1,0 0-1,-4 15 0,-3 12 0,-5 8 5,-1 6 1,-1 0-4,-10-3-2,2-5 2,1-9 0,3-7 1,5-9 1,0-6-1,9-2 0,12 0 2,9-5-4,1-13-1,6-8-34,-5-5-35,-7-3-33,-6-7-64,-8-2 26,-8-3 37,-3 2 52,0 2 51,-11 10 26,2 7 98,5 8 35,0 8-31,4 6-40,0 3-11,0 0-38,14 16-23,10 12 25,0 6-3,5 6-18,-3 2-6,-3 2-10,-7 6-4,-13 6-2,-3 7-25,-30 0-67,-13-3-65,-2-9-225,-4-9-87</inkml:trace>
  <inkml:trace contextRef="#ctx0" brushRef="#br0" timeOffset="342965.0326">3608 16525 596,'0'0'379,"0"0"-308,0 0-27,0 0 28,0 0-34,0 0-19,83-42-2,-32 27-7,6-1-1,4 0-3,-1 3-6,-8 4 0,-14 6-5,-15 3-69,-21 0-150,-5 18-131</inkml:trace>
  <inkml:trace contextRef="#ctx0" brushRef="#br0" timeOffset="343131.7407">3569 16702 748,'0'0'237,"0"0"-204,0 0-27,0 0 29,0 0 1,0 0-10,115-22-20,-54 3-6,5-1-21,1 3-43,-1-1-127,-14 2-92</inkml:trace>
  <inkml:trace contextRef="#ctx0" brushRef="#br0" timeOffset="347463.3376">1895 11366 716,'0'0'182,"0"0"-106,0 0-29,0 0-4,0 0 9,6-72 7,-6 72-17,3 0-23,-3 9-18,0 23-1,2 25 16,-2 23 6,1 20-7,-1 19 1,2 8-10,-2 4-2,1 3-2,2-7-1,-1-15 1,1-18-1,2-19-1,-3-14 4,-2-13-4,0-11 0,0-10-19,-10-8-8,1-8-55,-2-5-5,-1-6-52,0 0-95,-4-9-22</inkml:trace>
  <inkml:trace contextRef="#ctx0" brushRef="#br0" timeOffset="347888.9572">890 12741 134,'0'0'709,"0"0"-593,-87 0-95,81 0-10,6 0 7,0-2 35,19-6-13,25-1-9,29-4-16,30-5 9,30-4 3,28-6-15,31 1 4,17 2 0,9 2-8,-2 7-4,-5 5-1,-13 3-3,-18 0 0,-20 4 0,-24 0-2,-26 3-3,-32-1 0,-24-1 4,-26 2-1,-19 1 2,-9-3 0,-7 0 1,-14-2 5,-15-1-4,-6 2-2,-6-2-17,2 2-41,3-2-33,4-5-109,5-6-145</inkml:trace>
  <inkml:trace contextRef="#ctx0" brushRef="#br0" timeOffset="348427.5796">2077 11304 417,'0'0'82,"0"0"-28,0 0-5,0 0 66,0 0 13,0 0-37,-88-67-32,75 76-20,-4 17-14,-2 6-5,-3 8-3,-4 3-11,-1 3-3,-4-3 1,4-3-1,-1-8-3,4-4 2,6-8 1,3-4-1,9-8-2,3-6-1,3-2 1,0 0 0,0-8 12,17-23 3,5-13-11,6-12 0,2-3 1,0 4 8,-2 8 6,-1 9 2,0 7 14,-3 11 2,0 9-10,-2 10-14,5 1-10,-1 7-3,3 14 2,4 8-1,-6 5-2,3 5-28,1 7-46,-1 4-44,-3 0-215,-5-4-202</inkml:trace>
  <inkml:trace contextRef="#ctx0" brushRef="#br0" timeOffset="349081.6042">1703 13050 601,'0'0'138,"0"0"-26,0 0-4,-3-92-5,1 77-26,2 5-9,0 4-16,0 5-16,0 1-15,-3 1-16,0 22-3,-4 10 3,1 10 3,-3 3-6,6 2 0,3 0-2,0-2 2,0-6-1,7-7-1,8-9 0,3-8 0,1-9 0,1-7-1,-2 0-4,0 0-16,1-13-27,-4-7-14,-4-6-40,-4-1-92,-7 0-117,0-3-288</inkml:trace>
  <inkml:trace contextRef="#ctx0" brushRef="#br0" timeOffset="349261.1975">1670 13105 851,'0'0'110,"0"0"-104,0 0-3,0 0 47,0 0-25,0 0-24,77-16-1,-42 6-40,2 3-109,-4-1-108</inkml:trace>
  <inkml:trace contextRef="#ctx0" brushRef="#br0" timeOffset="349429.6913">2037 13020 855,'0'0'202,"0"0"-187,0 0-6,0 0 10,0 0 1,0 0-20,37-17-67,-19 17-149,-10 0-122</inkml:trace>
  <inkml:trace contextRef="#ctx0" brushRef="#br0" timeOffset="349835.9379">2034 13155 830,'0'0'103,"0"0"-72,0 0-9,0 0 16,0 0-11,0 0-27,100-5-34,-57-17-97,5-4-46,-2-3 24,-7 0-3,-3 1 88,-12 2 68,-8 7 100,-9 5 42,-5 4 49,-2 7-19,0 3-35,-11 0-76,-8 13-30,1 11 2,3 9 9,5 3-25,1 0-3,9 0-11,0 0-3,0-7 0,16-7-6,1-9-31,5-10 9,3-3 26,1-11 2,-4-14 1,1-6-1,-9-7 5,-6-3-1,-8-1 17,0 1-4,-9 2-9,-15 3-8,0 6-6,-7 5-47,-5 3-44,-1-3-227,-6-1-166</inkml:trace>
  <inkml:trace contextRef="#ctx0" brushRef="#br0" timeOffset="351029.719">849 11312 446,'0'0'182,"0"0"-76,0 0-34,0 0 33,0 0-21,-28-75-36,46 55-27,6 1-12,1 3-2,0 6-1,-8 2 4,-1 6-7,-10 0-3,-6 2 0,0 0-2,0 4 2,-10 8 2,-8 1 3,4-4-3,0 0 7,3-4-7,2 1 1,0-3 0,2 2 2,-2 0-5,-3 3 1,-2-4 2,2 0 0,1-1 4,3-3 2,5 0 6,3 0 13,0 0-7,0 0-12,6 0-8,6 0 1,6 0 4,0 0-6,-3 19-2,-3 12 0,-2 13-1,-10 5 3,0 9 0,-15-1 1,-10-7-1,2-7 0,3-12 2,6-15-2,11-8 0,3-8 3,0 0-2,23-9 3,11-12-2,9-9-1,5-5 2,1 0-6,-4 2-6,-5 5-38,-9 6-21,-17 5-58,-11 9-211</inkml:trace>
  <inkml:trace contextRef="#ctx0" brushRef="#br0" timeOffset="351630.1993">855 11200 358,'0'0'82,"0"0"-75,0 0-5,0 0 17,0 0 54,0 0-24,-44 1-18,44-1-13,0 0 20,0 0 15,0 0-2,0 0-16,0 0-16,-2 0-7,1 0-6,-2 0-3,0 0-2,1 0-1,1 0 0,1 0 2,-2 0-1,2 0-1,0 0 0,0 0 1,0 0-1,-3 0 0,0 0 0,0 2-19,-3 3-54,-1 1-34,-2 2-24,0-2-123</inkml:trace>
  <inkml:trace contextRef="#ctx0" brushRef="#br0" timeOffset="352411.1765">722 11282 503,'0'0'99,"0"0"-52,0 0 27,0 0 48,0 0-64,0 0-34,14-36-19,2 29 0,-1-1 10,0 6 5,0 2-8,-4 0-7,2 3-1,-7 15 6,0 8 3,-3 2-7,-3 2-2,0 0-3,-6-2-2,-6 0 2,-6-3 4,3-3 3,0-6 4,6-2 1,3-5-4,5-5 0,1-2-6,0-2 1,1 0 2,19 0 1,8-8 4,8-7-6,7-2-2,-4 4-3,1 5 6,-3 7-4,-8 1-1,-4 18 1,-10 18 7,-7 8-4,-8 5 1,0 0 1,-18-6-5,-2-4 1,-8-3 9,-2-9 2,0-4 3,0-6-4,4-7 11,2-4-12,10-3-2,1-3-3,4 0-2,6-1-5,-2-11-5,3-4-10,2-2-23,0-2-31,4-5-45,11-5-168,6-3-168</inkml:trace>
  <inkml:trace contextRef="#ctx0" brushRef="#br0" timeOffset="353453.5541">642 11314 420,'0'0'128,"0"0"-65,-105 0-1,86-7 30,10 0 12,9-1-14,0-2-51,0-2-32,18-1-3,4-1 2,7 2-4,-1-1 1,3 3-2,1 5 3,-1 2-1,2 3 1,-2 1 1,-1 19 1,-6 5-5,-9 5 5,-3-2-6,-12-1 0,0-1 2,-15 1-2,-10-3 2,2-4 0,2-5 3,8-7-2,10-6 2,3-2-1,0 0 3,0 0 1,3-6 2,16-13-5,8-2-5,4 1 0,4 2 2,2 4-1,6 3 0,1 6 3,-1 5-3,-3 0 6,-12 22-7,-11 9 3,-11 11-3,-6 7 0,-9 5 0,-19-2 5,-5-5-5,0-9 2,3-9 0,3-7 1,8-10 3,-1-5 5,4-4 1,7-3-3,0 0 0,0 0 2,3-4-9,2-6-2,1 2 0,1-2-29,2-4-11,0 2-32,8-6-147,5-2-97</inkml:trace>
  <inkml:trace contextRef="#ctx0" brushRef="#br0" timeOffset="354046.449">1427 10975 439,'0'0'138,"0"0"-56,0 0-20,0 0 5,0 0 16,0 0-22,7-63-19,-7 63 4,-18 0-31,-10 2-9,-8 10-5,3 2 8,5 0 1,7 0 13,12-4-1,6 1-9,3 7-5,3 1-2,24 5 3,12 2-3,11 5-1,7-1-4,-6 5 1,-5-1-2,-10-1-12,-17-3-20,-14-3 13,-5-5 11,-12-3 8,-15-5 3,-10-1 2,1-8 8,3-5 10,6 0 3,8-1-5,4-14 2,12-4-14,3-7-4,0-4-5,21-3-3,1 0-29,5 3-17,3 4-22,3 7-78,0 0-48,0 1-14,-4-1-64</inkml:trace>
  <inkml:trace contextRef="#ctx0" brushRef="#br0" timeOffset="354256.1389">1697 10987 362,'0'0'199,"0"0"-50,0 0-20,-2-73-11,-4 60-27,2 8-24,1 5-12,3 0-15,0 23-37,0 15-2,0 10 43,9 4-21,3-2-11,1 2-9,8-8 4,-3-4-5,9-13-2,1-11-30,5-12-34,1-4-9,1-8-37,-7-15-142,-4-7-76</inkml:trace>
  <inkml:trace contextRef="#ctx0" brushRef="#br0" timeOffset="354727.0293">1949 10846 587,'0'0'146,"0"0"-55,0 0 16,0 0-1,0 0-36,0 0-4,-12-52-20,12 52-10,0 2-25,0 20-11,0 7 12,0 7 4,0 3-5,0-2-4,6-2-2,9-5-3,0-8-1,4-4 1,3-9-4,-2-4 2,2-3-21,-1-2-28,2 0-26,-1-10-41,-3-4-152,-5-5-116</inkml:trace>
  <inkml:trace contextRef="#ctx0" brushRef="#br0" timeOffset="355025.4549">2045 10899 388,'0'0'387,"0"0"-279,0 0-66,0 0-5,0 0 2,0 0-25,11-6-3,28 6-11,0-4-5,-5-9-19,-7 2 10,-9-3 14,-12-1 3,-3-2 33,-3 2 20,0 4 1,0 5 11,0 2-9,0 4-21,0 0-33,3 18-5,6 7 0,4 11 7,2 1-6,-6 0-1,2 3-12,-5 3-43,-1-2-39,-2 2-53,-3-3-174,0-7-165</inkml:trace>
  <inkml:trace contextRef="#ctx0" brushRef="#br0" timeOffset="359557.0987">3055 17892 593,'0'0'141,"0"0"-89,0 0-4,0 0 34,0 0-11,0 0-36,0 0-18,-17-36-5,17 36 2,0-1 2,0 1-1,0 0-2,0 0-1,-2 5-12,2 18 5,0 9-5,0 8 7,0 5-1,0 0 1,3 0-6,5-2 0,3-7 0,-1-6 0,-3-11-1,-2-6 0,-2-7 2,-2-6 0,1 0-2,-1 0 3,2 0 5,3 0-5,0-10-3,5-1-13,-4-1-19,2 0-34,-5 0-76,-1 1-106,-3-4-142</inkml:trace>
  <inkml:trace contextRef="#ctx0" brushRef="#br0" timeOffset="359739.7515">3008 18070 587,'0'0'158,"0"0"-83,0 0-45,0 0 28,0 0 25,0 0-47,-25-7-36,37 5 1,7-1-4,5-1 2,0 1-57,-2-5-89,1 2-71,-1-1-177</inkml:trace>
  <inkml:trace contextRef="#ctx0" brushRef="#br0" timeOffset="359961.1097">3272 18043 737,'0'0'163,"0"0"-146,0 0-5,0 0 10,0 0-15,0 0-7,20-13-72,-11 8-90,1 4-41,-6-3-306</inkml:trace>
  <inkml:trace contextRef="#ctx0" brushRef="#br0" timeOffset="360138.1155">3272 18043 568,'3'87'268,"-3"-87"-229,0 0-39,0 0 0,0 0 41,3 0-41,9 0-10,2 0-115,2-7-40,-7 1-137</inkml:trace>
  <inkml:trace contextRef="#ctx0" brushRef="#br0" timeOffset="360421.7769">3475 18045 824,'0'0'173,"0"0"-144,0 0-11,0 0 14,0 0-15,0 0-17,48-20-25,-20 12-63,2-1-38,0-1-111,-5 0-196</inkml:trace>
  <inkml:trace contextRef="#ctx0" brushRef="#br0" timeOffset="360814.0564">3679 17926 602,'0'0'165,"0"0"-52,0 0-7,0 0-37,0 0-51,0 0-15,0 0 4,69-21 5,-43 21-2,-7 6 1,-6 9-1,-13 8-2,0 4 5,-19 5 13,-12 2-4,-4-4-1,4-2 11,9-12-1,8-6-5,11-5-4,3-3-22,21 1 1,21-3 7,14 0 4,10-6-5,4-7-6,-1 0 0,-2 1-1,-6-3 0,-7 1-1,-5 2 2,-12-2-1,-11 6 0,-13 0 0,-7 5 0,-6 2 1,0-1-1,0 2-7,-9 0-13,-10 0-34,-4 2-55,-2 12-20,0 2-178,4-5-221</inkml:trace>
  <inkml:trace contextRef="#ctx0" brushRef="#br0" timeOffset="371617.6087">5744 14793 785,'0'0'111,"0"0"-92,0 0-14,0 0 59,0 0-17,0 0-35,42-92-10,12 55 1,14-11-3,14-4 5,2-6-5,6-2 2,-7 3-1,-6 3-1,-8 8 2,-16 6 4,-12 6-3,-19 8 6,-6 6 16,-10 6-1,-6 5 5,0 4-7,0 5-8,0 0-13,0 0-1,0 0-13,-14 19-43,-19 15 14,-17 11-135,-18 5-150</inkml:trace>
  <inkml:trace contextRef="#ctx0" brushRef="#br0" timeOffset="372322.5509">3366 15443 551,'0'0'236,"0"0"-146,0 0-49,0 0 19,0 0-12,0 0-30,6-56-10,20 35-4,11-4-2,8-4 0,5-4-1,5 1 0,2-1 1,0 2-1,-2 5 0,-10 4 0,-11 8 0,-13 4-1,-9 7-1,-8 3-2,-4 0-6,0 0-18,0 0-16,0 0-23,0 0-32,0 2-16,0 9-23,0-1-153</inkml:trace>
  <inkml:trace contextRef="#ctx0" brushRef="#br0" timeOffset="373495.2381">7953 16689 892,'0'0'133,"0"0"-111,0 0-12,0 0 1,0 0 0,92-69 4,-37 45-9,6 0-5,-1 0 0,1 0 1,-9 4-1,-8 2 1,-10 4-3,-10 4 1,-12 3-11,-8 6-9,-4-1-5,0 2-10,-9 0-60,-17 0-140,-10 9-24</inkml:trace>
  <inkml:trace contextRef="#ctx0" brushRef="#br0" timeOffset="379086.0759">4925 15952 565,'0'0'132,"0"0"-62,0 0-36,0 0-7,0 0 24,0 0 8,0 0-19,-40 0-28,40 0-11,0 0 3,0 0 5,0 0 1,0 0 8,0 0 0,0 0 2,0 0 1,0 0-5,0 0 4,0 0-8,3 0-1,28 0-8,17 0 0,22-5 5,18-8-1,6 2 3,6-2-10,0-1 2,-4 1-2,-5 1 0,-9-1 0,-15 3 0,-15-1 1,-18 7-1,-16-2 0,-9 4 2,-4 1-2,-5 0 0,0 1 7,0-2 10,0 1 4,0-3-6,0 3-13,-2 0-2,-1 1-1,0 0 0,3 0-3,-4 0-18,-2 0-8,-2 0-4,-4 0-13,-6 9-29,-1 3-55,-5 2-75,-3 0 15,-6 0-252</inkml:trace>
  <inkml:trace contextRef="#ctx0" brushRef="#br0" timeOffset="386243.9531">14682 17504 107,'0'0'85,"0"0"-74,0 0-11,0 0 0,0 0 1,0 0-1,0 0-6,9 16-135</inkml:trace>
  <inkml:trace contextRef="#ctx0" brushRef="#br0" timeOffset="389585.4288">15487 17545 243,'0'0'112,"0"0"-53,0 0-11,0 0 2,0 0 13,0 0-2,20 0 3,-15 0 1,-4 0 8,-1 0-30,0 0-5,0 0-8,0 0-7,0 0-5,0 0-4,0 0-3,0 0-5,0 0-6,-6 0 0,-7 0 3,-6 0 10,-5 0-13,-3 0 4,2 0-2,-1 0-1,1 0 0,4 3 0,2-3 1,7 1 0,7 1-1,5-2-1,0 0-5,0 0 5,2 0 2,13 0 0,12 0 1,4 0-1,2 0 0,-2 0-1,-1-2-1,-3 1-2,-1-3 2,-3 2-1,-7-2 0,-5 4-9,-4-2 0,-5 0 7,-2 2 2,0 0 1,0 0 0,-6 0-25,-11 0 18,-3 0 6,-5 4 1,0 0 1,-5 3 2,2-1-3,-3 1 2,-1 0-1,6-1 2,0-2 0,10-2 6,4 1-3,9-3-5,1 1 6,2-1-7,0 0 0,0 0-2,0 0 1,8 0 1,11 0 0,5 0 2,4 0 1,2 0 2,1-1-5,1-2-2,-1 3 2,-3 0 0,-5 0 0,-4 0 1,-8 0-1,-8 0 0,-3 0-7,0 0 1,-14 0-10,-14 3 16,-9 0 9,-6 1-7,-2-2 5,3 1-6,3 0 15,11 0-7,10-1 2,5 0-7,11-2-4,2 2-11,0-1 11,10 1-6,11 0 6,9-1 2,6-1 1,1 0 0,-3 0-3,-1 0-3,-3 0 3,-8 0 0,-8 0 4,-8 0-4,-6 0 0,0 0 3,-12 0 0,-15-1-4,-9 1 1,-8 0-39,-7 0-88,-4 1-98,-5 5-26</inkml:trace>
  <inkml:trace contextRef="#ctx0" brushRef="#br0" timeOffset="394917.7485">8560 17723 650,'0'0'159,"0"0"-121,0 0-17,0 0 27,0 0 49,0 0-37,0 0-33,-9-14-11,9 14-5,0 0-1,0 0 2,0 0 0,0-1-3,0-3-2,0-1-1,0-1-1,-5-2-5,2 2 5,-3-2 0,2 2 1,-2 1 5,4 0-6,-1 4 11,2-3 0,-1 2-7,1 2-3,1 0 1,0 0 6,0 0-10,0 0 0,0 0-2,0 2-1,4 15-5,13 5 5,4 6 3,4-1-1,2 0 0,-5-3-1,1-2 0,-6-6-1,-6 0 0,-3-9 0,-4-3 3,-4-2-3,0-2 0,0 2 5,0 2 4,-15 1-4,-7 1 13,-5 1-12,0-1-3,-2 0-3,5 1-9,4 3-51,2 1-51,0 4-52,10-1-199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6T04:52:55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3817 1398 138,'0'0'421,"0"0"-372,0 0-14,0 0 44,0 0 8,0 0-6,-2-56-26,-1 54-19,3 1-11,-1 1-3,1 0-3,0 0-2,0 0-9,0 0-2,0 0-4,0 0 1,0 0-2,0 0 0,0 0 0,0 0 0,0 0-1,0 3-1,0 11 1,0 6 0,0 6 3,0 7-3,1 2 2,5 3 0,1 2-1,1 0 0,4-1 0,0 3-1,3 3 0,-6-1 2,4 3 0,-2 3 3,-4 2-1,5 1 12,-6 3 3,2 2-3,-2 3-7,-2-1 4,5 2-6,-3-2 0,0-3-5,3 2 3,-2 4-3,-1 0 0,-1-1-1,-2 2 0,0-5-1,-3 0 1,0 0 0,0-2 0,0 0 2,0-2-3,1 0 7,1-2-1,1 2-1,-1-5-3,2 1-1,3 0 0,-1 2 0,0-1 0,0 0 0,3-1 0,-5 0 2,1 3-2,-1 1 1,1-5 2,-2 0-3,2-4 3,0-2 2,-2-2 0,0 1-2,2 0 1,-3 0-3,2 3 0,0 0-2,2-2 3,0 2-2,0-2 0,0-3 0,-1-1 0,-2-7-1,-2-5 2,1-5-2,-1-5 0,3-4 3,-2-3-2,-1-5-1,0-1 0,-1-2 2,0-3-2,0 0-1,0 0-5,0 0-27,-9-10-59,-14-11-77,-7 1-251</inkml:trace>
  <inkml:trace contextRef="#ctx0" brushRef="#br0" timeOffset="1802.0702">1549 4273 717,'0'0'93,"0"0"-82,0 0-11,0 0 3,0 0 6,0 0 46,-30-27 0,30 25-31,0 2-10,0 0-6,0 0-5,0 0-1,9-2-1,16 2 1,11-2 4,14-2-4,11 2-1,10-4-1,7-1-1,5-1 1,4 0 1,10-2-1,3-1 1,7-2 1,5-1-2,5-3 0,5-2 1,-3 1-1,-1 2-2,-12 2-10,-9 11 12,-9 3-5,-15 0 3,-4 1-1,-8 6 1,-3-1 2,5-2-1,-2-1 1,3-3 2,5 0-1,4 0 2,10 0-1,0 0-2,-1 0 4,-2 0-4,-2-3 1,7 2 4,-2 1-2,-1 0 2,-4 0-4,-2 0 1,-4 0-1,-4 0-1,-2 0 0,-3 0 0,-1 0 1,-2 0 1,1 0 0,2 0-1,-1 0 0,0 0 4,0 0-3,-1 0 5,2 0-1,1 0-5,3-2 8,0-2-7,1 1-2,0-2 1,0 2 0,3 0 0,-2-1-1,-1 1 1,-2 3-3,0-1 2,-1 1 0,4 0 0,1 0 1,3-2-1,3 0 0,-4 0 0,2-1 0,-2-2 0,4 4 0,2-1 0,-4 1-1,2-2 0,-2 3 1,-3-4 0,-2 2-2,-4 0-8,-4 0 10,-2 2 0,-3 0 0,0 0 2,3 0 0,1 0-2,-2 0 0,0 0 1,-3 0-2,-1 0 0,0-2 1,0 0 1,2 1 0,-1-1-1,-2-1-1,2 2 0,-1 0 1,1-1 1,1 0-1,1-1-10,2 0-3,-1 0-7,-2 1 5,-1-3 10,-1 1 2,-6 0-7,3 0 3,1 1 7,-4 0 2,1-2 0,-1 3-1,-4-2 0,-3 3-1,-2 1 0,-2 0 0,3 0-1,0 0 1,-1 3 1,1 1 0,-4 2 0,-2 0 1,-1-2 7,2-1-6,-1 1 0,2-2 4,2 2-7,3-2 0,1-2 2,2 0-2,-2 0 0,-1 0 1,-3 0 0,-2 0-1,-2 0 4,-1-1-4,2 1 0,-1 0 0,-1 0 0,-2 0 1,2 0-1,-3 0-1,1 1 1,-2-1 2,-1 2-2,-3-1-1,-1 1 1,-5 1 0,4-2 0,-4 0-2,-1 1-1,-3-2 3,-3 0 3,-4 0-2,0 0 1,0 0-2,-2 0 0,1 0-1,2 0 1,-2 0 2,3 0-2,-2 0 0,0 0 2,-1 0 0,-2 0 7,-2 0 2,-2 0-6,2 0 2,0 0-5,0 1 9,-1-1-9,-2 0-2,0 1-1,0-1-47,0 0-70,0 0-128,0 0-180</inkml:trace>
  <inkml:trace contextRef="#ctx0" brushRef="#br0" timeOffset="2250.7297">10460 3776 671,'0'0'155,"0"0"-107,0 0 31,0 0 7,0 0-19,0 0-8,-14-16-25,12 16-1,2 0-5,0 0-3,0 0-10,0 0-5,0 0-6,0 13-3,6 6 2,10 5 9,7-1-9,-1 1 0,1 1-2,-3-3 0,0 0 0,-5-1-1,-8-3-1,-5 3-2,-2 4 2,-14 0 1,-19 4-3,-8-2 3,-4-1-1,-3-4 1,5-2 1,5-7 5,7 0 1,7-4-2,11-3 1,6-3-5,4 0-2,3-1 1,0-1-11,0-1-32,0 0-45,0 0-56,4-13-240</inkml:trace>
  <inkml:trace contextRef="#ctx0" brushRef="#br0" timeOffset="3523.4469">3872 1302 689,'0'0'156,"0"0"-108,0 0 41,0 0-15,0 0-17,0 0-28,-25-14-18,25 14-8,-3 1-3,-8 19 5,-4 10 4,-5 1 5,-4 3-5,3-3-5,0-2-1,3-1 4,3-5 0,6-6-1,3-7-4,4-6 2,1-2-2,1-2 0,0 0 2,0 0 1,0-4 3,0-19 4,0-6-12,9-5 8,0 0-4,6-1 6,0 8-3,-2 0-3,2 5 11,-4 10-5,-3 2 10,-2 7-4,-6 2-4,5 0-8,1 1-4,12 0-4,4 0 4,5 5 0,9 9 0,1 0 1,-1 3 0,1-3-2,-4 0 1,-3 0-3,0-3-7,-8-1-7,-4-4-6,-9-2-12,-3 0-27,-6-4-26,0 0-5,0 0-79,-21-4-166</inkml:trace>
  <inkml:trace contextRef="#ctx0" brushRef="#br0" timeOffset="4860.3423">2577 996 556,'0'0'159,"0"0"-130,0 0-5,0 0 35,0 0-3,0 0-15,0-27-14,0 19-14,0 0-3,-3 1 19,-2 0-7,-3-1-3,-1 1-4,-2 2 0,1-1-5,-2 1 3,0 4-9,-3 0 4,3 1-1,-4 0 2,-1 0-8,-1 0 1,2 11 0,1 5-1,3 0 1,2 4 0,5-4-3,4-1 2,1-3 2,0-3-3,1-2 0,8-2-1,3-4 0,0-1 1,6 0 0,-2 0 9,2-7-3,-4-4 1,5-3 4,-7 1 7,4-1-3,-4 0 3,-3 1 5,-3 4 4,0 3-10,-6 3 10,0 3 1,0 0-10,0 0 1,0 0-5,0 0-14,0 15-2,0 11 2,0 11 4,0 7-4,8 6 4,5 3-3,2 6-1,3 5 0,-2 3 0,-4-1 0,-1-3-11,-8-5-3,-3-14 5,-3-10 8,-20-14-1,-5-11 4,-5-4 5,-1-5 6,1-3 4,3-18 5,5-9-1,7-9-13,3-12-5,15-4-3,0-6-4,6-2 0,19 6-8,10 1-27,8 9-6,6 9-20,2 11-76,-2 8-23,-9 7-184,-10 5-92</inkml:trace>
  <inkml:trace contextRef="#ctx0" brushRef="#br0" timeOffset="5371.6044">2862 928 641,'0'0'81,"0"0"-24,0 0 62,0 0-2,0 0-49,0 0-15,-9-57 4,7 57-6,1 0-11,-1 0-22,-2 0-16,1 6-2,-4 16 1,1 6 0,-2 4 4,8 1-5,0-2 0,0-3 2,3-4-2,11-4-21,3-7-33,7-8-40,2-5 17,4 0-78,-2-10-20,0-11 58,-7-3 94,-9-2 23,-2-1 30,-2-3 43,-5 3 24,0 2-12,0 2 7,-3 3-10,0 4-40,0 7 11,0 5 4,0 2-6,0 2-19,0 0-12,0 0-10,0 10-10,0 11 1,0 10-1,3 4 8,6-2-3,0-4-5,3-3 0,4-6 1,1-5-1,4-7-30,7-8-61,5 0-31,-2-6-137,2-17-207</inkml:trace>
  <inkml:trace contextRef="#ctx0" brushRef="#br0" timeOffset="5715.2496">3260 849 831,'0'0'142,"0"0"-118,0 0 6,0 0-4,0 0-22,0 0-2,-10 24-2,25-20-7,1-2-13,-2-2 17,-1 0 6,-4-5-3,0-8 7,-3-6 16,3 0 14,-5-2 11,-1 5 3,2 3-10,-2 4 0,1 7-14,2 2-18,2 0-9,8 18-5,0 13 5,-5 10 14,-5 6-3,-3 0-10,-3-1 2,0-5 0,-9-8-2,0-5-1,-1-8-4,2-6-21,5-2-55,2-6-70,1-6-85,0 0-288</inkml:trace>
  <inkml:trace contextRef="#ctx0" brushRef="#br0" timeOffset="9666.2551">4154 4101 147,'0'0'83,"0"0"-61,0 0 1,0 0 64,0 0-9,0 0-43,0 0-14,0 0 3,0 0 7,0 0-6,0 0-7,0 0-4,0 0 7,0 0-7,0 0-1,0 1 4,0-1 3,0 0-2,0 0 4,0 0-1,0 0 0,0 0-8,0 0 0,0 0-5,0 0 0,0 0-1,0 0-3,0 1 6,0-1-2,0 0-1,0 0-4,0 0 2,0 0 2,0 0 4,0 0 9,0 0 0,0 0-1,0-5-8,0-1-11,0-1 2,6 0 0,-1-1-2,2-2 1,-3 1-1,2 0 7,-1-1-1,1 2-3,-2-2 4,2 2-2,-3 0-4,3-1 0,-1 4 5,-1-6-6,0 3 8,4-2-1,-4-2-4,2 3 4,-1-2-2,1 0-3,4 1 3,-1 0-2,-1 0-2,-1-1 0,-1 0 1,0 2 3,2-3-2,-2 0-2,0-1 1,-1-1 1,0 0-1,1-2 1,-3 0 0,3 0-3,4-1 1,-2-2 0,-1 2 1,-1 0-2,0 3 4,0 2-4,-3 1 4,2-3 2,-1 6 1,-1-3-4,2 1-2,-1-1-1,3 1 2,1-1-2,-2 0 0,0 0 1,4-3-1,-2 1 3,-3-1 0,3-1 1,-2 1-1,0 0 1,3 0-3,-3 1 2,0 0 1,0 2-2,0 0-2,0 0 1,0-1 1,3-1-2,-1-1 2,2-1-1,-3-1-1,1 0 2,4-2 0,-5 2-1,0 1 1,2 1-1,-1 2 2,-2-2-1,0 1-2,3-1 1,-2-2-1,1-1 0,1 1 3,-2-2-2,2 1 2,0-1-1,-1 2 0,0-2-2,1 2 3,-1-2-2,0 1 2,3 0-1,-2 3 0,3-1-1,-6 2 4,5 3-4,-5 0-1,0 2 0,1-2 2,-3 1 0,4-2-2,-2 0 0,0 0 0,3 1 1,-2-2-1,1 1 0,-2 0 0,1 0 0,1-1 1,-2 0 1,0-1-2,1 0 1,-3 1 0,1 0-1,-2 5 3,-2-4-2,1 1 2,-2 0-3,3-1 1,-3 1 0,0-3 2,3 5-3,0 0 0,-1 2 1,-1 1-1,2 0 0,-2-3 0,3 2 2,0-2-2,-1 1 1,1-3 4,-1 4 0,0-2 1,0 0-2,0 1 1,0 3 0,0-2 2,0 0-5,-3 1 2,3 1-2,-1 0-1,-1 1 2,1 0 1,-1 0 3,-1 0 0,0 2-1,0-1-1,0 0-4,0 2 8,0 0-8,0 0 6,0 0-6,0 0 6,0 0-5,0 0-2,0 0-1,0 0 1,0 0 0,0 0-2,0 0 0,0 0-1,0 0-26,0 0-22,0 0-28,0 0-10,2 0-97,5 0-79,2 4-36</inkml:trace>
  <inkml:trace contextRef="#ctx0" brushRef="#br0" timeOffset="11709.2153">4991 2504 189,'0'0'239,"0"0"-211,0 0-3,0 0 12,0 0 17,0 0-18,0 0-23,-8-19-9,8 16 2,-1 3 19,-1 0 4,2 0-11,-1 0-2,1 0-3,0 0-6,0 0-7,0 0 0,-2 0 1,1 0 3,1 0 4,-2 0 2,2 0 8,-1 0 3,-3 0-1,4 0-1,0 0-2,0 0 3,0 0 3,0 0-1,0 0-1,0 0 5,0 0-10,0 0 0,-2 0 0,2 0 0,0 0-1,0 0-2,0 0-6,-1 0-2,1 0 1,0 0-3,0 0 1,0 0-1,-2 0 4,2 0-2,0 0 1,0 0 2,0 0 5,0 0-3,0 0-5,0 0 5,0 0-1,0 0-5,0 0-1,-1 0 1,1 0 0,0 0 0,-2 0-4,1 0 6,1 0 6,0 0-6,0 0-5,-2 0 2,2 0-3,0 0 0,-1 0 1,1 0-1,0 0 0,0 0-1,0 0-2,0 0 2,0 0 1,0 0 0,0 0-1,0 0 1,1 0 0,5 0 3,3 0-2,-3 0 2,0 0-3,0 0 0,2 0-1,2 0 1,2 0 0,9 0 0,2 0-1,3-3-3,4-1 1,1 0 1,1 2 0,-3-4 1,0 4 0,-4-2 1,-4 0-2,4 2 0,-4 0-6,3-1 2,3 2 1,4 0 5,5-2-1,4 1 1,8 0-5,1-3 5,2 2 0,1 2 0,-1-1 0,-8-1-1,-1 0 0,-5 0 0,-3 0 1,-4 1 0,-6-2 0,-1 3-2,-1-2 2,2 1 1,0-1 0,4 0 0,2-1-1,4 0-1,3-1 1,4 1 0,1-1 0,5 1 0,-2 1-1,1-1 0,-4 4-3,-4-4-3,-6 2 0,-2 2 5,-3-4-5,1 2 7,2-1 1,3 0 0,4-1-1,6 1 0,4-2 0,5 3-3,-3-2 3,2 4 0,-3 0-3,-3 0-8,1-1 0,-3-1-4,3 1-4,-4-2 15,4 0 0,-4 0 4,-4 0-7,-3 0-1,0 1 7,-4-2-2,2 2 1,2 0 2,1 0 1,3 0 3,7-1-4,2 0 0,1 1-1,-1-1 1,1-2 0,-2 3 0,0-1 0,-2 0-4,3 0 6,-5-1-4,0 1 2,-4 0-2,-3 0 1,-2 2-2,2-1 2,-2 0 2,2 1 0,1-1-1,4 1 0,2 1 0,3-1 1,3 1 0,1 0 0,-3 0 0,0 0-2,-1 0 1,-3 0 0,2 0 0,-2 0 2,2 0-3,-5 0 1,-1 0 0,-3-2 2,-2 2-2,0-1-1,-1 1-2,0-2 3,3 0 0,1 0-1,5-1 3,3 2-4,1-1 1,2 0 1,-2 2 0,0 0 3,-1 0-3,0 0-1,-3 0-2,-4 0-5,1 0 8,-6 0-1,0 0 0,-5 0 1,0 0 0,-4 0 0,0 0 1,-2 0-2,-2 0 1,-5 0 0,1 0 2,-2 0 4,-2 0 1,1 0 2,-2 0-4,0 0 4,-3 0-4,-2 0 15,0 0-6,-2 0 0,-2 0 2,-2 0 2,0 0 2,0 0 3,0 0-6,0 0-12,0 0-3,0 0 2,0 0-4,0 0-26,0 0-31,0 0-27,-6 4-70,-19 0-178</inkml:trace>
  <inkml:trace contextRef="#ctx0" brushRef="#br0" timeOffset="44179.0554">5040 2799 263,'0'0'99,"0"0"-15,0 0-35,0 0 1,0 0 5,0 0 60,0 0-28,-3-7-44,3 6-10,0 1-8,0 0-4,0 0 5,0 0-1,-3 0-3,3 0 3,0 0 1,-2 0-9,0 0-3,2 0-7,0 0-4,0 0-2,0 0 2,0 0-3,0 0 1,0 0-1,0 5-1,-6 12-3,-2 9-28,-1 4-74,1 2-89,0-1-49,8-5-84</inkml:trace>
  <inkml:trace contextRef="#ctx0" brushRef="#br0" timeOffset="44373.9211">5004 3185 377,'0'0'108,"0"0"-48,0 0 4,0 0 51,0 0-29,0 0-41,15 61-17,-13-46-12,-2 5-2,0 3-10,0 8-4,0 5-47,-8 3-129,5-3-40,3 0-240</inkml:trace>
  <inkml:trace contextRef="#ctx0" brushRef="#br0" timeOffset="44516.8803">5057 3695 363,'0'0'103,"0"0"-38,0 0 14,0 0 6,0 0-11,0 0-45,-8 67-21,8-53-8,0 2-81,3 3-118,5 1-292</inkml:trace>
  <inkml:trace contextRef="#ctx0" brushRef="#br0" timeOffset="44659.1178">5068 4077 408,'0'0'95,"0"0"-71,0 0-12,0 0-6,0 0-6,0 0-32,-8 82-169,9-65-54</inkml:trace>
  <inkml:trace contextRef="#ctx0" brushRef="#br0" timeOffset="44784.805">5085 4224 120,'0'0'130,"0"0"23,0 0-18,0 0-11,0 0 11,0 0-64,3 36-17,-3-36-19,0 0-24,0 0-11,2 3-27,3-2-113,-2 1-191</inkml:trace>
  <inkml:trace contextRef="#ctx0" brushRef="#br0" timeOffset="45624.4144">5258 4521 587,'0'0'225,"0"0"-138,0 0-15,0 0-11,0 0-13,0 0-17,-36-47-6,29 49-16,-10 20-8,-11 12 0,-3 12 0,-5-1 1,1 2-1,7-3-1,6-3 0,4-4 2,6-7-1,4-10 1,4-8-2,2-6 0,1-5 2,1-1 2,0 0 2,0-1 12,0-15 7,0-11-15,12-6-7,3-7-2,3-2 0,4 1 0,-1 7 0,0 3 3,3 7 0,-8 5 6,1 2 1,-5 2 5,2 1 5,-3-1-4,4 3-11,-3 2 6,0 1-7,4 5-1,-1 4-3,1 0-1,1 6 1,-1 15 0,2 2-1,0 4 0,0-1-1,2 0 1,0 1 0,1-2 2,0-2-2,-3 1 0,0-6 0,-6-1 0,-3-5 0,-5-5 1,-1-1 3,0-4-4,-3-1 0,0-1 1,0 0 0,0 0-1,0 0-8,0 0-17,0 0-30,0 0-51,0 0-35,0 3-209,-15 3-314</inkml:trace>
  <inkml:trace contextRef="#ctx0" brushRef="#br0" timeOffset="46052.7833">4979 4953 82,'0'0'627,"0"0"-512,0 0-58,0 0 34,0 0-13,0 0-21,-65-2-17,65-1-18,0-1-5,8-1 0,10-5-9,9-2 5,12 1-8,10-2-1,11-2-4,4 1 1,3-3-1,-7 1 0,-13 5 0,-15 2 1,-17 7-1,-8 0 0,-7 2 1,0 0 2,0 0 8,0 0 7,0 0-2,0 0-9,0 0-2,0 0-5,0 0 1,0 0-1,0 0 0,0 0-19,0 0-62,0 4-59,0-2-161</inkml:trace>
  <inkml:trace contextRef="#ctx0" brushRef="#br0" timeOffset="50004.8243">10995 4361 353,'0'0'97,"0"0"-20,0 0-14,0 0 48,0 0 19,0 0-55,0 0-8,-41-65-14,40 61-15,-1 1-5,2 0 7,0 3 0,0 0-8,0-1-8,0 1-6,0 0-7,0 0-3,0 16-8,0 19 0,0 18 0,0 11 7,-3 6-3,-7-1-4,1 0 2,1-2 1,4-7-4,4-12 3,0-9-1,1-11-1,10-12 0,1-7 0,3-5 0,-2-4 1,8 0 1,3-15 1,4-5-1,0-4 0,2-1-2,-7 1 1,-2 4 0,-8 5-1,-3 4 0,-5 6 0,-4 1-9,-1 4-51,0 0-55,-22 0-140,-6 3-204</inkml:trace>
  <inkml:trace contextRef="#ctx0" brushRef="#br0" timeOffset="50281.1465">10998 4679 920,'0'0'92,"0"0"-56,0 0 11,0 0 26,0 0-17,0 0-30,0 0-24,32-66-1,14 59 2,2-1-2,-2 2 1,-5 0-2,-5 0 0,-12 0 2,-11 4-1,-8 0-1,-5 1-2,0 1-27,-5 0-36,-25 0-59,-13 9-199,-13-1-170</inkml:trace>
  <inkml:trace contextRef="#ctx0" brushRef="#br0" timeOffset="51809.91">3659 2414 535,'0'0'177,"0"0"-77,0 0-22,0 0 5,0 0-15,0 0-16,-11-30-15,11 29-6,0 1-14,0 0 0,0 0-16,0 19 0,0 16-1,0 14 6,0 6 8,0 0-2,0-3-8,0-6-1,0-8 0,0-8-2,3-7-1,0-5 0,0-5 2,-3-6-1,2-4 0,-2-3 0,1 0 1,-1 0 6,2 0 15,-2-13 1,0-11-17,0-7-1,0-4-6,0-6 2,-5 3-2,-1-4 1,0 5-1,0 4 0,2 7 1,1 6 3,0 5 2,1 2 2,1 4-1,1-1 0,-2 3-3,2 2-1,0-1 1,0 4 0,0-1 1,0 3 0,0 0 1,0 0-4,-1 0-2,1 0 0,0 0 0,0 0-4,0 0 7,0 0-3,0 0 0,0 0-1,0 0 1,0 0 0,-2 0-2,2 0-5,-1 5-29,-2 7-30,-6 6-59,-2 0-108,-6-5-206</inkml:trace>
  <inkml:trace contextRef="#ctx0" brushRef="#br0" timeOffset="56469.1436">2453 1882 365,'0'0'88,"0"0"-39,0 0-17,0 0 14,0 0-1,0 0 3,0 0 5,-43-2-3,34 2-6,1-3-16,-1 3-10,1 0 6,3 0-8,2 0 8,3 0 9,0 0-12,0 0-11,8-6-7,23-1 2,15-6-3,15 0-1,11-1-1,11-2 4,5-3-3,6-1-2,3-1 1,-1 0 0,1 1 0,-11 3 0,-12 2 1,-16 3-1,-21 6-1,-16 1 1,-10 2 1,-7 3 1,-4 0-2,0 0 0,0 0 2,0 0-1,-15 0-1,0 0-11,-9 9-52,0 4-34,-8 5-91,5-1 17,-3-2-150</inkml:trace>
  <inkml:trace contextRef="#ctx0" brushRef="#br0" timeOffset="56904.2994">2401 2030 470,'0'0'134,"0"0"-54,0 0-35,0 0 1,0 0 31,0 0-11,-45 0-24,45 0-23,3 0-15,14-1 3,8-8-1,15-4 10,8 1-3,15-3-3,11-5-2,13-2-4,10 0 4,7-2 5,-2 2-3,-4 0-5,-8 2 1,-13 4-4,-14 2-2,-18 4 3,-17 3-1,-9 2-2,-13 2 0,-4 3 6,-2 0 6,0 0 0,0 0-5,0 0-3,0 0-4,-11 0-1,-5 8-16,-6 7-40,-1 8-69,-2-2-104,-4-6-163</inkml:trace>
  <inkml:trace contextRef="#ctx0" brushRef="#br0" timeOffset="66573.8377">4182 6481 585,'0'0'79,"0"0"2,0 0-12,0 0-8,0 0-5,0 0-13,0 0-5,0 0-16,-25-61 2,25 58 3,0 0 5,0 2-5,0-2 3,0 2-4,0-2 1,0 0-6,0 0-7,0 0-1,0 3 0,0 0-6,0 0-3,0 0-3,0 0-1,0 6-1,0 15 1,0 16 0,0 8 1,0 9 0,0 3-1,0 4 0,3 2 1,0-2-1,-1-2 1,1-1-1,-3 0 0,0-5 0,0-4 0,0-9 0,0-9-2,0-10 1,0-8 1,0-8-1,0-2-2,0-2-5,0-1-6,0 0-5,0 0-3,0-7-11,-2-12-41,2-10-46,0-9-98,6-3-21</inkml:trace>
  <inkml:trace contextRef="#ctx0" brushRef="#br0" timeOffset="67031.603">4473 6493 475,'0'0'95,"0"0"-22,0 0 31,12-71 2,-12 58-13,0 4-22,0 2-22,0 2-4,0 2-10,0 2-1,0-1-2,0 2-10,0 0-16,0 0-3,0 0 0,0 0-1,0 3-2,0 19 2,0 13 0,-3 14 5,-3 7 0,0 8-1,0 9 0,2-4-4,1 0 0,3-1-2,0-1 1,0-4 0,4-6-1,4-14 0,2-13 0,1-11 1,-5-9-1,-2-5 0,-2-4 0,-2-1-2,0 0-8,0 0-10,0-11-39,-9-4-21,-11-2-41,-5 3-67,-9-4-49,-2 2-120</inkml:trace>
  <inkml:trace contextRef="#ctx0" brushRef="#br0" timeOffset="67572.123">4133 6992 344,'0'0'309,"0"0"-190,0 0-46,-101-25 2,81 23 27,4-2-38,5 4-21,1-2-10,7 2 3,3 0-2,0 0-6,0 0-14,0 0-8,0 0 0,3 13-1,12 6 9,4 6 4,5 3-2,3 3-2,3 5-6,-2 3 1,2 2-1,0 3-2,-5-2-4,5-2-2,-4 0 0,-1-6 0,-1-8 6,-2-5-6,-2-9 1,-3-6-2,0-5 3,4-1-2,1-1 2,5-19 0,1-9 2,5-6-2,0-6 0,0-4-2,-1 1 2,-2 5 0,-6 2-1,-1 5-1,-6 5 0,-3 6 5,-4 4-3,-4 7 6,-1 1 3,-2 4-9,-3 4 0,0-1 1,0 2-6,0 0 2,0 0-1,0 0-25,0 2-25,0 15-22,0 7-36,-12 2-51,-9-1-176</inkml:trace>
  <inkml:trace contextRef="#ctx0" brushRef="#br0" timeOffset="77322.8955">4165 9096 470,'0'0'46,"0"0"8,0 0-28,0 0-2,0 0 16,0 0 36,20-74-14,-18 71-9,-2 1-16,0 2-7,0 0 23,0 0-10,0 0-16,0 0-4,0 0-4,0 0-4,0 0 0,0 0-12,0 0 0,0 11 3,-2 10-4,-1 12 2,-1 10 9,-2 11-5,-3 10-3,0 5 7,-3 7 10,-3 7-4,6 4-3,0 2-6,9-1-5,0-4-1,3 0 0,14-3 0,2 3-2,-2 2 0,0 7 2,-5 6-1,-3 2-2,-3 7 2,-6 0 0,0 3-2,0 0 1,0-2 1,0-5-2,0-5 0,3-3 0,0 1 6,0-3 3,-1 0 2,1-4 0,-2-2-3,2-3-3,0 5 0,1 0-4,-4 3 1,0 5 0,0-2-2,0-3 2,0-3-2,0-5 0,0-8 1,0-7-1,0-4 2,8-8-1,-2-3-1,0-4 0,-3 0 0,-1-2 0,-2-5 1,0-2-2,0-9 1,0-6 0,0-7-7,0-6-1,0-6-5,0-3-12,-2-4-32,-1-1-5,-3 0-20,-5-8-164,-9-16-192</inkml:trace>
  <inkml:trace contextRef="#ctx0" brushRef="#br0" timeOffset="78673.7412">885 12461 518,'0'0'107,"0"0"-77,0 0-25,0 0-1,0 0-1,0 0 0,0 0 28,36-60 6,-11 56-20,2 2-3,7 2-7,5 0-3,5-2 4,8 0-3,9-4 3,15 0 0,9-2 10,13 2-1,1 0-8,4 0-8,6 0 1,6-1 1,11 0 1,6 0 6,4 0 0,8-2-5,5-1 3,-5 0-4,5 3 2,-6 1 6,-7 1 0,1 4 1,-7-1-5,-5 2-1,-1 0-4,0 0 2,0 0 3,0 0-5,-2 0 2,2-1-3,-5 1 3,3-2-3,-1 1 1,-3 0-2,3-2 10,3 0 1,4 1-2,2-1 1,6 1-11,-1 2 1,-5 0-1,-4 0 1,-4 2-1,-6 9 0,-4-3 2,-6 3-1,0-4 0,1 2-1,0-5-1,-2 1 0,-2-4 2,-1-1-2,1 0 1,-2 0 0,2 0 0,0 0 0,-3 0 2,2-1-2,-5-7 0,1 3 0,-3 0 0,-1 4 0,-3 1-2,2 0-1,-2 0-20,1 0 7,1 0 9,2 0 7,1 0 1,-1 0-1,1 0 1,-1-2 4,4 0-4,2 0 0,-2 0 1,-2 2-2,-3 0 2,-2 0-1,1 2-1,-4 4 0,-1 0 0,-1 1 0,-8-4-1,-3-3 0,-3 0-3,-1 0 4,-1 0 2,-1 0-2,-4-3-2,-9 0 2,-7 0 2,-8 2 9,-9 1 5,-4 0 4,-4 0 2,-7 0 0,-4 0-3,-3 0-2,-3 0 0,-3 0 0,0 0-1,-2 0 1,-3 0-1,0 0-4,0 0-8,0 0-2,0 0-2,0 0-28,0 0-49,-2-4-73,-20-12-223</inkml:trace>
  <inkml:trace contextRef="#ctx0" brushRef="#br0" timeOffset="79845.5083">5358 5561 403,'0'0'141,"0"0"-86,0 0-10,0 0 44,0 0 3,0 0-40,0 0-24,0 0-16,0 6-9,0 6-3,3 7-1,-3 5-76,0 5-138,0 6-94</inkml:trace>
  <inkml:trace contextRef="#ctx0" brushRef="#br0" timeOffset="80040.3674">5385 6686 502,'0'0'34,"0"0"-14,0 0-20,0 98-16,0-69-121,0 3-243</inkml:trace>
  <inkml:trace contextRef="#ctx0" brushRef="#br0" timeOffset="80224.7959">5391 7774 521,'0'0'14,"-20"87"-14,13-43-70,7-3-1,0-2-37</inkml:trace>
  <inkml:trace contextRef="#ctx0" brushRef="#br0" timeOffset="80404.6699">5431 8607 556,'0'0'95,"0"0"-38,0 0-40,-7 78-8,7-56-9,0 9-4,1 5-80,1 5-56,-2 4-138</inkml:trace>
  <inkml:trace contextRef="#ctx0" brushRef="#br0" timeOffset="80560.3266">5428 9350 143,'0'0'363,"0"0"-307,-10 107-21,4-69-2,1 0-6,-2 3-27,7 3-7,0 0-54,0-2-99,0 0-269</inkml:trace>
  <inkml:trace contextRef="#ctx0" brushRef="#br0" timeOffset="80733.5186">5407 10300 230,'0'0'302,"0"0"-237,-9 90-39,9-58-14,0 5 1,0 3-13,0-1-9,0-1-63,0-2-85,0-4-196</inkml:trace>
  <inkml:trace contextRef="#ctx0" brushRef="#br0" timeOffset="80879.978">5369 11201 299,'0'0'124,"0"0"-124,0 0-127</inkml:trace>
  <inkml:trace contextRef="#ctx0" brushRef="#br0" timeOffset="81029.5075">5395 11756 364,'0'0'0,"0"0"-158</inkml:trace>
  <inkml:trace contextRef="#ctx0" brushRef="#br0" timeOffset="81225.3905">5437 12168 663,'0'0'105,"0"0"-105,0 0-10,0 0 8,0 0-15,0 0-73,23 40-92</inkml:trace>
  <inkml:trace contextRef="#ctx0" brushRef="#br0" timeOffset="81644.712">5510 12281 544,'0'0'252,"0"0"-182,0 0-53,0 0 2,0 0-5,0 0-14,0 24-51,0-24-112,3 0-52</inkml:trace>
  <inkml:trace contextRef="#ctx0" brushRef="#br0" timeOffset="81852.646">5510 12281 7,'-12'-60'664,"5"60"-664,2 0-39,5 0-37,0 0-67</inkml:trace>
  <inkml:trace contextRef="#ctx0" brushRef="#br0" timeOffset="82933.2661">10589 12072 854,'0'0'165,"0"0"-120,0 0-9,0 0 25,0 0 11,0 0-31,-78-16-21,78 16-14,0 0-2,0 5-1,0 9 1,16 2 12,8 5-2,8 4-4,3 0-8,1 2-1,-3 0-1,-3 3 2,-6-1-2,-11 5-15,-8 1 1,-5 0 5,-3 2 5,-25-3 2,-8 0 2,-6-2 0,-6-1 1,2-2 5,1-4 1,9-5-3,8-4-3,8 0-1,9-3-2,5 3-66,4-5-73,2-8-151,0-3-361</inkml:trace>
  <inkml:trace contextRef="#ctx0" brushRef="#br0" timeOffset="91325.4495">5583 12172 154,'0'0'13,"0"0"-8,0 0 24,0 0 28,0 0 15,0 0-6,-79 0-8,79 0-5,0 0-20,0 0-3,0 0-14,0 0-8,0 0-5,0 0 0,0 0 0,0 0 5,0 0 23,0 0 20,0 0-5,0 0-2,0 0-7,0 0-11,0 0-10,0 0-10,0 0-2,0 0-2,0 0 2,0 0-3,12 0 10,1 1 5,-2 3-5,1 0-6,0-1 3,0 2-3,1-3 3,1 3 2,2 1 3,-1-2-9,7 0-2,2 0-1,6-2 0,3 2 2,6-2-2,1 2 0,6 0-1,-1 0 2,4 2-1,1-2-1,-1-1 1,0 1-1,-1-2 1,-2 3-1,-1-2-1,1 0 1,-3-1 1,2 1 2,-2 1-4,-4 1 1,3-2 0,-5 1-2,-1-2 3,0 2-1,-5 0 1,0 0-1,1 2 3,-1-2-3,2-1 1,-2 1-1,2-1 0,-2-2 0,4 1 1,1 2 0,-1-2-1,5 2 1,-1-2 0,1 3-1,1-3-1,-2 3 1,0-1 1,-1 0 2,-2-1-2,0 2 2,-2-5-2,-1 2 0,-3-2 0,0 1 1,-1-1 0,1 0-1,2 0 0,-1 0 1,2 0 0,-2 0-1,-1 0-1,0 0 1,1 1-1,-3 2 0,4 0 2,-2-2-2,-2 1 0,0-2 0,-1 0 0,1 0 0,-2 0 1,2 0-1,-1 0 0,0 0 1,0 0-1,1 0 1,0 0-1,2 0 1,2 0 1,0-2-2,0-2 1,2 3-1,-1-2-1,0 3 1,-2 0 0,-3 0 3,-1 0-3,0 0 1,0 0-1,1 0 0,-1 0 0,5 0 2,-2 0-1,1 0 1,-1 0-2,-2 0 0,3 0 0,1 0 0,2 0 0,3 0 1,-1 0-1,3 0 0,-3 0 3,1 0-3,0 0 0,-6 0 0,1 0 0,-4 0-2,0 0 1,-2 0 1,1 0 1,-2 0-1,-1 0 0,0 0 0,-2 0-1,1 0 1,-1 0 1,2 0-1,-3 0 0,1 0 0,2 0 0,-3 0 2,1 1-2,1-1 0,-4 3 0,1-3 0,0 3 0,-2-3 0,3 1 0,0 1 1,-4 0-1,3 0 0,-2 0-4,3 2 4,0 0 0,0-2-2,-3 2-6,1-2-2,-4 2 1,0-3 7,-6 0 1,0-1 1,-3 0-4,-2 0 4,-1 0 5,0 0-4,0 0 0,-1 0-1,-1 0 0,-1 0 2,0 0-1,0 0 1,0 0 0,0 0-1,0 0 5,0-2 0,-1-2-5,-8 3-2,-7 0 0,-6 1-1,-6 0-1,-9 0 1,-8 0-13,-2 0 2,-3 0 1,1 0 7,3 0 3,0 0 2,1 0 0,2 0 0,4 0 1,1-4-1,2 2 0,0-2 0,-3-2 2,-3-1 3,-9-1-1,-7 0-2,-3-1-2,-3-1 0,-2 1 1,6 1-2,2 3 1,1 0 0,6 3 0,-1 0 0,7 1 0,2 1 1,6 0-1,4 0 1,-1 0 0,1 0-2,0 0 4,-1 0-3,-2 0 1,2 0-1,0 0 0,0 0 0,0 0 0,1 0-1,2 0 1,0 0 0,1 0 0,-3 0 0,-1-3 1,-2 0 0,-6 1-1,2 1 0,-2 1 0,-4 0 0,7 0-1,0 0-2,1 0 3,0-1 2,1-3-2,-5 3-4,-4-2 4,1 1 0,-1 0 0,6 2 0,2 0 0,3 0 2,3 0-4,3 0 4,-2 0-4,0 0 4,-1 0-4,-1 0 4,-4 0-2,-3 0 0,-6 0 0,-2 0 0,-1 0 0,1-2 0,1 0 0,0 0 0,0-2 2,2 0-2,3 0 1,5 0-1,7 1 0,-1 2 0,1 0-3,3 1 3,0-3 2,2 3-2,2 0-2,3 0 2,-1-2-2,3-2 4,-4 4-3,5-1 1,-2-1-1,-2 1 1,1 1 0,1 0 0,0 0 0,-1 0 2,-1 0-2,-1 0-1,-1 0-1,-5 0 4,1 0-2,-6 0 0,-1 0 0,-3 0 1,3 0-1,5 0 0,8-3 0,8 0 2,7 0 1,3 3 3,3 0 0,0-1-4,0-1 1,-2 1-2,-2-2-1,-4-2 2,-5 1-2,-2 0 0,2 2 0,-1-1 0,3 0 0,0 0 0,6 2 0,2-1 0,3 1 0,0 1 0,0 0-2,0 0 0,0 0 1,0 0-2,3 0 1,11 0 2,7 1 1,6 5 0,4 0 2,6 0-2,8 3-1,4 1 0,11 3-44,17-5-142,13-2-165</inkml:trace>
  <inkml:trace contextRef="#ctx0" brushRef="#br0" timeOffset="94249.147">4002 2549 378,'0'0'108,"0"0"-92,0 0-11,0 0 0,0 0 22,0 0-10,0 0-14,0 0-3,6 0 0,0 0 1,4 0 1,-2 0-1,-1 0 1,3 0 3,1 0 5,-2 0 2,7 0-1,-1 0 7,3 0-2,3 0-4,0-4 3,7-2 5,2 2 13,3-3-19,6 3-11,-1-1 0,1 0-3,-1 3 2,-1-3-2,0 2 0,-1 1 1,-3-4-1,-2 2 0,-1-2 1,-5 0-1,-1 1 1,0 1-1,-3-1 0,3-2 2,-5 3-2,1 1 0,0 0 8,0 0 0,-2 2 1,1 0 1,-2-1 2,-2 2-6,-2 0 0,2-1-1,-2-2-2,-1 3 4,3-1-1,-6-1 0,2 2 0,-1-2-3,-4 1 0,0 1-2,0 0 1,0 0-1,1 0-1,-1 0 2,-3 0-2,0 0 2,-1 0-1,-2 0 11,0 0 9,0 0 1,0 0-1,0 0-2,0 0-2,0 0-6,0 0-2,0 0-3,0 0-5,0 0-1,0 0-81,-6 0-154,-3 0-115</inkml:trace>
  <inkml:trace contextRef="#ctx0" brushRef="#br0" timeOffset="96845.5648">4994 2439 433,'0'0'98,"0"0"-91,0 0-4,0 0 48,0 0 21,0 0-21,-3 0-30,3 0 3,0 0 22,3 0-6,-3 0-15,1 2-8,-1 3-6,4 6 6,-3 1 2,3 4-4,-1 1 8,0 2-9,-1-1 0,-2 1-8,1 0-3,1-1 1,1 0-3,0 2 0,1-1 0,1 0 1,-3 1-2,0-1 1,-2 1-1,3 2 1,-3 2 0,0-1-1,0 1 0,0 1 0,0-3 2,0 0-2,0 1 1,0 1-1,0 0 0,0 1 1,0 0-1,-3-1 0,3-4 0,0 0 0,0-1 0,0-4 1,0 0-1,0 0 0,0 1 0,0 2 0,3 2 2,-3-1-2,0 1 0,0 0 0,3-1 0,-1 0 1,1 1-1,-3 2 0,1-2 1,-1 1 0,0 2-1,0-1 3,0 2-1,0 3 1,0 0-1,0 0 2,0 0-3,0 0 3,0 1-1,0-3 0,3 0-1,0 0 1,0-2-1,0-1 1,3 0-2,-3-2 1,0-1 0,0 0-2,0-3 2,0 2-2,-3-2 0,3 0 0,-3 1 1,3 2 0,-3-2 1,0-1-2,0 1 0,0-3 0,0 2 2,0-1-2,0-1 0,3 0 0,-3 2 0,0 0 1,0-2 0,0 1-1,2-1 1,-2 2 1,0-5-2,0 1 0,0-4 1,1-2-1,-1 0 1,0-5-1,0-1 0,0 0 2,0 0-2,0 0 1,0 0 2,0 0-2,0 0 1,0 0 1,0 0 0,-6 0-2,-2 0-1,-2 0 0,-2 0-1,-1 0 0,-2 0 0,0 0-2,-3 0 3,4 0 1,-2 0 1,1 0-4,-3 0 4,1 0-5,0 0 6,-1 0-4,1-4 2,0 1-1,2-1 0,-1 1 0,0 0 0,2-1 0,0 4-1,-1-2 1,-3 0-2,1 2 0,-3-1 2,-1 1-1,-3-1 1,3-1 0,-1 0 0,0 0 0,1 0 0,1-2 0,-2 0 0,4 0 0,-3 0-1,2 0 1,1 1-2,0-2 1,0 2-2,2-3 1,-2 3 1,1 0 0,-2 1-1,2 0 2,0 1 0,0-1-2,-1 2 1,2 0-1,-1 0-4,-1 0-3,2 0 4,0 0 5,2 0 0,0 0-2,1 0 2,3 0-1,0 0 1,1 0-1,-2 0 1,2 0 0,-2 0 0,3 0-2,-2 0 0,-1 0 2,5 0 0,0 0 0,-1 0 0,2 0 0,2 0 0,-1 0 0,1 0 0,1 0-1,-1 0 1,3 0-1,0 0 1,0 0 0,0 0 0,0 0 0,0 0 0,0 0 2,0 0 1,0 0 5,0 0 0,0 0-3,0 0-3,0 0 4,0 0-5,0 0 4,0 0-2,0-3 1,0-1-2,0-1-1,0-2 2,0-1-1,0-2-1,0 0-1,0-4 0,0 0-1,0-2 1,0-4 0,3-2 2,-1 0-1,1-1-2,-2 3 2,2-1-1,0 0 1,0 2-1,-1-3 2,2 3 3,-3-3-4,-1 3 1,2-5 0,-2 5 2,0-3-3,0 0 2,0 2 0,1-3-2,-1 3 4,2-3-5,-1 1 1,2 3-1,0-3 1,-1 2 1,4-2 2,-3 0-4,0 1 0,1 2 1,-1 0-1,0 2 1,-1-2-1,-1 3 0,-1-1 1,0-1 0,2-1-1,-1-2 2,-1 1-1,1 1-1,-1-1 2,0 0 2,0 1-3,0-5 3,0 5-1,0-1 0,0-1 1,0 2 2,0 2-5,0-1 3,0-1-1,0 2-3,0 0 0,0 2 1,0-3 0,0 4 0,0-3-1,0 3 1,0-3-1,0 0 0,0 1 0,0-3 1,0 3-1,-1 4 1,1 0 0,0 3-1,0 1 0,0-2 1,0 2 0,-1 0-1,1-1 3,-3-1-2,0 0 4,0-1 2,0 0-4,-1-3 1,-1 3-1,5-3 0,-3 2-1,3 2-1,0-1 1,-3 0-1,3 3-1,0-3 3,0 3-3,0 2 2,0 1 1,0 2 1,0 0-3,0 3 2,0 0-1,0-1-1,0-1-1,0 1 1,0-1 2,0-1-2,0 0 3,0 1-3,0-3 5,0 4-4,0-2 1,0 2 0,0-1 1,0 2-1,0 0 0,0 0 2,0 0-5,0 0 1,0 0-1,0 0 0,0 0 0,-2 0-1,-1 0-24,-4 0-37,-9 10-37,-7 11-105,-6-2-110</inkml:trace>
  <inkml:trace contextRef="#ctx0" brushRef="#br0" timeOffset="98838.2155">10984 7099 627,'0'0'135,"0"0"-73,0 0-25,-31-86 32,22 64 6,3 0-15,1 7-27,1 3-9,2 8 11,1 2 2,-2 2-9,-1 6-21,-2 27-7,-2 17 3,0 22 6,4 17-2,4 17-3,0 13 2,0 6-6,0 0 2,4-8-4,7-10 2,-2-10-13,-5-11-15,-4-12 10,0-15 6,-10-15 12,-13-14 1,-5-11-1,-8-7 4,-4-8 4,0-4 7,4 0-6,8 0-8,5-4-1,11-3-14,6 0-52,6-3-78,3 0-265</inkml:trace>
  <inkml:trace contextRef="#ctx0" brushRef="#br0" timeOffset="99311.6261">10987 8620 792,'0'0'94,"0"0"-91,0 0 10,0 0 72,0 0-37,-88 6-33,73 21-7,0 3 9,6 3-7,6-2-1,3 0-3,2-2-3,16-5-2,7-6-1,3-5 0,5-9-5,-1-4-3,-1-3 6,-3-16 2,-1-4 0,-6-7 0,-5-1 6,-4-3 24,-9 1 18,-3 2-2,0 1-19,-19 4-22,-11 5-4,-3 4-1,-6 6-47,3 3-74,8-1-187,12-5-251</inkml:trace>
  <inkml:trace contextRef="#ctx0" brushRef="#br0" timeOffset="99980.7324">11650 6692 721,'0'0'165,"0"0"-111,0 0 16,0 0 6,0 0-37,0 0-30,-23 2-5,3 29 2,1 1 12,3-3-13,3-2-3,4-2 0,-1-8-2,6-5 1,2-4 0,1-4 2,1-3-3,0-1 1,0 0 7,0 0 37,0-14 5,0-11-27,0-7-19,0-4-2,13-1-2,4 1 8,1 3 2,3 5-3,-5 6 0,0 9 7,-3 4 0,0 8-9,0 1-4,5 1-1,6 18-1,5 8 1,0 0 0,4 5-2,-3-4 2,-3-2 0,-2-1-30,-4-2-15,-9-3-47,-9 0-28,-3-1-156,-15-2-157</inkml:trace>
  <inkml:trace contextRef="#ctx0" brushRef="#br0" timeOffset="100174.0383">11559 7017 948,'0'0'134,"0"0"-119,0 0 4,0 0 26,0 0-9,0 0-26,68-21-10,-13 17-15,5 4-55,4-1-73,0-4-163</inkml:trace>
  <inkml:trace contextRef="#ctx0" brushRef="#br0" timeOffset="105660.5195">12709 7211 56,'0'0'825,"0"0"-755,0 0-47,0 0 10,0 0 36,0 0-6,0 0-22,-2-19-16,2 19-3,0 0 5,0-1 1,0 1 0,0 0-11,0 0 3,0 0-5,0 0-2,0 0-3,0 0-4,0 0 3,0 0-8,0 0-1,0 22 0,-4 15-4,-8 12 4,-2 12 5,1 0-4,4-1-1,6-2 0,3-5 1,0-9 0,0-5-1,9-8 0,0-9-1,3-5 2,-2-5-1,2-8 0,2 0-1,3-4 0,-1 0-1,6 0 0,-4 0-1,-3-8 0,-5 4-6,-5 0 4,-4-1-15,2 1-7,-3-1-35,0 2-37,0-1-19,0-2-199,-12 0-169</inkml:trace>
  <inkml:trace contextRef="#ctx0" brushRef="#br0" timeOffset="105904.8049">12719 7531 846,'0'0'206,"0"0"-162,0 0-12,0 0 26,0 0-15,0 0-27,-1-7-16,26 7-5,8-3-3,3 1-40,0 0-51,-7-2-151,-3-5-175</inkml:trace>
  <inkml:trace contextRef="#ctx0" brushRef="#br0" timeOffset="106501.6612">12891 7199 674,'0'0'91,"0"0"-79,0 0-5,0 0 57,0 0 7,56-95-28,-50 69-26,-4-3-6,-2-6-3,-2 3 9,-15 3-7,-6 0-2,-2 3 2,-7 6 5,-2 1-5,-5 7 3,-6 6 3,-10 6-4,-10 0-2,-3 26-3,-3 23 13,4 26-3,6 19 17,9 20-17,11 13 2,14 4-8,18-2 0,9-7 3,18-11-3,19-12 7,10-10-5,6-6-4,6-12-7,6-11 3,7-16-4,7-21 1,3-17 1,-1-6-3,1-31-5,-5-19-13,-4-13 10,-10-12 3,-15-11 5,-11-8 0,-13-9 1,-11-7 0,-8 0 0,-5 1 8,-9 12 9,-21 10-2,-13 14 13,-11 11-4,-6 10-10,-5 11-3,2 14-7,9 12-4,4 15-2,6 7-35,9 31-58,9 11-93,11-1-237</inkml:trace>
  <inkml:trace contextRef="#ctx0" brushRef="#br0" timeOffset="111641.4523">12436 8011 594,'0'0'85,"0"0"-58,0 0-24,0 0 42,0 0 26,0 0-43,0 0-13,119-34-5,-43 29 9,11-1 5,2 3-2,2-2-9,-3 1-3,-10-1-4,-10-2-5,-20 0 0,-18 0 6,-14 1 1,-10 0 4,-4 1-3,-2 3 5,0-1 4,0 2-4,0-1 0,0-1-10,-15 3-4,-6 0-3,-6 0-36,-3 3-63,-1 7-57,-2 2-44,2-5-128</inkml:trace>
  <inkml:trace contextRef="#ctx0" brushRef="#br0" timeOffset="112086.2592">12579 8118 446,'0'0'131,"0"0"-70,0 0-22,0 0 38,0 0 22,0 0-10,-54 0-35,54 0-32,0 0-13,0 0 5,6 0 0,18 0 3,13 0 0,14-1 0,9-6-2,5-2-1,5 2-13,-2 3 5,0 0-4,1 4-2,-7 0 2,-3-1-2,-16 0 0,-10-1 1,-14 1-2,-11 1 1,-7-1 0,-1 1 5,0 0-5,0 0 7,0 0-1,0 0-4,0 0-1,0 0-1,0 0 0,0 0-10,0 0-19,0 0-10,0 0-35,0 0-91,-7 0-136</inkml:trace>
  <inkml:trace contextRef="#ctx0" brushRef="#br0" timeOffset="113224.5773">13189 7783 521,'0'0'176,"0"0"-80,0 0-47,0 0 34,0 0 11,0 0-34,52-33-30,-22 21-6,6 4 0,10 0 2,4 4 0,6 4-5,4 0 0,0 16-12,-5 17-2,-7 11-2,-8 20-2,-12 22 2,-16 16 3,-12 13-7,-5 11 1,-26 0-1,-10-6 0,-1-8 2,4-18-2,8-17-2,10-16 1,8-14 0,4-14 0,2-8 1,5-11 0,1-5-1,0-3-2,0-2 2,0-3 3,0-1-3,1 0-16,1 0-14,2 0-33,-2-5-27,-2-6-85,0-2-18,0 1 13,-14-1-65,2 2 56,1-1 189,0 0 181,2 3 28,-2 0-57,4 1 9,1 1-30,2 3-17,1 1-29,1 3 3,2 0-33,0 0-17,0 0-21,0 0-3,0 24-10,0 11 3,0 14 27,0-2-9,0 0-14,3-4-4,8-6-3,2-2 1,-1-6 0,-1-8-1,0-9-3,-2-5 0,0-7-1,8 0 7,3-9-3,6-19 0,7-10-1,5-3-2,0-4-1,1 4 1,0 2-1,-4 6 3,-4 4-3,-8 10 0,-7 2 1,-6 9-1,-5 6-1,-3 0-9,-2 2-8,0 0-28,0 0-18,0 5-44,0 10-28,-5 2-129,-7-6-237</inkml:trace>
  <inkml:trace contextRef="#ctx0" brushRef="#br0" timeOffset="114737.3199">12757 9529 364,'0'0'168,"0"0"-47,0 0 11,0 0-10,0 0-8,0 0-33,4-30-7,-4 30-17,3 2-30,1 28-18,1 19-4,1 20 41,-3 11-18,-2 3-14,1-7-8,2-10-3,4-13-3,-2-9 1,-3-8 0,-2-10 0,-1-9-1,0-9-7,0-4-10,0-4-1,0-5 12,-18-23 6,-13-12-25,-11-5 13,-10-7 9,-5 6 3,3 12 0,5 10 1,10 11 8,10 13 9,8 0 0,4 13-11,9 13-4,6 10-2,2 3-1,21 2 0,15-4 0,17-8-1,15-9-32,16-10-16,6-10-36,-1-1 10,-8-25-31,-6-9-28,-16-8 13,-15-7 93,-22-5 28,-16-4 72,-6-2 28,-3 4 19,-12 8-31,2 14-6,1 11-2,3 10-19,4 10-16,4 4-13,1 19-30,0 25 2,0 15-3,6 12 13,7-1-9,1-1-4,0-5 0,-1-6-1,-3-6-4,2-9-27,-5-10-19,-1-9-52,-1-11-32,-2-12-141,0-1-151</inkml:trace>
  <inkml:trace contextRef="#ctx0" brushRef="#br0" timeOffset="114891.0154">13138 9943 877,'0'0'179,"0"0"-156,0 0-21,0 0 2,94-57 2,-44 53-6,-4 4-2,-12 0-181,-20 17-205</inkml:trace>
  <inkml:trace contextRef="#ctx0" brushRef="#br0" timeOffset="115590.8335">12607 10571 1017,'0'0'160,"0"0"-125,0 0-21,11-75 27,11 63 23,1 10-18,0 2-22,3 15-17,-1 21-6,-2 17 10,-4 12 0,-7 8 2,0 2-8,-5-3-2,1-7-1,-1-7-2,-1-9 0,-2-7 0,-2-8 1,-2-7-2,0-9-4,0-8-15,0-6-11,-6-4-2,-9-2 16,-1-21-2,-5-9-14,-4-4 12,-4-1 18,-2 3 3,0 5 1,2 9 0,7 12 11,2 8 7,0 5-8,-2 28-4,3 16 0,7 12 4,9 3-3,3-4-6,11-7 0,20-10-2,12-12 0,9-11-26,5-14-23,0-6-9,-3-17-7,-5-19 6,-6-11 22,-6-7 22,-5-6 15,-10-3 10,-4 5 22,-9 6 16,-4 10 2,-5 8-1,0 11 4,0 12-5,0 7-10,0 4-8,0 18-22,-2 23-7,1 20 9,1 13 15,0 1-13,0-3-8,14-4-2,6-7-1,1-9 0,-4-10-1,-1-11-1,-5-10-8,-5-9-17,-1-7-28,-4-5-35,-1 0-54,2-20-72,-1-10-253</inkml:trace>
  <inkml:trace contextRef="#ctx0" brushRef="#br0" timeOffset="115764.5213">13156 11149 570,'0'0'619,"0"0"-518,0 0-75,0 0-5,0 0 20,0 0-15,29-42-23,18 32-3,-2 4-17,-9 2-38,-8 2-70,-10 2-68,-12-3-227</inkml:trace>
  <inkml:trace contextRef="#ctx0" brushRef="#br0" timeOffset="117173.7397">12406 10432 634,'0'0'240,"0"0"-135,0 0-18,0 0 2,0 0-3,0 0-28,-73-36-23,114 36-25,30 1 0,37 2 9,25-3-9,21 0-7,12 0-3,2-4-2,-7 1-25,-15 0-69,-29 1-94,-35-4-314</inkml:trace>
  <inkml:trace contextRef="#ctx0" brushRef="#br0" timeOffset="117556.1384">14092 10253 927,'0'0'168,"0"0"-157,0 0-11,0 0 0,0 0 0,0 0 7,79 0-7,-48 0-53,-5 0-174,-9 0-151</inkml:trace>
  <inkml:trace contextRef="#ctx0" brushRef="#br0" timeOffset="117701.899">14035 10429 1004,'0'0'102,"0"0"-93,0 0-6,0 0 9,0 0 8,81 3-5,-23-11-15,7-5-51,1-1-110,-5-9-171</inkml:trace>
  <inkml:trace contextRef="#ctx0" brushRef="#br0" timeOffset="118043.9541">14773 9989 961,'0'0'132,"0"0"-81,0 0-25,0 0 21,0 0 30,0 0-25,-7-42-31,7 46-21,0 26-1,0 15 1,0 16 6,0 6-3,0 7-3,0 2-10,0 0-72,0-7-99,0-15-277</inkml:trace>
  <inkml:trace contextRef="#ctx0" brushRef="#br0" timeOffset="118497.7405">14423 10905 862,'0'0'225,"0"0"-175,0 0-16,0 0 38,0 0-8,0 0-24,91 2-33,-28-14-2,2-1 0,-6 0-4,-4 2-1,-12 4-6,-12 2-42,-14 5-76,-17 0-123,-5 4-251</inkml:trace>
  <inkml:trace contextRef="#ctx0" brushRef="#br0" timeOffset="118676.3045">14402 11098 919,'0'0'210,"0"0"-174,0 0-24,0 0 20,0 0 30,0 0-14,48 42-28,12-42-16,1-1-4,-3-9-7,-8 2-50,-9 1-75,-14-2-119,-18 1-239</inkml:trace>
  <inkml:trace contextRef="#ctx0" brushRef="#br0" timeOffset="127751.2966">4215 10409 198,'0'0'76,"0"0"-33,0 0 6,0 0-2,0 0-2,0 0-9,0 0-5,0-8-3,0 7 7,0 0 14,0-1 10,0-1-2,0 2-8,-1-1-6,-1 1-11,-1-1 8,3 1-7,0 0 0,-3 1-11,3 0-7,0 0-4,0 0-1,0 0 2,0 0-5,0 0 0,0 0-2,0 0 1,0 0-3,0 0-3,0 0 2,0 0-1,0 0-1,0 0 0,0 0 1,0 0-1,0 0 0,8 0 1,-4 0-1,1-2 0,2-1 1,2 2-1,0-3 1,3 2-1,4-1 0,-1 0 0,5 3 1,-4-4-1,-1 3 0,1 0 1,-2 1-1,-2-2 0,4 0 0,-2 1 0,0 0 0,-3 1 0,4-2 1,-2 2-1,-1 0 0,3 0 0,-4 0 0,0 0 2,0 0-2,0 0 0,-1 0 0,2 0 0,1 0 0,1 0 0,3 0 0,0 0 0,2 0 0,-4 0 0,3 0 0,-3 0 1,-2 0-1,-2 0 1,4 0-1,-6 0 0,0 0 0,1 0 0,2 0 0,0 0 0,1 0 0,-2 0 0,7 0 0,-3 0 0,1 0-2,1 0 4,0 0-4,-3 0 5,7 0-6,-2 0 5,1 0-2,2 0 0,2-1 0,-3-2 0,3 0 1,-5 3-2,-1 0 1,-2 0 0,-4 0-1,0 0 1,-1-1 0,-2 1 0,4 0 1,-1 0-1,3 0-1,1 0 1,-1 0 0,3-2 1,1 0-1,-2 0 0,-2-1 0,0 3 0,-2 0 0,-2-4 0,-1 3 0,2 1 0,-3-3 0,4 2 0,-2 1 0,1-3 0,1 2 0,-2-1 0,-1-2 0,0 3 0,-2-1 0,-5 2 0,0-2 0,-3 1 1,0 1 0,0 0 1,0 0 2,0-1 2,0 1-3,0 0-3,0 0 1,0 0 0,0 0 0,0 0 1,0 0 6,0 0 1,0 0 3,0 0-4,0 0-4,0 0 0,0 0-3,-8 0-1,-5 0-8,-2 1-36,-1 11-98,1-2-150,6-2-325</inkml:trace>
  <inkml:trace contextRef="#ctx0" brushRef="#br0" timeOffset="128020.6872">5385 10380 118,'0'0'0,"0"0"-37</inkml:trace>
  <inkml:trace contextRef="#ctx0" brushRef="#br0" timeOffset="128215.9733">5385 10380 180,'0'-18'112,"0"18"-70,0 0-33,0 0 1,0 0 25,0 0-16,0 0-16,0 0-3,0 0 0,0 0-28,0 0-48,0 0-6</inkml:trace>
  <inkml:trace contextRef="#ctx0" brushRef="#br0" timeOffset="131589.3859">5449 10451 249,'0'0'141,"0"0"-69,0 0-20,0 0 3,0 0 7,0 0-6,0-14-13,0 12-15,0 0-7,0 1 3,0 0 1,0 1-10,0 0-7,0 0-6,0 0 1,0 0 1,0 0-2,0 0 0,0 0-1,0 2-1,0 11 8,-3 4 12,0 4 2,1 3 1,1 5-5,1 0-10,0 5-2,0 1-2,0 4 3,3 1-4,3 2 2,5-1-1,0 4 18,-2-4-7,0 2-4,0-1-2,0-1-5,-3-3-1,-1-1 2,-1 0-1,2-2 1,-2 1 0,1-3 2,-2 1-2,-3-3-2,3 0 7,-3-1-5,0 0 2,3-4-1,2 4 4,-2-3-4,2-1 3,-2 2 1,0-5-1,0 0-4,-1 0 2,-2-2-4,0 1 3,0-2-4,0-1 1,0 1 0,-8-3-1,-2 2-1,1-2 3,1-1-3,-2 0 2,3 0-2,-1-3 0,2 2 2,-3-2-3,5-3 0,-1 2 1,1 1-1,1 2 0,-3 2 0,4 3-1,-2-1 1,1 2 1,-1-3-1,2 3 0,2-3 1,0 1-1,0-4-1,0 1 1,0-3 1,0-2-1,0-2 0,0 1 1,2-6-2,-1 0 1,3 1 0,-2-2 1,-1 1 0,1 1-1,-2-1 0,1 0-1,1 2 1,-2-1 1,0 1-1,0-2 0,3-1 0,-3-2 0,0 1 0,0-2 0,0 0 1,0 0 0,0 0-1,0 0 0,0 0 0,0 0-7,0-7-39,0-10-53,-5-11-127,-2-7-65</inkml:trace>
  <inkml:trace contextRef="#ctx0" brushRef="#br0" timeOffset="132404.2314">5444 10862 112,'0'0'163,"0"0"-82,0 0-33,0 0 13,0 0 8,0 0-11,0-3-27,0 3 6,0 0-1,0 0 7,2 0-19,-2 5-15,0 0-8,0 0 3,0-3-4,0 3-4,0-3 4,-6 4 2,0 0-2,-1 2 1,1 5 2,0 3 7,3 3 6,-2 2-4,5 2-2,0 3 5,0 1 9,0 6 0,0 3-3,3 1-3,0 6-1,2 0 1,-4 1-7,1 3-1,-2 0 2,0 5-4,0 1 0,0-5-4,0-1 0,0-3 3,0-1 0,0-2 0,0-1-4,0-2-1,0-1-1,0-4 3,0 0-4,0-4 1,0 0-1,0-2 3,0 2-3,0-2 3,0 0-1,0-4-1,0 2 1,0-6-1,0 0 0,0-3 0,0-2-1,0-2 2,0-2-1,0 1 1,0-1 2,0-2 1,0 0 2,0-4 4,0-2-7,0-1 0,0-1 1,0 0-2,0 0 0,0 0 4,0 0-5,-2 0-1,-2 0-1,-4-9-84,-1-3-165,3-1-182</inkml:trace>
  <inkml:trace contextRef="#ctx0" brushRef="#br0" timeOffset="132591.4808">5410 12116 760,'0'0'167,"0"0"-142,0 0-21,0 0-7,0 0 3,0 0-32,3 0-133,5 0-38,-5 0-225</inkml:trace>
  <inkml:trace contextRef="#ctx0" brushRef="#br0" timeOffset="133862.8806">5720 12723 714,'0'0'151,"0"0"-111,0 0-30,0 0 20,0 0 41,0 0-20,-44-37-36,42 37-13,-4 11-2,-6 15 0,-7 13 9,-3 1 1,2-3-1,-1-4-4,6-2 6,-1-4 6,5-4-1,0-3-3,6-9-5,1-4-5,4-5-1,0-2-1,0 0 0,0 0 5,0 0-2,0-7 4,4-13-4,8-5-1,0-5-1,0 0 3,1 0 4,1-2-3,-1 3-1,1 3 8,-1 1-10,-4 0 5,-3 2 4,2 1-8,-4 2 3,3 2 5,-2 2 5,1 4-7,0 6 2,-2 2-3,5 2 0,0 2-5,6 0-3,6 12 0,3 16 1,1 5-1,0 10 0,0 2-1,-3 1 0,0 0 1,-4-6 0,-2-4-1,-2-5 0,-2-7 0,-3-8 0,-3-3-1,-2-5 1,-1-6-2,-3-2-1,3 0-4,-3 0-2,0 0 1,0 0-18,0 0-41,0 0-42,-13 5-89,-8 0-134</inkml:trace>
  <inkml:trace contextRef="#ctx0" brushRef="#br0" timeOffset="134268.7546">5495 13189 716,'0'0'224,"0"0"-156,0 0-18,0 0 28,0 0 0,0 0-21,-38 0-31,38 0-13,4 0-4,17-2 0,7-2-3,5 0-2,6 4-2,1 0 2,2 0-1,0 0-2,-1 0-1,-2 0 0,-6 0 0,-6 0 1,-8 5-1,-5-4 0,-7 1 1,-5-2-1,-1 0 0,-1 0 1,0 0 1,0 0-2,0 0 3,0 0-2,0 0-1,0 0-2,0 0-19,0 0-39,0 2-62,0 3-118,0-2-136</inkml:trace>
  <inkml:trace contextRef="#ctx0" brushRef="#br0" timeOffset="135423.0195">3157 9993 666,'0'0'119,"0"0"-71,0 0-11,0 0 43,0 0 3,0-75-30,5 63-19,-1 3-2,-1 4 4,-1 1 2,1 4-14,0 0-16,3 22-8,4 12 3,-2 12 5,-4 8 3,-1 1-4,2-1 2,-1-8-7,0-3 0,-1-9-2,0-3 2,-1-7-1,1-11-1,0-6 0,-3-5 0,3-2-1,-3 0-16,0-3-7,0-7-21,0-2-40,0 3-8,-6 7-109,-13 2-99</inkml:trace>
  <inkml:trace contextRef="#ctx0" brushRef="#br0" timeOffset="135753.6771">2947 10714 680,'0'0'228,"0"0"-177,0 0-33,0 0 43,0 0 2,92-27-18,-29 8-11,12 0-14,4-2-3,-3 5-1,1-2-5,-6 5-4,-10 0-1,-14 4-2,-15 1 2,-16 6 0,-12 2-4,-4 0 0,0 0-2,-10 2-4,-21 16-30,-11 5-35,-1 3-33,6 0-94,4 1-59,6-2-200</inkml:trace>
  <inkml:trace contextRef="#ctx0" brushRef="#br0" timeOffset="136360.252">3344 10862 709,'0'0'222,"0"0"-151,0 0-23,0 0 23,0 0-12,0 0-19,-39-16-29,32 23-8,-4 14 1,-2 6 3,-1 9 2,-3 2 5,3 5 1,-2-3-4,4-3-5,0-1 6,6-5-2,0-7-5,3-7-1,1-5 2,1-6-5,1-4 0,0-2-1,0 0 2,0 0 4,0-15 2,7-7-6,4-8-1,5-3 1,0-1-2,-2-5 1,5 0-1,-2 2 0,1 2 1,-5 5 0,2 6 0,-6 7 5,-3 5 2,1 5 8,-4 4 0,0 1-6,-1 2-1,2 0-9,7 0 2,5 0-3,8 12 2,3 7 0,7 5 0,-1 1-1,0 0 1,-5 0 0,2-2 0,-9-3-1,0-3 1,-8-3-2,-4-2 1,-3-4-1,-3-2 0,-1-2-6,-2-2-11,0 0-10,0 3-13,0 1-16,-8 1-46,-10 2-6,-1 1-120,-4-1-20,0 0-169</inkml:trace>
  <inkml:trace contextRef="#ctx0" brushRef="#br0" timeOffset="136728.2977">3247 11297 285,'0'0'366,"0"0"-229,0 0-78,0 0 48,0 0 4,0 0-33,-39 0-16,39 0-19,0 0-3,0-3-7,9-5-15,12-3-11,12-4-2,8 2 0,6-2-1,5 2 1,-3 0-2,-2 0-2,0 2-1,-12-1 1,-6 4 3,-14 0 7,-6 5-2,-7 1 0,-2 2-5,0 0 1,0 0-4,0 0-1,0 0-7,-6 0-41,-8 11-59,-2 1-89,1 0-274</inkml:trace>
  <inkml:trace contextRef="#ctx0" brushRef="#br0" timeOffset="138734.1735">5719 12664 387,'0'0'62,"0"0"-44,0 0 2,0 0 20,0 0-13,0 0-18,-21-10-5,21 9-2,0 1 4,0-1 29,0 1 45,0 0 9,0 0-25,0 0-13,0 0-9,0 0-15,-4 0-12,-4 4-9,-7 16-4,-3 7 2,-3 9-3,-1 3 1,1 7 0,3 2 0,1 0 3,1 4-3,3-2 3,-2-3-2,3-1 9,3-8-8,2-4-1,-2-7-1,6-7 2,-3-2-4,0-9 3,3-2-3,3-4 0,-3-2 1,3 1 4,0-2-1,0 0 5,0 0 4,0 0-3,0 0-8,0-3-2,0-4-31,0-4-71,0-2-97,0-4-86</inkml:trace>
  <inkml:trace contextRef="#ctx0" brushRef="#br0" timeOffset="139254.7024">5695 12800 645,'0'0'110,"0"0"-82,0 0-8,0 0 29,0 0 11,0 0-14,33-39-17,-33 39-11,0 0-4,3 0-2,3 4 3,1 9 15,1 6 0,2-1-1,2 2-7,0 2-3,4-1-5,-2 5-6,1 1 5,1 4-2,2 0-4,-3 2-1,3-1 1,-6 1-1,2 1-2,0-5-1,-5 0 0,0-4-1,-6-5-2,0 0 2,0-4 0,-3-8-1,0-2 0,0-3-1,0-1 1,0-2-1,0 0 1,0 0-1,0 0 2,0 0 2,0 0-1,0 0 0,0 0-1,0 0-2,0 0-24,0-5-39,-9 1-11,-4 1-37,-6 3-91,-1 0-29,-1 0-130</inkml:trace>
  <inkml:trace contextRef="#ctx0" brushRef="#br0" timeOffset="139571.7809">5580 13270 555,'0'0'190,"0"0"-111,0 0-38,0 0 46,0 0-2,0 0-36,-49-6-32,61 6-8,15-3-6,7 2 7,8-1 9,4-3-5,5-1 2,1 0-3,3-1 0,-4 1-3,-8 0 0,-8 2-5,-13 2-5,-11 1 1,-7 1 0,-4 0-1,0 0 1,0 0-1,0 0-12,-3 0-26,-14 0-19,-5 4-48,-6 5-124,-2-7-115</inkml:trace>
  <inkml:trace contextRef="#ctx0" brushRef="#br0" timeOffset="141242.9346">4655 10484 609,'0'0'172,"0"0"-141,0 0-24,-86 2 21,65 8 32,-3 6-14,-3 7-14,-1 11-10,-2 9-5,-1 7 11,-2 6-13,0-2 1,2 0-2,-1-8-4,4-6-2,1-6-1,6-9 0,2-7 3,3-6 2,5-6-3,5-1-3,4-5-2,1 0-3,1 0 1,0 0-2,0-9-21,9-9-29,13-3 1,5-4-14,10-2-43,8-2-54,6-3-1,10-1-119</inkml:trace>
  <inkml:trace contextRef="#ctx0" brushRef="#br0" timeOffset="141610.9077">4921 10532 566,'0'0'128,"0"0"-46,0 0-14,0 0 26,0 0-3,0 0-41,42-48-28,-42 48-18,-5 16 5,-13 9-8,-12 12 18,-5 5-6,-4 9-4,-6 8 2,-4 8 4,-3 3-5,-4-2-4,3-3 5,-1-6-7,9-8-1,2-6 0,9-8 0,4-2 5,6-7-2,6-7-2,6-3-3,6-7-1,5-4 1,1-3-1,0-3 0,0-1-11,0 0-13,17 0 4,10-15-5,6-6-18,9-7-32,4-6-75,5-9-86,7-5-110</inkml:trace>
  <inkml:trace contextRef="#ctx0" brushRef="#br0" timeOffset="142023.3467">5294 10655 429,'0'0'264,"0"0"-168,0 0-64,0 0 18,0 0 37,0 0-28,30-23-33,-30 23-22,0 3 1,-11 17-4,-14 13 7,-10 13 16,-12 13-16,-5 7-1,-7 11 9,-6 9-4,-1 6-3,-1 0-8,6-5 4,3-4-3,5-6-2,4-9 3,3-6 9,6-11 4,4-13 2,6-9-9,9-5-1,8-10-5,2-3 0,7-5-3,2-2 0,2-2-5,0-2-17,0 0-1,0 0 3,15-4 1,9-11-10,10-7-25,7-5-73,6-5-57,6-8-48</inkml:trace>
  <inkml:trace contextRef="#ctx0" brushRef="#br0" timeOffset="142409.5419">5386 11269 723,'0'0'217,"0"0"-196,0 0-15,0 0 18,0 0 25,0 0-20,-37 39-17,12-13-5,-5 5 0,-8 5 4,-3 13 5,-7 7-1,-4 7-5,-2 10-8,3 1 16,1 1-1,3 0-4,3-4-6,5-8-6,4-14 5,7-8 0,6-10 5,5-11-7,7-4 4,4-9-6,6-5-1,0 0-1,0-2 0,0 0-19,0 0-17,0 0-5,3 0-3,16-13-35,5-2-86,6-3-55,4-1-98</inkml:trace>
  <inkml:trace contextRef="#ctx0" brushRef="#br0" timeOffset="142736.4804">5452 11789 788,'0'0'145,"0"0"-125,0 0-5,0 0 38,0 0-17,0 0-25,0 29-4,-8-1 3,-8 9 6,0 5 4,-10 8 10,-5 3 1,1 2-8,-3-1-4,3-7-9,4-4 1,5-11-8,6-4 5,4-12-7,4-5 1,4-9-1,3 1-1,0-3 0,0 0-5,0 0-34,0-13-29,1-6-53,8-9-168,-1-3-130</inkml:trace>
  <inkml:trace contextRef="#ctx0" brushRef="#br0" timeOffset="145383.7216">5246 11198 786,'0'0'125,"0"0"-104,0 0-12,0 0 46,0 0 15,0 0-24,-42 17-20,42-17 3,0 0-2,0 0 10,0 0-2,9-7-11,14-12-15,8-6-5,18-2 0,15-7-2,20-4 2,17-1 2,17-3 1,13 1-2,2 1-2,3 2-3,-5 5 1,-4 1 5,-12 3-6,-17 4 0,-20 3 0,-23 5 0,-15 3 1,-14 3-1,-8 1 2,-5 1 3,-1 3 4,-4-2 5,-4 2-5,1 0-1,-4 3-5,-1 0-2,2 3-1,-2 0 0,0 0-15,0 0-15,0-2-38,0 1-51,-2-1-51,-7 0-128,2-4 53,-5 0-94</inkml:trace>
  <inkml:trace contextRef="#ctx0" brushRef="#br0" timeOffset="145699.5818">6744 10575 120,'0'0'284,"0"0"-106,0 0-18,-91-36-37,69 32-18,-1 4-27,4 0-19,5 0-13,4 0-6,6 0-20,4 6-7,0 2-6,14-2 10,16 2 21,8 0-8,8-4-13,4 2-6,-3 0-5,-3 3-2,-8 2-3,-9 3 0,-6 6-1,-14 7-1,-7 5 1,0 8 1,-10-1 7,-14 1 4,-3-6-9,0-2 6,1-5-5,3-5-2,7-2-1,5-5-1,4-2-6,3-2-38,4-5-51,0 0-43,11-6-160,7 0-235</inkml:trace>
  <inkml:trace contextRef="#ctx0" brushRef="#br0" timeOffset="146615.9681">7720 10291 980,'0'0'72,"0"0"-44,0 0 12,0 0 23,0 0 0,0 0-25,-8-37-33,8 43-5,3 18-3,6 14 3,2 8 12,-1 1-5,-4 1-1,-2-3-1,1-4 1,0-3-1,-2-4 0,0-4-4,2-5-1,-2-5 2,0-6-1,0-4-1,-1-6 0,-1-2-5,-1 0-35,0-2-34,0 0-5,0 0 1,-9-12-174,-5-11-89</inkml:trace>
  <inkml:trace contextRef="#ctx0" brushRef="#br0" timeOffset="146951.1773">7705 10244 707,'0'0'139,"0"0"-93,0 0 15,0 0 16,0 0-11,0 0-25,-2-43-21,-1 43-15,-4 0-5,-9 15 0,-3 5 0,0 0 1,4-4 0,3-1 1,5-7 0,0-2 1,5-2 0,2-2-2,0-2 0,0 0 0,0 0 0,0 0-1,0 0-5,0 0-30,-3 8-31,0 8-116,-6 6 1,-2 1-121</inkml:trace>
  <inkml:trace contextRef="#ctx0" brushRef="#br0" timeOffset="147347.539">7629 10903 769,'0'0'217,"0"0"-170,0 0-35,0 0 15,0 0 8,80-12-12,-23 2-10,3 3-7,-4 1-4,-2 0-2,-8 3 0,-6 0 1,-10-2 1,-9 3-2,-9 0 0,-6 1 1,-3-1-1,-3 2 0,0 0-40,-6 0-37,-13 0-173,-3 0-159</inkml:trace>
  <inkml:trace contextRef="#ctx0" brushRef="#br0" timeOffset="148115.5737">8240 10219 771,'0'0'65,"0"0"-58,33-106-5,-18 68 1,0 3 8,-6 2 31,-6 4-11,-3 0-15,0-2-15,-12 3 14,-13-1 10,-10 0-2,-9 0-11,-7 2-5,-6 2 1,-3 5 3,-1 1-1,-1 7 6,-3 3-3,-3 9-6,-5 0 0,-2 16 2,1 20 0,2 15-2,3 18 7,-1 17 4,7 11-2,11 13 1,11 10 10,15 5-4,11 5-3,14-2 1,1-5-1,19-4 1,14-5-8,12-8-3,8-10-6,9-7-4,5-9 3,7-9 0,4-12-1,5-16 0,2-15-1,-4-18-1,0-10-3,-2-8-4,1-24-4,-1-15 5,-6-10 4,-8-12 2,-9-8 2,-9-11-2,-3-12 1,-6-12 0,-7-12-1,-6-2 0,-8-6 3,-5 3-1,-12 7 2,0 16-3,-18 12 4,-20 16 3,-17 8-1,-10 9-3,-9 8 4,-1 13-2,6 9 0,8 8-2,6 9-2,10 4-2,3 4-1,9 6 0,6 0 1,8 0-1,1 6-14,1 10-21,4 5-29,6 5-54,4 0-54,3-3-193</inkml:trace>
  <inkml:trace contextRef="#ctx0" brushRef="#br0" timeOffset="150843.6096">4102 8979 797,'0'0'177,"0"0"-133,0 0-38,0 0 17,0 0 9,0 0-10,0 0-12,-75 96-6,57-63 7,3 4 18,-1 0 1,1-1-8,0-4-5,3-6 3,3-6 6,6-10-9,0-6-9,3-2-3,0-2-1,0 0 3,0-9 0,17-12 0,4-7-5,5-6-1,1-4 0,5-1 0,-2-3 0,-2 3 0,-1 5 4,-8 7 7,-7 10-6,-2 7 14,-4 6 3,0 4-10,8 0-11,8 9-2,8 11 1,3 2 1,-2 2-1,2 0-1,-6-3 1,-3 1-2,-5-6 1,-4-1-7,-1-4-14,-6-2-6,-3 2-29,-5-3-53,0-5-67,0-3-220</inkml:trace>
  <inkml:trace contextRef="#ctx0" brushRef="#br0" timeOffset="151617.7625">3281 8182 798,'0'0'123,"0"0"-103,0 0 25,0 0 13,0 0-6,0 0-29,-92-43-17,75 43-6,-3 3 0,0 11 3,2 4 1,3 4 2,3-1 0,5 1 5,5-2-1,2-3-8,0 3 0,8-3-1,11-4 0,3-2 1,1-5-2,1-6 1,-2 0 0,-8 0 1,-1-8-1,-4-10 7,-3-3 40,3-3-2,-5-1-7,-1 0-3,0 4-13,0 8 3,-1 7-4,2 6-8,5 4-14,12 32 0,5 24 0,5 23 1,-1 17 2,-5 4-2,-4-2-1,1-13-12,-1-16-13,-6-12 2,-5-12 13,-10-12 6,0-11 1,-16-11 3,-8-11 3,-4-4 1,-1-7-2,1-19 2,3-7 4,4-5-3,7-1-2,10-1 1,4-3-4,0 2 0,6 2-20,9 2-38,4 2-72,-2 0-72,-4-2-229</inkml:trace>
  <inkml:trace contextRef="#ctx0" brushRef="#br0" timeOffset="151855.6523">3347 7874 884,'0'0'153,"0"0"-91,-15-72-1,15 62 22,0 4-28,0 3-25,-3 3-20,3 0-10,0 2-6,-3 20-39,3 12-47,0 10-28,0-1-234</inkml:trace>
  <inkml:trace contextRef="#ctx0" brushRef="#br0" timeOffset="152218.32">3651 8111 673,'0'0'157,"0"0"-144,0 0 42,0 0 30,0 0-29,0 0-25,-7-30-7,5 30 5,2 0 2,-2 0-12,0 14-10,-3 20-4,-1 13 17,2 5 23,2-1-21,2-4-12,0-5 1,3-4-1,11-7-9,2-5-2,1-4-1,3-7-12,3-7-39,-2-6-59,4-2-69,-1-13-153</inkml:trace>
  <inkml:trace contextRef="#ctx0" brushRef="#br0" timeOffset="152457.7357">3905 8124 820,'0'0'176,"0"0"-112,0 0 9,0 0 3,0 0-18,0 0-33,-27-31-23,27 60-2,12 17 11,0 5 11,-2 6-9,-1 2 0,0-8-11,0-5 0,0-7-2,4-9-5,-2-5-45,8-11-63,-4-11-36,3-3-159,-3-19-135</inkml:trace>
  <inkml:trace contextRef="#ctx0" brushRef="#br0" timeOffset="152695.5019">4041 8201 643,'0'0'168,"0"0"-104,0 0-32,0 0-30,0 0-2,0 0 0,41-27-4,-29 17-11,-4-1 15,-5-4 4,-3-1 87,0 1 17,0 7-15,0 2 6,0 4-44,0 2-22,0 0-23,7 22-10,8 15 2,2 13-2,2 6 0,-1 5-20,-2 0-65,1-1-90,-4-5-229</inkml:trace>
  <inkml:trace contextRef="#ctx0" brushRef="#br0" timeOffset="155194.3952">1421 6735 866,'0'0'168,"0"0"-123,0 0-11,0 0 25,0 0 8,0 0-40,-33-31-27,57 71 1,4 18 6,2 1-1,-3 4 3,-6-6-9,1-4 2,-4-6 2,-3-4-3,0-10 0,-6-8 0,-3-10 0,-3-7-1,-2-4-2,-1-4-7,0 0 4,0 0 5,-10-14 0,-14-6-3,0-4 2,-7 1 1,-2-2 0,3 6 3,2 4-2,5 9 3,1 6 5,8 0-5,0 6-4,3 16-1,8 0 1,3 6 0,0-3-2,16-5 1,8-3-1,8-7 2,4-4-9,1-6-13,9 0-12,-1-14 2,4-10 1,6-6 8,-5-4 0,-4 1 5,-12 2 6,-10 2 11,-15 4 1,-9 5 2,0 2 6,-6 2 13,-13 6 15,-4 3-6,4 4 4,-2 3-3,4 3-4,4 14-15,7 11-7,3 5-4,3 1 0,8-2 2,14-7-3,8-8 0,1-7-1,8-10-1,0 0-11,1-4-18,-3-17 0,-2-7 8,-6-5 10,-10-2 11,-11 1 2,-8 1 2,-3 0 0,-21-1 4,-4 3 14,-3 4 2,-1 6-5,6 5 2,6 6-7,8 5 4,8 2-3,4 3-7,0 0-6,0 0-2,6 0-11,16 0 0,8 10 3,1 8 0,2 2-13,-3 10 12,-2 5 8,-4 6 3,-4 2 0,-3-3 0,-3-2 0,2-9-1,-4-8-8,0-10-1,0-9 4,0-2 3,3-10 2,-3-13 1,3-4 0,-5-5 1,-1-1-1,0 0 1,0 1 0,-1 1 3,-2 6 6,5 6 6,-2 8 13,2 10-4,5 1-15,1 6-6,2 16 4,0 3-5,-5 3 7,1-1-8,-5-1-2,-2-4-12,-2-2-54,-3-7-46,1-8-132,-4-5-192</inkml:trace>
  <inkml:trace contextRef="#ctx0" brushRef="#br0" timeOffset="156035.8101">2393 6678 850,'0'0'107,"0"0"-87,0 0-8,0 0-5,0 0 1,0 0 10,91 56-7,-62-27-7,-4 0-4,-4-3 2,-3-3-1,-9-5 1,-3-7-2,-3-2 1,-3-4-1,0-4 1,0-1 0,0 0 9,0 0 7,0-13 1,3-6-18,7-7-2,7 1-10,5 1-18,3 2-19,4 7-9,-4 5 11,3 2 18,-5 4 13,-2 2 14,-2 0 2,-5 0 0,-5 2 0,-2-2 5,-4 0 13,-2-4 30,-1 0 9,0 1-9,0 3-9,0 0-2,0 2 0,-4 0-18,-9 15-9,2 4-1,5 1 3,2 1-12,4-2 3,0-4-3,15-2 0,5-6-5,9-6-16,5-1-1,6-5 12,2-8 3,-2-3 0,-5-4-13,-7-1 0,-1-3 6,-9-3 7,0-4 6,-9-1 1,-2-2 0,-5-1 4,-2 0 6,0-1 17,0 3-5,-6 6 6,0 5 0,0 10 10,3 5 11,1 7-9,0 0-16,2 15-24,-2 16 2,2 10 2,0 1-3,0-5 2,15-3-3,0-7 0,3-7-5,-1-8-10,0-5-11,1-5 7,-5-2 6,2-2 5,0-14 7,4-7 1,6-3 0,4 0 1,5 2-1,-2 7 0,-7 8 0,-4 7 0,-5 2-1,-5 0-3,-5 8-29,-3 8-75,-3-3-159,0-1-348</inkml:trace>
  <inkml:trace contextRef="#ctx0" brushRef="#br0" timeOffset="156174.8944">3503 6381 873,'0'0'131,"0"0"-131,0 0-63,0 0-73,0 0-97</inkml:trace>
  <inkml:trace contextRef="#ctx0" brushRef="#br0" timeOffset="156686.7812">3503 6381 891,'108'-39'214,"-105"50"-192,9 3-17,4 11 2,7 3 31,-1 4-17,2-2-17,-3-3-4,-5-7 0,-5-7-2,-7-7 2,-2-2 3,-2-4-3,1 0 10,3-5 57,0-14-37,6-8-22,-1-5-3,6-1-1,2 1-2,6 3 1,5 7-2,2 5-1,-3 5-1,-1 8-3,-4 0 2,-1 2-2,-2 2 2,-2-3 0,-1-1 2,-7-3-1,3-4 2,-5-1 0,-4-6 1,-3 1-1,0 3 2,0 0 0,0 7 3,0 4 4,0 3 11,-3 9-11,-4 22-9,4 10 1,3 4-1,0-8-1,12-13 0,16-12 0,6-12-2,8 0-12,6-21-19,-3-10-16,-6-4-35,-14-3 17,-15 1-42,-10 2-141,-16 0-59</inkml:trace>
  <inkml:trace contextRef="#ctx0" brushRef="#br0" timeOffset="156912.6035">3466 6006 263,'0'0'793,"0"0"-721,0 0-53,0 0-13,102-67 16,-34 35 19,8-1-15,-1 4-21,-3 6-1,-14 6-4,-17 6-1,-21 5-1,-15 6-43,-5 0-54,-20 16-105,-22 8-72</inkml:trace>
  <inkml:trace contextRef="#ctx0" brushRef="#br0" timeOffset="157496.05">2189 7553 825,'0'0'141,"0"0"-135,0 0-6,0 0 5,0 0 15,0 0-3,58-10-10,-37-1-4,-4-3-3,-4 0 3,-9-2 0,-4 2 2,0 4 33,0 5 33,0 5 11,0 0-37,0 25-34,3 18-7,2 12 28,10 4 1,1-3-22,5-3-10,1-3-1,-5-3-9,-1-1-48,-10-4-65,-6-8-16,0-9-168,-22-13 31,-6-11-181</inkml:trace>
  <inkml:trace contextRef="#ctx0" brushRef="#br0" timeOffset="157872.0993">2211 7946 506,'0'0'243,"0"0"-115,-65-102-33,65 69-41,3 4-9,25 4-10,17 8-4,7 2-10,8 8 4,2 3-8,3 4-7,-3 0-7,-2 0-1,-11 0-1,-13-1-1,-19-2 1,-9-3 1,-8-5 5,0-3 11,-8-9 0,-3-2 4,-5 1 0,1-1-6,4 9 3,5 3 6,6 7 3,0 4-14,2 2-14,20 4-2,11 10 2,10 2-1,2-5 1,-3-7-12,-7-4 5,-9 0 5,-8-12 2,-8-4 3,-4-3 1,-6-4-1,0 0 0,0 2-3,-7 1-2,1 1-27,4 0-69,2 2-94,0 0-291</inkml:trace>
  <inkml:trace contextRef="#ctx0" brushRef="#br0" timeOffset="165741.3924">3557 15609 603,'0'0'137,"0"0"-75,0 0-5,0 0 9,0 0-18,0 0-24,0 0-23,0-7 3,0 36-2,2 8 19,2 1 14,2-1-4,0-4-18,4-4 2,2-4-8,4-7-5,3-4 0,0-5 0,-2-7-1,3-2 0,-3 0 2,1-14-2,-2-8 3,-7-5 1,3-6-4,-4-1 5,0-3 3,-3 5 3,1 3 9,-3 7-6,0 7 4,2 6 5,-4 7 1,-1 2-4,3 0-14,1 0-5,1 21-2,4 9 2,-2 6-2,2 7 3,0-2 1,-1 1-2,-1 0-1,3-2-1,1-6 2,2-5-4,-2-9-18,2-5-45,2-7-34,-3-8-85,6 0-151</inkml:trace>
  <inkml:trace contextRef="#ctx0" brushRef="#br0" timeOffset="166221.0918">4157 15608 808,'0'0'210,"0"0"-149,0 0-35,0 0 20,0 0 17,0 0-23,-51-28-27,48 28-12,-1 4 0,-4 14-1,-1 9 3,-4 6 8,2 9 3,1 0-1,0 2-1,5 0-7,5-5-4,0-3 0,3-9-2,16-9-1,7-10-23,5-8-16,6 0-31,4-21 16,-2-11 13,-2-6 15,-9-3 19,-4-5 8,-6-1 1,-3 0 2,-2 2 9,-4 5 11,0 11 6,0 7 4,-6 9 9,-1 9 12,-2 4-10,0 0-29,0 19-13,0 15-1,-12 9 12,4 5 4,2-2-9,5-5-1,1-4-2,0-5-1,0-4-2,4-4-1,7-7-28,8-5-82,5-10-43,3-2-239</inkml:trace>
  <inkml:trace contextRef="#ctx0" brushRef="#br0" timeOffset="166558.1741">4538 15727 783,'0'0'186,"0"0"-143,0 0-40,0 0-1,0 0 8,0 0-7,99-47 0,-66 29-2,0-5 4,-3-1-5,-8-1 3,-4 1-1,-9 4 25,-3 7 28,-6 4 16,0 9-3,0 3-33,-2 30-34,-12 16 1,-3 12 21,1 3-12,5-2-5,-2-2 1,5-2 4,-1-1 2,2-6-10,1-11-3,3-7 2,2-12-2,1-8-2,0-8-29,0-3-36,0-2-55,1-10-2,11-18-225</inkml:trace>
  <inkml:trace contextRef="#ctx0" brushRef="#br0" timeOffset="169478.0134">3438 505 509,'0'0'132,"0"0"-80,0 0-14,0 0-1,0 0 14,0 0-5,0 0-6,-40-54-20,35 49-6,-2 3 4,-5-4 2,-3 1-10,-5 2-5,-5 0-2,-5 2-1,-1-1 6,-1-1 3,-2 2 2,7 0 2,-1-1-3,3-1-1,-1 2 1,3 0-3,-2 1 1,-4 0-3,2 0-5,-3 0 3,-3 2-4,-3 5-1,-1 2 1,1-1 0,2-2-1,3 2 4,1 0-3,0 1 1,5-1 1,2 0-3,-5 2 1,1 1-2,-3 0-2,3 3 3,-3-1 0,4 1 3,-3 2-3,1-2 0,1 0 0,0 3 0,2-3 1,1 3-2,0 0 2,2 0-2,2 0 2,-2 1-1,3 2 0,-4-1 0,1 5 0,1-2 1,3 1 0,0 1 1,0 1 0,3 1 1,0 0 0,-1-1 1,4 1-1,-1-3-2,2 2 1,2 2-1,-3 2 4,3 4-2,-1-1 3,-2 1-1,4 0-4,1 2 2,1-3 1,-1 2 3,2-3-3,4 5-3,1-4 1,0 2 2,0-2 1,0-2 0,1 1-3,8-3 0,3 2-2,-3 1 2,6-2-2,-3 0 2,1-1 0,2-2 1,-1 1-3,0-2 3,0-3-3,2 2 4,-1-1-3,3-3 2,3 0-1,-3 1 0,3-1 1,-2-1 1,4 0-3,-3-2-1,4 0 4,-3-3-4,3 0 1,1-6 2,-1 2-3,0-3 5,0-2-3,0-1 1,4-2 3,2 0 1,1-2 3,1 0-6,1 0 0,1 0 0,3 0-4,2 0 5,0 0-5,0 0 0,1-8-1,-3-2 1,-3 0 0,-1 0 0,-6 1 0,3 0 2,-4 0-1,0-1 0,3 1 3,-1-2 1,2 0-1,0-1-2,-3 0 0,4 1 0,-6 2 0,2-2-2,-7 2 1,3-1-1,-2 0 2,-3 0-1,1-2-1,1-1 1,-2-2 1,1 1-2,-1 0 1,0 1 0,0-2-1,-3 0 0,1-1-1,-1-1 2,0 0-1,-1 2 1,3-2-1,-2 1 0,0 0 0,3-3 3,-2 0-2,1-4-1,-1 3 0,-2-1 0,-1 1 0,1-2 1,-4-3-1,2-2 0,-5-3 1,1 0-1,-2-1 1,0 1 2,-2 1-3,-1 1 1,0 1-1,-1 3 1,-2 0 2,0-2-1,0-1-2,0 0 1,0 0-1,-8-5 3,1 1-2,-5 1 0,4-3 2,-5-1 6,3 0-1,-4-2-7,1 0 1,-2-1 11,-3 0-3,0 1-3,-6 3-1,3 3 4,-4 1 1,-2 9 0,0 1-5,0 3 1,2 7-3,3 2 2,5 3-2,2 2-4,5 0 0,2 2 1,1-2-2,1 2-7,2 0-30,0 0-24,-2 8-66,-5 8-75,-3 2-246</inkml:trace>
  <inkml:trace contextRef="#ctx0" brushRef="#br0" timeOffset="170820.5376">5606 15584 587,'0'0'196,"0"0"-105,0 0 25,0 0-32,0 0-21,0 0-12,-8-8-18,8 6-16,0 2-11,12-1 2,10-1-3,8 2-3,2 0 2,-1-1-2,0 1-1,-7 0-1,-9 0-34,-10 0-77,-5 10-128,-5-2-129</inkml:trace>
  <inkml:trace contextRef="#ctx0" brushRef="#br0" timeOffset="170981.3877">5612 15729 787,'0'0'238,"0"0"-199,0 0-30,0 0 15,0 0 16,0 0-2,40 25-7,0-25-24,5 0-7,0-2-33,-8-5-95,-6-3-302</inkml:trace>
  <inkml:trace contextRef="#ctx0" brushRef="#br0" timeOffset="173253.3749">6620 15549 893,'0'0'133,"0"0"-115,0 0-14,0 0 23,0 0 28,0 0-40,28-41-15,-2 17 5,4-5-4,-1-8 0,3-6 0,-1-10 0,-3-10-1,-2-3 1,-5-3-1,-5 2 0,-4 3 1,-6 6-1,-3 9 1,-3 10 0,0 11 2,0 13 13,0 8 15,0 7-3,-3 2-28,-10 32 0,-7 16 0,-2 13 1,-2 9-1,3-2 3,6 3 0,3-4 0,6-9 1,5-4-2,1-13-2,0-10 1,15-9 0,4-8-1,4-8 0,3-5 1,0-3-1,5-3-3,-2-15-5,0-7 1,0-4 4,-7-1 2,-3 0 0,-2 2 1,-4 5 1,-4 5-1,-1 8 2,-5 5 6,-2 5 4,1 0-12,3 0 0,1 15-4,2 7 4,0 9 1,-2-1-1,-1-3 2,-2-4-2,0-7 1,-1-5-2,-1-6 0,-1-3-26,0-2-45,0 0-21,0-2-126,-1-14-318</inkml:trace>
  <inkml:trace contextRef="#ctx0" brushRef="#br0" timeOffset="173394.7052">7127 15072 145,'0'0'749,"0"0"-749,0 0-2,0 0-137,0 0-80,0 0 37</inkml:trace>
  <inkml:trace contextRef="#ctx0" brushRef="#br0" timeOffset="173794.4597">7299 15387 717,'0'0'93,"0"0"-55,0 0 34,0 0 45,0 0-40,0 0-51,-28 0-14,35-3-4,14 0-5,6 1-2,4-3 0,-1 4 0,-6 1-1,-12 0 0,-8 0 0,-4 0 0,0 0 0,-7 0 0,-12 0 3,2 2-3,4 0 2,8-2 0,5 0 7,0-18 7,2-7-16,14-3-1,6 1 1,1 7 1,-1 9 1,2 10 3,-2 1 12,-4 11-10,5 11-5,-7 4 4,-1 1-6,-4 1 2,-7-2-3,-4 0 1,0-1-44,-3 1-21,-8-5-100,1-5-134</inkml:trace>
  <inkml:trace contextRef="#ctx0" brushRef="#br0" timeOffset="174800.9585">6744 16356 415,'0'0'413,"0"0"-315,0 0-34,0 0 8,0 0-1,0 0-36,-3-2-33,-8 34 0,-3 8 15,0 2 5,2 0-8,3-5-7,3-7-3,2-6 0,-1-7 4,5-6 8,-1-6-2,1-2-8,0-3-3,0 0-1,0 0 6,0-4 11,6-18 5,7-10-15,7-10-6,2-8 0,1-4-1,6-2 0,1 2-2,0 2 1,3 10 0,-6 10 6,-5 10 9,-8 9 2,-4 9-4,-4 4-7,4 6-7,5 17-1,6 13 1,0 7 1,-2 2 0,-2 0-1,-1-3 1,-1-4-1,-5-6 1,-1-4-1,-3-7-3,-4-7-9,-2-2-10,0-3-18,0-3-26,0-2-59,0-1-39,-17-3-155</inkml:trace>
  <inkml:trace contextRef="#ctx0" brushRef="#br0" timeOffset="175026.9966">6711 16671 915,'0'0'128,"0"0"-114,0 0 11,0 0 31,0 0 4,0 0-33,73-13-23,-22 2-4,3 1 0,-6 2-4,-4 3-74,-7 2-83,-7-1-204</inkml:trace>
  <inkml:trace contextRef="#ctx0" brushRef="#br0" timeOffset="175427.7664">7299 16429 824,'0'0'167,"0"0"-102,0 0 7,0 0 29,0 0-29,0 0-34,-33-8-18,38 5-10,18-1 2,12-2-7,5 0 1,2 2-2,-3-1-1,-2 0-2,0 1 0,-3-1-1,-6 2 3,-11 0-3,-8 2 0,-6-1-9,-3 2-11,0 0-19,0 0-49,0 0-40,-3 0-106,-3 0-94</inkml:trace>
  <inkml:trace contextRef="#ctx0" brushRef="#br0" timeOffset="175827.4434">7597 16267 659,'0'0'241,"0"0"-113,0 0-45,0 0 18,0 0-24,0 0-27,-44-37-16,44 37-7,0 0-5,0 0-5,0 0-3,0 0-6,0 0-4,0 0-3,0 1-1,16 10 1,8 1 2,9 2 1,2-1-1,1-1-2,0 3-2,-9 0 1,-2-2 0,-8 1-4,-5-2-6,-6 3-4,-5-2 5,-1-1 5,0 3 4,-17-1 0,-8 6 2,-5-3-1,-4-1 5,1 1-5,3-4 2,7 2 0,6-4-3,7-4-1,6 0-3,2-5 3,2 0-26,0 1-32,1-2-55,23-1-52,15 0-229</inkml:trace>
  <inkml:trace contextRef="#ctx0" brushRef="#br0" timeOffset="176268.7449">8130 16261 967,'0'0'113,"0"0"-95,0 0 19,0 0 26,0 0-7,0 0-30,-75-28-21,65 28-4,-2 4 1,-3 10 3,2 3 1,-1 6 4,4 3 7,1 0 4,3 3-6,3-3-2,3-1-2,0-5-8,4-1-2,13-5 0,5-4 0,3-4 0,4-5 0,1-1-1,-2 0-1,-1-5-3,-6-7 1,-5-3 3,-8-3 1,-5-2 3,-3-4-1,0-2 4,0-1 11,-3 2 1,-6 2-9,-2 5 1,2 2-4,-1 3-6,-3 4-1,-1 1-3,-2 4-28,2 4-33,2 0-72,2 0-158,7 0-439</inkml:trace>
  <inkml:trace contextRef="#ctx0" brushRef="#br0" timeOffset="177329.4545">8691 15045 624,'0'0'215,"0"0"-201,0 0-13,0 0-1,0 0 11,0 0 33,19 2-20,-7-4-20,5-10-4,-7-2 13,0-1 18,-4-2-4,-4-2 4,-2-2-6,0 3-8,-5 1 7,-12 3-4,-7 6-3,-4 6-8,-7 2 0,-1 5 4,2 17-1,4 4-4,5 1-3,11 4 1,8-1-3,6 0-2,8-1 3,20-5-3,6 1 0,2-8 2,-3-6-1,-5-7 0,-7-4 1,-7 0 0,-5-11 4,-2-7 40,-2-4-5,-2 1-7,-2 6-7,1 5-1,-2 6-5,4 4-20,4 19-2,5 25-4,5 18 3,1 11 2,-1 4-1,-1-9 0,-1-6-3,-6-12-11,-8-7 4,-2-8 3,-8-9 3,-15-10 4,-6-5-1,-2-10 1,3-1 7,-1-9 14,3-12-4,3-8 1,5-7 1,8-3-14,5-7 1,5-2-6,3 0-3,17 2-16,13 6-31,10 8-27,9 4-81,9 1-112,3 4-187</inkml:trace>
  <inkml:trace contextRef="#ctx0" brushRef="#br0" timeOffset="177861.5976">9195 14882 812,'0'0'151,"0"0"-109,0 0 14,0 0 13,0 0-10,0 0-5,-31-55-28,31 55-5,-7 6-10,-4 15-7,-4 12-2,-9 13 17,0 4 1,5 0 0,5-1-5,5-1-6,9-5-5,0-2-3,16-7-1,12-9 0,6-9-10,6-10-22,5-6-24,-1-2-31,-4-18 5,-9-6 35,-11-7 34,-10-2 13,-7-1 6,-3 1 21,0 1 10,0 7 3,0 5 17,-5 6-12,2 9-10,-1 3-10,4 3-1,-1 1-8,1 0-16,-2 12-3,1 14 2,-2 7 1,-2 5 5,2-1-2,0-1-1,1-3-1,2-7-1,0-6-3,13-7-41,10-5-60,9-8-48,-1 0-202,-3-20-210</inkml:trace>
  <inkml:trace contextRef="#ctx0" brushRef="#br0" timeOffset="178187.471">9456 15058 639,'0'0'264,"0"0"-145,0 0-58,0 0 3,0 0-34,0 0-29,21-42 5,24 48-4,4-4-2,-5-2-6,-6-2-12,-8-15 16,-16-4 2,-2-7 15,-9-1 39,-3-1 16,0 3-8,0 11-16,-5 5-8,1 9-7,2 2-12,-2 25-19,0 20 0,1 15 5,2 4 12,1 1-8,0 3-4,0-2 0,0-2-3,0-7-2,0-5 0,0-9-17,0-6-27,4-6-31,4-6-55,0-11-100,-3-11-352</inkml:trace>
  <inkml:trace contextRef="#ctx0" brushRef="#br0" timeOffset="179934.26">2942 14793 579,'0'0'129,"0"0"-34,0 0-28,0 0 19,0 0-1,0 0-29,0 0-14,-8-66-13,16 66-15,1 0-2,2 3-3,2 15 3,2 13 5,3 9-3,0 9 10,0 14-5,3 8-3,-3 10-5,-2 20-5,-1 19 4,0 20-9,-3 21 3,-3 22 1,0 9 0,-2 9-3,1-3 0,-1-16-1,1-19 0,7-16-1,1-12 1,-1-22 0,1-14-1,-4-19 0,-3-26 1,-3-12-1,-3-13 0,-3-12-8,0-10-9,0-7-15,0 0-11,-6-13-4,-10-17-30,-5-22-54,4-21-188,4-26-174</inkml:trace>
  <inkml:trace contextRef="#ctx0" brushRef="#br0" timeOffset="182083.7462">2784 14443 332,'0'0'123,"0"0"-108,0 0-2,0 0 24,0 0 18,0 0 13,0-49-25,0 44 9,0 0-26,0 4-10,0 1 9,0 0 3,0 0-8,2 0-11,4 8-1,3 9 10,3-1 7,12 1-9,12-3 3,20-5 5,23-9-7,27 0-5,24-21-7,22-6-1,15 0-1,18-4-1,11-2 4,14 1-2,15 1-2,6 3-2,5 3 0,0 5 3,-2 3-2,1 3-1,-1 2 0,-6 2 0,-3 4 0,-10 1 1,-9 1 0,-3-1-1,-11 0 0,-8-1 0,-10 2 0,-11-3 0,-14 2-2,-6-1-3,-5 1-5,-5 3 6,-4 2 0,-2 0 4,-3 0 0,-5 0 2,5 0-2,0 0 0,1 0 0,0 4 0,-1 3 0,-6-3-2,-1 1 2,-4-5-1,-4 0 2,-8 0-1,-4 0 0,-4-2 5,-5-1-4,-9 1-1,-11-1 1,-14 1 1,-16-1-1,-14 3 6,-8 0 5,-7 0-1,-7 0 1,2 0 7,-4 0-7,0 0-3,4 0-5,-1 0-1,5 5 3,2 11-5,5 9 5,0 8 3,3 9-2,-2 7 0,1 8-2,-4 8 3,-3 5 5,-4 9-1,-1 4-1,-5 9-6,0 15 5,0 5-6,0 11 10,-5 1-2,-5-1 4,0-2-6,4-5 1,4-4 4,2-2-6,0-1 2,14-2-2,0-1 1,2-5-6,-5-7 1,-2-4 5,-4-9-10,-4-4 1,-1-10 4,0-7-3,-4-5-2,-7-9 1,-3-5-1,0-8 1,-1-2 0,5-7-1,-1-4 1,4-9-1,2-4 0,4-4 0,1-2 0,0-1 0,0 0-1,0 0-2,0 0 0,0 0-1,0 0-1,-3 0-2,-6 3 0,-6 2 3,-5-2 4,-6 3 0,-1-2-4,-5 2-1,-3-4 2,-10 2 1,-7-3 2,-7-1-4,0 0 3,-2 0-4,4 0 5,3 0 0,-1 0-1,1 5 1,-2 3 0,-4 0-1,-3 2 0,-1 0-2,0-1 2,-2-1-8,-5-1 4,1 0-2,1 1-4,2 0-4,1 3 15,-1 1 4,-3-2-4,-5 0 0,-1 2-5,5-5-6,-5 2-4,1-2 14,-7-1-13,-1 2 11,-3-6-4,1 4 7,0 0 0,-1 3 0,-1 1 4,1 0-4,-4 0 1,-2-2 1,-2-2-2,1-2-2,-1 0 2,3 2 0,2-1 0,-2 3-1,1-1 0,1 0 2,-1-1-2,1-1 3,-1 1-2,-2-5 0,-5 2 2,-5 0-1,-6 0-1,1 0-4,-4-2 4,1 0 0,-6 1 1,1 0 2,0-1-3,2 1 0,1 1 0,0 1 0,3-2 2,3 0-2,-1 4 0,8-3 0,4 0 0,1 2-3,4-2 3,1 0-2,1-2 2,3 2 3,3 0-2,3 1 1,4-2-2,8-1 3,6 1 0,9-1-2,6 1 2,8-2-3,4 0 1,4 0-1,5 0 0,-1 0-1,4 0 0,-2 0 1,0 0 0,-2 0-1,4 0 1,-2 0 0,2 0-2,1 0 2,3 0 1,-1 1-1,7 2 0,3-1 1,2-1-1,4-1 1,1 1-2,-2 1 1,1-2-1,-2 1-1,2 0 2,3-1 2,0 0-1,0 0-1,0 0 2,0 0 8,0 0 4,0 0-3,0 0-2,0 0-9,0 0 0,0 0-21,0 0-61,3-4-90,2-2-217</inkml:trace>
  <inkml:trace contextRef="#ctx0" brushRef="#br0" timeOffset="191549.7879">13666 14543 610,'0'0'209,"0"0"-169,0 0-5,0 0 27,0 0-3,0 0-23,0 0-13,0-4-13,0 1-1,0-3-1,2-2-2,0 2 0,-2-4-4,0 0 0,0 0 4,0 1-2,0 0 2,-10-1 1,-4 4-1,-3 1-4,-4 4 2,-1 1-4,-3 0 2,1 6-1,-5 11 0,4 5-1,3 5 1,7 3 2,6 3 0,9 1 3,0 3-1,9 0 2,13 3-4,8 2 1,9 2 1,1 0-1,-1-5-2,-2-2 1,-1-4-3,-6-3 0,-9-1 2,-5-2-6,-8-7 4,-8 0-11,0-2 3,-11-1 3,-14-3 5,-11-5 1,-6-3 0,-3-5 6,-1-1 5,8 0 13,9-10 0,11-4 10,5-1-7,7-3-15,6-2-4,0-3-8,10-1-1,9 4-3,4 3-21,-4 6-36,5 6-49,1 2-126,1-4-159</inkml:trace>
  <inkml:trace contextRef="#ctx0" brushRef="#br0" timeOffset="191934.7223">14121 14648 429,'0'0'554,"0"0"-509,0 0-34,0 0 16,0 0 12,0 0 2,-16-47-17,16 47-18,0 0-6,0 0 0,-1 0 0,-4 0-1,-2 11 1,-7 13 3,-1 11 12,-1 6 13,4 8 2,0 5-3,6-3-8,5 2-6,1-6-6,0-8 1,13-5-7,8-5-1,6-9 3,2-4-3,2-8-46,0-6-55,3-2-51,1-6-177,-2-20-109</inkml:trace>
  <inkml:trace contextRef="#ctx0" brushRef="#br0" timeOffset="192179.0589">14373 14689 639,'0'0'185,"0"0"-71,-4-71 6,0 58-27,-2 5-25,4 6-4,1 2-34,-1 0-23,-1 14-7,-3 16 0,-4 14 3,-6 10 10,0 6-3,2-1-2,6-2-3,7-4 3,1-10-8,0-5 1,6-8 0,11-7-2,6-7-30,5-5-52,7-9-45,-2-2-159,-2-21-186</inkml:trace>
  <inkml:trace contextRef="#ctx0" brushRef="#br0" timeOffset="192539.5848">14381 14730 740,'0'0'129,"0"0"-53,0 0-11,0 0-44,0 0-20,0 0 0,72 11 1,-20 0 3,-3-7-5,-5-4-1,-9 0-6,-8-4 7,-8-12 3,-7-2 14,-7 1 35,-2-1 15,-3 5 2,0 5-17,0 6-10,0 2-19,0 10-23,0 22 2,0 18-2,0 13 13,0 2 0,-3 0-3,-3-6-1,0-8-4,1-6-3,2-5-1,2-11-1,1-5 0,0-9 0,0-9-9,0-2-32,0-4-41,1 0-21,18-14-61,6-17-367</inkml:trace>
  <inkml:trace contextRef="#ctx0" brushRef="#br0" timeOffset="192932.1986">15276 14733 1040,'0'0'110,"0"0"-76,0 0 22,0 0 15,0 0-25,0 0-28,17-31-18,28 22-10,2 5-44,-5 2-67,-9 2-175,-11 0-338</inkml:trace>
  <inkml:trace contextRef="#ctx0" brushRef="#br0" timeOffset="193077.5063">15253 14925 846,'0'0'194,"0"0"-155,0 0-9,0 0 11,0 0 7,0 0-19,13 16-19,36-16-10,5 0-76,-7 0-122,-9-5-290</inkml:trace>
  <inkml:trace contextRef="#ctx0" brushRef="#br0" timeOffset="194265.0547">16216 14579 1015,'0'0'74,"0"0"-66,0 0-7,0 0 2,0 0 19,0 0-3,36-30-17,-9 7-1,3-7-1,-1-8 0,1-6 0,0-8-1,-6-2-3,2-3 2,-4 0 2,-5 6 0,-4 7 2,-4 9 2,-6 8 6,0 12 14,-3 8 11,0 7-9,0 0-26,-9 28 0,-12 19-4,-3 15 4,0 8 1,5-2-1,11-5-1,8-2 1,0-9 1,11-3 0,10-9-1,4-6 2,2-11-2,1-9 0,2-7-5,1-7-2,2 0-5,0-17 5,-2-8 5,0-4 2,-2 0-1,-2-1 1,-5 4 1,-2 7 8,-8 4 4,-5 9 4,-6 3 1,-1 3-9,0 0-9,0 3-5,0 15 1,0 10 4,0 1 0,0 0 1,0-1-1,0-4-13,5-3-64,10-11-51,4-8-195</inkml:trace>
  <inkml:trace contextRef="#ctx0" brushRef="#br0" timeOffset="194399.1198">16984 14222 828,'0'0'27,"0"0"-27,0 0-200,0 0-71</inkml:trace>
  <inkml:trace contextRef="#ctx0" brushRef="#br0" timeOffset="194818.5567">17138 14493 542,'0'0'109,"0"0"-15,0 0-31,0 0 50,0 0 17,0 0-46,-13 12-13,13-30-45,0 0-19,6-4 0,10 3 1,5 5-4,0 3 1,1 10-3,1 1-2,-7 9-3,0 16 1,-5 3 2,-6-2-2,-2 0-2,-3-6-4,0-7 6,0-5-2,0-4 4,0-4 1,0 0 3,0 0 7,0-18 31,11-7-25,12-7-9,7-1 3,5 6-1,0 4 6,-4 9-7,-6 9 1,-5 5 3,-1 0-11,-4 22-1,-2 3-1,-3 8 0,-7 2-2,-3 3-40,0 4-53,-16 0-92,-12-9-266</inkml:trace>
  <inkml:trace contextRef="#ctx0" brushRef="#br0" timeOffset="196066.0933">16439 15371 416,'0'0'566,"0"0"-467,0 0-52,0 0 34,0 0-22,0 0-26,-33-28-28,17 56-2,-6 12-2,-5 7 7,1-3-3,-1 0-2,5-4-2,2-7 0,4-6-1,7-8 2,4-7-3,5-6 1,0-2 0,0-4 1,0 0 1,0-3 2,6-19 2,9-11-1,5-10 0,2-9-4,3-1-1,1 1 4,5 6-4,2 3 1,2 11 5,-5 9 9,-6 7-5,-4 9 4,-8 6-10,2 1-4,2 2 0,7 20 0,6 5 0,1 9 0,-1 1 0,0 2 0,-7 1 1,-5-2-1,-6-3-1,-9-2-6,-2-4-3,0 1-14,-2-9-4,-5 1-8,1-8-33,2-2-20,2-6-13,0-2-109,-1-4-17,0 0-131</inkml:trace>
  <inkml:trace contextRef="#ctx0" brushRef="#br0" timeOffset="196317.7795">16156 15759 954,'0'0'178,"0"0"-152,0 0-18,0 0 33,0 0 26,0 0-26,35 0-34,26-1-6,11-5 2,10 2-3,-1-1-15,-6 3-42,-12 2-41,-18 0-57,-15 0-210</inkml:trace>
  <inkml:trace contextRef="#ctx0" brushRef="#br0" timeOffset="197098.5591">16864 15529 816,'0'0'181,"0"0"-125,0 0 19,0 0-1,0 0-13,0 0-31,-15-10-23,43 10-7,13 0 9,9 0-7,1 0 0,-5 0 0,-4 0-1,-8 0-1,-11-3 0,-5 0 0,-11-1-29,-2-1 2,0-4-7,0-1-26,-2-1-8,0-2 11,-3 0-6,0-2 23,0 0 26,-5 4 14,-6-1 8,0 2 28,0 4 9,3 2-5,2 3 9,3 0-1,0-1-15,1 2 4,1 0-7,1 0-6,0 0-6,0 0-1,0 0-5,0 0-3,0 0-6,1 2-3,18 12 1,7 7 2,10 3 2,-1 2-1,1-3-4,-1 0 0,-7-3 1,-7-3-1,-9-2 0,-8-3-3,-4 0 1,0-1 2,-16-1 0,-5 1 1,-3 0-1,1-4 3,4 2-3,5-2 1,5-1-2,4-3-2,4 0-19,1-3-22,0 1-34,0-1-3,0 0-67,0 0-113,4-4-97</inkml:trace>
  <inkml:trace contextRef="#ctx0" brushRef="#br0" timeOffset="198147.1747">17865 15352 736,'0'0'144,"0"0"-133,0 0 17,0 0 45,0 0-35,0 0-15,-24-34-8,20 32-9,-2-2 0,-4 4 7,-3 0-1,-2 0 2,-7 0-6,0 18 3,-3 6 0,-1 9 0,2 3 9,5 3-11,4 1 1,5-2 7,5-1-13,5-6 4,0-4-7,0-6 5,13-5-6,2-7 0,6-4 4,4-5-1,5 0-3,1-2-1,4-14 0,-4-6 2,-1-5 1,-3-1-2,-8-3 1,-2 0 1,-8-3 7,-8-1 14,-1-2-4,0 1 0,-13 1-7,-11 3-4,-5 3-8,-3 9 2,-3 4-2,4 9-37,1 7-58,5 0-55,10 0-275</inkml:trace>
  <inkml:trace contextRef="#ctx0" brushRef="#br0" timeOffset="199175.4071">18875 14373 677,'0'0'150,"0"0"-148,0 0-1,0 0 5,0 0 6,0 0 17,-44-4-22,44-4-7,0-2 2,-4-2 2,-6-3-2,-8 3 8,-6 4 18,-4 6 25,-4 2-8,2 2-13,5 16-12,6 7-7,10 5-6,9 1-3,0 1-4,19-3 1,9-5 3,4-3-1,-6-11 0,-6-6-2,-5-4 0,-6 0 3,-2-12 37,4-8 34,-2-5-19,1 1-12,-2 7-14,-1 9-1,1 8-9,1 21-20,5 32-1,0 20 1,-1 20 2,-5 9-1,1-7-1,-2-7-27,3-14-10,-7-21 17,-3-16 13,-1-14-1,-23-14 7,-4-9 1,-6-8 3,-1-19 11,4-13 1,3-6 3,5-8-7,11-10-10,8 1 0,4 6 0,0 10-1,12 12-12,5 7-43,2 6-75,0 2-94,1-1-242</inkml:trace>
  <inkml:trace contextRef="#ctx0" brushRef="#br0" timeOffset="199411.0825">18980 13923 991,'0'0'125,"0"0"-81,0 0 40,13-76-28,-9 72-14,-4 2-17,0 2-25,0 6-2,2 18-33,-1 13-12,5 8-80,4 4-99,6-4-189</inkml:trace>
  <inkml:trace contextRef="#ctx0" brushRef="#br0" timeOffset="199874.2981">19339 14166 690,'0'0'279,"0"0"-221,0 0-5,0 0 22,0 0 15,0 0-28,-31-63-40,28 79-22,-2 17-3,-3 12 3,-2 5 20,3 1-5,4-2-9,3-6-5,0 0-1,9-7 0,12-3-4,5-7-45,9-6-58,5-9-15,5-11-103,-2 0-28,-6-16-36,-8-13 142,-10-8 147,-10-7 228,-4-3-52,-4 1-2,-1 4-35,0 8 6,0 9-64,0 7-1,0 9-7,0 5-19,0 4-22,0 3-32,0 19-5,0 9 5,-3 5 2,0 1 0,3-1-1,0-3 0,0-2-1,9-4-40,9-5-87,4-8-80,2-14-258</inkml:trace>
  <inkml:trace contextRef="#ctx0" brushRef="#br0" timeOffset="200157.5807">19645 14259 230,'0'0'734,"0"0"-663,0 0-64,0 0-5,0 0 2,0 0 8,17 28 3,27-26-5,1-2-5,-5 0 2,-9-15 9,-6-3 19,-9-2 24,-6 0 2,-3 6-2,-5 6-14,-1 5 1,-1 3-22,0 2-24,0 19-5,-3 12 5,-4 11 0,3 6 1,4 11-3,0 3-36,0 6-61,10-4-118,-4-6-459</inkml:trace>
  <inkml:trace contextRef="#ctx0" brushRef="#br0" timeOffset="201298.8082">12704 13628 351,'0'0'485,"0"0"-409,0 0-52,0 0-23,0 0-1,0 0 26,2 37 21,11 4-3,6 14 3,0 14-16,-2 20 1,-3 21-3,1 17 3,-3 19-11,-5 14-7,0 19-7,-2 13-2,-2 6 1,3 0-2,2-14-4,0-9 1,0-11-1,-4-14 1,-2-21 0,1-20-1,-2-26-2,1-23 0,-1-24-6,-1-13-17,0-15-28,0-8-40,0-11-52,0-26 0,0-23-430</inkml:trace>
  <inkml:trace contextRef="#ctx0" brushRef="#br0" timeOffset="202376.4624">12585 13483 460,'0'0'117,"0"0"-21,0 0-14,0 0-25,0 0 0,0 0 14,-52-40-17,52 40-17,0-3-16,0 2-6,12-5-10,19 2-5,21 0 1,24-2 1,21-2-1,25-5-1,22-4-1,23-4 1,21-3 1,16 0 1,9 1-1,17-2 1,10-2-2,14 1-2,10-2 2,6-1 0,15 0 2,9 0-2,8 2-1,5 5 1,-1 3 2,-7 5-2,-6 3-1,-9 4 1,-19 2-1,-22 4-6,-16 1-11,-18 0-5,-20 0 4,-10 0-13,-14 0 3,-12 0 2,-4 0 7,-10 1 9,-12 1 8,-12-2 3,-15 0 1,-16 0-1,-15 0 0,-16-3 9,-13-3 14,-9 3 1,-1-1 7,-2 0-14,4 2 1,5 2 5,5 0-6,10 0-3,2 12 3,1 9-4,-4 8 2,-4 3-6,-5 6-2,-3 5-3,-3 0-3,-6 4 4,-6 4 1,-7 9-1,-9 11 0,-4 16 23,-4 18 0,0 11-5,-10 10-16,-9 9 3,-2 0-1,3 4-2,3-2 0,7-2 3,7 3 4,1 2 1,1-2 0,16 0 3,-1-5-6,-1-7-9,-7-7 1,-7-7-2,-1-8 1,-6-8 6,-13-5 1,-5-5-5,3-7 2,2-7 1,1-10-1,6-14-3,3-12-2,4-11-1,2-14 0,3-5-1,0-3 1,0-3 0,0 0-1,0 0-2,0 0-15,0-10-12,0-6-43,-4-3-68,-20-2-106,-18 0-227</inkml:trace>
  <inkml:trace contextRef="#ctx0" brushRef="#br0" timeOffset="203616.8667">13143 16279 780,'0'0'65,"0"0"-65,0 0-12,0 0 10,0 0 2,0 0 21,-22 0 17,22 0 9,0 0-5,0 0-6,3 0-12,13 0-4,5-3 2,13-2-10,9 1-7,14-1 4,18-1 1,16-1 7,17-2-3,16-1 3,20 2-7,11-2-3,16 2 0,11 1-7,8 1 1,6 2 3,1 2-4,-1 2 4,-1 0-4,-4 0 1,1 0-1,-6 2-1,-2 3 1,-2 1 1,-4-2 0,-4 0-1,0-1-1,-8 0-1,-5-2 2,-9-1 1,-12 0-1,-5 0 4,-3 0-3,-5 0-1,3 0 0,-3 0-1,1 0-2,5 0 3,1 0 0,-2 0 1,-1 0-1,-6 6 3,-7-2 0,-2 2-3,-2-2 0,-7-1-2,1 3 1,-8-2 1,1 0 3,-3 2-1,-1-3 3,-4 0 1,-4 2 1,-9-2-2,-8 0 2,-10-2-4,-10 1 1,-10-2 4,-11 0 10,-10 0 3,-7 0 2,-4 0-2,-4 0-3,0 0-2,-3 0 4,0 0-5,1 0-8,4 0-6,1 0 0,1 0 1,-2 0-4,-4 0-7,-1 0-28,0 0-68,0 0-90,4 1-259</inkml:trace>
  <inkml:trace contextRef="#ctx0" brushRef="#br0" timeOffset="203742.9513">20546 16339 1003,'0'0'127,"0"0"-121,0 0 0,0 0-2,0 0-4,0 0-51,-34-20-326</inkml:trace>
  <inkml:trace contextRef="#ctx0" brushRef="#br0" timeOffset="205349.8282">8260 14032 659,'0'0'230,"0"0"-186,0 0-14,0 0 5,0 0 17,0 0-21,0-2-17,0 2-9,0 0-1,0 0 17,0 0 9,0 0 6,0-3 1,0-5-8,0-6-6,19-7-20,9-3-3,7-4 0,10-3 1,5-2-1,8-1 0,2-1 0,0 1 0,-4 5-1,-6 2 3,-9 5-2,-5 8 0,-9 3 0,-10 6 2,-6 0-2,-8 4-1,-1 1 1,-2 0 0,0 0 1,0 0-1,0 0 0,0 0-3,0 0 3,0 0 0,0 0 0,0 0 0,0 0 0,0 0-5,-9 0-14,-4 2-34,-5 11-32,-2 3-83,-2-2-133,10-4-236</inkml:trace>
  <inkml:trace contextRef="#ctx0" brushRef="#br0" timeOffset="207352.0834">17444 13083 434,'0'0'151,"0"0"-130,0 0-13,0 0 5,0 0 45,0 0 3,-21 14-27,21-12-18,0-1 0,0-1 1,0 2 10,0-2 16,0 0-6,0 0 10,0 0 0,0 0-2,0 0 2,0 0-5,0 0 11,18-13-24,16-11-25,16-5-2,17-5-1,13-6 0,10-2 0,1-3-1,-2 1 0,-8 3 0,-8 3 0,-15 4 1,-16 5 0,-15 6 1,-12 3 6,-6 3 14,-8 3 2,-1 5-6,0 0-8,0 8-3,0-1-3,0 1-2,0 1-2,0 0-4,0 0-21,0 0-45,0 14-58,0 10-50,-10 4-69,-10-4-220</inkml:trace>
  <inkml:trace contextRef="#ctx0" brushRef="#br0" timeOffset="218084.6133">13831 15652 282,'0'0'207,"0"0"-156,0 0-37,-81 0 9,62 0 16,1 0 34,3 0-7,0-3-18,2 0-30,0-2 6,3 3 4,3 0 17,4 1-5,1 0 3,2-1-5,0-2 1,22-2-18,22-8-3,26-2-14,23 2 0,16-1 1,8 3-4,5 0-1,-1 1-1,-6 1 1,-3 3 1,-15 0 0,-16 3-1,-20 0-5,-24 0 5,-19 2-2,-11 1 2,-7-2-3,0 3 0,-3 0 0,-20-2 0,-10 2-21,-13 0-27,-7 2-72,-9 12-5,-8 0-69,-4 1-122</inkml:trace>
  <inkml:trace contextRef="#ctx0" brushRef="#br0" timeOffset="218518.2598">13626 15812 610,'0'0'182,"0"0"-130,0 0-19,0 0 35,0 0 6,0 0-18,-28-4-10,61-6-23,18-7-20,24-1 0,23 1 0,8 0 9,10 2 1,3 0-10,-3 2 3,-4 0-6,-6 2 1,-15 4 1,-17-2 0,-21 3 1,-21 1-3,-17 1 1,-11 3 5,-4 1-3,0 0 6,0 0-4,0-1 0,0 1-5,0 0-2,0 0 1,-6 0-4,0 0-27,0 0-4,0 4-21,-2 4-38,0 5-59,0-5-18,0 2-31</inkml:trace>
  <inkml:trace contextRef="#ctx0" brushRef="#br0" timeOffset="229574.471">17013 2013 494,'0'0'123,"0"0"-65,0 0 9,0 0 16,0 0-12,0 0-15,0 0-15,0 0-14,31-59 4,-29 57-3,-2 1-6,1 1-2,-1 0 5,0 0-3,0 0-9,0 0 1,0 0 4,0 0 0,0 0-8,0 0 1,0 0-10,0 0-1,0 7 0,-1 9-3,-8 8 3,-3 8 2,1 7-1,3 1 0,0 6 0,5 1 0,0 5 1,1 10-2,-1 4 1,-1 9 0,-4 2 0,1-7 0,0-7 0,-1-13 2,-2-7-5,2-7 2,1-3 0,1-6 4,0-6-4,3-6-3,2-5 3,-1-4 1,-1-3 2,0-1-2,-1-1 0,-7 0 7,-5 3-1,-5-4-2,-2 0-5,-1 0-20,4 0-54,5-4-50,4-16-163,11-5-245</inkml:trace>
  <inkml:trace contextRef="#ctx0" brushRef="#br0" timeOffset="229821.3588">16722 2528 950,'0'0'104,"0"0"-72,0 0 8,0 0 12,0 0-16,0 0-24,77-48-10,-30 39-2,3 1 0,0-2 0,-4 2-41,-9 1-50,-8 1-89,-9-2-129</inkml:trace>
  <inkml:trace contextRef="#ctx0" brushRef="#br0" timeOffset="230152.4226">17311 2242 773,'0'0'156,"0"0"-119,0 0 14,0 0 27,0 0-18,0 0-28,-18-23-23,17 23-5,-6 8-4,-2 17 2,-5 14-2,-2 11 8,1 5 7,0 2-5,3-2 5,7-6-4,5-11-7,0-7-3,0-6 1,9-7-2,8-6 0,7-6-34,9-6-42,7-2-17,2-18-117,-1-7-63,-1-12-103</inkml:trace>
  <inkml:trace contextRef="#ctx0" brushRef="#br0" timeOffset="230362.179">17572 2329 547,'0'0'207,"0"0"-79,0 0-21,0 0-10,0 0-28,0 0-21,-8-59-20,8 59-21,0 3-7,-4 18-11,3 11 11,-2 6 4,-1 4 1,2-2-1,1 0 1,1-3-4,0-5 0,0-5-1,0-6-27,7-5-58,9-9-100,-2-7-175</inkml:trace>
  <inkml:trace contextRef="#ctx0" brushRef="#br0" timeOffset="230699.3061">17622 2351 559,'0'0'401,"0"0"-328,0 0-52,0 0-16,0 0-4,0 0 1,34 13 0,5-3-2,3-5-20,-2-4 14,-7-1 5,-9 0-1,-8-6 2,-9-5 3,-2-6 34,-5 2 30,0 0 1,0 1-12,0 6-8,0 4-14,0 4-8,0 0-22,0 17-4,0 20-2,0 13 2,0 13 1,-9 0 1,0-2 0,-1-9-1,4-8-1,3-7-20,1-9-30,0-4-48,-1-7-43,-1-6-205</inkml:trace>
  <inkml:trace contextRef="#ctx0" brushRef="#br0" timeOffset="231124.4472">16861 3296 935,'0'0'135,"0"0"-124,0 0-5,0 0 56,0 0 4,0 0-41,6 10-15,65-25-5,20-7 7,13-2 1,9 0-5,0 1-1,-4 1 2,-3 4-4,-11 2 2,-15 3-4,-19 3 1,-20-1 10,-17 4 10,-13 4-4,-8 1 4,-2 2-3,-1 0-5,0 0-6,0 0-8,0 0-1,0 0-1,0 0-8,0 0-24,0 0-24,-9 0-48,-4 0-62,-1 5-219</inkml:trace>
  <inkml:trace contextRef="#ctx0" brushRef="#br0" timeOffset="235049.3181">18737 2131 300,'0'0'318,"0"0"-235,0 0-30,0 0-4,0 0 5,0 0 2,0 0-18,36-60-17,-28 53-3,-5 3 0,-2 0 4,-1 0-2,0-2-5,0 4-6,0-3 1,-6 1-6,-4 1 1,-5 1-3,0 2 0,-3 0 1,-1 0 6,-2 3 0,-8 14 0,3 3-4,0 5 0,6 3 1,9 1-1,8 7-1,3 1-1,3 5 2,19 7-1,8 5 1,3 8 0,4 1-1,4-3-2,-3-5 2,-3-8-3,-9-8-1,-12-8 0,-11-6 0,-3-7 0,-17-3 0,-15-2 0,-8-4 1,-4-6 1,-2 0 3,4-3 12,6 0 15,11-10 0,9-5-10,10-4-6,6-6-10,0-6-6,10-3 0,13-1-7,7-2-29,5-1-54,4-2-44,-3 5-178,-6 0-184</inkml:trace>
  <inkml:trace contextRef="#ctx0" brushRef="#br0" timeOffset="236392.725">19427 2121 531,'0'0'101,"0"0"-66,0 0-18,0 0 33,0 0 27,0 0-14,-12-45-31,9 40-6,0 1 1,-1 1 21,-5 1-8,-1 2-15,-6 0-11,0 0-4,-7 9 1,-2 18 0,-2 10 0,4 10 4,1 6-3,8 3-4,8 2 0,4-1-2,2 0-3,2-6 1,11-6-3,3-6 0,4-11 0,1-8-1,4-3-7,3-10-30,4-7-11,2 0-73,2-16-101,-3-11-48</inkml:trace>
  <inkml:trace contextRef="#ctx0" brushRef="#br0" timeOffset="236692.039">19670 2105 628,'0'0'190,"0"0"-108,0 0 2,0 0-4,0 0-35,0 0-27,-34 14-13,28 22-5,0 10 14,0 6 9,1 5-8,-1 0 0,3 2-9,0-6 5,3-6-8,0-10 7,3-9-5,9-6 1,2-7-6,-1-3 1,1-4-1,2-4-5,5-2-36,0-2-14,3 0-39,-2-9-92,-7-8-67,-10-3-318</inkml:trace>
  <inkml:trace contextRef="#ctx0" brushRef="#br0" timeOffset="236867.3226">19558 2423 915,'0'0'113,"0"0"-87,0 0 11,0 0 19,0 0-25,0 0-25,-1-4-6,34 4-1,11 0-48,4 0-104,1 0-222</inkml:trace>
  <inkml:trace contextRef="#ctx0" brushRef="#br0" timeOffset="237096.5849">19948 2406 877,'0'0'258,"0"0"-224,0 0-30,0 0 1,0 0 3,0 0-8,46-6-3,-3 6-113,0 0-166,0-1-222</inkml:trace>
  <inkml:trace contextRef="#ctx0" brushRef="#br0" timeOffset="237388.6172">20325 2201 902,'0'0'115,"0"0"-86,0 0 7,0 0 36,0 0-12,0 0-29,-9-43-28,12 52-3,0 13 3,-1 10 7,-2 9-2,0 5 8,-8 6 4,-7 2-4,3-3-1,5-4-13,4-11 0,3-7 0,0-10 3,10-5-5,9-5 0,4-4-1,4-5-22,3 0-62,0-3-67,-4-15-234</inkml:trace>
  <inkml:trace contextRef="#ctx0" brushRef="#br0" timeOffset="237569.897">20331 2376 822,'0'0'207,"0"0"-186,0 0-19,0 0 10,0 0 2,0 0-14,45 0-7,1 0-126,6 0-117,-4-3-136</inkml:trace>
  <inkml:trace contextRef="#ctx0" brushRef="#br0" timeOffset="237875.4269">20697 2377 669,'0'0'251,"0"0"-226,0 0 5,0 0 36,0 0-16,-31 86-19,29-60-14,-1 1-6,1-4 6,1-1-8,-1-2 1,2-5-8,0-4-2,0-4-1,3-4 1,8-3 0,4 0 7,0-3-4,2-12-2,-3-3 31,-2-4 9,-5-3-2,-2-1-6,-5 0-12,0-1-11,-11 1-9,-15 7-1,-4 3-33,-5 8-67,5 2-64,13-4-305</inkml:trace>
  <inkml:trace contextRef="#ctx0" brushRef="#br0" timeOffset="238234.5231">20938 1941 1053,'0'0'108,"0"0"-55,0 0-9,0 0 16,0 0-7,0 0-15,26-47-30,3 65-4,7 11 1,3 10 8,-3 13-2,-6 8-2,-12 12-4,-15 10-3,-3 5-1,-18 0 2,-9-7-2,-3-9 0,-2-14-1,4-12 1,3-11 1,4-12-2,9-7 0,6-7-1,3-4-1,3-4-31,0 0-24,0 0-21,11-12-48,4-9-182,1-8-409</inkml:trace>
  <inkml:trace contextRef="#ctx0" brushRef="#br0" timeOffset="242217.3762">18762 3089 391,'0'0'134,"0"0"-105,0 0-18,0 0-8,0 0 31,0 0 36,0 0-12,-36 0-40,36 0-9,0 0 1,-2 0 14,-1 0-2,2 0-4,-2 0-3,-2 0-5,-3 0-3,-2 0-1,0 0 5,-3 0 6,-1 0-1,-1 0 4,0 1-6,2 0-1,1-1 1,3 3 5,7-3-3,2 0-8,0 0-4,0 0-1,0 0-3,0 0 1,0 0 0,2 0 2,15 0 1,9 0 1,12 0-2,17 0-1,18-8 3,16 2 1,17 0 0,12-1-6,12 3-1,7-2 1,6-2 1,5 4 1,-3 0-2,-6 2 4,-2 2-4,-12 0 5,-8 0-5,-10 0 0,-15 0-1,-14 0 1,-10 0 1,-18 0 4,-16-1 5,-10 0 7,-14-1 7,-4 2 1,-4 0-2,-2 0-2,0 0-4,1 0-6,-1 0-6,2 0-2,-1 0-1,-1 0-2,2 0 1,-2 0 0,0 0-1,0 0 0,0 0 0,0 0 0,0 0 0,-2 0-34,-20 0-50,-14 2-73,-14 5-151,-10-3-345</inkml:trace>
  <inkml:trace contextRef="#ctx0" brushRef="#br0" timeOffset="242698.7504">19713 3084 236,'0'0'227,"0"0"-227,0 0-46,0 0 46,0 0 16,0 0 54,-6-30-13,9 30-21,0-1 19,-3-1 65,0 0 1,0-2-43,0 1-21,0-1-8,0 3-12,0-3 6,0 4-4,0 0-8,0 0-19,0 5-10,0 23-1,0 14 1,-4 15 16,-1 5 3,2 2-13,3-4-5,0-4 0,0-3-1,0-4-2,0-6 4,0-7-4,0-10 1,0-8 1,0-8-2,0-4 1,0 0-2,-6-3-1,-5-1-35,-8-2-22,-6 0-46,-3 0-109,0-8-87,4-9-119</inkml:trace>
  <inkml:trace contextRef="#ctx0" brushRef="#br0" timeOffset="243117.2113">19505 3539 565,'0'0'294,"0"0"-202,0 0-57,0 0 23,0 0 24,0 0-11,-35-22-27,35 22-27,0 0-13,6 12-3,9 11 2,7 7 16,4 3-3,-1 3-4,4-3-9,-3 0 1,0-2-3,-2-6 1,-8-7 0,-3-7-1,-7-4-1,-3-5 0,-3 0 1,0-2-1,2 0 6,0 0 3,8-17 20,2-6-18,4-4-8,4-4 2,0 1 0,2-1-4,0 3 0,-3 6 1,-2 5-2,-4 6 0,-6 5 1,-2 3-3,-4 3 2,-1 0-1,0 0-2,0 0-14,0 0-40,0 3-60,0 12-31,-7-1-118,-6-4-107</inkml:trace>
  <inkml:trace contextRef="#ctx0" brushRef="#br0" timeOffset="248985.7867">17501 3282 213,'0'0'257,"0"0"-199,0 0-25,0 0 8,0 0 24,0 0 26,0 0-23,0-1-31,0-1-3,0 2 0,0 0 6,0 0-8,0 0-16,0 0-4,0 0-3,0 0 4,0 0 0,0 0 1,0 0-1,0 0-4,0 19-6,0 18-1,-3 23 6,-6 22 17,-2 12-12,3 5-8,5-7 0,3-16-2,0-14-2,0-11 0,0-11 0,0-11 1,0-11-1,0-10 1,0-3-2,1-3 1,-1-2 0,0 0 7,0 0-8,0-9-17,-10-7-54,-14-5-97,-6 0-126,-4-2-142</inkml:trace>
  <inkml:trace contextRef="#ctx0" brushRef="#br0" timeOffset="249345.6605">17296 3867 113,'0'0'830,"0"0"-721,0 0-95,0 0-13,0 0 15,0 0 36,17 43-9,1-21-15,5 3-15,2 0 0,1-1-5,1-4-4,-1-2 4,-6-5-4,-3-5 4,-5-3 0,-6-4 1,-3-1 9,-2 0 1,4 0 14,2-12-10,6-13-11,4-3-11,4-3-1,4-2 2,2 3-1,0-2 3,0 7-3,-5 4-1,-4 7-1,-9 5 1,-6 7 0,-3 2-5,0 0-13,0 4-42,-9 18-57,-16 10 17,-10 5-142,-5-4-189</inkml:trace>
  <inkml:trace contextRef="#ctx0" brushRef="#br0" timeOffset="250875.1872">17009 4988 778,'0'0'133,"0"0"-66,0 0-8,0 0-2,0 0 4,0 0-19,0-41-18,0 41-16,0 4-7,8 18 1,4 14 3,3 14 1,-1 16 5,-1 20 12,4 23-4,-5 24-3,1 27-10,-4 22 4,-5 15-8,-2 8 0,-1-9 0,1-11 0,4-21-1,1-12 0,1-18 0,-1-16-1,-1-14 0,-2-16 0,-4-5 2,0-10-2,0-12 0,0-13-4,-7-16-29,0-13-21,-1-17-16,2-2-27,-2-34-75,0-22-157</inkml:trace>
  <inkml:trace contextRef="#ctx0" brushRef="#br0" timeOffset="251762.7533">15695 6439 620,'0'0'193,"0"0"-162,0 0-27,0 0 1,0 0 4,0 0 38,-35-10 15,35 9-27,7-1-23,17 0-9,15 0 8,14-3 3,19-1 1,18-1-6,17-4-4,23-4 1,23-4-4,21-4-1,17-2 4,15 2-3,2 2 0,-6 7 1,-1 2 2,-11 3-5,-8 2 1,-3 2-1,-9-2-2,3 0 2,-6-1 1,5 2 3,0-4 9,2-1 6,3-1 1,1 1-13,-5-2-2,-3 1-1,-4 2-1,-5 0-1,-5-1 5,-2-1-5,-5 2-2,-1 1 1,3 3 1,1 0-2,1 0 1,9 5 0,-3 0 0,1 1-1,-5 0-1,-10 0-4,-4 0 3,-2 0 2,0-2-1,2-3 0,5-2 2,-2 1 1,1 2-2,-9 3-3,-9-1 3,-10 1 1,-11-2-1,-9-1 0,-15-1 0,-10 1 2,-14-2-2,-7 1 0,-9-3 3,-4 2 3,-6-2 2,-6 1 13,-6 2-2,-4 0 8,-2 1 0,-7 2-8,1-1-2,-5 1-1,-3 0-6,0 0 2,0 1-8,0-3-3,0-1-2,0-2-22,-12 1-30,-6 0-36,-8-2-38,1 3-113,7-5-100</inkml:trace>
  <inkml:trace contextRef="#ctx0" brushRef="#br0" timeOffset="252046.1854">23828 5740 631,'0'0'238,"0"0"-183,0 0 1,0 0 14,0 0-5,0 0-15,-40-24-27,40 24-16,0 9-6,13 8 1,10 4 19,3 5 6,2 2-14,-3 5-8,-3 1-1,-10 3-2,-5-4-1,-7 3 3,-5-4 0,-16-1-1,-9 1 0,-4-3-2,2-2 2,-5-2-3,3 1-25,-4-4-47,-1-2-48,-4-9-168,-2-11-324</inkml:trace>
  <inkml:trace contextRef="#ctx0" brushRef="#br0" timeOffset="253064.9108">16886 4997 632,'0'0'143,"0"0"-104,0 0 41,0 0 36,0 0-31,0 0-33,8-49-22,-8 49-22,0 8-7,0 17 1,-1 10 5,-12 6 17,0 1-16,0-3-4,0-4 2,3-5 3,1-6-7,5-4 3,-1-10-4,5-1 0,0-5-1,0-2 0,0-2 2,0 0 2,0-8 10,11-15 6,7-8-15,5-3-3,1 3 2,0 3 4,-2 9 6,-1 5 0,-3 6-1,0 5-4,3 3-7,1 0-1,7 5-1,2 6 0,2 3 0,-2 2-9,-4 0-44,-5 1-68,-10-6-72,-12-6-236</inkml:trace>
  <inkml:trace contextRef="#ctx0" brushRef="#br0" timeOffset="253484.8173">15585 4734 665,'0'0'342,"0"0"-342,0 0-54,29-85 41,18 53 13,7-5 20,-2-2-2,-6-5-13,-11-2 4,-14-4-3,-11 0 38,-10-2-10,0 6 3,-6 3 2,-12 9 29,2 8-11,5 10-19,5 10 0,5 6-16,1 39-22,0 30-1,7 33 1,7 19 5,-2 14-4,1 3 1,-3-6-2,-7-5 0,-3-13-12,-3-12-45,-19-13-51,-11-19-39,-4-19-135,-5-21-189</inkml:trace>
  <inkml:trace contextRef="#ctx0" brushRef="#br0" timeOffset="253756.525">15590 4985 833,'0'0'67,"52"-75"-48,-13 44 4,10 3 55,0 8-16,0 7-29,-3 9-21,-7 4-11,-4 0-1,-5 17 1,-7 3-1,-3 6 0,-4-2 2,-7-2-2,-3-3-8,-6-4 0,0-2-6,0-5-3,0-5-15,0 0-40,0-3-2,0 0 13,-7-8-134</inkml:trace>
  <inkml:trace contextRef="#ctx0" brushRef="#br0" timeOffset="254409.8087">16234 4596 283,'0'0'704,"0"0"-651,0 0-47,0 0 34,0 0 19,0 0-23,-89 10-28,72 33 2,2 8 0,6 3 14,6-2-7,3-5-8,0-5-6,11-8 1,8-6-4,6-6-3,7-8-33,4-8-38,6-6-24,5 0-85,-2-20-23,-3-11 81,-11-8 97,-8-9 28,-7-6 81,-9 4 51,-5 6 40,-2 11-12,0 13-38,0 11-23,0 6-36,0 3-28,0 0-30,0 9-5,0 14-7,0 8 7,8 5 2,0-2-2,3-2-4,1-5-34,-1-4-23,2-8-17,-3-7-19,-4-2-21,-2-6 21,-1 0 81,-3 0 16,0-4 10,0-5 14,2 1-11,1-2-13,9-7 0,4-4-7,10-7-1,3-8-3,1-7 5,0-1 6,-3 1 14,-8 8 68,-4 8 22,-6 13-12,-6 4-1,0 10-25,3 0-52,3 14-12,5 15 2,3 17 0,2 10-2,0 13-2,-6 5-10,-3 5-103,-6-5-153,-4-8-548</inkml:trace>
  <inkml:trace contextRef="#ctx0" brushRef="#br0" timeOffset="256649.445">16159 5699 409,'0'0'111,"0"0"-78,0 0-5,0 0 14,27-88 59,-18 69-16,4 2-30,3 3-13,6 4-5,5 7-12,7 3-13,11 0 2,15 17 8,10 4-4,13 6-2,11-1-5,10-2-7,7-3-2,2-8 1,-6-5-2,-7-6 2,-11-2-1,-8 0-2,-10 0 0,-6-16 0,-6-9 3,-2-7-1,-1-11-1,1-7-1,3-6 0,2-4 0,12 1 0,7 7 0,7 7 14,2 17 11,-5 12-3,-4 16-13,-6 6 0,-1 22-5,1 7-3,2 5 0,4 1 1,5-3-2,5-3 0,0-5 5,-1-6-5,-8-8-1,-6-6 0,-6-10 1,-3 0 0,-8-6 0,-7-18 0,-3-7 0,-7-7 1,1-6 0,0-5 1,4 2 2,6 1 8,5 8 11,5 11 1,1 6-9,-3 12-8,-3 9-2,-1 0-3,-2 13-1,3 7-1,-2 3 0,2 0 0,2-2 0,4-5-3,9-4 3,1-7 1,7-5 0,0 0-1,1-5 1,-2-12-1,-4-3 0,-4-4 0,-4-3 2,-5 3-2,-5 5 0,-2 5 0,2 11 4,-3 3-4,3 1-1,-1 16-2,-5 4 3,0 0-3,0 0 3,2-5 0,-3-5-2,1-5 2,0-6-4,1-1 0,-1-20 4,6-8 0,-3-6 0,-2-7 0,5-5 3,3 3-1,0 5 7,-4 8-3,-10 12 5,-9 5 3,-7 7-10,-4 4-2,-5 3-2,-1 0-2,-3 0-11,-8 12-65,-8 2-45,-2-3-222</inkml:trace>
  <inkml:trace contextRef="#ctx0" brushRef="#br0" timeOffset="258249.7845">17216 8078 483,'0'0'162,"0"0"-125,0 0-18,0 0 40,0 0 34,0 0-7,0 0-17,0 0-25,0 0 2,0 0 8,0 0 2,0 0-11,0 0-13,0 2-18,0 12-10,0 17-4,0 20 0,0 20 3,0 25 18,0 20-13,0 22-4,1 25-4,6 18 5,0 17-2,-4 9-3,0-2 1,-2-10-1,-1-21 1,0-22-1,0-23-7,0-23 3,-1-20 4,-7-22-1,-1-18-1,3-17-12,3-12-19,0-15-29,0-2-30,-1-13-35,-3-22-222</inkml:trace>
  <inkml:trace contextRef="#ctx0" brushRef="#br0" timeOffset="259194.1959">15808 9815 717,'0'0'189,"0"0"-137,0 0-52,0 0-22,0 0 22,0 0 3,-29-27 32,29 27 4,0 0-25,0 0-14,3 0-7,14 0 7,8 0 2,12 0 6,12 0 8,17 0-8,13-1-3,16-12 1,16-6-6,14 1 14,9 0-5,7 2 5,2 3-5,-1-1-7,7 2 0,5-1-1,11 1-1,7-1 2,11 2-1,4 1-1,7 4 0,0-2-1,0 4 1,1-1 1,-1 1-1,-4 1 1,-2 2-1,-3-5 0,0 2 0,0 0 0,1 0 0,-4-1 2,-3 4-2,-7 1-1,-7 0 1,-5 0 0,-11 4 0,-5 4-1,-1-5 2,-2 0-1,-1-3 0,2 0-1,-6 0 1,-4 0-1,-1 0 2,-8 0-2,-9 0 1,-2 0 0,-5 0 3,-5 0-2,-5-3-2,-5 2 0,-8 0 0,-8 0 1,-2 1-1,-2 0 1,-2 0-3,0-4-2,-1 0-3,-9-1 6,-9-2 0,-7 0 2,-10 0-1,-7 1 2,-6 0-1,-3 5 7,-6-2 4,-2 3-2,-4 0 7,-3 0-3,3 0 7,-2 0-10,6 0 0,-1 0 0,-2 0-3,-2 0 2,-4 0 0,-1 0-9,0 0 0,0 0-1,0 0-45,-9-6-61,-4-1-132,1-5-77</inkml:trace>
  <inkml:trace contextRef="#ctx0" brushRef="#br0" timeOffset="259485.0067">23716 9337 796,'0'0'219,"0"0"-158,0 0-34,0 0 27,0 0 20,0 0-21,-64-44-24,64 44-20,0 0-9,17 14 4,11 5-4,5 4 0,1-3 2,-1 0 0,-5 1 1,-7-1-3,-5 1 1,-9 2-2,-7 4 1,-5 5-1,-23 5 0,-10 0 1,-6-1 3,-3-3-3,3-2-2,3-3-16,2-3-43,1 0-47,-7-9-125,-5-7-260</inkml:trace>
  <inkml:trace contextRef="#ctx0" brushRef="#br0" timeOffset="260819.3905">20231 8518 541,'0'0'72,"0"0"10,0 0 33,0 0-16,0 0-6,0 0-25,15-69-16,-15 69-13,1 0 4,1 0-7,-1 0-17,1 0-8,-1 2-6,4 18-2,-1 12 0,3 15 9,1 12 9,1 10-3,0 10-8,0 11 0,0 6-6,-1 7 1,-2 8 1,0-1-3,1-5-3,-3-10 1,2-18 1,0-16-2,1-13 0,0-15 0,-4-13 1,0-11-1,-2-5 0,-1-2 0,0-1 1,0 1 0,0-1 0,0-1 2,0 0-1,0 0 1,0 0 1,0 0-4,0-8 0,0-10-25,0-7-18,0-9-26,0-5-47,-1-5-80,-2-6-105,-3-4-188</inkml:trace>
  <inkml:trace contextRef="#ctx0" brushRef="#br0" timeOffset="261352.941">20182 8560 721,'0'0'104,"0"0"-57,0 0 32,0 0 14,0 0-26,0 0-27,-11-44-28,2 58-12,-5 10 3,-4 7 14,-2-2-6,4 1-5,2-5 0,4-1 0,2-8 3,1-3-6,3-7-1,2-2-1,-1-4 2,3 0-1,0 0 4,0 0 6,0 0 6,0 0 9,0-14 10,12-15-29,7-4-6,5-4 0,3 1-2,0 6 7,-1 1-2,0 5 0,-2 6 6,-5 4 2,-7 8-2,-2 6-7,0 0-1,2 0-3,5 14-1,2 4 1,1 1 0,0-1 0,-2 1 0,-1-3 0,-1-1-1,-2-3-20,-3 1-19,-3-3-33,0-2-39,-2-2-54,-1-6-151,-2 0-348</inkml:trace>
  <inkml:trace contextRef="#ctx0" brushRef="#br0" timeOffset="262686.9356">20277 7765 397,'0'0'129,"0"0"-40,0 0 34,0 0-28,0 0-4,0 0-19,-4-25-22,4 21-13,0 3-15,0-2-2,0-1-19,0 0-1,-14-2-53,-9-1-149,-6-5-140</inkml:trace>
  <inkml:trace contextRef="#ctx0" brushRef="#br0" timeOffset="262913.2986">20136 7189 100,'0'0'634,"0"0"-559,0 0-23,0 0-14,0 0 10,1-76-13,2 66-23,0 0-12,2-2-27,-2-6-56,2-3-61,-3-5-94</inkml:trace>
  <inkml:trace contextRef="#ctx0" brushRef="#br0" timeOffset="263091.5019">20107 6686 130,'0'0'316,"0"0"-270,0 0-22,0 0-1,-9-77 3,9 59-11,0-1-8,0-3-7,0-3-2,0-2-35,0-4-58,0-2-96</inkml:trace>
  <inkml:trace contextRef="#ctx0" brushRef="#br0" timeOffset="263245.1178">20077 6082 423,'0'0'70,"0"0"-10,0 0-9,0 0 11,0 0-19,0 0-40,-4-66-3,2 51-94,-4-2-115</inkml:trace>
  <inkml:trace contextRef="#ctx0" brushRef="#br0" timeOffset="263393.1789">20003 5706 377,'0'0'86,"0"0"-53,0 0-14,0 0-19,-2-78-29,2 56-197</inkml:trace>
  <inkml:trace contextRef="#ctx0" brushRef="#br0" timeOffset="263686.4699">19994 5343 459,'0'0'99,"0"0"-40,0 0 1,0 0-6,0 0-21,0 0-8,-5-22-11,2 19-5,0 1-8,0-1-1,2 0-25,-2 0-41,1 2 9,-1-1 15,-2 1 11,-1-1 20,-2-1 10,-1 2 1,-1-2 0,1 0 5,0 3-5,0 0-13,3 0-109,0 0-149</inkml:trace>
  <inkml:trace contextRef="#ctx0" brushRef="#br0" timeOffset="265310.4058">19922 5314 356,'0'0'54,"0"0"-54,0 0-328</inkml:trace>
  <inkml:trace contextRef="#ctx0" brushRef="#br0" timeOffset="269148.826">21550 2329 608,'0'0'184,"0"0"-121,0 0-40,0 0-5,0 0 2,91-19 6,-55 17-8,-2 2-16,-4 0-2,-8 0-33,-11 0-160,-11 3-210</inkml:trace>
  <inkml:trace contextRef="#ctx0" brushRef="#br0" timeOffset="269288.5646">21590 2542 662,'0'0'165,"0"0"-153,0 0-6,0 0 12,0 0-12,0 0-6,75-4-266</inkml:trace>
  <inkml:trace contextRef="#ctx0" brushRef="#br0" timeOffset="269814.5066">22472 2085 873,'0'0'20,"0"0"-20,0 0-28,111-33 28,-43 27 13,4-4 3,-5-1-13,-9-5-1,-15-4 0,-13-3 3,-11-3 0,-11-2 19,-8-4 5,-1-4 24,-23 0-28,-6-1 11,-1 7-8,2 5 6,5 8 3,9 8 12,6 8-17,3 1-13,-4 24-18,-2 26 0,-3 25-1,-1 25 4,4 18-4,6 15 1,6 11 2,0-4-2,0-5 0,4-13 1,-4-19-2,0-15-2,-13-15 2,-9-16-2,-6-14 2,3-14 0,1-10-1,4-8 0,10-6-2,4-5-26,3 0-18,3-10-31,-1-15-133,-2-9-243</inkml:trace>
  <inkml:trace contextRef="#ctx0" brushRef="#br0" timeOffset="270008.1959">22376 2644 707,'0'0'243,"0"0"-169,0 0-55,0 0-5,107-57 15,-42 41-10,16 4-13,7 1-6,1 1-73,-7-5-151,-9-6-182</inkml:trace>
  <inkml:trace contextRef="#ctx0" brushRef="#br0" timeOffset="270498.9667">23224 2227 684,'0'0'164,"0"0"-109,0 0 23,0 0 6,0 0-27,0 0-15,-48-45-22,27 64-13,-2 13 7,-4 11 24,6 8-2,4 2-15,7 0-4,5-1-5,5-9-5,0-4-6,12-7 0,17-5-1,10-8-10,10-6-43,6-8-15,2-5-22,0-5-58,-3-18-32,-8-5 14,-8-8 59,-11-8 71,-9-6 36,-6-4 28,-9 0 30,-2 5 14,-1 7 44,0 12-4,0 9-18,-1 9-16,-2 5-18,1 6-16,-1 1-5,2 4-31,-1 20-7,-1 12 0,-1 13 15,1 4-6,-2 3 13,2 0-8,2-7-4,1-6-5,0-7-4,0-5-2,4-10-1,7-4-30,-1-5-30,-1-5-44,0-7-135,0 0-163</inkml:trace>
  <inkml:trace contextRef="#ctx0" brushRef="#br0" timeOffset="271691.2818">23583 2374 843,'0'0'104,"0"0"-88,0 0 30,0 0 6,0 0-9,0 0-24,7 3-6,27-3 4,7 0-7,1 0-4,-1 0-6,-5 0-70,-4 0-110,-3 0-145</inkml:trace>
  <inkml:trace contextRef="#ctx0" brushRef="#br0" timeOffset="272034.4534">23958 2535 363,'0'0'439,"0"0"-394,0 0-38,0 0 32,0 0 15,0 0-4,-51 72-14,51-49-21,0 1-7,0-1 3,11 2-6,1-3-4,4-2 1,2-8 2,4-5 1,5-6-4,1-1 3,4-2-2,-1-16 0,-4-7 1,-6-5 17,-5-2 16,-12-4 8,-4 0-2,-2-1-14,-22 5-17,-10 1-5,-7 5-6,0 11-12,6 3-55,16 12-30,12 0-131,7 0-217</inkml:trace>
  <inkml:trace contextRef="#ctx0" brushRef="#br0" timeOffset="272277.5348">24277 2215 150,'0'0'793,"0"0"-701,0 0-44,0 0 8,0 0 1,0 0-20,45-31-33,-12 66-1,3 12 3,0 14-4,-5 6 0,-7 2 1,-14 2-2,-10-2-1,-4 1-68,-29-4-83,-14-7-247</inkml:trace>
  <inkml:trace contextRef="#ctx0" brushRef="#br0" timeOffset="272800.8516">22514 3613 865,'0'0'78,"0"0"-69,0 0 7,0 0 67,0 0-15,0 0-19,22-12-31,68 2-12,30-2-1,24 1 4,17-1-9,-3 2 0,-1-1 0,-11 1 0,-18 1 0,-17 3 0,-19 3 5,-19-2-5,-19 1 0,-17-1 0,-20 4 0,-11 0-4,-6 1-15,-8 0-2,-27 0 0,-16 4-35,-20 10-72,-12 4-90,-8 1-96</inkml:trace>
  <inkml:trace contextRef="#ctx0" brushRef="#br0" timeOffset="273144.4647">22672 3859 624,'0'0'218,"0"0"-162,0 0-45,0 0 5,0 0 39,0 0 29,85 11-39,18-16-22,25-7-18,9-3-2,10 4 0,-1 1-1,-6 2-1,-7 0 0,-8 3-1,-10 3 3,-15-2-3,-15-2 1,-21 2 0,-16-2-1,-15 2 1,-9-2 0,-9 4 6,-6-1 3,-5 1 0,-3 2-8,-1 0 2,0 0-4,0 0-13,0 0-65,0 0-150,-4 2-138</inkml:trace>
  <inkml:trace contextRef="#ctx0" brushRef="#br0" timeOffset="275109.5015">24607 3429 681,'0'0'79,"0"0"-75,0 0 57,0 0 34,0 0-11,-21-72-38,21 49-24,7-9-7,2-5-2,1-4 10,0-6-9,0-2 9,1-3-7,1-3-6,-3-2-6,0 0 3,-1-4 2,-3-2 1,-2 0 0,-3-2-3,0 1 5,0-7-1,0-4-4,0 0 0,0 5-5,0 8 1,0 4 7,-2 4-5,2 2 0,0 3-4,0 4 4,0 3-5,-1 5 5,-4 5 0,-2 1-4,1 1 0,-1 3 1,-1-1-2,-1 5 1,3-1 0,-1-2 0,-2 4 3,-1-1-3,-1 1 2,0-1 0,-2 2-3,0 3 2,-5-1 0,6 6-1,-3-5 0,1 3 0,-1-1-1,-1-2-1,0-1 1,-4 0 0,-2-1 1,-5 2-2,-6 0 1,-4 5-1,-9 0 0,-8 2-2,-11 3 3,-15-3 0,-11-3 0,-12-3-1,-12-3-2,-10 3 3,-7 0-3,-4 2 0,3 1-1,10 3 3,18 1 1,14 3 0,10 1 0,4 0 0,3 2 0,1-2-1,11 2 0,8 0 1,5 2-2,10 2-4,10 0-2,12 0 4,9 0-5,4 0 3,1 0 1,0 0 4,-2 0 1,-2 0 0,-2 4-1,-3 0 0,-1 4 1,2-4 0,3 2-2,1 1 1,4 3 1,0 4-4,-3 9 4,2 8 0,-1 10-1,2 4 0,3 4 1,0 4 2,0 8-2,0 8 0,0 7 3,0 10 2,6 3 3,3-1-3,-3 4 0,-3-2-1,-3 2-2,0 4-1,-12-3 0,-7 1 0,2-3 3,0-5 0,1-3 4,2-2-4,2-2 1,2-6 0,-1-4-1,2-2-2,-2-1-2,-4 0 0,0-1 1,-1 0 0,3-5-1,-2 2 0,4-5 0,0-4 1,3-10-1,3-10 0,2-7 0,3-9 0,0-2 1,0-4-1,0-1 0,0 0 0,0-2 1,0 2-1,0-3 0,0 0-1,0-1 1,0-3 2,0-1-1,0 0-1,0 0 1,2 0-1,4-1 1,6 0 0,6 1-1,7 0 0,9-2 4,11 0-3,8 0-1,9 0 0,13 2 2,5 0-2,11 0 0,10 3 1,4 1 0,4 1-1,2 0 0,-1-3-2,-4 0 2,-1 0 0,-7-2 0,-7-2 0,-2 0-1,-8 0 1,-4 0-3,-5 0 2,-6 0-2,-2 0 2,-6 0 1,-4 0-2,-9 0 1,-7 0 1,-4 0 0,-2 0-2,-4 0 1,0 0 0,0-2 1,-2 0 0,4 2 1,-1-2-1,-1 2-1,-3 0 0,-1 0 1,-1 0 0,0 0-1,1 0 1,3 4 0,0-1 0,1 0 1,0-2-1,0 1-1,0-1 1,-1-1 0,-4 2 0,-3-2 0,-7 0 0,-5 0 1,-1 0-1,-5 0 0,-1 0 0,-1 0 2,0 2-1,2-2-1,1 0 0,1 0 1,1 0-1,1 0 0,-5 0 1,1 0-1,-2 0 0,0 0 1,0 0 3,0 0 0,0 0-4,-8 0-8,-14-4-37,-9 3-67,-5 1-32,-2 0-184,9 0-257</inkml:trace>
  <inkml:trace contextRef="#ctx0" brushRef="#br0" timeOffset="275261.9641">24511 3757 600,'0'0'0,"0"0"-87</inkml:trace>
  <inkml:trace contextRef="#ctx0" brushRef="#br0" timeOffset="279916.9889">17290 11394 556,'0'0'85,"0"0"8,0 0-16,0-73 6,0 53-11,0 5 3,0 4-12,0 4-29,0 4 3,0 3-8,0-1-8,0 1-7,0 0-14,0 1 0,0 27-3,2 25 3,8 32 1,4 23 9,1 15-5,-2 10 3,2-5-7,-1-4 0,0-7 0,0-13 1,-1-16-2,-2-13-2,-2-15-4,-3-10-16,-5-10-3,-1-10-36,0-8-14,0-12-83,-4-8-35,-10-2-68</inkml:trace>
  <inkml:trace contextRef="#ctx0" brushRef="#br0" timeOffset="280753.9337">16045 12240 583,'0'0'229,"0"0"-124,0 0-82,0 0-22,0 0 4,0 0-4,-42-20 2,42 20 7,0 0 3,9 0 1,7 0-6,5 0-2,9 6 3,8-1-5,11 1 1,12-3-2,16-3-1,22 0 0,18 0 3,24-7-2,17-8-3,15 0-2,15-1 2,6 0 3,12 0 2,6 1 1,4-1 2,6 0-7,1 4 4,5 2-5,-7 6 5,-2 4 0,0 0-5,1 0-1,1 1 1,7 7 0,-1 1 0,2-1 0,3-4 1,-8 0-2,-3 1 0,-7 1 1,-9 0 1,-6-2 2,-5 0-3,-4 0 0,-5-4 0,-11 0 1,-9 0-1,-16 0 1,-12 0-1,-11 0 0,-13 0 2,-8 0 23,-8 0-12,-8 0-4,-9 0-3,-5 0 0,-8 0-5,-6 0 0,-1 2-1,1 2 1,0-2 0,0 0 3,-4-2-3,-6 0-1,-4 0-1,-8 0 1,-6 0 1,-8 0 0,-8-2 7,-4 1 9,-10 1 19,-1 0 0,-2 0-8,0 0-7,0 0-12,0-1-9,0 0 0,-11-4-32,-4 1-38,-3 4-26,-7-2-88,-2-4-119</inkml:trace>
  <inkml:trace contextRef="#ctx0" brushRef="#br0" timeOffset="282107.3933">18156 7769 920,'0'0'78,"0"0"-45,0 0 2,-103-49-5,80 49-4,6 25-11,7 13-7,10 13-3,0 8-2,22 9-1,15 0-1,8 0-1,4-8-13,-6-10-31,-9-8-4,-18-12-17,-16-6 33,-2-8 30,-35-6 2,-8-4 7,-6-6 29,5 0 3,7-2 6,9-7-11,9-3-7,12-1 6,8-4-7,1-2-12,4-1-13,19-7-1,8-1-30,7 0-54,5-1-83,-1-2-131,-1-3-188</inkml:trace>
  <inkml:trace contextRef="#ctx0" brushRef="#br0" timeOffset="282348.7247">18356 7861 524,'0'0'187,"0"0"-67,0 0-46,0 0 27,0 0-19,0 0-8,0-64-32,0 71-42,0 18-2,0 9 2,-5 9 12,-1 3 0,2-1-6,1 0-2,3-6-4,0-3 0,16-9 0,7-7-41,6-6-14,4-8-17,5-6-84,-1-4-64,-1-19-7,-6-12-106</inkml:trace>
  <inkml:trace contextRef="#ctx0" brushRef="#br0" timeOffset="282653.7107">18623 7979 244,'0'0'193,"3"-94"-55,-3 59-4,0 7-1,0 9-27,0 9-19,-3 6-34,1 4-14,1 0-17,1 0-21,0 0-1,-2 8-1,1 2 1,-1 2 0,-2-3 0,3-3 1,-1 0-1,1-3 0,1 1 12,-2 0-3,2 2 7,0 0-1,0 6 2,0 4-7,0 2 5,5 3-4,6 2-4,3 1 1,3-2 0,2 1-5,0-4-2,-1-2 3,-5-1-4,-1-4-3,-2 2-60,-5-3-30,-5 0-101,0-4-116</inkml:trace>
  <inkml:trace contextRef="#ctx0" brushRef="#br0" timeOffset="282840.0791">18660 7961 908,'0'0'145,"0"0"-85,0 0-26,0 0 5,0 0-12,0 0-18,90-54-7,-50 50-4,-3 1-31,2 2-73,-6-1-140,-7 0-149</inkml:trace>
  <inkml:trace contextRef="#ctx0" brushRef="#br0" timeOffset="283006.7617">18964 7930 847,'0'0'128,"0"0"-107,0 0-3,0 0 2,0 0-4,0 0-16,103-20-55,-50 10-98,-3-2-71,-2-4-64</inkml:trace>
  <inkml:trace contextRef="#ctx0" brushRef="#br0" timeOffset="283208.3921">19350 7732 590,'0'0'190,"0"0"-73,0 0-10,0 0-18,0 0-30,0 0-34,-50 9-24,50 36 16,0 5 18,0-1-15,5 1 0,5-3-11,2 0-9,-2-4 2,4-8-4,1-4-65,1-15-41,2-10-149,-2-6-149</inkml:trace>
  <inkml:trace contextRef="#ctx0" brushRef="#br0" timeOffset="283519.5605">19425 7918 582,'0'0'266,"0"0"-197,0 0-20,0 0-3,0 0-27,0 0 2,69-5-8,-48 24-7,-8 5-2,-5 2 0,-2 3 3,-3 1 0,0-3-4,1-5-1,5-5 0,4-7 0,4-8 0,4-2 5,1-4 1,-1-17 12,-1-5 16,-8-6 8,-5-1-10,-7 2-6,0 3-23,-16 4 0,-13 7-5,-4 3-28,-1 7-75,1 3-50,9 0-133,14-3-211</inkml:trace>
  <inkml:trace contextRef="#ctx0" brushRef="#br0" timeOffset="283721.0091">19610 7699 884,'0'0'156,"0"0"-81,0 0-35,0 0-24,0 0 15,101 54 40,-63-8-26,-5 4-29,-6 6-11,-11 6 0,-13 7-5,-3 5-1,-4-2-70,-19-7-68,-3-8-159,-4-12-203</inkml:trace>
  <inkml:trace contextRef="#ctx0" brushRef="#br0" timeOffset="285402.5226">20532 11196 420,'0'0'94,"0"0"-32,0 0-7,0 0 30,0 0-7,0-74 3,3 57-11,-3 2-11,0 0-6,0 4-23,0 0 17,0 2 0,-6 4-21,2 3-4,1-1-1,2 3-7,1 0-9,0 0-5,0 0-1,0 0-1,0 12-2,0 12 4,7 9 1,0 10 0,3 11 2,0 11 1,-4 9 2,1 8-1,1 1-3,2-2 1,2-7-2,3 0 0,1-2-1,0-6 1,0-4-1,-4-6 0,-2-10 0,-4-9 0,-1-6 0,-2-10 1,0-8 2,-2-9-3,-1 0 1,0-4-1,2 0 2,-2 0 4,0 0 3,0 0-1,1-5 0,-1-10-8,0-4-7,0-3-42,0-3-41,-12-5-67,-2-5-162,1-6-226</inkml:trace>
  <inkml:trace contextRef="#ctx0" brushRef="#br0" timeOffset="285978.9675">20529 11103 507,'0'0'186,"0"0"-75,0 0-63,-41-79 2,29 70 11,0 6 5,-6 3-37,-6 7-23,-4 14-5,0 4 3,-1 4-1,7-1 1,2-3 2,7-4-3,1-7-2,7-6 4,2-4 0,3-2 0,0-2-1,0 0 4,0 0 11,0-4 22,10-18 14,10-5-44,4-9-5,3 3 4,3 1 0,-1 2 0,0 7-2,-5 5 9,-6 9-4,-10 4 1,-1 5-9,-4 0-4,1 0-1,4 7 0,2 11 0,6 5 1,4 4-1,4 1-12,4-1-30,8 0-33,10-2-26,5-8-103,7-9-99</inkml:trace>
  <inkml:trace contextRef="#ctx0" brushRef="#br0" timeOffset="287082.1281">24091 11945 452,'0'0'422,"0"0"-343,0 0-35,0 0-14,0 0-6,0 0 1,76 21-6,-42 9-10,1 5 2,-6 5-5,-8-3-4,-10-1 0,-11-2 0,0 2 0,-24 0-2,-13 1 0,-8-2-33,-9 0-62,-6-3-92,-2-5-124</inkml:trace>
  <inkml:trace contextRef="#ctx0" brushRef="#br0" timeOffset="287779.5384">21950 11068 604,'0'0'89,"19"-93"-44,-8 40-21,1-4 22,-1 1 17,-2 0-2,-3 11-3,-3 9-6,-1 11 1,-2 10 1,0 9-3,0 6-24,0 19-27,0 29-2,-3 26 2,-2 18 10,2 8-8,3 5 1,0-7 0,0-4-2,0-5-1,0-12 3,-6-7-3,-17-14-6,-10-15-30,-6-8-14,-6-13-33,2-15-126,4-5-96</inkml:trace>
  <inkml:trace contextRef="#ctx0" brushRef="#br0" timeOffset="288129.8871">21665 11197 903,'0'0'140,"0"0"-87,0 0-44,0 0 0,0 0-8,123-33 4,-45 26-5,10-3 0,3 0-47,-3-8-48,-4-1-6,-11-7 17,-12-4 18,-13-3 50,-11-6 16,-14 3 29,-9 1 60,-6 9 8,-6 8 7,-2 10-39,0 8-4,0 1-24,0 27-36,-8 16 0,-1 10 21,2 7-3,5-4-9,2-1-5,0-3 2,5-6-7,9-7 2,0-6-2,4-9-17,2-8-57,9-11-40,4-6-161,3-21-200</inkml:trace>
  <inkml:trace contextRef="#ctx0" brushRef="#br0" timeOffset="288347.5938">22851 10846 875,'0'0'153,"0"0"-96,0 0-13,0 0-33,0 0 3,-15 91 46,15-35-36,0-1-2,0 0-10,0-4-6,4-2 1,7-9-5,4-5-2,3-5-1,3-10-72,4-7-33,-2-13-139,-1-2-137</inkml:trace>
  <inkml:trace contextRef="#ctx0" brushRef="#br0" timeOffset="288703.033">22918 11080 738,'0'0'173,"0"0"-87,0 0-62,0 0-2,0 0-1,0 0-15,-7-9 5,44 16-4,8-3-5,4-1 1,-3-1-2,-7 1-1,-9 1 1,-13 2 0,-9-1 1,-8 4 0,0 5 0,0 4 1,-12 5 4,5 2-3,4 0 1,3-1-5,3-10-1,21-3 1,6-11 2,5 0 1,0-11-3,-4-9 5,-6-6 5,-8-3 37,-11 0 10,-6 1-9,0 1-27,-12 5-7,-9 4-9,-2 7-5,4 6-26,6 3-70,8 2-43,5 0-245</inkml:trace>
  <inkml:trace contextRef="#ctx0" brushRef="#br0" timeOffset="288916.723">23548 10807 1066,'0'0'81,"0"0"-26,0 0-55,0 0 4,15 82 64,9-28-28,4 8-19,-6 4-15,-8 2-5,-13 0-2,-1-3-26,-24 4-70,-13-6-41,-15-5-131,-7-11-35</inkml:trace>
  <inkml:trace contextRef="#ctx0" brushRef="#br0" timeOffset="289217.058">22329 11719 1056,'0'0'120,"0"0"-90,0 0-1,0 0 9,0 0-10,158-57-11,-52 41-10,9 0-2,7 1-1,-2 0-4,-12 4 0,-23 3-9,-28 6-83,-30 2-51,-27 0-128,-39 14-22,-33 7-227</inkml:trace>
  <inkml:trace contextRef="#ctx0" brushRef="#br0" timeOffset="289372.6816">22635 11714 28,'0'0'672,"-90"18"-489,77-8-103,13-1-61,9-2 2,37-1 57,22-6-26,23 0-32,12 0-16,11-16-4,-1 1-1,1 1-33,-6 1-20,-15 2-130,-18 0-110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6T04:58:01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3674 2178 623,'0'0'83,"0"0"-58,0 0 23,0 0 17,0 0-1,0 0-24,25-63-20,-22 59 4,-3 1 11,0 0 4,0 1-5,0 2-3,0 0-5,0 0-8,0 0-11,-3 0-4,-6 16-2,-3 3 0,-1 5 0,2 2 0,8 7-1,0 8 1,0 10 2,3 13 3,0 20 2,0 14-2,3 14 5,9 8 12,7-2-10,1-2-7,2-3-4,-4-7-1,-9-10 1,-9-12-2,0-7 2,-6-8 0,-13-4 0,-5-9-1,-4-5 1,-1-9 0,0-9-1,3-5 1,2-10 5,3-6 3,8-7-2,3-5-4,2 0-1,4 0-3,2-10-28,0-11-69,2-8-34,0-11-275</inkml:trace>
  <inkml:trace contextRef="#ctx0" brushRef="#br0" timeOffset="1911.3146">3866 4415 775,'0'0'171,"0"0"-170,0 0 1,0 0 3,0 0 28,0 0 4,10 2-28,-5-2-2,-2-2 4,0-4-1,-1-2 7,-2-1-12,0-1 0,0-4-4,0-1 1,-8 0 1,0-2-3,-2-1 0,-2 1-3,0 2 3,-3 3 2,5 1 0,-2 3-1,-3 4 8,0 2 2,-6 2-2,-3 2-5,-1 18 1,-3 8 0,2 5 0,-1 9 1,5 2 0,6 0-2,5-3-1,7-1-1,4-8-2,0-8 1,4-6-1,7-10 4,2-5-4,-4-3 0,9 0 2,-1-16 0,5-9 2,3-6-1,-1-3 0,-2-1-3,1 1 10,-3 0 15,-3 4 1,-2 8 2,-6 8-2,-5 8-5,-2 5 3,-2 1-11,2 0-13,2 17 1,6 9-1,5 9 0,1 1 4,-2-3-4,7-1 0,-6-7 0,4-6 0,-1-4 0,-3-8-5,4-4-9,-4-3-13,0 0-17,5-10-32,-4-8-37,-7-5-222,-3-2-357</inkml:trace>
  <inkml:trace contextRef="#ctx0" brushRef="#br0" timeOffset="2737.2235">4154 1539 548,'0'0'166,"0"0"-72,3-73 0,-3 52 35,0 3-42,3 7-18,-3 4-5,0 5-23,0 2-16,3 0-21,2 19-4,0 18-1,3 14 1,-1 4 6,-1 0-6,-1-3 1,-1 0-1,-4-1 1,0 0-1,0-1-21,-12-6-66,-1-2-38,0-13-158,2-11-199</inkml:trace>
  <inkml:trace contextRef="#ctx0" brushRef="#br0" timeOffset="3061.9491">4197 1845 946,'0'0'135,"0"0"-104,0 0-23,0 0 2,51-76 8,1 68-6,6 8-8,-1 0-4,-6 14 0,-14 12-1,-16 1-8,-15 5-1,-6 0 2,-14-3 7,-23 1 1,-9-4 1,-3-2 2,1-5 5,6-4 8,14-6-7,10-3-1,12-4-8,6-2-10,0 0-53,17 0-135,12-3-76</inkml:trace>
  <inkml:trace contextRef="#ctx0" brushRef="#br0" timeOffset="4004.4634">5070 2492 508,'0'0'113,"0"0"-71,0 0 11,0 0 36,24-78-4,-20 58-8,-1 0-29,-1 3-7,-2-3 0,0 2 9,0 0-7,-2 1 3,-8 2-17,-2 3 1,4 0-11,-2 6-5,4 2-1,3 4-3,3 0 0,0 0-9,0 16-1,0 21-8,0 20 8,0 25 1,0 15 0,0 13 0,0 8-1,0-6 3,13-12-3,4-7-2,4-15-4,-6-11-6,-8-8-2,-7-11-2,0-9 12,-15-6 1,-10-7 2,0-6 0,-1-6-1,8-5 2,6-3 0,3-6-11,5 0-18,1 0-49,0-16-34,1-5-173,2-6-122</inkml:trace>
  <inkml:trace contextRef="#ctx0" brushRef="#br0" timeOffset="4403.6867">4818 2953 936,'0'0'159,"0"0"-114,0 0-27,0 0 21,0 0 3,0 0-23,101-69-13,-35 47-5,9 0-1,1 3-3,-8 5-73,-10 1-64,-13 0-194,-12 1-184</inkml:trace>
  <inkml:trace contextRef="#ctx0" brushRef="#br0" timeOffset="4958.4543">5592 2555 879,'0'0'106,"0"0"-62,0 0 15,0 0 5,0 0-31,0 0-33,-3 26-2,3 12 2,-4 8 6,1 2 7,0 1-1,3-2 8,0-4-7,0-1-2,3-7-7,7-4-2,7-7 0,2-6-2,3-6-6,5-9-41,9-3-9,0-7-4,3-15-45,-5-9-57,-4-3-10,-9-1 50,-11-4 52,-7 0 69,-3 5 1,0 0 41,-3 6 43,-4 8 35,-4 5 5,7 6-19,-1 3-11,4 3-35,1 2-13,0-1-13,0 2 0,0 0-4,0 0-8,0 0-21,0 23 4,0 12-4,0 12 25,0 3-5,0 3-5,0-3-12,0-8 5,0-5-6,13-9 0,2-6 0,3-7-2,-3-6-5,4-7-31,-1-2-42,3-2-37,-3-19-180,-9-8-243</inkml:trace>
  <inkml:trace contextRef="#ctx0" brushRef="#br0" timeOffset="5241.6991">5924 2764 651,'0'0'206,"0"0"-175,0 0-31,0 0-4,0 0 4,0 0 10,86-8-8,-38-2-1,-8-3 1,-3-3-2,-8 0 3,-10-4 17,-7 3 83,-3 4-9,-6 6 2,-3 4-21,1 3-29,1 0-25,2 9-16,2 15-3,2 9 16,-1 6-6,1 2-1,-2 1-8,-3 3-3,-2 0-13,1-1-48,-1-5-109,2-14-221</inkml:trace>
  <inkml:trace contextRef="#ctx0" brushRef="#br0" timeOffset="5993.35">7205 2357 696,'0'0'276,"0"0"-207,-88-30-45,64 30 48,6 0 11,3 18-33,5 21-40,7 21-2,3 12 5,22 4-1,20 2-7,10-9-3,2-3 3,1-7-5,-10-9-29,-17-11-16,-17-10 9,-11-11 13,-23-7 23,-22-7 2,-13-4 6,-6 0 23,3-17 13,9-4 1,11-3-12,16 2-11,9 0-5,14 2-7,2 0-10,18-5-4,21 0-23,15-3-43,8 1-71,4 2-181,-3-1-304</inkml:trace>
  <inkml:trace contextRef="#ctx0" brushRef="#br0" timeOffset="6255.6215">7638 2338 929,'0'0'93,"0"0"-71,0 0 81,0 0 6,0 0-51,0 0-37,-66-9-21,55 47 0,-6 16 20,0 13 0,1 2-8,2 2-1,1-4-9,10-10 1,3-6-3,0-10-7,18-11-27,10-9-42,12-17-46,14-4-27,6-21-223</inkml:trace>
  <inkml:trace contextRef="#ctx0" brushRef="#br0" timeOffset="6496.2802">7882 2438 143,'0'0'560,"0"0"-428,-31-72-5,25 69-6,3 3-36,0 0-37,-3 23-48,2 17 1,2 14 27,2 8 1,0 4-6,0-1 0,0-11 6,10-4-13,2-8-13,3-7 4,3-5-6,-3-9 3,2-7-3,-1-7-1,-1-4-27,3-3-44,1 0-67,-1-8-190</inkml:trace>
  <inkml:trace contextRef="#ctx0" brushRef="#br0" timeOffset="6661.5947">7887 2685 933,'0'0'173,"0"0"-139,0 0-4,0 0 36,0 0-24,0 0-42,36-21-26,25 11-97,13-9-209</inkml:trace>
  <inkml:trace contextRef="#ctx0" brushRef="#br0" timeOffset="6853.3353">8436 2616 1012,'0'0'143,"0"0"-136,0 0-7,0 0-1,83-25-18,-19 16-102,5-2-300</inkml:trace>
  <inkml:trace contextRef="#ctx0" brushRef="#br0" timeOffset="7104.5631">8879 2382 898,'0'0'160,"0"0"-114,0 0 43,0 0 7,0 0-41,0 0-39,-34-16-16,34 49 2,0 14 8,0 14 34,0 3-13,0 3-6,4-10-1,3-6-10,4-9-8,5-5-4,4-10-2,4-6 0,-1-9-10,6-6-39,-3-6-36,-1 0-85,-5-20-230</inkml:trace>
  <inkml:trace contextRef="#ctx0" brushRef="#br0" timeOffset="7463.4783">8895 2752 936,'0'0'84,"0"0"-79,0 0 9,94-16 36,-39 4-14,-1 5-18,-9 4-13,-8 3 10,-7 0 10,-8 13 3,-5 12-6,-7 4 8,-7 9 4,-3 5-10,0 2-11,0-1-6,2-10-6,7-8 0,6-12-1,1-10 0,8-4 0,3-6 0,4-22 2,-3-5 1,-4-8 4,-7-3 25,-8-1 7,-8-2-14,-1 4-11,-4 3-12,-17 11-2,-9 6-11,-3 8-29,2 14-28,4 1-98,11 0-170</inkml:trace>
  <inkml:trace contextRef="#ctx0" brushRef="#br0" timeOffset="7734.6805">9590 2271 1120,'0'0'134,"0"0"-96,0 0 0,0 0 3,0 0-2,0 0-8,89 75 2,-45-19-13,-8 11-14,-9 3 2,-13 5-3,-14-2-2,-2-4-6,-29-2 3,-14-2-18,-6-8-28,3-8-23,7-11-32,17-10-55,15-17-203</inkml:trace>
  <inkml:trace contextRef="#ctx0" brushRef="#br0" timeOffset="8493.2615">10410 2545 896,'0'0'185,"0"0"-167,0 0 0,0 0 16,0 0 13,0 0-16,85-49-24,-51 39-4,-4 1-3,-11 3-12,-10 4-55,-4 2-89,-5 0-207</inkml:trace>
  <inkml:trace contextRef="#ctx0" brushRef="#br0" timeOffset="10238.5493">10631 2266 679,'0'0'152,"0"0"-91,-11-84-4,11 62 16,0 4-8,0 3-4,1 7 1,3 2-7,-3 4-10,1 2-13,-1 0-14,2 25-18,0 17 1,0 18 16,-2 10 7,-1 6-9,0 3-7,3-4 2,2-3-3,0-11-1,0-12 0,0-7-5,-5-12 0,0-6-1,0-10 1,0-6-1,0-7-1,0-1 0,0 0 0,0 0 1,-6-13-1,-8-8-2,-3-3-7,0-5 0,-1-2 2,-1 2 3,-1 0 4,-2 1 1,-3 7-3,-2 8 2,0 8 1,0 5-2,0 2 0,-1 16 2,2 6 0,7 1 4,6 4-2,5-3 1,8 0-2,0-1-1,17-4 0,16-5-3,11-5 0,14-5-22,11-6-26,8-4-34,7-15-46,-2-9-107,-11-8-24,-11-11 45,-16-12 217,-16-14 7,-13-4 148,-14-1 3,-1 11-13,0 13 1,-6 12-33,-4 12-38,3 10 9,2 9-24,2 7-9,2 2-11,1 2-22,0 0-14,0 14-4,0 17 0,0 13 2,0 16-1,0 9 4,0 10-1,1 5-1,-1-1 1,2-8-3,2-11 1,5-9-2,6-8 0,3-7-1,4-11 1,1-10 0,-4-9 0,-1-5-9,-2-5-10,-4 0-19,0-16-14,2-8-39,-5-7-86,1-7-183,0-2-255</inkml:trace>
  <inkml:trace contextRef="#ctx0" brushRef="#br0" timeOffset="10479.4245">11135 2596 868,'0'0'196,"0"0"-169,0 0 21,0 0 32,0 0-41,0 0-26,102-42-5,-43 34 0,-1 1-6,-1 2-1,-9-2-1,-11 4 0,-12 2 1,-12 1-1,-11 0-1,-2 0-5,0 5-37,-24 15-13,-12 7-45,-11 0-276</inkml:trace>
  <inkml:trace contextRef="#ctx0" brushRef="#br0" timeOffset="14729.8718">14638 3229 912,'0'0'155,"0"0"-141,0 0-11,0 0-3,0 0 2,0 0 7,0-8-8,0 7-1,0 0 0,0-4 0,0-5 4,0-5-4,0-5-1,3-4 1,-2-2 1,-1 1 0,0 0-1,0 2 3,-7 4 2,-2 6 9,-3 3 9,-3 6 5,-2 4-2,-5 1-1,-6 23-16,-5 13 1,-1 11 5,4 5-4,5 3 1,8-2-6,10-1 0,7-8-6,0-9 1,7-5 0,11-12-2,1-6 1,-1-7-2,5-6 2,0 0 2,3-12-1,-2-9 1,1-6 2,-1-4-1,-2-2-1,-2-2 1,-1 3 9,-5 6 5,-1 1 1,-5 7-4,-2 8 10,-5 6-3,-1 4 2,0 0-20,0 8-3,2 20-2,-1 13 2,3 6 2,1 2 1,2-4-2,1-2-1,4-8-2,-5-3-19,-1-3-32,0-6-40,-3-6-70,2-12-234</inkml:trace>
  <inkml:trace contextRef="#ctx0" brushRef="#br0" timeOffset="15015.2703">15325 3027 947,'0'0'261,"0"0"-216,0 0-44,0 0 22,-128 57 36,67-21-22,3 2-23,10-4-6,15-5-6,14-1 3,12-4-5,7-2 2,0 0 4,22-1 2,11 1 5,9-1 0,8-3-3,5-1-10,3-1 0,-1-2-27,-3 0-35,-3-3-101,-6-5-241</inkml:trace>
  <inkml:trace contextRef="#ctx0" brushRef="#br0" timeOffset="15504.3674">15849 3005 763,'0'0'224,"0"0"-151,0 0-16,0 0 39,0 0-12,0 0-25,-15-53-42,14 79-17,-1 16 0,-1 12 14,-1 5 12,1 3-8,3-5-14,0-6-2,7-6 1,13-8-1,2-8-2,2-9 0,1-8 0,-1-4-19,1-8-18,-3 0-24,-2-8-92,-14-14-142,-6-6-403</inkml:trace>
  <inkml:trace contextRef="#ctx0" brushRef="#br0" timeOffset="15886.7758">15684 3251 748,'0'0'194,"0"0"-194,0 0 11,0 0 11,95-10 45,-35 7-35,3 2-18,-1 1-7,-5 0 14,-8 9 12,-10 11-2,-9 6 8,-10 3-8,-4 4 6,-5 0-15,-5 0 12,0-1-12,0-2-6,-1-5-14,1-5 5,-2-5-7,1-7 1,-4-6-1,2 0 1,3-2 3,4 0-2,3-12 2,4-11 0,1-8-3,-1-5 3,-4-4 4,-5-2-1,-8 4-7,0 4 0,-11 7-11,-13 10-19,-4 7-32,5 7-94,7 3-111,15-2-183</inkml:trace>
  <inkml:trace contextRef="#ctx0" brushRef="#br0" timeOffset="16154.8139">16968 2952 39,'0'0'1068,"0"0"-995,0 0-26,0 0 19,0 0-21,0 0-26,-114 19-8,52 20 3,8 0-3,13-2 0,18-3 2,14-2-8,9-4-3,0 1 5,21-4-2,6 0-5,7-7 2,5-1-2,6-5-5,1-2-44,6-5-66,2-5-160</inkml:trace>
  <inkml:trace contextRef="#ctx0" brushRef="#br0" timeOffset="16659.2561">17581 2795 980,'0'0'180,"0"0"-109,0 0-19,0 0 28,0 0-8,0 0-34,-26-38-34,26 76-2,1 17 0,5 10 13,1 3-6,-1-2-5,-1-5-3,-1-11 0,-2-8 0,2-10-1,-4-11-1,0-7-2,0-6-2,2-4 0,4-3 0,4-1-4,14 0 9,16-16 1,14 1-1,3 5-5,-11 6-7,-12 4 5,-13 5 3,-12 18-2,-9 6 6,0 1 0,-25 0 8,-14-3-2,-15-4-3,-11-6-3,-12-2-46,-10-13-87,-11-2-320</inkml:trace>
  <inkml:trace contextRef="#ctx0" brushRef="#br0" timeOffset="17439.8163">14427 4160 375,'0'0'452,"0"0"-380,-113-14-64,79 10 35,7 0 48,6 2-21,10 0-4,11 2-7,4-2-29,41-2-24,38-4-4,42 0 8,45-1 6,35 1-7,32 0-6,25-4-2,16-2-1,5-5-6,1 0-8,-10-1-21,-20 1-10,-26 0 20,-38 0 22,-37 5 3,-36-4 0,-32 2 18,-24 3 27,-16-1 8,-13 3-15,-9 4-1,-11 3-13,-6 1-3,-5 2-3,-1 1-8,0 0-10,0 0-2,0 0-9,0 0-41,-6 0-36,-11 6-91,2 2-276</inkml:trace>
  <inkml:trace contextRef="#ctx0" brushRef="#br0" timeOffset="17610.9504">17768 4032 1112,'0'0'100,"0"0"-96,0 0-4,0 0 0,0 0-32,0 0-77,-12-22-271</inkml:trace>
  <inkml:trace contextRef="#ctx0" brushRef="#br0" timeOffset="26559.7598">16990 5378 650,'0'0'247,"0"0"-186,0 0-47,0 0-3,0 0 25,0 0 4,0 0-23,27-44-10,-19 31-4,-1 1 1,-4-1 10,-3-3 2,0 0 0,-8-1 1,-12-1-8,-7 3-4,-1 2 1,-8 6 6,0 4-4,-2 3 2,5 1 1,3 22 2,6 10-5,9 11-2,6 12-2,9 7 2,0 7-4,27 2-2,13-1 1,3-3 0,2-6-1,-5-10-10,-13-8-13,-13-10 0,-14-7 15,-3-9 8,-29-5 0,-10-8 6,-6-5 9,1 0 7,8-11 8,10-5-1,7-4-7,9-5-8,9 0-6,4-3-7,0 1-1,17-1-17,11-3-17,12 1-46,3-3-45,5 0-180,-5 0-241</inkml:trace>
  <inkml:trace contextRef="#ctx0" brushRef="#br0" timeOffset="26829.0467">17246 5476 922,'0'0'129,"0"0"-106,0 0-21,0 0 8,0 0 7,0 0-6,34 0-6,2 0-5,-5 0-38,-8 2-144,-14-2-179</inkml:trace>
  <inkml:trace contextRef="#ctx0" brushRef="#br0" timeOffset="27467.3329">17192 5534 92,'0'0'815,"0"0"-709,0 0-69,0 0 16,0 0 1,0 0-9,-6-17-36,22 13-8,1 0-1,-1 2 0,-4 2-10,0 0-40,0 0-13,3 0-43,4 0-72,-1 0-66,-3 0-317</inkml:trace>
  <inkml:trace contextRef="#ctx0" brushRef="#br0" timeOffset="27841.3094">17340 5509 604,'0'0'74,"0"0"-67,0 0 20,0 0 34,0 0-18,0 0-32,-5 0-4,5 0 1,0-3 36,-1-1 5,-4-2-30,-1 1-2,-4-2 4,-1-1 2,-1 3-5,-2 1 4,0 3 9,-1 1-1,0 10-7,-3 21-10,2 15-1,0 12 23,5 9-9,5 7-12,6-1-2,0-1-7,10-6-3,13-9-2,3-12-2,6-13-17,8-12-33,7-15-15,6-5-65,4-20-180</inkml:trace>
  <inkml:trace contextRef="#ctx0" brushRef="#br0" timeOffset="28123.0941">17779 5398 962,'0'0'106,"0"0"-54,0 0 15,0 0 12,0 0-45,0 0-24,-34 51-3,30-2 15,-2 7 2,2 3-10,0 3 2,4-2-2,0-7-7,5-7-6,13-8-1,3-7 1,1-6 0,3-8-2,2-9-12,3-8-27,3 0-31,1-12-76,-7-15-192,-9-5-425</inkml:trace>
  <inkml:trace contextRef="#ctx0" brushRef="#br0" timeOffset="28299.2125">17845 5736 918,'0'0'200,"0"0"-176,0 0 1,0 0 39,0 0-24,0 0-37,-10-1 0,50 1-6,8-5-11,3-5-20,-3 1-29,-6 3-57,-13 1-229</inkml:trace>
  <inkml:trace contextRef="#ctx0" brushRef="#br0" timeOffset="28911.8867">18395 5651 1021,'0'0'175,"0"0"-147,0 0-20,0 0 23,0 0-1,0 0-28,50-7-2,16 2 0,8-4-57,-3 1-55,-9-4-118,-8-3-166</inkml:trace>
  <inkml:trace contextRef="#ctx0" brushRef="#br0" timeOffset="29138.0466">18906 5379 275,'0'0'616,"0"0"-509,0 0-51,0 0 19,0 0 17,0 0-35,-37-26-44,37 65-13,3 16 26,6 7 12,-3 6-9,1-1-11,-2 0-6,1-6-7,1-8-2,6-8-3,3-11-5,0-11-32,4-11-37,3-12-76,1 0-132,-3-24-249</inkml:trace>
  <inkml:trace contextRef="#ctx0" brushRef="#br0" timeOffset="29459.9249">18993 5736 820,'0'0'231,"0"0"-200,0 0-6,0 0-4,0 0-10,100-26 2,-57 26-8,-1 3-2,-9 14 0,-8 9 8,-8 4 7,-11 7-4,-6 7 4,0 0-3,0-3-7,-2-9-4,2-10-3,0-11-1,0-5-4,12-6-2,7-1 6,4-20 1,5-10 0,-7-7 7,-6-3 24,-5-3 15,-9 1 6,-1 5-24,0 6-20,-7 5-5,-9 9-4,-7 4-21,3 6-48,2 2-103,4 1-214</inkml:trace>
  <inkml:trace contextRef="#ctx0" brushRef="#br0" timeOffset="29744.4867">19393 5256 1099,'0'0'147,"0"0"-109,0 0-16,0 0 14,84-28 11,-31 64-12,2 18-9,-4 14-7,-14 7-14,-13 5 1,-17 5 2,-7-1-4,-14 0-4,-15-8 1,-8-10-1,4-16 0,3-14-6,9-16-12,6-9-16,9-9-23,6-2-70,0-20-93,13-18-660</inkml:trace>
  <inkml:trace contextRef="#ctx0" brushRef="#br0" timeOffset="30611.5652">20045 5479 791,'0'0'130,"0"0"-105,0 0 9,0 0 28,0 0-16,0 0-25,-2 0-10,14-1 5,4-2 12,1 0-6,-2-2-13,-2 2-7,1-2-2,-2 2-25,2 2-65,-2 1-198,-2-1-227</inkml:trace>
  <inkml:trace contextRef="#ctx0" brushRef="#br0" timeOffset="30793.8111">20055 5642 958,'0'0'188,"0"0"-164,0 0-13,0 0 22,0 0-1,0 0-24,35 0-8,15 0-41,10 0-46,2-2-91,-2-9-177</inkml:trace>
  <inkml:trace contextRef="#ctx0" brushRef="#br0" timeOffset="31223.9453">20731 5422 787,'0'0'219,"0"0"-174,0 0-10,0 0 35,0 0 8,0 0-32,-6-37-23,4 37-7,-1 0-2,-4 0-1,-8 7-7,-3 17-2,-3 4 11,2 4-2,5 3-4,7 2-1,5-1-5,2-4-1,5-2-2,16-6 0,7-6-2,1-6-11,2-7-5,-3-5-3,1 0 4,-4-10 8,-4-12 9,-6-4 0,-8-8 3,-4-1 14,-3-1 8,0 4-4,0 3 4,-10 3-3,1 3-9,-3 4-7,0 2-5,1 1-1,-2 5-23,3 5-23,0 4-41,5 2-114,5 0-286</inkml:trace>
  <inkml:trace contextRef="#ctx0" brushRef="#br0" timeOffset="32310.0919">22837 4979 771,'0'0'197,"0"0"-128,0 0-15,0 0 31,0 0-4,0 0-20,-29-59-22,29 59-28,0 27-10,0 15-1,0 21 18,1 13 11,1 6-4,1-2-15,0-4-7,6-8-1,2-6 0,1-10-1,3-8-1,2-10 0,-1-12-5,4-10-10,2-12-11,6 0-4,5-16-15,-1-12-41,-10-7-46,-21-6-124,-9-1-179</inkml:trace>
  <inkml:trace contextRef="#ctx0" brushRef="#br0" timeOffset="32472.4371">22691 5327 945,'0'0'150,"0"0"-140,0 0-10,0 0 0,0 0 15,90-4-5,-44 2-10,5-1-50,-1-2-191,-3-7-329</inkml:trace>
  <inkml:trace contextRef="#ctx0" brushRef="#br0" timeOffset="32710.0778">23321 5220 1034,'0'0'194,"0"0"-153,0 0-38,0 0-3,0 0 12,0 0-5,97 0-6,-42 0-1,-3 0-71,-10 0-71,-15 0-222</inkml:trace>
  <inkml:trace contextRef="#ctx0" brushRef="#br0" timeOffset="32858.6645">23437 5361 842,'0'0'246,"0"0"-230,0 0-13,0 0 7,0 0 21,108 2-25,-62-2-6,-2 0-42,-11-2-193,-14-3-267</inkml:trace>
  <inkml:trace contextRef="#ctx0" brushRef="#br0" timeOffset="33578.9636">23406 5020 868,'0'0'95,"0"0"-37,0 0 0,0 0 17,0 0 8,0 0-27,-6-53-15,6 53-5,0 0 4,0 0-16,0 4-14,4 22-9,13 16 5,1 13 22,3 8-3,1 7-18,-2 0 3,3-1-4,0-1-5,-1-6 0,-1-5-1,-3-8 2,-6-11-4,-5-8-4,-4-14-16,0-4-8,-3-7-10,0-5-15,0 0-1,3-5-31,5-20-56,8-12-251,7-8-278</inkml:trace>
  <inkml:trace contextRef="#ctx0" brushRef="#br0" timeOffset="33903.113">23885 4995 946,'0'0'101,"0"0"-47,0 0 33,0 0 13,0 0-31,0 0-27,-23-51-22,23 51-20,0 20 1,0 14-1,2 16 5,4 11 10,-3 6-2,-1 2-10,1-3-2,4-4 0,3-7 2,10-11-3,2-9-1,7-12-7,3-9-14,4-10-7,-2-4-6,2 0-29,0-14-53,-4-9-54,-4-3-230</inkml:trace>
  <inkml:trace contextRef="#ctx0" brushRef="#br0" timeOffset="34410.5642">23873 5307 913,'0'0'227,"0"0"-163,0 0-51,0 0 20,0 0 4,0 0-23,91-21-10,-21 13 1,2-3-5,-7 1-1,-7 2-3,-11 1-5,-14 1-1,-9 5 5,-14 1 4,-9 0-1,-1 4-2,0 18 4,0 13 11,-10 4 7,2 4-7,5-1-4,3-1-1,0-4-5,0-1 0,17-9 1,2-7-2,4-10-3,0-9 3,3-1 0,1-6 0,-3-15 1,-4-9 2,-6-5 1,-6-4 20,-7 0 7,-1-1-7,0 6-12,-6 6-8,-12 6-4,-7 10 0,-10 10-28,-6 2-36,-6 13-80,-2 16-106,4 4-209</inkml:trace>
  <inkml:trace contextRef="#ctx0" brushRef="#br0" timeOffset="34838.8283">22927 6203 870,'0'0'219,"-84"0"-193,55 0-15,9 0 41,11 0 41,6 0-29,3 0-29,11 0-21,33-11-13,27-3-1,29-5 2,21 1 1,14-1-2,10 0-1,3 2 2,1 1-2,-1 1 1,-7-1 3,-16 2-2,-17-1-2,-31 1-2,-21 2 2,-23 2 0,-17 3 2,-13 3 0,-3 0 9,-8 1 3,-20 3-14,-13 0-1,-9 0-15,-7 17-26,-5 6-56,-5 1-78,-5-1-261</inkml:trace>
  <inkml:trace contextRef="#ctx0" brushRef="#br0" timeOffset="35158.9448">22903 6381 1074,'0'0'166,"-106"0"-148,84 1-16,12 1 18,10-1 50,10-1-26,32 0-27,29 0-12,34-10 0,21-1 8,16-2-2,15 2-6,-8 2 0,-4 1-2,-11 1-1,-16 0-2,-19-2 0,-22 0-3,-25 0-4,-22 2 7,-16 3 0,-11-2 1,-3 2 2,0-2-3,-23-1-3,-8 4-30,-9 3-34,-2 2-110,10 10-224</inkml:trace>
  <inkml:trace contextRef="#ctx0" brushRef="#br0" timeOffset="35325.4288">24229 6360 856,'0'0'387,"0"0"-328,0 0-56,-95-32 3,86 27-3,6 4-3,3 1-29,0 0-113,0 0-223,0 0-225</inkml:trace>
  <inkml:trace contextRef="#ctx0" brushRef="#br0" timeOffset="40411.6559">16698 6598 581,'0'0'177,"0"0"-105,0 0-42,0 0-7,0 0 22,0 0 16,0 0-16,0 0-13,-3 5-4,3-5-4,-1 0-3,-1 0 1,2 1 4,0-1-4,0 1-5,0 3-7,13-2-7,17 4 2,18-1 1,24-2-2,29-3-2,31 0-1,27-4 1,29-10-1,21-4 3,18-2-4,17 1 0,7 1 0,12 1 0,-1 3 2,-2 5-2,-9 3-1,-16 4-2,-15 2-2,-17 0 1,-20 0 4,-16 4 1,-18 1-1,-17-1-1,-12-3 0,-13 0 2,-13-1-2,-14 0 2,-11 0 2,-14 0-3,-12 0 3,-9 0 4,-10 0 5,-6-1 0,-10 1 2,-4 0-4,-4 0 3,0 0-1,0 0 2,0 0-4,0 0 0,0 0-4,0 0-4,0 0 0,0 0 0,0 0-2,0 0-1,-3 0 1,-10 0-21,-10 0-58,-4 0-69,7 0-201,17 0-419</inkml:trace>
  <inkml:trace contextRef="#ctx0" brushRef="#br0" timeOffset="40582.3705">21584 6544 1089,'0'0'128,"0"0"-128,0 0-72,-85-2-2,78 2 23,4 0-23,-3 2-110,1 4-184</inkml:trace>
  <inkml:trace contextRef="#ctx0" brushRef="#br0" timeOffset="47539.3126">5194 4102 428,'0'0'59,"0"0"-45,0 0 3,0 0 17,0 0 10,0 0-10,0 0 1,-36-17-5,32 17 2,1 0-2,0-1-6,0 1 13,1 0-7,1 0 2,1 0 5,0 0-6,0 0-1,0 0-6,0 0-10,0 0-3,0 0-3,0 0-1,0 0-4,0 0 2,0 0-3,12 0 4,10 0 4,12 0 6,6-5-1,8 1-3,12-1-6,10-2 6,12-1-8,8 1 0,8 1-2,4 4-1,5 2 1,-1 0-1,-5 20 1,-5 9-2,-11 6 1,-11 2 1,-17 0-2,-18-3-1,-14-5-1,-14-1 1,-4-6 0,-6-4 1,4-6 0,-5-5 2,5-2-4,1-4 4,7-1-2,8 0 2,15-3 5,11-20 3,13-10-3,10-6-5,11-7 1,4-1-3,5 1 1,5 7-1,2 9 3,-2 12-3,-5 11 5,-5 7-1,0 1 4,4 17 3,2 4-9,3-4-1,5-5 1,5-7-1,4-6 7,2 0 10,-1 0-4,0-5-8,0-4-2,-2-7-2,-4 0-1,-7-1 3,-11-5-4,-15 1 1,-16-1-1,-15 2 1,-14 2 0,-11 4 12,-6 3 22,-5 1 1,-1 5-2,-2 2-11,0 0-11,0 3-5,-2 0-7,-16 0-3,-11 3-36,-15 22-53,-20 6-80,-18 2-287</inkml:trace>
  <inkml:trace contextRef="#ctx0" brushRef="#br0" timeOffset="48002.9454">6528 4954 994,'0'0'121,"0"0"-81,0 0-6,0 0 38,0 0 1,0 0-33,-27-31-29,27 47-11,0 16 0,6 14 1,4 10 9,-4 5 0,0-1-7,-4-2 0,-2-3-1,0-3-2,-8-4 0,-14 0-44,-3-3-65,-4-7-67,5-11-207</inkml:trace>
  <inkml:trace contextRef="#ctx0" brushRef="#br0" timeOffset="48361.5806">6307 5548 993,'0'0'178,"0"0"-115,0 0-52,0 0 8,0 0 27,0 0-17,-27 37-10,52 4 14,5 3-6,6-3-18,1-2 2,-1-7-3,-3-3-5,-6-8-1,-6-6-2,-6-5 3,-4-6-3,-6-2 0,-2-2 1,-1 0 3,4-3 1,7-19 10,3-12-3,10-9-10,0 1 1,1 4-3,-3 4 0,0 7 0,-3 6 0,-2 6 0,-7 6 0,-6 4-7,-1 5-30,2 0-29,1 1-28,-1 19-24,-1 3-47,-6-1-203</inkml:trace>
  <inkml:trace contextRef="#ctx0" brushRef="#br0" timeOffset="70694.2992">5609 7561 521,'0'0'99,"0"0"-73,0 0-16,0 0 29,0 0 45,20-87-26,-9 60-34,1 1-5,1-4-2,-2-1 18,-1 2 1,-5-3 1,-4 2-8,-1 3-6,0 1 5,0 5 5,-4 4 2,-1 6-7,-1 4-1,5 4 0,-1 3-4,1 6-23,-2 30-1,0 23 1,0 30 0,3 23 1,0 15 0,0 9-1,9-2 1,4-11-1,1-8-2,-3-13 0,-5-16 0,-6-9 1,0-14 1,-6-9 0,-11-8 0,-3-11 2,2-7-2,2-7 0,2-8 2,0-6-2,0-3 3,-2-4-3,-1 0-30,-2-14-52,2-11-24,3-10-214,6-11-229</inkml:trace>
  <inkml:trace contextRef="#ctx0" brushRef="#br0" timeOffset="70916.9401">5418 8003 977,'0'0'137,"0"0"-102,0 0-21,0 0 19,0 0 18,0 0-32,88-67-18,-38 53-1,3-1-25,2 3-50,0-1-60,-7-2-211</inkml:trace>
  <inkml:trace contextRef="#ctx0" brushRef="#br0" timeOffset="71291.1053">6243 7525 833,'0'0'161,"0"0"-131,0 0-4,0 0 37,0 0 6,0 0-31,-32-18-22,31 18-13,-2 0 3,-6 20-4,-3 18 1,-6 13 4,2 8 11,1 1 2,4 2-5,7-6-10,2-4 1,2-4-5,0-8-1,8-8 1,8-11-1,4-7-5,5-8-40,9-6-34,8-9-21,4-20-132,2-13-118</inkml:trace>
  <inkml:trace contextRef="#ctx0" brushRef="#br0" timeOffset="71515.4008">6538 7638 568,'0'0'228,"0"0"-130,-3-75 30,-3 61-34,2 6-11,1 5-13,3 3-37,0 0-17,0 9-16,0 22-5,-3 13 5,-2 12 6,0 0 0,1-1-6,4-3 0,0-4 1,0-7 0,0-5-2,0-9-14,0-9-58,4-5-45,12-13-166,-4 0-309</inkml:trace>
  <inkml:trace contextRef="#ctx0" brushRef="#br0" timeOffset="71710.845">6360 7847 878,'0'0'169,"0"0"-155,0 0-14,0 0-5,0 0 5,84-17 0,-26 1-4,-1-1-180,-5-2-81,-10 1-338</inkml:trace>
  <inkml:trace contextRef="#ctx0" brushRef="#br0" timeOffset="72195.1702">6890 7907 857,'0'0'122,"0"0"-115,0 0 13,0 0 50,0 0-17,0 0-28,-22-29-16,20 29-2,-2 0 10,-7 15-7,-2 7-3,-2 5-1,2 0 3,5-1-3,4-2 1,4-2-3,0-6-3,0-1-1,10-7 0,3-6-2,4-2-6,2-1 8,-1-17 1,2-7 0,-7-2 2,-3-5 1,-8-1 16,-2-2 17,0 6-11,-13 4-11,-2 8-5,-6 6-10,4 6-6,4 3-61,5 2-47,8 0-131,0 0-173</inkml:trace>
  <inkml:trace contextRef="#ctx0" brushRef="#br0" timeOffset="72542.1933">7077 7535 778,'0'0'100,"0"0"-40,0 0 37,0 0-12,0 0-2,0 0-28,0-75-24,6 71 1,4 1-3,5 3-11,10 0-2,2 23-3,4 14 7,-2 15 7,-8 7-17,-5 8-5,-8-5 0,-5-4-4,-3-6 0,0-6-1,-8-5-9,-10-7-31,3-5-18,-4-6-70,7-12-134,-3-11-301</inkml:trace>
  <inkml:trace contextRef="#ctx0" brushRef="#br0" timeOffset="74253.2285">8200 7449 645,'0'0'167,"0"0"-132,0 0-8,0 0 83,-73-82-43,52 72 7,0 5-27,5 3-16,2 2-2,4 8-6,6 24-16,4 14-4,0 14 0,16 7 0,12 4 0,8-1-3,0-3 1,-2-6-1,-9-7-21,-11-10-11,-14-7 7,0-9 10,-27-8 15,-13-4 1,-7-11 5,-2-3 14,4-2 15,8-3-7,12-10-1,7-3 1,12 1-16,6-4-11,1-6-2,29-4-22,15-7-49,15-3-27,9-2-63,3-1-118,-1-2-55</inkml:trace>
  <inkml:trace contextRef="#ctx0" brushRef="#br0" timeOffset="74710.5186">8588 7456 415,'0'0'418,"0"0"-249,0 0-100,-18-74 21,11 66 3,1 6-24,2 0-33,3 2-14,-2 2-14,-6 25-7,-4 16 3,-1 15 16,-2 8 2,2 0-7,4-1-10,7-2-1,3-7-3,0-9-1,18-11-6,5-10-26,6-13-11,8-11-26,2-2-57,3-25 0,3-13-140,-8-10 32,-4-7-26,-6-5 89,-8 1 171,-4 4 197,-6 5 13,-4 11-6,-5 8-26,0 8-31,0 10-49,0 8 8,-3 5-42,3 0-34,-5 15-30,-1 22 1,-3 14-1,2 7 13,4 1-3,3-4-5,0-2 1,3-7 3,10-2-9,1-8 3,3-4-3,4-8-8,0-9-42,2-7-66,6-8-62,-2-5-292</inkml:trace>
  <inkml:trace contextRef="#ctx0" brushRef="#br0" timeOffset="74879.2362">8875 7718 859,'0'0'308,"0"0"-278,0 0-25,0 0-2,0 0-3,0 0-11,23-7-53,40-1-130,6-7-155</inkml:trace>
  <inkml:trace contextRef="#ctx0" brushRef="#br0" timeOffset="75016.8426">9195 7614 1046,'0'0'83,"0"0"-68,0 0 62,0 0-28,0 0-42,0 0-7,84-22-33,-24 12-46,-1-2-56,-5-1-173,-7-3-128</inkml:trace>
  <inkml:trace contextRef="#ctx0" brushRef="#br0" timeOffset="75226.0756">9638 7403 663,'0'0'266,"0"0"-192,0 0 3,0 0 28,0 0-17,0 0-59,-19-11-27,18 41-1,-2 12 24,0 4 9,-2-1-16,3-1-4,1-5-6,1-3-6,0-7-2,0-4-4,14-3-44,3-9-72,4-8-83,-3-5-249</inkml:trace>
  <inkml:trace contextRef="#ctx0" brushRef="#br0" timeOffset="75554.2216">9656 7665 639,'0'0'357,"0"0"-318,0 0-23,0 0 27,0 0-20,0 0-14,36-9-1,-12 10-5,-5 14 2,1 4 8,-7 4 8,-1 6 11,-5 3-12,-2 2-1,1-2-11,3-5-6,-2-6 3,2-7-5,3-10 0,3-4-7,4 0 7,3-21 1,0-8 3,-6-9 3,-1-3 33,-9 1 8,-6 2-17,0 6-7,-7 5-14,-16 5-9,-2 7-1,-1 5-46,4 8-77,7-4-134,11-2-438</inkml:trace>
  <inkml:trace contextRef="#ctx0" brushRef="#br0" timeOffset="75778.672">9977 7267 1044,'0'0'159,"0"0"-107,0 0-32,0 0 9,113-10 28,-66 47-11,0 15-21,-8 12-13,-14 6-5,-12 7-5,-13 0-1,-5-3-1,-20-4-15,-7-7-39,0-7-38,0-11-70,2-15-219</inkml:trace>
  <inkml:trace contextRef="#ctx0" brushRef="#br0" timeOffset="76643.566">4276 7429 744,'0'0'53,"-6"-94"-19,2 54-27,-3 6 17,2 2 46,-3 3 29,2 10-48,2 6-22,-2 8 12,5 5 1,-4 8-22,-2 32-20,-4 28 0,-4 33 10,3 26 2,3 23-3,5 24-4,4 20 2,4-1 0,20-7-5,11-18-1,-1-24-1,-10-18 1,-11-19-1,-13-19 0,0-17 0,-16-17-1,-8-13 1,0-12 1,-6-10 0,5-13 1,1-6-2,3-6-36,6-19-36,6-4-62,3-6-242</inkml:trace>
  <inkml:trace contextRef="#ctx0" brushRef="#br0" timeOffset="77295.5507">4694 9719 9,'0'0'1015,"0"0"-1004,0 0-11,0 0 0,0 0 3,0 0-2,-4-37-1,4 21-17,0-4 9,0-1 6,-5 0 4,-5 1-1,-11 4 0,-3 4 9,-5 7 9,-8 5 6,-3 5 14,-2 23-1,-1 14 6,4 12 9,6 3-19,14-2-19,13-4-3,6-10-8,11-5-2,11-9-1,5-9-1,-2-9 1,2-9-1,-2 0 1,2-17 1,2-10-2,0-11 0,1-5 1,-3-2-1,1 4 3,-7 10 12,-6 12 13,-9 13 2,-2 6-14,-2 8-13,4 17-2,3 10 6,6 2 2,1 0-8,7-4 2,2-8-3,-2-7-7,2-8-18,0-8-20,2-2-41,3-15-48,-2-19-189</inkml:trace>
  <inkml:trace contextRef="#ctx0" brushRef="#br0" timeOffset="77895.0062">4496 6404 750,'0'0'131,"0"0"-3,0 0-54,-8-76 4,5 68-3,3 5-16,0 3-32,-3 21-27,0 23-4,-1 20 4,-1 9 7,2 0-5,3-4-1,0-3-1,0-11 0,0-9 0,0-8 1,0-12-1,0-8 0,0-9-2,0-4-4,3-4-4,3-1 1,8 0 0,8 0 9,8 0 0,4 0-1,0 0-4,-4 0 4,-12 13-1,-9 4-9,-9 5 4,0-2 6,-24 3 1,-6-3 3,1-6 1,3-5 1,8-1 1,5-4-6,4 3 0,4 2-98,-2-3-94,6-4-206</inkml:trace>
  <inkml:trace contextRef="#ctx0" brushRef="#br0" timeOffset="79170.536">11200 6961 952,'0'0'102,"0"0"-55,0 0 18,0 0 14,0 0-23,0 0-32,-22 0-24,22 53 0,0 19 0,0 11 15,0 6-7,0-1-4,-3-3 0,0-8-3,0-10-1,-2-10 0,-2-10 1,1-8 0,-1-12-1,1-7-2,1-11-6,2-6-10,0-3 1,-6-2 17,-6-16-3,-7-11 3,-5-5-1,-1 3 1,0 3 0,-1 9 5,2 6 0,3 9 7,-1 4-5,0 5-4,2 19-3,8 3-1,12 3 0,3-1 1,30-5-11,20-8-24,19-9 1,11-7-38,6-8-15,1-23-58,-7-6 18,-10-9 47,-16-5 80,-14-6 62,-16-2 43,-9-2 21,-9 4-47,-6 9 22,0 14-16,0 12-27,0 10-10,-3 12 2,0 0-39,0 25-11,-3 23-2,-1 22 2,-1 13 5,5 3-3,3-1 2,0-6-4,9-10 0,9-8-1,-3-12-1,1-10 2,-2-14-21,-1-10-28,4-10-17,8-5-47,10-20-34,6-18-268</inkml:trace>
  <inkml:trace contextRef="#ctx0" brushRef="#br0" timeOffset="79358.4933">11702 7536 882,'0'0'194,"0"0"-144,0 0-16,0 0 41,0 0-46,0 0-25,61-32 0,12 25-2,4 0-2,-9-1-2,-16 6 2,-13-2-13,-20 2-34,-12 2-31,-7 0-59,-22 0-105,-23 2-143</inkml:trace>
  <inkml:trace contextRef="#ctx0" brushRef="#br0" timeOffset="80530.0299">5434 9006 607,'0'0'99,"0"0"-68,0 0 19,0 0 31,0 0 53,0 0-62,-54 0-23,54-3-20,2-3-8,8-1-2,2-1 2,5 2-6,11-1-7,14-3-2,25-2-5,25 0 2,32-4 5,23 2-6,22-1-2,16 1 1,5 4 3,4-2-4,-6 0-1,-17-1-5,-17 1-3,-27 0 0,-25 1 3,-27 1 6,-27 0 1,-21 4 0,-14 2-1,-10 3 5,-3 0 22,0 1-4,0-2 1,0 2-12,-1 0-10,-11 0-2,-1 0-5,-7 0-22,-1 6-29,-3 4-34,-2 3-76,-4-1-112,-3-6-192</inkml:trace>
  <inkml:trace contextRef="#ctx0" brushRef="#br0" timeOffset="80971.3437">6575 8990 655,'0'0'84,"0"0"-45,0 0 16,0 0 40,0 0 14,0 0-58,-3-37-5,3 33 4,0 2 2,0 2-6,0 0-17,-2 0-15,2 9-11,-3 17-2,-3 11-1,6 14 10,0 10-5,0 7 2,0 2-3,0-5 1,0-6-4,0-12 0,7-8 2,-3-6-3,1-9 1,-4-7-1,1-7 0,-1-5 0,-1-5-3,0 0-26,0 0-28,-1 0-40,-18 0-65,-2-10-179,0-1-65</inkml:trace>
  <inkml:trace contextRef="#ctx0" brushRef="#br0" timeOffset="81333.6985">6405 9479 525,'0'0'244,"0"0"-131,0 0-4,0 0-15,0 0-31,0 0-22,-40-7-26,40 24-3,11 7 38,9 1-17,4 5-14,0-3-4,3 2-5,0-6-1,-5-2-3,-5-9 3,-6-5-7,-6-4 0,-2-3-1,-3 0 6,3 0 9,-1 0 10,9 0-2,6-14-9,5-6-15,3-1 5,-2 1-5,1 0 1,-2 1-3,0 1 2,-5 3 0,-6 4 0,-4 4 0,-6 4-5,-1 3-16,0 0-12,0 0-16,0 0-40,0 2-48,0 10-101,-1 2-24,-2-2-368</inkml:trace>
  <inkml:trace contextRef="#ctx0" brushRef="#br0" timeOffset="82750.9304">11592 8229 615,'0'0'203,"0"0"-156,0 0 1,0 0 35,0 0-7,0 0-17,-50 0-23,53 0-8,21 0-8,12 0-10,9-3-7,4-4-3,-2 1 4,-8 4-4,-8 1-1,-11 1-69,-13 0-50,-7 3-183,-25 10-63</inkml:trace>
  <inkml:trace contextRef="#ctx0" brushRef="#br0" timeOffset="82915.4658">11496 8375 747,'0'0'194,"0"0"-161,0 0-29,0 0 22,0 0 37,0 0-19,44 7-15,10-7-12,6 0-14,1-3-3,-1-2-17,-5 2-60,-11 1-136,-21-1-111</inkml:trace>
  <inkml:trace contextRef="#ctx0" brushRef="#br0" timeOffset="84792.3733">8364 8508 456,'0'0'59,"0"0"-50,0 0 5,0 0 22,0 0 4,0 0-8,-30 0 3,17-1 10,-1 0 7,-5-1-4,-5 1 6,-3-2 12,-1 0-10,9 0-6,5 2-16,12 0-6,2 1 0,29-1-18,32-3-1,32-2-7,29-4 4,18-2-5,11 2-1,0-2 3,-4-1-3,-8 1-5,-15-1-2,-15 0 6,-25 3-2,-25 3 3,-23 3 0,-17 2 1,-13 1 6,-6 1 10,0 0 0,0 0 0,0 0-3,0 0-8,0 0-3,0 0-3,0 0 1,0 0 0,0 0-1,0 0-6,0 0-42,-1 0-27,-17 9-115,-12 2-28,-10 1-205</inkml:trace>
  <inkml:trace contextRef="#ctx0" brushRef="#br0" timeOffset="88076.8405">7108 7104 277,'0'0'78,"0"0"16,0 0-49,-46-80 15,37 62-3,0 0-19,1 2-25,-2 3-4,4-1-6,-2 3-2,-2 1 5,1-1 2,-1 1 7,-4 1-3,-2 0-3,-8-1 3,-1-4-10,-5 1 0,-1-3 1,-1 1 0,1 1 7,1-1 2,0 1-3,-1 1-4,1 1 0,-1 1-5,-2 0 0,-1 1 5,4 2 3,-5-1-6,1 0 4,-2 2-4,-1-4-2,-2 2 1,2 2 1,1 2-2,2-3 0,1 5 2,0-2 0,0 4-1,6 1 6,-3 0-4,1 0 8,-1 0-3,-2 0-6,-2 3 3,3 1 2,-2 1-5,0-2 3,5 1-1,1-1 1,3 0-2,3 0 2,6 0 0,-1-1 1,-1 2 0,0 0 1,-3 4-1,-5-4-1,-2 6-1,-3 1-1,-4 1 2,-1 1-2,4 0-1,1 1 0,5 3 0,3-3 2,1 1-1,6 0 0,1 1 1,-2 2-2,-3 4 0,-1 3-1,1 3 6,-2 0-3,4-2 2,0 0-3,-3 1 8,1 2 0,0-3-5,0 0 12,5-3-2,0 3-14,-1 3 5,2 0-5,1 2 4,-3 1 1,6 1-2,3 1 5,-3 0-5,5 1-1,-3 0 7,2 2-2,-3-1-5,1 1 0,1-3 3,0-2 1,1 1-3,1-2 0,1 1 2,0 1 2,0-1-2,3-3 0,0-1-5,0 1 0,0-1 4,0 3-3,0 1 5,0 3-8,0 6 5,0 2 1,7-3-3,-2 1 4,1-5-2,0-1-2,1-4-2,2 0 3,-3-1-1,0-2-2,0-1 2,-1 1-2,2 1 3,-1-3-4,0 0 1,5-1 2,2 3-2,-1-4 4,1-1-4,5 0 1,1 0 0,-2-2 0,-1-1 2,-1 1-3,-1-2-1,-2-1 2,-1-1 0,-2-4-2,-1 0 0,5-1 1,-2 0 0,1-1 0,-2-2 3,4 1-4,2 0 1,-1 1 4,3 1-2,-2 2-1,2-1-1,0 1-1,1 0 3,4-1-1,-4-1-1,2 0-1,0-4 1,0-2 1,1 2-2,2-2 4,1-1-1,1 1-2,-2-1 2,0-1 0,-1 1-1,1-1-2,0 0 1,3 0 1,3-2 1,0 0-1,3-2 1,1 0-3,0 0 4,-1 0-3,-2 0-1,-5 0 1,-2 0 0,-4 0 2,-4 0-3,0 0 1,-3 0-1,2 0-2,3 0 2,3 0 3,1 0-2,2 0-1,3 0 0,3-2 3,2-4-1,7 2-2,2 0 0,5 0 0,0-1 0,0-1 1,1-1-2,-1 0 2,-1-1-2,4 0 1,0-2-1,-1 0 1,-8 1 0,-4 1 1,-6 1 0,-3-1 0,-3-1-1,-1-2 1,0 1-1,2-3 1,2 0 1,3-2-1,1 0 1,2-1-2,0 1 0,0 1-1,0-1 1,-3 1 0,-3-1 1,1-2 1,-6 1-1,-4-1-1,0 0 2,-3-2-2,0 0 0,-3-1 0,1-4 3,-4 2-3,3-5 4,-2-2-4,-1-5 1,0-3 0,0 0-1,-3 1 0,-1 1 0,-1-2 0,2 1 0,3 1-2,-2 1 2,-2 1 0,3 0 0,-7 2 0,1-1 0,-2 1 0,0 1 0,0 3 0,0 1 0,0 0 1,0 1-1,0-1 0,-3-2 0,-2-1 0,2-2 0,0-1 0,0 2 1,0 1-1,0 1-1,1-1 1,-2 2 0,1 1 1,0-1-1,-1 0-1,-1-1 1,1 0 1,-4 3-1,4 0 1,-4 3-1,2 0 0,-1 1 0,1 3 1,-1 0-1,-1-2 0,0 0 0,-2-2-1,0 2 2,-1 3-2,-2-2 3,-1 5-2,0-4 0,-2 0-2,0 4 1,0-4 2,-1 4-2,-1 0 4,-4-1-3,4 2 0,-1-1-3,-1 2 3,2 1 3,-1 1-3,-2-2 0,0 2 0,-3-3 0,-1 2-1,0-2 1,2-1 0,4 0 0,-2 1 0,7-1 0,1 4 0,3 2-1,-1 0 1,4 4 0,2-1 0,-1 2 0,2 0 0,-1 2 0,-3-1-1,-3 2-1,-1 0 1,-3 0 1,2 0 0,-1 0 0,4 0 3,-1 0-3,0 0 0,3 0 0,0 0 0,4 0-1,1 0 1,3 0-5,0 0-17,0 0-12,-3 0-14,2 2-17,1 11 9,0 4-30,0-1-87,14 1-15,13-5-91</inkml:trace>
  <inkml:trace contextRef="#ctx0" brushRef="#br0" timeOffset="89805.4455">8336 8526 292,'0'0'102,"0"0"-76,0 0-5,0 0 37,0 0 2,0 0-29,-76 0-17,59 0-1,-5 2 0,-5 2 14,2 1 1,-1 1-2,2-2-5,10-1 12,5-3 3,7 1 0,2-1-5,0 0-13,15 0 8,25-1 14,20-11-21,19 0 0,14-2-8,14-1-9,11 0 2,15 0-2,11-1-2,3 0 10,5 1-7,-11 1-1,-14 1-1,-15 2-1,-21 4-1,-19 1 1,-24 2 2,-20 2 0,-15 1-2,-8 1 0,-5 0 0,0 0 4,0 0 5,-12 0-9,-11 0 0,-5 10 0,-5 3-27,-4 1-52,-6 1-31,-4 2-93,-6-3-136</inkml:trace>
  <inkml:trace contextRef="#ctx0" brushRef="#br0" timeOffset="90264.9195">8394 8671 562,'0'0'79,"-112"0"12,67 0-67,7 0-15,9 0 19,11 0 36,11 0 15,5 0-7,2-2-34,14-4-22,31-3-10,26-3-3,26-4-1,22 3 0,22-1 1,20-2 2,6 0-4,7 0 0,-3 1 1,-13 3-4,-15 0 2,-25 4 0,-27 4 3,-30 1-3,-28-1 0,-21 4 1,-12-1 0,0 0 5,0-2 17,-18 3 1,-8-1-24,0 1 1,-1 0-2,5 0-2,5 0 3,5 4 0,5-2-4,2 2-27,2 2-14,3 1-96,0-1-20,0 0-21,0-6-146</inkml:trace>
  <inkml:trace contextRef="#ctx0" brushRef="#br0" timeOffset="94284.0655">13458 7624 125,'0'0'636,"0"0"-551,0 0-67,0 0 6,0 0 59,0 0-1,-68-5-33,68 5-19,0 0-13,0 0 2,0 0-3,5 0-9,16 0 0,9 0 1,7 0-7,6 0 3,3 0-4,-1 0-56,-5 0-37,-10 0-132,-15 0-64</inkml:trace>
  <inkml:trace contextRef="#ctx0" brushRef="#br0" timeOffset="94462.6564">13465 7718 908,'0'0'126,"0"0"-112,0 0-8,0 0 19,0 0 15,0 0-24,27 0-14,24 2-2,10 0-24,9-2-84,4 0-137,1-6-78</inkml:trace>
  <inkml:trace contextRef="#ctx0" brushRef="#br0" timeOffset="95475.1132">15109 7524 545,'0'0'61,"0"0"-59,69-88 1,-44 53 45,-5-2 34,-4 2-14,-9 1-21,0 3-10,-7 3 7,0 1 11,0 3-3,-5 5-22,-7 0-1,-1 6-2,1 3 12,0 3-9,3 6-10,4 1-4,-2 8-12,-2 28-3,-3 29-1,-2 26 5,5 24 3,2 11-4,6 13-2,1 1-1,0 2 2,1-5-3,12-13 1,-3-12-1,-6-14 0,-4-13 0,-4-12 0,-19-13 0,-5-9 0,-3-12 0,-2-9 1,4-6 0,4-9 0,4-4 0,5-7-1,10-4-2,0 0-20,1 0-38,1-16-41,-3-10-179,0-11-102</inkml:trace>
  <inkml:trace contextRef="#ctx0" brushRef="#br0" timeOffset="95717.2938">14893 8035 1007,'0'0'90,"0"0"-66,0 0-9,0 0-5,0 0-6,98-41 0,-29 36-4,10 2-16,5-1-158,-2-4-154</inkml:trace>
  <inkml:trace contextRef="#ctx0" brushRef="#br0" timeOffset="95988.4869">15767 7676 935,'0'0'61,"0"0"-29,0 0 26,0 0 14,0 0 3,0 0-41,-48-44-34,35 75 2,-2 17-2,-4 9 21,3 1-6,5-2-1,6-2 0,5-2-3,2-2-1,16-6-7,3-5-1,4-11-2,3-11-2,5-9-34,3-6-43,3-2-50,-5-15-191,-10-14-287</inkml:trace>
  <inkml:trace contextRef="#ctx0" brushRef="#br0" timeOffset="96294.2182">15785 7911 657,'0'0'260,"0"0"-210,0 0-31,0 0 15,0 0 5,0 0-16,24-18-16,16 16-3,4-1-4,-1 0 0,-6 0 2,-6 2-2,-8 1 0,-13 0 1,-5 0-1,-5 0 0,0 0 0,0 0 1,0 0 0,0 0-1,0 0 0,0 0-1,0 0 1,0 0 0,0 0-2,0 0-3,0 0-28,0 0-77,0 0-57,-2 0-32,-5 0-264</inkml:trace>
  <inkml:trace contextRef="#ctx0" brushRef="#br0" timeOffset="96985.0211">15946 7683 450,'0'0'358,"0"0"-285,0 0-11,0 0 23,0 0-22,0 0-20,-7-17-38,7 44-4,0 15 2,0 12 10,6 6 15,1 0-3,1-2-10,2-3-2,-4-2-9,0-6-3,-3-8 0,0-9 2,-1-8-3,2-7 0,3-5 0,1-5-40,6-3-6,8-2-31,5 0-103,7-16-122,0-6-295</inkml:trace>
  <inkml:trace contextRef="#ctx0" brushRef="#br0" timeOffset="97316.5555">16331 8001 716,'0'0'253,"0"0"-185,0 0-4,0 0 19,0 0-28,0 0-40,-9-13-15,9 30-4,0 7 4,0 4 4,0 1-3,6 3 0,1-3 0,1-6 0,0-3-1,1-9-2,-1-5-11,3-6 3,3 0 10,2-3 2,0-15 2,1-12 1,-4-2 22,-6-6 17,-7 2-1,0 4-20,-11 3-17,-11 8-3,-6 6-3,0 8-18,3 5-57,5 2-71,14 0-155,6 0-331</inkml:trace>
  <inkml:trace contextRef="#ctx0" brushRef="#br0" timeOffset="97561.675">16558 7582 979,'0'0'102,"0"0"-49,0 0 26,0 0-47,0 0-17,0 0-2,39 49 40,-6 1-25,-1 1-15,-6 5-9,-7-4-3,-8-1 1,-10-2 0,-1-1-2,-5 2-4,-15-4-27,-4-2-33,1-4-40,6-9-24,6-12-229</inkml:trace>
  <inkml:trace contextRef="#ctx0" brushRef="#br0" timeOffset="106448.8023">14854 9293 653,'0'0'144,"0"0"-112,-100-26-2,66 19 20,4 1 9,9 2 5,11-1-10,7 4-7,3-2-18,25-3-8,33-4-10,33-2 1,30-2 4,24 3-1,19 4-6,9 1-2,9 0-7,-3 0-2,-5 5 2,-11 0 2,-12 1 1,-18 0-1,-22-2 0,-20 0-4,-28-4 4,-24 4-2,-18-2 2,-14 2-1,-7-2 0,0 2 5,-9-4-6,-28 1-29,-17 3-58,-23 2-26,-14 0-170,-3 0-99</inkml:trace>
  <inkml:trace contextRef="#ctx0" brushRef="#br0" timeOffset="106937.073">14780 9443 587,'-84'1'159,"11"4"-122,8-1-25,15-1-5,10-2 53,13-1 31,9 0-10,9 0-34,8 0-10,1 0-2,0 0-7,22 0 3,34-4-14,37-7-12,38 1-1,30 0 6,26 3-2,14 2-4,11 0-2,4 0-2,-1 1 0,-5 1 0,-9 0-1,-19 3-6,-23 0 5,-23 0-6,-27 0 6,-26 0 2,-24 0 0,-24 0 2,-16-1 2,-12 0 17,-6 0 7,-1-1 10,0 2-13,0-2-10,0 2-6,0 0-1,0 0-8,0 0-5,0 0-27,0 0-51,-8 0-56,-3 0-200,0 0-369</inkml:trace>
  <inkml:trace contextRef="#ctx0" brushRef="#br0" timeOffset="120711.2901">18348 7349 628,'0'0'76,"0"0"-41,0 0-18,0 0 21,0 0 18,0 0 7,0 0-13,0 0-15,25-55 5,-25 49-3,0 0 0,0 2-17,0 0-6,-10 2 5,-8 2-11,-9 0-6,-5 16 0,-5 7-1,-1 10 1,4 7 5,3 12-1,2 11 3,8 14-1,3 16-2,8 16 2,0 20-5,3 11 1,1 3-1,3-4-2,3-13 1,0-15-1,0-15 0,-6-20 0,-7-13-1,-4-11 0,-5-14 2,-6-7-1,-2-10 3,-7-7 1,-2-8-2,-3-6 2,2 0-5,7-4-26,6-12-42,15-6-54,12-4-208</inkml:trace>
  <inkml:trace contextRef="#ctx0" brushRef="#br0" timeOffset="121341.3199">18332 9218 793,'0'0'236,"0"0"-208,0 0-27,0 0 2,0 0 22,0 0 17,0-5-27,2-1-9,3-2-6,0-3 4,-4 1-3,-1-6-1,0 3 0,0-5-5,-7 0 4,-14 2-2,-3 1 3,-6 3 0,-4 5-1,-2 4 1,0 3 7,2 0 5,-2 19 0,5 8-1,7 10-1,3 6-3,10 1-1,6 1-4,5-6 0,0-3 0,8-7-2,12-3 0,4-9 0,3-7-6,0-6 1,1-4-4,2 0 6,-4-16 2,-1-8 1,0-5 2,-1-7 1,-1-2 3,-3 0 11,-5 7 5,-6 11 6,-6 9 0,-3 9 4,0 2-6,0 0-24,0 12-2,0 15 0,-8 6 0,4-2 2,2-1-2,2-5 0,0-6 0,2-5 0,8-3-12,5-8-33,2-3-32,5 0-17,5-7-91,-1-15-144</inkml:trace>
  <inkml:trace contextRef="#ctx0" brushRef="#br0" timeOffset="121972.6996">18668 7084 331,'0'0'208,"0"0"-140,0 0 46,0 0 7,6-88-17,-6 76-17,4 5-23,-4 3-12,0 4-6,0 0-32,0 0-14,0 23-2,0 15 1,-4 12 1,-10 10 6,0 5-6,3-2 0,3-6 2,4-8 0,1-6-1,-2-11-1,-2-9 0,1-9 2,1-8-2,5-5 3,0-1-1,0-6 7,10-11-3,10-8-5,9 4-1,0 6 0,1 9 0,-3 6 0,-7 0-3,-6 12-1,-6 5 3,-5 3-1,-3 0 1,0 1 1,-9-1 0,-13-2 1,-5 2 0,-6-3 1,-3 1-3,-1-1 1,5 0-33,8 0-6,12-3-30,9-1-77,3 0-45,8-3-15,19-8-287</inkml:trace>
  <inkml:trace contextRef="#ctx0" brushRef="#br0" timeOffset="122869.6916">19311 7819 531,'0'0'401,"0"0"-338,0 0-45,22-75 0,-16 59 42,-5 6 5,-1 5-11,0 0-25,0 5-13,-6 0 4,-14 12-10,-6 25-4,-3 20 0,6 22 2,10 12 1,10 6-6,3 0-2,19-1 1,15-13-2,4-9-9,-2-8-27,-13-17 5,-12-13 6,-11-14 0,-12-8 23,-23-13 2,-7-1 24,-5-5 13,2-16-9,5-9 6,6-2-7,13-2-3,10-2-13,11 1-6,0 2-5,18 2 0,13 4-28,10 4-47,9 1-44,4 6-33,6-2-99,-2 0 64,-6-2 64,-10-5 55,-9-2 68,-8-6 66,-7 0 70,-7-3 4,-5 1 0,-5 5 0,-1 3-70,0 8-1,0 6 10,0 8-19,0 5-17,-6 0-25,-6 25-16,-6 18-2,-4 18 13,-1 6 6,4-1-12,5-6 7,6-4-8,8-4-5,0-9 0,19-2-1,11-14-3,6-9-25,8-13-16,3-5-33,3-14-14,-2-20 7,-6-7 27,-8-12 39,-7-7 18,-9-9 9,-5-2 19,-5 5-4,-5 10 29,-3 16 7,0 13-2,0 13-19,0 9 5,-3 5-8,-6 19-33,-4 22-1,-4 18 1,2 6 5,8 2 6,7-8-5,0-5-8,0-6 3,12-5-2,1-4 1,1-8-6,0-5-10,0-6-55,4-9-80,-2-8-125,0-3-381</inkml:trace>
  <inkml:trace contextRef="#ctx0" brushRef="#br0" timeOffset="123010.781">19938 8274 862,'0'0'195,"0"0"-152,0 0-40,0 0 5,0 0-8,0 0 0,91-14-97,-32 14-267</inkml:trace>
  <inkml:trace contextRef="#ctx0" brushRef="#br0" timeOffset="123140.9731">20333 8206 873,'0'0'168,"0"0"-159,0 0-9,86-16 0,-37 12 0,2 0-138,0-2-209</inkml:trace>
  <inkml:trace contextRef="#ctx0" brushRef="#br0" timeOffset="123372.204">20748 7963 677,'0'0'248,"0"0"-158,0 0-15,0 0-42,0 0-25,-2 78 38,0-19 32,1 1-31,-1-3-17,-2-4-8,1-1-10,3-5-12,0-3 2,0-8-2,9-6-25,4-12-68,2-8-56,0-10-93,-2-1-44,-1-20-287</inkml:trace>
  <inkml:trace contextRef="#ctx0" brushRef="#br0" timeOffset="123652.3014">20820 8343 445,'0'0'171,"0"0"-63,0 0-16,0 0-35,95-37-1,-63 37-18,0 0-3,-4 6-6,-6 7-10,-4 5 0,-7 2-5,-5 5 0,-2 0-6,2 0 0,3-4-7,-2-5 3,4-4-4,-1-7 0,2-4 2,2-1 1,1-1 25,0-16 27,-1-7-11,-3-1-4,-2-2-13,-5-3-9,-4 2-7,0 0-11,-7 2-2,-8 4-16,-6 4-94,1 3-82,4 2-285</inkml:trace>
  <inkml:trace contextRef="#ctx0" brushRef="#br0" timeOffset="123862.0985">21311 7922 161,'0'0'960,"0"0"-892,0 0-46,109-4 7,-67 35 34,0 14-12,-9 10-27,-9 3-9,-16 7-12,-8-4-2,-8-1-1,-21 0-5,-7 1-68,0-6-90,12-11-177</inkml:trace>
  <inkml:trace contextRef="#ctx0" brushRef="#br0" timeOffset="124590.8807">22436 7745 844,'0'0'141,"0"0"-53,0 0-64,0 0-18,0 0 10,24 77 64,-14-16-18,-2 9-23,-2 2-26,-3-3-5,-3-6-3,0-10-4,0-13-1,0-8 3,-8-13-2,-1-7-1,1-7-1,-1-5-4,-2 0 0,-4-17 3,-3-10-3,-3-9-7,2-1 6,1 4 6,0 12 3,3 7-3,-2 13-2,-2 1 2,-1 15 0,0 12 0,10 3 1,10 1-1,13-1 0,30-8-2,17-6-6,9-12-34,6-4-19,-1-6 15,-8-19 1,-4-4 17,-10-12 21,-11-9 7,-13-11 2,-9-6 25,-10-3 22,-4 9-21,-5 10 3,0 15 29,0 17-6,0 11-11,-2 8-11,-5 27-31,-6 23 5,-1 20 2,5 13 14,5 3-7,4-5-5,1-8-5,16-9-3,0-12 0,0-7 0,-1-10-2,-2-10-5,-2-11-27,1-5-17,1-9-53,5 0-60,2-21-185,-2-16-399</inkml:trace>
  <inkml:trace contextRef="#ctx0" brushRef="#br0" timeOffset="124735.784">23060 8070 797,'0'0'159,"0"0"-63,0 0-52,0 0-8,0 0-20,113-51-6,-73 51-8,-4 9-2,-9 1-28,-16 5-67,-11 0-173,-20 5-141</inkml:trace>
  <inkml:trace contextRef="#ctx0" brushRef="#br0" timeOffset="125183.5265">20295 9192 762,'-91'0'144,"13"0"-75,17 0-51,20 0 8,20 0 21,14 0 2,7-4 0,32-5-4,34-5-37,29-4 2,26 0-7,26 2 3,24 2-6,23 0 2,24-1-1,13 1-1,2-1 0,-2 0 0,-12 2-26,-16 1-9,-27 5 23,-31 3 10,-33 2 2,-34-2 3,-28 2-2,-23-1 17,-18 0 6,-9 1 10,0 2-8,0 0-13,0 0-6,0 0-7,0 0-3,-5 0-46,-12 0-46,-5 0-154,5 2-178</inkml:trace>
  <inkml:trace contextRef="#ctx0" brushRef="#br0" timeOffset="127041.703">23566 7459 590,'0'0'39,"0"0"2,-15-85-7,9 60 20,-4-2 6,0 0-19,-2 1 11,-6-1-20,-5-4-15,-7-1 7,-6-5 1,-7-2 10,-8-1-19,-7-1-15,-6-2 6,-7 5-6,-1 3-1,-5 1 1,0 3 1,-2 0-2,-6 0 2,1-1-2,0-2 0,-2 5-1,-5 1 0,-5 6 0,-4 5 1,-4 5 0,0 5 1,-1 3 1,4 2-2,1 2 0,0 0 2,-3 0 0,0 0-2,-4 7 0,5 5-2,5 4 4,8 1 1,7 7 3,10 6 2,3 7-5,2 1-1,4 2 3,4-4 1,2-5-3,0-5 1,-4-8 5,-9-1 2,-7-5-3,-4-6-5,-4 0-3,-5-4 0,-4-2 0,0 0 1,3-10-1,11-8 0,11-3 2,7-3-1,5-3 0,3 1 1,8-2-1,4-1 2,5 4-1,4 0-1,0 4-1,-1-1 0,-2 3 0,0 0 0,-4 2 1,0 2-1,-2 3 0,-3-2-1,-1 1-1,-3 3 1,-4-1 1,-9 0 0,-10 5-2,-7 3-1,-6 3 3,-1 0-1,1 0 1,4 12 1,2 4 0,9 7 0,4 0 0,5 0 1,4 0-1,1 2 0,-1 2 7,-4 7-7,-2 5 5,-1 11-2,1 6-4,1 11 2,-1 2 0,3 3-2,5 5 2,9 0 2,4 4 4,7 3-2,6 1-3,6 7 9,1 5-2,3 7-2,5 9-1,1 2 2,8-4-4,4-2-1,1-5-3,0-2 2,13 4 0,4 3-3,5-1 4,5-1-4,6-1 0,4 4 0,4-3 1,6-4-1,7-7 2,1-6-2,9-9 2,5-6-2,4-7 0,7-13 0,4-9 3,3-10-3,-1-11 0,5-10 1,2-8 2,7-7-1,5 0-1,1-9 3,-1-8 0,-8-3 1,-9-1-2,-8-3-2,-5-4 0,-3-3-1,-1-1 6,-1 0-6,2-2 0,4 2-1,11 4 1,7 3 0,8 8-2,6 8 1,2 4 2,-2 5 0,-5 5 6,-4 17-6,-1 7 5,-4 3-5,-2 3 3,-1-1-4,-3-3 0,1-3-1,4-5 1,3-2 0,2-4 0,4-6 1,3-2 1,3-6-1,5-3 3,5 0-3,-1-5 0,-1-8-1,-4-5 0,-5-3-1,7-2-2,-1 1-6,2 2 3,-3 2 4,-5 0 2,-8-4-6,-5-2 6,-2-4 0,-4-3 2,-4-8-2,-5-7-3,-7-5 1,-10-9 0,-5-14-3,-10-6 4,-9-12 2,-7 1 0,-7 3-1,-10 3 2,-11 6-1,-3 8 4,0 6 7,-14 6 0,-5 9-4,0 6 7,-1 9-7,2 5-2,4 9-5,4 7 0,1 2-1,5 6 0,2 3-9,-1 3-35,0 0-58,-12 0-66,-9 6-254</inkml:trace>
  <inkml:trace contextRef="#ctx0" brushRef="#br0" timeOffset="127755.9517">20255 9787 487,'0'0'126,"0"0"-31,0 0 1,51-74 30,-47 69-3,-4 4-37,0 1-22,0 0-28,0 12-30,0 20-1,0 20 16,0 11 29,-7 14-28,-2 1-6,0 0-10,4-3-5,0-5 1,5-3-2,-2-7-2,-5-12-24,0-11-34,-2-15-33,-1-12 6,1-10-30,-2 0 51,-6-19 66,-5-13 0,-1-8 2,1 0 36,4 7 29,6 8-3,4 11 12,5 9-1,2 3-15,1 2-29,0 4-24,0 21-6,13 10 3,11 7 11,4-1-7,5-4-5,0-5-1,-5-7 1,-6-7-3,-8-6 0,-5-10 0,-6-2 1,4 0-1,3-2 3,6-19 9,8-8-11,6-8-1,1-3-4,4 2-3,0 3-34,-2 7-31,-6 11-54,-9 7-79,-14 7-136</inkml:trace>
  <inkml:trace contextRef="#ctx0" brushRef="#br0" timeOffset="129519.2245">21198 10956 845,'0'0'67,"0"0"-7,-24-77-20,18 62-5,3 4 3,2 4 9,1 4 8,0 3-23,0 0-27,0 10-5,-2 28-2,-2 20 2,-5 18 11,-5 4 6,5-3-7,1-9-7,7-10-2,1-10 2,0-7 3,0-8 0,3-10-1,2-5-5,-2-10 1,-2-4-1,1-4 0,-2 0-43,0 0-42,-13 1-80,-13-1-167</inkml:trace>
  <inkml:trace contextRef="#ctx0" brushRef="#br0" timeOffset="129921.6945">20819 11740 983,'0'0'132,"0"0"-62,0 0-59,0 0 0,0 0 23,0 0 2,143-39-13,-71 31-4,-2 2-13,-6 3-5,-10 3-1,-17 0 0,-15 0-22,-15 7-39,-7 11-36,-30 7 22,-21 6 47,-14 1 9,-4-6 19,5-2 8,11-5 58,10-4 8,16-2-15,12-4-25,9-5-10,6-2-7,0 3 0,26-1-7,21-1-6,19-2 8,11-1-12,3 0 3,-5 0-3,-8-1-9,-13-1-56,-18 2-70,-21 0-199,-15 0-312</inkml:trace>
  <inkml:trace contextRef="#ctx0" brushRef="#br0" timeOffset="130060.4611">21293 11983 891,'0'0'214,"0"0"-190,0 0-18,0 0 12,0 0 0,0 0-18,-16 0-187,32 0-463</inkml:trace>
  <inkml:trace contextRef="#ctx0" brushRef="#br0" timeOffset="150087.0846">5430 11976 424,'0'0'88,"0"0"-60,0 0 8,0 0 24,0 0 60,0 0-10,0-73-38,0 64 0,0 2-12,0 3-7,-2 1-4,1 3-9,-2 0-7,-2 3-17,-4 32-11,-6 25-2,-3 30 11,-4 20 6,4 11-7,8 2-7,4-9 0,6-10-1,0-17-4,0-16 0,4-11 1,-4-12 0,0-11-1,0-9 1,-6-8-2,-10-2 1,-4-5-2,-4-2-6,-5-4-30,0-6-41,1-1-15,1-9-99,6-21-127</inkml:trace>
  <inkml:trace contextRef="#ctx0" brushRef="#br0" timeOffset="150276.1666">5024 12576 915,'0'0'144,"0"0"-81,0 0-31,0 0-5,0 0-2,0 0-14,76-37-8,-12 23-3,3-3-4,-1 0-34,1-3-43,-1-4-86,-1-1-90,-6-6-14</inkml:trace>
  <inkml:trace contextRef="#ctx0" brushRef="#br0" timeOffset="150676.7218">5736 12231 427,'0'0'191,"0"0"-62,0 0-12,0 0-21,0 0-11,0 0-39,10-19-24,-13 41-15,-12 8 17,1 5 9,3 2-19,2-1 0,3 3 0,1-6-6,5-2-7,0-4-1,0-8 0,3-6-17,15-7-25,9-6-15,7 0-43,6-19-50,1-11-18,-4-7 94,-7-3 34,-5-5 35,-4 1 5,-9 2 55,-3 6 42,-2 5 32,-5 11-23,-2 8-17,0 6-24,0 6-17,0 0-8,0 9-31,0 20-8,-2 14 6,-5 8 23,3 1-23,1-3-2,3-6-1,0-6-3,0-3-2,3-9-27,14-9-47,5-5-51,3-11-187,-1-5-346</inkml:trace>
  <inkml:trace contextRef="#ctx0" brushRef="#br0" timeOffset="150972.98">6032 12312 843,'0'0'183,"0"0"-159,0 0-20,0 0 4,0 0-5,0 0 1,39 18-2,0-18-2,-2 0-2,-1-5 2,-3-8 0,-6 0 1,-8 4 4,-6 6 37,-5 3-4,1 2-10,-2 21 4,-4 11 13,-3 9 0,0 0-19,-1 0-13,-11-2-7,3-5-5,0-4-1,-1-4-5,2-3-46,4-2-46,4-9-68,0-10-239</inkml:trace>
  <inkml:trace contextRef="#ctx0" brushRef="#br0" timeOffset="151647.0656">7503 11946 634,'0'0'175,"0"0"-115,0 0 12,0-84 9,0 71 11,-10 4-19,1 6-14,3 3-26,-3 13-18,0 33-13,6 24 0,3 23 5,2 9-1,20-1-6,8-5 0,0-13-27,-4-13-28,-13-17 8,-13-14 22,-10-11 17,-27-14 8,-9-13 1,-5-1 15,5-13 22,4-12-5,11-3-2,8-4-13,14 2-5,9 1-8,0 0-3,29 1-2,8 2-32,10-1-47,8 4-33,4-1-162,4-3-99</inkml:trace>
  <inkml:trace contextRef="#ctx0" brushRef="#br0" timeOffset="151907.7091">7960 11976 765,'0'0'219,"0"0"-149,0 0 5,0 0 9,0 0 0,0 0-52,-73-1-23,58 50 1,-6 11 16,7 3-5,4 2-5,4-4-7,6-4-8,0-8 0,11-6-2,8-12 1,9-12-9,4-6-18,10-13-26,7 0-50,4-14-4,-2-16-138,-6-8-52,-9-9-170</inkml:trace>
  <inkml:trace contextRef="#ctx0" brushRef="#br0" timeOffset="152089.1246">8240 12093 536,'0'0'280,"0"0"-95,0 0-80,0 0-5,0 0-31,0 0-55,0 0-11,-8 52 23,15-6 2,8 2-16,3-4-6,0-5-3,-2-2-3,-4-5 0,-2-4-24,-4-4-63,-4-6-51,-2-8-220</inkml:trace>
  <inkml:trace contextRef="#ctx0" brushRef="#br0" timeOffset="152257.8015">8307 12216 1081,'0'0'102,"0"0"-60,0 0 6,0 0-10,0 0-38,0 0-4,130-48-76,-70 37-57,-2-1-236</inkml:trace>
  <inkml:trace contextRef="#ctx0" brushRef="#br0" timeOffset="152584.8285">8897 12104 1139,'0'0'57,"0"0"-57,0 0-5,0 0 5,115-6-25,-54-1-156,-5-2-238</inkml:trace>
  <inkml:trace contextRef="#ctx0" brushRef="#br0" timeOffset="152772.6576">9292 11937 812,'0'0'230,"0"0"-141,0 0-4,0 0-27,0 0-45,0 0 23,-13 121 17,22-67-26,0-1-7,1-4-13,0-5-5,-2-5-2,-2-9-14,-3-5-39,0-11-52,-3-7-64,0-7-226</inkml:trace>
  <inkml:trace contextRef="#ctx0" brushRef="#br0" timeOffset="153065.615">9337 12204 318,'0'0'618,"0"0"-500,0 0-82,0 0-5,0 0 9,0 0 4,109-8-25,-79 22-15,-4 6 1,-3 3-5,-1 1 1,-1-2 0,-1-5-1,-1-6 0,3-6-4,-2-5 4,1 0 3,-4-17-1,-3-5 5,-8-5 38,-6-3 8,0 0-11,-1 1 0,-15 2-16,-4 4-15,-1 4-11,3 2-5,2 4-46,8 0-92,8-5-234</inkml:trace>
  <inkml:trace contextRef="#ctx0" brushRef="#br0" timeOffset="153262.5762">9841 11791 1116,'0'0'141,"0"0"-80,0 0-49,0 0 54,79 62 13,-43-18-34,-6 5-27,-11 5-15,-14 4-3,-5 4-9,-21 8-51,-12-2-73,3-10-359</inkml:trace>
  <inkml:trace contextRef="#ctx0" brushRef="#br0" timeOffset="153509.488">10887 11907 1048,'0'0'0,"0"0"-18,0 0-56,97 0-30,-80 0-202</inkml:trace>
  <inkml:trace contextRef="#ctx0" brushRef="#br0" timeOffset="153626.9385">10902 12059 845,'0'0'214,"0"0"-192,0 0-9,0 0-7,83 0-6,-8-15-220,10-5-612</inkml:trace>
  <inkml:trace contextRef="#ctx0" brushRef="#br0" timeOffset="153992.7071">11618 11643 905,'0'0'87,"101"-53"-84,-30 21-2,0-6 15,-6-4 10,-13-3-13,-16-4-5,-17-1 13,-19-2 21,0 2 13,-22 7-12,-8 8-4,4 14 19,2 16-11,2 6-17,-2 42-20,0 31 1,2 41 26,-1 23 3,6 14-14,5 4-14,4-16-7,4-15-5,-5-18 1,-6-18-1,-15-16-11,-18-11-13,-11-9 1,-9-12-11,3-10-15,10-12-39,14-13-100,21-6-335</inkml:trace>
  <inkml:trace contextRef="#ctx0" brushRef="#br0" timeOffset="154180.9561">11615 11956 1163,'0'0'110,"0"0"-86,0 0-18,100-41 10,-31 33-12,2 2-4,3 1-125,-6-7-173</inkml:trace>
  <inkml:trace contextRef="#ctx0" brushRef="#br0" timeOffset="154447.5079">12425 11575 1116,'0'0'92,"0"0"-18,0 0-5,0 0-9,0 0-36,0 0-24,-70 126 31,27-52 0,5 0-21,15-8-7,17-5 0,6-12-4,13-9 1,17-11-16,9-13-33,4-11-34,2-5-90,-1-15-154,-6-16-274</inkml:trace>
  <inkml:trace contextRef="#ctx0" brushRef="#br0" timeOffset="154617.6082">12462 11801 508,'0'0'408,"0"0"-311,0 0-44,0 0-10,0 0 5,0 0-23,94-18-21,-61 15-4,-4 3-16,-7 0-70,-7-2-266</inkml:trace>
  <inkml:trace contextRef="#ctx0" brushRef="#br0" timeOffset="155463.6915">12628 11650 509,'0'0'237,"0"0"-117,0 0-26,0 0 1,0 0-45,0 0-22,-42 53 12,22-8 30,3 8-25,2-3-12,5 2-3,5-5-11,5-4-10,0-8-8,6-4 1,11-7-2,5-7-17,8-9-37,4-8-28,2 0-18,4-2-16,-7-15-23,-5-3 41,-8-2 47,-5 4 51,-9 4 37,-3 6 92,-3 5-5,0 2-24,0 1-29,0 0-32,0 0-31,0 18-7,-6 6 5,0 6 23,4 1-25,2 0-2,0-4 0,15-4-2,6-6-2,3-7-9,0-10 7,1 0 4,-3-6 1,-6-15 1,-3-7 10,-7-1 33,-3-3-4,-3 2-8,0 1-13,-5 2-12,-9 4-8,-6 6-2,-1 5-22,0 7-45,5 3-90,4 2-231</inkml:trace>
  <inkml:trace contextRef="#ctx0" brushRef="#br0" timeOffset="155698.1686">13140 11643 441,'0'0'707,"0"0"-625,0 0-60,92 40 61,-59 0 1,-8 11-29,-8 8-21,-11 2-25,-6 1-8,-12-2-1,-24-1-7,-14-1-44,-6-7-44,8-4-88,13-10-223</inkml:trace>
  <inkml:trace contextRef="#ctx0" brushRef="#br0" timeOffset="156853.3236">14085 11469 608,'0'0'243,"0"0"-157,0 0-52,0 0 33,0 0-3,-80-69-13,64 70-16,7 33-34,4 24 0,5 18 6,15 12-7,25 2 5,10-5-5,2-10-8,-4-12-25,-14-12-21,-16-19-6,-18-13 26,-7-10 34,-35-8 20,-17-1 30,-5 0-16,6-11-13,9-7 14,17 0-5,16 1-13,10 0-8,6-2-9,36-4-21,16-3-53,18 1-108,5-5-146</inkml:trace>
  <inkml:trace contextRef="#ctx0" brushRef="#br0" timeOffset="157257.6927">14584 11431 932,'0'0'123,"0"0"-66,0 0 28,0 0 10,0 0-47,0 0-38,-52 36-6,50 34 26,2 3-2,0-2-17,0-6-4,5-10-5,11-6-2,4-8-10,7-11-28,2-14-5,4-8-35,3-8-27,0-16-23,-1-17 9,-7-12 77,-6-9 42,-6-4 17,-4-7 18,0 0-3,-5 9 39,1 21 7,-6 17-4,-1 15 19,-1 5-39,0 30-42,0 18-6,0 12 47,0 3-27,9-8-16,6-3-5,4-4-5,-2-10 0,-3-4-10,3-6-44,1-12-62,-2-11-89,2-7-291</inkml:trace>
  <inkml:trace contextRef="#ctx0" brushRef="#br0" timeOffset="157398.981">15111 11716 818,'0'0'159,"0"0"-159,0 0-39,113-19 26,-58 15-42,2-2-188</inkml:trace>
  <inkml:trace contextRef="#ctx0" brushRef="#br0" timeOffset="157497.7909">15523 11620 396,'0'0'364,"0"0"-254,0 0-52,0 0-11,0 0-47,0 0-68,25-12-238</inkml:trace>
  <inkml:trace contextRef="#ctx0" brushRef="#br0" timeOffset="157726.4712">15861 11407 971,'0'0'186,"0"0"-141,0 0-8,0 0-11,-42 72 63,32-12-37,4 1-32,5 3 3,1-6-5,0-5-11,11-3-7,7-9-1,5-6-35,0-8-33,0-12-54,-1-9-67,-5-6-177,-8-12-216</inkml:trace>
  <inkml:trace contextRef="#ctx0" brushRef="#br0" timeOffset="158006.5177">15899 11794 499,'0'0'213,"0"0"-82,0 0-57,0 0 1,0 0-23,85-60-25,-38 59-10,-6 1 0,-7 9 4,-9 13-10,-10 4 1,-5 5-1,-7 4 3,-3 0-4,2-3-6,3-5-3,2-8 0,5-10 1,1-7-1,4-2 11,2-8 35,4-15 0,-1-7-11,-3-6-7,-1-4-2,-6-2-20,-7 3-4,-5-1-3,-3 5-12,-18 4-59,-2 3-95,1 5-238</inkml:trace>
  <inkml:trace contextRef="#ctx0" brushRef="#br0" timeOffset="158213.5768">16325 11390 222,'0'0'843,"0"0"-775,84 8-46,-44 27 57,2 11 10,-7 9-36,-8 6-26,-13 1-14,-13 0-6,-1 2-6,-20 0-1,-19 0-51,-8-3-75,-5-8-49,6-9-317</inkml:trace>
  <inkml:trace contextRef="#ctx0" brushRef="#br0" timeOffset="158631.9123">15484 11689 753,'0'0'232,"0"0"-182,0 0-37,0 0 18,0 0-10,0 0-21,26-2-19,19 2-123,1 0-190</inkml:trace>
  <inkml:trace contextRef="#ctx0" brushRef="#br0" timeOffset="159327.2349">13959 12640 857,'0'0'221,"0"0"-182,0 0-21,0 0 39,0 0-2,0 0-29,104-22-11,47 11 7,31-3-6,18-3 1,1 1-10,-8 4-3,-20 1-2,-25 5-2,-26 2-16,-34-1-33,-33 2-28,-28 2-24,-27-2-75,-34 3-55,-41 0-157</inkml:trace>
  <inkml:trace contextRef="#ctx0" brushRef="#br0" timeOffset="159603.1623">13928 12800 656,'0'0'268,"0"0"-217,0 0-12,0 0 9,0 0-10,132 3 30,15-17-10,33-4-28,23-1-4,12-4-4,3 1-4,-11-1-10,-21 1-5,-24 1-1,-34 2-2,-31 0 0,-30 5 0,-24 1-2,-17 1-9,-13 6-34,-4 2-43,3 3-116,5 1-253</inkml:trace>
  <inkml:trace contextRef="#ctx0" brushRef="#br0" timeOffset="159754.6871">16373 12639 1050,'0'0'132,"0"0"-112,0 0-20,0 0-20,-85-21-18,73 21-152,-1 0-434</inkml:trace>
  <inkml:trace contextRef="#ctx0" brushRef="#br0" timeOffset="165154.0847">14653 11618 145,'0'0'52,"0"0"8,0 0 17,0 0 19,0 0-23,0 0-16,0 0-11,0-53-3,0 47 7,0 0 9,0-1 4,0 1-6,0 0-18,-2 3-5,2 3 20,0 0-14,0 0-10,0 0-12,0 0-14,0 0 0,-1 0-1,1 0-3,-2 16 3,-1 5 6,0 8 6,-4 8-3,2 7-1,1 9 7,2 5-8,2 4-4,0 1 3,5-2 0,13-3-3,4-4-2,7-2 1,4-8-1,0-6-3,2-6 1,-1-8-2,0-10 1,-1-2 0,0-7-1,-4-5-4,-3 0-25,-5 0-29,-6-6-48,-9-9-127,-6-7-137</inkml:trace>
  <inkml:trace contextRef="#ctx0" brushRef="#br0" timeOffset="165756.9963">14854 11723 634,'0'0'212,"0"0"-139,0 0-13,0 0 26,0 0-51,0 0-15,84-49-20,-28 46 3,7 1-1,4 2 0,-3 0-1,-4 0 1,-12 0-1,-16-1-1,-13-3 0,-9 2 0,-7-3 2,-3-1 12,0-1 3,0 2-17,-2 0-9,-8 5-23,1 0-57,-5 0-72,-2 5-48,1 3-6</inkml:trace>
  <inkml:trace contextRef="#ctx0" brushRef="#br0" timeOffset="166004.3721">14958 11675 478,'0'0'185,"0"0"-149,0 0-19,0 0-6,0 0 0,0 0-11,88 0-37,-58 1-85,-9-1-250</inkml:trace>
  <inkml:trace contextRef="#ctx0" brushRef="#br0" timeOffset="166482.661">14557 11359 534,'0'0'86,"0"0"-13,0 0 19,0 0 26,0 0-58,0 0-38,-10 3-14,10 24 26,0 14 23,0 13-29,0 10-4,7 10 2,2 5-2,2 4-8,3-1-7,3-2-6,8-10-1,4-11-1,2-10 1,0-11-2,2-10-13,2-8-17,0-10-31,4-6-50,-5-4-118,-7 0-124</inkml:trace>
  <inkml:trace contextRef="#ctx0" brushRef="#br0" timeOffset="172865.9747">19672 14586 641,'0'0'197,"0"0"-182,0 0-15,0 0-90,0 0 90,0 0 30,0 0 43,-14-15-27,14 12-12,0 1-7,7 1-11,22-2-7,19-1 12,29-2 8,29-3-19,37-1 3,29-1-9,28 4 2,18 0-1,12 1-3,14 3 4,11-3-4,11-1 1,8-2-3,1 0-1,1 0 1,-12-3 1,-13-2-1,-15-3 0,-23 3 0,-25 2 1,-26 4-1,-29-1 4,-30 4-2,-24-2 5,-25-1 5,-21 4 14,-18 0 3,-8 0 4,-7 4-5,0 0 0,0 0-12,0 0-16,0 0 0,0 0-40,-7 0-38,-13-1-37,-15-5-180,-9-7-182</inkml:trace>
  <inkml:trace contextRef="#ctx0" brushRef="#br0" timeOffset="173493.0102">22483 13247 644,'0'0'29,"0"0"17,0 0-12,-77-73 30,74 67 41,3 2-24,0 2-34,0 2-24,0 0-12,0 0-1,0 0 7,0 0-6,0 0 1,2 3-3,7 17 4,1 10 9,0 15-1,-2 14 1,0 15-2,-2 10-4,0 12-4,4 5-7,1 3 1,5-3-3,-1-3-2,4-9-1,-2-3 2,-3-7-1,-3-12-1,-8-7 0,-3-10 0,0-11 0,0-7 0,0-9 0,0-9 0,0-6 0,0-4 1,0-2-1,0-2 0,0 0-1,0 0-11,0-14-19,0-7-45,2-9-38,-2-7-95,0-7-137</inkml:trace>
  <inkml:trace contextRef="#ctx0" brushRef="#br0" timeOffset="174092.1191">22373 13195 538,'0'0'90,"0"0"1,0 0 26,0 0-26,0 0 14,0 0-43,-50-42-23,25 68-32,-10 13 5,-1 3 1,0 1-4,5-6-9,0-5 6,2-4-4,4-7 3,3-7 2,8-6 1,6-5-5,5-3 0,3 0 6,0 0 7,0-13 2,7-17-17,12-7 1,7-6-2,5 0 0,0 4 1,-1 9 0,-2 8 6,-1 7 20,-3 6-11,0 6-1,3 3-5,6 0-5,5 15-2,3 3-1,1 2-1,1-1 1,-3 0 2,-2-2-4,-6-3-2,-3-4-1,-9-1-29,-9-7-21,-1-2-20,-5 0-10,1-2-34,1-17-118,-1-5-166</inkml:trace>
  <inkml:trace contextRef="#ctx0" brushRef="#br0" timeOffset="174836.0963">22329 12130 851,'0'0'91,"0"0"-8,-80-61-63,60 54 24,4 6 2,0 1 0,3 4-32,3 21-9,5 10 0,5 12 7,3 7 0,25 5-2,11 4-7,12 5-1,6 0 4,-2 1-5,-7-6-1,-12-5-9,-19-11-9,-17-12-10,-7-7 9,-35-8 7,-14-8 12,-6-4 0,3-8 1,9 0 2,13 0 18,12-8-4,10 1 1,12 0-2,3-4-14,1 1-2,20-2-22,3 1-38,1 0-50,-5 3-139,-5-8-225</inkml:trace>
  <inkml:trace contextRef="#ctx0" brushRef="#br0" timeOffset="175120.2226">22092 12431 891,'0'0'100,"0"0"-86,0 0 1,0 0-11,134-52 0,-53 44 5,2 2-9,-3 0-64,-11 0-131,-12-4-25,-11-3-306</inkml:trace>
  <inkml:trace contextRef="#ctx0" brushRef="#br0" timeOffset="175329.9152">22779 12216 595,'0'0'137,"0"0"-34,0 0-28,0 0 29,0 0-34,0 0-48,-16 17-21,5 23 24,-2 9 20,6 2-24,5 1 5,2-3 3,0-1-17,8-2-8,11-2-3,6-9-1,1-8-8,2-11-44,5-12-42,3-4-92,4-11-152</inkml:trace>
  <inkml:trace contextRef="#ctx0" brushRef="#br0" timeOffset="177490.7499">23031 12124 768,'0'0'133,"0"0"-96,0 0 17,0 0 16,0 0-36,0 0-28,-6 23-6,3 12 12,-1 9 22,-2 7-15,2 2-6,1 0-7,0-3 0,3-2-2,0-6-3,0-7-1,4-6 2,8-7-1,1-9 1,5-7-1,2-6-1,4 0-3,1-7-13,-1-7-8,-2-2-13,-4 3-31,-6 3-36,-6 3-61,-3 2 3,-3-1-62</inkml:trace>
  <inkml:trace contextRef="#ctx0" brushRef="#br0" timeOffset="177932.7559">22989 12422 665,'0'0'200,"0"0"-125,0 0-8,0 0 5,0 0-46,0 0-20,52-31-5,-5 31-1,0 0 0,3 0 0,-6 0 0,-6 0 0,-10 5 0,-8 10-1,-8 6 1,-6 9 0,-6 9 3,0 3 3,0 5 4,-5-4-4,0-4-2,5-5 0,0-7-4,0-7 2,7-5-2,6-8-1,8-6 1,4-1 0,5-7 4,5-15-4,-1-4 3,-4-9 1,-8-8 11,-7-3 25,-10-1-15,-5 2 1,-11 5-9,-16 9-10,-11 9-6,-4 5-1,0 11-16,3 6-59,12 0-55,16 2-236</inkml:trace>
  <inkml:trace contextRef="#ctx0" brushRef="#br0" timeOffset="178172.0002">23654 12161 1043,'0'0'51,"0"0"10,0 0-20,0 0 7,0 0-17,0 0-20,9 1-8,18 49-3,-4 9 8,-2 6-5,-7 1-1,-4 0-2,-10 0-11,0-3-44,-12-8-29,-19-9-73,-11-11-96,-13-12-88</inkml:trace>
  <inkml:trace contextRef="#ctx0" brushRef="#br0" timeOffset="178486.5493">22664 12989 814,'0'0'227,"0"0"-165,0 0-19,0 0 5,0 0-10,96-18-22,-3 2-3,14 2 0,5-1-2,3-3-8,-1 4-2,-9 4 1,-16 3-2,-18 1-5,-25 3-31,-23 1-36,-21 2-42,-8 0-76,-34 12-11,-17 3-50</inkml:trace>
  <inkml:trace contextRef="#ctx0" brushRef="#br0" timeOffset="182703.061">5743 14258 568,'0'0'107,"0"0"-49,0 0-23,0 0 23,0 0-9,0 0-17,15-86-19,-6 72-3,-2-3 11,-4 3 2,0 2 16,-3 0 2,0 2 9,-3 1-20,-4 2 3,1 2 0,1 5-4,2 0 1,0 14-28,-4 29 2,-3 30-4,-3 25 8,1 16-1,2 12-1,1 0-6,3-1 3,3-9-3,3-15-9,-6-12 2,-4-15 4,-7-13 0,-8-10-2,-2-14 4,-4-8 1,2-9 2,1-8-2,4-8 0,3-4-10,3 0-12,5-6-16,0-14-21,5 1-63,2-3-130,-1 3-49</inkml:trace>
  <inkml:trace contextRef="#ctx0" brushRef="#br0" timeOffset="183012.7043">4906 15759 985,'0'0'176,"0"0"-129,0 0-33,0 0-3,0 0 3,0 0-1,113-38-8,-26 19-4,7 0-1,0 2-35,-6 1-74,-15 3-144,-15 1-270</inkml:trace>
  <inkml:trace contextRef="#ctx0" brushRef="#br0" timeOffset="183925.0357">6114 15438 795,'0'0'220,"0"0"-173,0 0-10,0 0 18,0 0-4,0 0-36,-38 14-9,6 24-5,-5 6-1,-3 2 4,1-3-4,2-6 2,2-3 2,4-5 7,4-7-2,3-5-2,9-7 2,6-6 1,5-3-4,4-1-3,0 0 4,0-6-5,0-16 1,1-8-3,11-2 0,3 0-1,5 0 1,2 5 1,0 4-1,-1 6 7,2 7-1,-1 7 0,2 3-2,1 7-2,7 16 0,-2 6-1,1 6 0,-3 0 0,-4-5 1,1-7-1,-7-7-2,-4-5 0,-4-5-8,-1-3 2,-3-3-5,3 0 7,2-18 5,2-7 0,-1-9 2,-2-4-1,-2-3 3,-2 0-1,-6 0 0,0 5 0,-11 4-3,-10 4 0,-5 5-47,2 0-78,4 0-124,5-3-154</inkml:trace>
  <inkml:trace contextRef="#ctx0" brushRef="#br0" timeOffset="184571.0415">6197 13820 794,'0'0'145,"0"0"-74,0 0-14,0 0-7,0 0 0,0 0-34,-27-4-16,7 49 0,-13 15 0,-8 3 2,-3-1-2,2-9 0,8-11 0,7-11 0,11-16 1,8-6 7,7-9 24,1 0 2,0-6-11,0-22-3,15-12-18,4-10-1,5 1 0,-1-2 6,2 7-2,-1 11 2,0 13-4,-5 17 1,-1 3 1,-3 31-5,1 14 0,-1 10 2,2 0-1,0-8-1,3-9-4,2-11-3,-1-10 0,-6-10 3,-2-7 1,-4 0 2,-1-24 1,1-10 3,1-9-1,-5-4 7,-2-2 4,0 0-2,-3 6 3,0 6-7,0 12 1,0 12-5,0 9-3,0 4-2,-6 7-42,-6 24-92,-3 11-63,0 5-140</inkml:trace>
  <inkml:trace contextRef="#ctx0" brushRef="#br0" timeOffset="184969.3572">7044 14184 931,'0'0'136,"0"0"-81,0 0-33,0 0 33,0 0 15,0 0-16,-36-57-31,36 57-23,0 23 0,0 24 0,0 28 2,0 21 8,-12 15-3,-3 11-2,-1-2-4,4-12-1,4-16-2,3-20-1,0-16 2,-4-12 1,-6-10 0,-9-7 1,0-9-1,-1-6 2,7-7-2,2-5-19,2 0-46,2-20-67,3-14-174,5-13-428</inkml:trace>
  <inkml:trace contextRef="#ctx0" brushRef="#br0" timeOffset="185128.9248">6762 14707 1001,'0'0'151,"0"0"-115,0 0-21,0 0-6,0 0-4,0 0-5,118-39-9,-42 29-87,-4-5-233</inkml:trace>
  <inkml:trace contextRef="#ctx0" brushRef="#br0" timeOffset="185681.5346">7520 14386 1098,'0'0'63,"0"0"-35,0 0 25,0 0 6,0 0-1,0 0-35,-27-37-20,21 57-3,-5 15 1,-3 13 17,-4 9 10,0-2-12,5-1-3,1-2 1,4-6-9,2-4-4,6-9-1,0-6 0,0-5-11,15-8-33,12-8-31,11-6-42,12-11-39,5-20-116,2-10 22,-14-9-26,-10-3 227,-12-3 49,-9 4 208,-4 8-31,-5 8 13,-3 9-33,0 11-33,0 6-44,0 5-13,0 5-7,0 0-26,0 0-24,2 19-8,2 11-2,1 15 35,1 1-4,-6 4-6,0-4-12,0-2-7,0-5-3,0-5-3,0-7-21,0-5-45,0-6-65,10-8-108,2-8-226</inkml:trace>
  <inkml:trace contextRef="#ctx0" brushRef="#br0" timeOffset="185974.3933">7820 14605 828,'0'0'228,"0"0"-188,0 0-34,0 0-6,0 0 0,0 0 1,80 1-1,-32-3-20,0-16-16,-10-3 27,-6-3 9,-8 1 3,-9 1 49,-4 5 9,-6 6 18,-1 5-5,-4 6-19,2 0-37,1 17-15,2 18-2,-4 12 34,-1 7-12,0 2-15,-1 0-6,-12 1-2,3-5-17,-2 0-49,6-7-71,2-13-83,2-14-342</inkml:trace>
  <inkml:trace contextRef="#ctx0" brushRef="#br0" timeOffset="187742.0959">9016 14123 630,'0'0'154,"0"0"-99,0 0-4,0 0 17,-83-67 16,59 60-26,0 4-36,-2 3 3,3 0-7,0 0 0,4 20-7,1 10-3,4 11-1,3 12 3,6 6-3,5 2-2,5 1-2,20 0-2,11-6 0,5-3-1,3-3 5,-5-9-5,-8-9-7,-13-7-13,-12-9 4,-6-7 12,-8-3 4,-23-1 11,-8-5 9,-4 0-14,4 0 6,9-12 16,10-2-7,7-2-15,9-3-3,4-1-3,3-4-4,21-3-37,7-2-29,12 2-47,2-2-225,1 2-385</inkml:trace>
  <inkml:trace contextRef="#ctx0" brushRef="#br0" timeOffset="188052.7804">9397 14071 870,'0'0'162,"0"0"-101,0 0-10,0 0 25,0 0-3,0 0-40,-35-31-33,29 75 2,-3 18 2,-4 13 14,2 4-9,2-2 1,1-2-1,6-7-4,2-9-3,0-6-1,12-13 0,5-7-1,3-11 0,2-10-11,3-10-28,5-2-34,4-8-30,3-17-87,-6-9-147</inkml:trace>
  <inkml:trace contextRef="#ctx0" brushRef="#br0" timeOffset="188217.5451">9430 14400 846,'0'0'218,"0"0"-179,0 0 2,0 0 15,0 0-28,0 0-28,4-4-1,36 2-1,8-1-41,4-2-108,-4-4-244</inkml:trace>
  <inkml:trace contextRef="#ctx0" brushRef="#br0" timeOffset="188641.5972">10032 14044 1048,'0'0'113,"0"0"-84,0 0 11,0 0-5,0 0-15,-30 75-8,23-11 34,0 5-27,-2 1-8,-2-3-7,1-7 1,1-1-2,6-10-1,3-10-2,0-8 2,14-8-4,5-7 2,1-7-6,4-4-18,2-5-26,-2 0-19,-5-3-35,-7-8-74,-8 3-96,-4-6-49</inkml:trace>
  <inkml:trace contextRef="#ctx0" brushRef="#br0" timeOffset="188889.9248">9901 14437 560,'0'0'540,"0"0"-484,0 0-42,0 0 3,0 0-4,0 0-11,65-34-2,-23 33-64,-3 1-97,-9-4-171</inkml:trace>
  <inkml:trace contextRef="#ctx0" brushRef="#br0" timeOffset="189197.574">9602 14214 939,'0'0'143,"0"0"-111,0 0-3,0 0 4,0 0-18,0 0-14,65-16-2,-35 16-15,-1 0-77,-6 0-90,-2 0-131</inkml:trace>
  <inkml:trace contextRef="#ctx0" brushRef="#br0" timeOffset="189681.3166">10333 13919 984,'0'0'137,"0"0"-69,0 0-43,0 0-14,0 0 35,120 24-1,-69 22-19,-4 12-6,-11 11-13,-15 8-4,-17 2-3,-4 2-2,-28-3-73,-13-3-44,-6-9-89,-2-8-105,0-13-86</inkml:trace>
  <inkml:trace contextRef="#ctx0" brushRef="#br0" timeOffset="190247.9915">9094 13953 588,'0'0'181,"0"0"-61,0 0-28,0 0-26,0 0-33,-21 77-20,8 2 42,2 16 0,8 1-24,3-3-8,0-3-3,11-11-9,9-5 2,6-9-9,0-8-4,4-6 2,-1-6-2,1-9-22,0-7-65,-1-9-39,1-12-167,2-8-219</inkml:trace>
  <inkml:trace contextRef="#ctx0" brushRef="#br0" timeOffset="190883.8725">10178 14691 663,'0'0'261,"0"0"-169,0 0-39,0 0-7,0 0-21,0 0-19,-19 36-4,16-9 3,1-4-3,2 2 0,2-4-2,15-3 0,3-1 0,7-9-5,1-6-3,2-2 2,-4 0 3,-7-14 3,-9-4 2,-7-2 21,-3-3 36,-4-2 3,-15 3-13,-5 0-17,-1 6-10,3 3-8,3 7-7,6 2-7,2 4-19,1 0-55,5 10-109,5-1-333</inkml:trace>
  <inkml:trace contextRef="#ctx0" brushRef="#br0" timeOffset="191634.2256">11084 14050 971,'0'0'85,"0"0"-47,0 0 24,0 0 23,0 0-26,0 0-36,24 20-16,-9 32 23,0 13 14,-8 7-16,-2-3-12,-4-7-15,2-9 2,0-9-3,-1-13-1,0-10 1,-2-11 1,0-6-1,0-4-1,0 0-8,0-7 6,-4-17-14,-11-12-3,-7-3 13,-3 0 7,-4 8 0,4 9-1,-2 12 1,0 10 7,-4 10 5,-6 19-10,3 8-2,11 1 0,11 0 1,12-3-1,12-8-3,23-5-5,18-12-6,12-10-20,7 0-23,2-18-11,-5-12 0,-10-3 29,-9-6 29,-14-8 10,-6-5 3,-13-5 21,-4 4 6,-5 6 17,-8 9 5,0 14 12,0 8-22,0 12-6,0 4-1,0 0-32,-3 29-3,-4 14 0,1 17 9,6 2 6,0-2-7,0-4-4,15-3-1,0-6-1,4-7-2,-1-5 0,3-12-7,1-6-28,5-11-26,5-6-45,2-6-90,-1-18-332</inkml:trace>
  <inkml:trace contextRef="#ctx0" brushRef="#br0" timeOffset="191805.6187">11581 14366 1006,'0'0'176,"0"0"-133,0 0-21,-78-8 37,78 8-21,9 0-38,22 0-24,13 0-37,11 0-68,3-7-290</inkml:trace>
  <inkml:trace contextRef="#ctx0" brushRef="#br0" timeOffset="192073.909">12370 14166 1104,'0'0'147,"0"0"-125,0 0-20,0 0-2,0 0 8,0 0-8,75 0-62,-45 0-188,-8 0-549</inkml:trace>
  <inkml:trace contextRef="#ctx0" brushRef="#br0" timeOffset="192214.1854">12307 14339 1121,'0'0'148,"0"0"-145,0 0-1,0 0-2,0 0 0,99-4-31,-41-4-137,-12-4-311</inkml:trace>
  <inkml:trace contextRef="#ctx0" brushRef="#br0" timeOffset="193456.6177">13790 13668 575,'0'0'95,"0"0"4,-16-75-30,7 53-7,0 0 33,-1 7-21,4 3-29,3 6-7,1 6 3,1 6-21,-5 38-20,-2 37 0,-6 36 39,1 21-11,0 10-17,6-2-6,5-18-2,2-13-1,-1-17-2,-6-14 1,-9-14-1,-6-13 0,-5-8 2,-3-13 0,-1-6 3,1-9-3,3-7-2,3-8 0,3-5-1,5-1-49,3-7-46,7-19-122,4-7-215</inkml:trace>
  <inkml:trace contextRef="#ctx0" brushRef="#br0" timeOffset="193654.2564">13407 14318 971,'0'0'157,"0"0"-130,0 0-18,0 0-7,114-56 5,-40 41-2,5 3-5,4 1-55,-1-2-111,-4-2-152</inkml:trace>
  <inkml:trace contextRef="#ctx0" brushRef="#br0" timeOffset="193901.9161">14296 13950 834,'0'0'184,"0"0"-137,0 0-3,0 0 12,0 0-17,0 0-32,-57 57-1,36-8 19,1 4-2,3 3 1,5-5-6,6-2-9,6-6-7,0-10-2,5-2-1,14-9-22,8-8-45,9-6-45,9-8-132,7-2-170</inkml:trace>
  <inkml:trace contextRef="#ctx0" brushRef="#br0" timeOffset="194247.4808">14672 13865 645,'0'0'244,"0"0"-162,0 0 2,0 0 7,0 0-12,0 0-40,-7 10-37,-5 42 1,-6 15 46,1 3-23,1-1-11,4-4 4,6-7-11,6-9-4,0-7-4,0-7 1,17-9 0,0-4-1,3-9-8,2-9-38,5-4-41,1 0-37,2-11-159,-6-14-235</inkml:trace>
  <inkml:trace contextRef="#ctx0" brushRef="#br0" timeOffset="194618.4827">14632 14219 295,'0'0'544,"0"0"-497,0 0-47,0 0 0,103-33 16,-57 29 10,-3 4-13,-4 0-12,-8 9 21,-11 12 7,-7 8 10,-7 2-3,-4 5-5,-2-1 12,0-4-15,1-2-8,2-5-6,5-8-12,5-4 4,2-6-4,6-6-1,6 0 1,1-9 7,2-13-5,-3-6 0,-8-8 21,-4-3 17,-9-2-16,-6 0-17,-5 4-9,-21 6 0,-9 9-31,-1 7-64,-1 8-105,12 4-225</inkml:trace>
  <inkml:trace contextRef="#ctx0" brushRef="#br0" timeOffset="194827.3671">15160 13889 972,'0'0'158,"0"0"-101,0 0-38,0 0 0,86 27 34,-56 18 3,-4 9-33,-6 5-17,-7 6-3,-12 3-3,-1 1-6,-14 2-71,-18-4-56,-14-4-188,-10-8-300</inkml:trace>
  <inkml:trace contextRef="#ctx0" brushRef="#br0" timeOffset="195130.5592">14036 15037 1136,'0'0'128,"0"0"-119,0 0-7,0 0 8,120-25 56,-14-1-28,19-5-21,8 1-12,-5-2-5,-9 5 2,-17 0 4,-14 6-5,-21 4-1,-23 6-17,-19 5-29,-21 6-41,-5 0-51,-41 21-133,-24 10-148</inkml:trace>
  <inkml:trace contextRef="#ctx0" brushRef="#br0" timeOffset="195391.7292">14013 15349 1040,'0'0'185,"0"0"-171,0 0-9,0 0-5,147-41 76,-44 8-23,17 1-22,7 3-18,-2-1-11,-10 4 0,-17 3 0,-19 4 0,-22 5-2,-17 3-5,-18 4-7,-11 3-3,-9 3-8,-2 1-4,-5 0-20,-23 0-20,-14 12-36,-15 5-189,-7-1-231</inkml:trace>
  <inkml:trace contextRef="#ctx0" brushRef="#br0" timeOffset="197674.7418">6963 17108 579,'0'0'209,"0"0"-62,0 0-50,0 0-17,-4-75-1,-1 71-1,4 4-35,-1 0-15,2 0-4,0 14-17,0 33-6,3 29 0,11 20-1,10 5 3,4-6-3,6-11-17,-4-6-11,-11-11-14,-11-14-11,-8-13 15,-12-14 26,-18-9 12,-10-11 8,-3-6 5,1 0 11,2-17 0,7-6 13,12-2-10,6-2-15,12-1-9,3-1-3,6-1-11,19-3-59,11 3-49,3 1-181,4 1-159</inkml:trace>
  <inkml:trace contextRef="#ctx0" brushRef="#br0" timeOffset="197934.5126">7411 17097 936,'0'0'187,"0"0"-144,0 0-37,0 0 38,0 0 57,0 0-46,-16-66-42,8 79-13,2 23 0,-7 17 7,-1 13 16,2 3-16,3 3-4,7-6-1,2-5-2,0-6 0,20-9 0,5-10-22,7-11-30,7-10-59,10-15-26,6-7-177,6-25-252</inkml:trace>
  <inkml:trace contextRef="#ctx0" brushRef="#br0" timeOffset="198174.9228">7864 17062 954,'0'0'147,"0"0"-101,0 0 26,0 0 32,0 0-55,0 0-45,-13-6-4,13 56 0,-3 21 8,0 10 10,3-2-8,0-4-3,0-11-1,0-7-1,6-11-4,10-7-2,1-9-2,4-10-1,2-7-32,7-9-25,-1-4-71,1 0-123,-6-20-364</inkml:trace>
  <inkml:trace contextRef="#ctx0" brushRef="#br0" timeOffset="198344.8483">7867 17389 1064,'0'0'139,"0"0"-108,0 0-31,0 0-12,0 0-1,86-26-8,-6 17-124,6-5-252</inkml:trace>
  <inkml:trace contextRef="#ctx0" brushRef="#br0" timeOffset="198508.2419">8461 17305 1117,'0'0'141,"0"0"-141,0 0-15,0 0 10,0 0 5,135-28-87,-79 18-189,-5-6-350</inkml:trace>
  <inkml:trace contextRef="#ctx0" brushRef="#br0" timeOffset="198736.3917">8891 17067 957,'0'0'198,"0"0"-160,0 0 10,0 0 17,0 0-35,0 0-28,-32 38-1,34 11 31,-1 8 1,-1 4-4,0-2-11,0-4-13,5-7-3,10-9-2,4-6-9,7-10-36,2-8-42,2-10-78,-2-5-231</inkml:trace>
  <inkml:trace contextRef="#ctx0" brushRef="#br0" timeOffset="199097.9346">8927 17429 1042,'0'0'134,"0"0"-119,0 0-3,0 0 2,0 0 7,122-45-6,-76 44-10,-4 1 0,-8 0 5,-8 21 9,-10 4-9,-4 9 2,-8 9 6,-2-1-10,-1-1-5,1-6-2,6-9-1,2-9 0,3-10-13,5-7-19,0 0 14,3-13 3,-3-12 15,-5-7 5,-5-7 24,-4 0 12,-4-2-10,0 4-12,-4 5-1,-15 3-11,-1 7-7,-5 5-30,5 6-84,4 4-146,8-3-679</inkml:trace>
  <inkml:trace contextRef="#ctx0" brushRef="#br0" timeOffset="199331.8311">9505 16905 1183,'0'0'174,"0"0"-158,0 0-13,100 43 4,-49 6 33,-10 13-13,-6 22-16,-18 10-7,-17 6-4,-5-4 0,-20-15-15,-2-8-50,2-10-31,5-15-71,11-13-342</inkml:trace>
  <inkml:trace contextRef="#ctx0" brushRef="#br0" timeOffset="199778.973">10736 17156 1131,'0'0'191,"0"0"-178,0 0-7,0 0-5,0 0 5,0 0-6,90-20-69,-50 15-123,-9 5-376</inkml:trace>
  <inkml:trace contextRef="#ctx0" brushRef="#br0" timeOffset="199906.3885">10666 17380 1123,'0'0'117,"0"0"-116,0 0-1,0 0-4,0 0-86,93-17-323</inkml:trace>
  <inkml:trace contextRef="#ctx0" brushRef="#br0" timeOffset="202118.9399">12151 16518 918,'0'0'151,"0"0"-85,-29-72-26,21 57 26,5 9 14,1 4-25,2 2-21,0 2-32,0 27-2,0 19 0,0 22 3,0 7 8,0 0 0,2-5-10,1-9 0,5-6-1,1-8 0,-1-8 0,-4-9 0,1-10-2,-5-7-15,0-8-6,0-4 2,0-3 0,-14 0-9,-8-11 6,-4-11-27,-1-8 6,1 3 23,0-2 22,0 9 1,-1 5 6,0 9 5,3 6-4,0 0 5,2 21-5,7 4 3,3 1-7,12 2 2,0-1-6,27-2 1,10-6-1,11-5 1,7-3-2,3-11-22,-1 0-18,-3-5-17,-8-9-49,-10 0-104,-14 1-16,-15 3-293</inkml:trace>
  <inkml:trace contextRef="#ctx0" brushRef="#br0" timeOffset="202326.086">11728 17436 924,'0'0'236,"0"0"-218,0 0-15,105 4 8,-26-4 54,15-6-25,6-2-33,3 2-7,-13 2-14,-12 4-54,-22 0-136,-24 0-245</inkml:trace>
  <inkml:trace contextRef="#ctx0" brushRef="#br0" timeOffset="202886.7705">12303 17549 920,'0'0'139,"0"0"-110,0 0 13,-51 75 12,51-45 1,0 3-16,0 10-18,2 1-5,2 1-5,1-4-4,-4-3-6,-1-5-1,0-6 2,0-9-1,0-7-1,0-6 0,-1-5 1,-2 0 4,-3-5 1,-2-15-4,-4-6-2,-1-3-4,-2 3 4,-2 2-1,0 11 1,-1 3 1,0 10 4,0 0-1,-3 10-2,-1 13 4,5 4-4,8 3-1,9 0-1,0-5 0,23-5-1,13-6 0,10-5-8,6-9-19,8 0-23,-2-13-4,-1-13-1,-8-4 24,-9-3 28,-6-5 4,-7 0 5,-5 1 22,-5 5 24,-4 1 8,-4 8 0,-6 8-14,-1 8 2,-2 7-8,1 0-14,1 19-21,4 18-4,0 20 34,-2 9-9,1 3-13,1-1-8,1-8-4,-1-9 0,-2-9-1,-4-9-7,0-8-33,2-8-39,-1-7-79,5-10-189</inkml:trace>
  <inkml:trace contextRef="#ctx0" brushRef="#br0" timeOffset="203037.6091">12794 17889 1134,'0'0'219,"0"0"-188,0 0-12,0 0-1,0 0-18,101-60-27,-37 46-112,1 0-288</inkml:trace>
  <inkml:trace contextRef="#ctx0" brushRef="#br0" timeOffset="203621.6109">13232 16918 947,'0'0'224,"0"0"-149,0 0-50,0 0-2,0 0 16,-50 84-8,50-40-19,10 2-8,16-7-1,5-3-3,6-8 1,-3-8-2,-1-10-1,-3-6-9,-7-4 2,-3-5 8,-3-15 1,-7-8 0,-1-6 7,-3-9-6,1 0 8,1 4-6,1 3 14,1 11 10,-2 7 0,-2 9-3,-3 6 6,-2 3-15,2 1-10,3 22-3,2 11-2,-1 8 3,-1 5 1,2-1-4,3 0-10,6-5-33,5-4-28,7-7-68,4-11-64,2-13-263</inkml:trace>
  <inkml:trace contextRef="#ctx0" brushRef="#br0" timeOffset="203857.9202">13990 16858 869,'0'0'216,"0"0"-150,0 0 0,0 0 47,0 0-40,0 0-50,-51-16-19,28 61 6,-3 14 19,7-4-8,9 0-11,5 1-3,5-3-6,0-4 1,16-9-2,7-10 0,8-8-20,9-7-34,7-6-45,5-9-93,-1 0-288</inkml:trace>
  <inkml:trace contextRef="#ctx0" brushRef="#br0" timeOffset="204333.0061">14624 16756 488,'0'0'567,"0"0"-495,0 0-41,0 0 11,0 0 0,0 0-19,-17 88 49,15-33-27,2 0-25,0-1 0,0-2 11,5-6-20,6 0-5,3-6-1,1-7-5,-2-4 0,5-11-5,-1-7-24,2-10-35,6-1-35,0-14-57,0-17-222,-9-7-356</inkml:trace>
  <inkml:trace contextRef="#ctx0" brushRef="#br0" timeOffset="204494.7536">14529 16997 845,'0'0'234,"0"0"-200,0 0-8,0 0 35,0 0-8,0 0-41,0 0-12,40-17-1,15 10-50,3 1-62,1-7-231</inkml:trace>
  <inkml:trace contextRef="#ctx0" brushRef="#br0" timeOffset="204716.2374">15049 17024 1142,'0'0'170,"0"0"-160,0 0-10,0 0 7,0 0-7,123-27 0,-65 23-112,0 1-145,-5-4-418</inkml:trace>
  <inkml:trace contextRef="#ctx0" brushRef="#br0" timeOffset="205022.3801">15628 16706 369,'0'0'763,"0"0"-687,0 0-38,0 0 13,0 0-14,0 0-27,-13 37-8,13 18 21,0 8 14,0 0-17,0 0-7,2-10-2,9-6-5,4-9 1,5-8 0,-1-9-6,4-10 1,-3-6-2,3-5-6,1 0-42,-2-15-54,-1-4-88,-9-4-259</inkml:trace>
  <inkml:trace contextRef="#ctx0" brushRef="#br0" timeOffset="205413.5131">15593 16971 1037,'0'0'91,"0"0"-83,0 0 10,0 0-6,88-34-11,-27 28 0,2 4-2,-5 2-20,-12 0 9,-13 13 12,-14 12 0,-9 5 0,-8 6 23,-2 7 34,0-1-1,0-1-11,0-1-10,0-5-25,11-7 1,8-9-9,8-7 0,2-11 3,4-1-3,2-11 3,-3-17-1,-3-6 0,-8-6 22,-9-4 8,-8 0-8,-4-3-12,-3 0-9,-19 4-5,-9 5-3,-4 11-14,2 7-43,7 10-31,10 5-94,12 4-284</inkml:trace>
  <inkml:trace contextRef="#ctx0" brushRef="#br0" timeOffset="205663.6049">16279 16598 1128,'0'0'86,"0"0"-55,0 0 16,0 0 14,0 0-11,95 64-21,-66-6 11,-8 7-9,-6 4-8,-14-1-9,-1-3-13,-21 2-1,-16-4-12,-15 1-54,1-4-62,5-17-162</inkml:trace>
  <inkml:trace contextRef="#ctx0" brushRef="#br0" timeOffset="206842.4372">15539 17711 1037,'0'0'124,"0"0"-66,0 0-56,0 0 10,0 0 5,0 0-6,81-44-11,-7 31-4,2 4-9,-3 0-11,-12 2-20,-14 2-17,-16 3-34,-13 2-35,-18 0-81,-10 0-100</inkml:trace>
  <inkml:trace contextRef="#ctx0" brushRef="#br0" timeOffset="207056.2997">15606 17898 1081,'0'0'141,"0"0"-106,0 0 11,0 0 7,0 0-15,0 0-22,82-11-13,-3-2 0,9-1-3,0 4-1,-7 0-44,-10 5-59,-14 0-58,-21 5-221</inkml:trace>
  <inkml:trace contextRef="#ctx0" brushRef="#br0" timeOffset="212443.6833">17422 11585 682,'0'0'56,"0"0"-11,0 0-20,0 0 29,-81-29 26,81 20-2,3-2-51,18-4-23,7 0-3,5 1-1,-1 1 1,-3 3-1,-2 3 2,-5 4-1,-5 3-1,1 2-1,0 24 0,-2 21 1,-5 28 4,-7 28 12,-4 28 4,-10 24 1,-22 20-9,-10 17-6,-5 7-4,6 1 1,13-11-3,18-17 2,10-14 2,12-14 6,16-12-8,5-9-1,-2-15 0,-3-12-1,-6-18 5,-3-12-5,-7-7 0,1-9 0,-1-6 0,4-9 0,1-9-5,1-9-3,-4-6 0,-1-7 0,-7-3 7,-2-1 1,-4 0 1,0 0 7,-3 0 12,-19-5 0,-11 4 1,-10 1-12,-14 7-4,-9 20 10,-2 13-5,-3 8 5,9 6-6,13 11 2,16 6-3,15 8 2,18 15 6,0 13-7,21 10 1,10 13-8,4 7 0,3 3-1,7 9 0,3 3 0,6 11 0,7 4 0,4 12 0,9 4-1,3 2 0,-4 1 0,-7 3-2,-12-4 1,-17-6 0,-19-13 0,-18-14-1,-5-18 0,-32-18 2,-15-21-4,-17-19-1,-11-19 5,-4-16 4,2-15 2,6-17 3,7-6 1,11-3-10,8-2-4,9-10-29,8-4-38,6-9-47,11-3-124,9-6-266</inkml:trace>
  <inkml:trace contextRef="#ctx0" brushRef="#br0" timeOffset="227428.5542">20029 15845 701,'0'0'120,"0"0"-47,0 0-56,-93-27 20,62 27 29,-5 5-26,-3 13-16,3 4-7,5 4 8,7 2 1,9 6-1,4 4-8,9 9 5,2 6-11,13 4 4,15-1 2,12-2-12,4-4-4,3 0 3,-2 0-4,-6-2 0,-6-6 0,-15-4-13,-15-4-4,-3-6-1,-30-4 13,-13-7 3,-10-3 2,-3-7 12,3-6 8,9-1 2,8 0-3,9-11-1,12-4 1,8-6-9,7-4-4,7-4-2,23-4-4,6 2 0,6 2-3,2 0-28,-2 7-28,-5 4-36,-2 3-71,-7 6-97,-10-1-259</inkml:trace>
  <inkml:trace contextRef="#ctx0" brushRef="#br0" timeOffset="228259.06">20512 16058 791,'0'0'137,"0"0"-33,0 0-30,0 0 6,0 0-32,0 0-34,-45 50-7,27 6 22,0 6-3,2-1-15,5 2 2,4-5-5,7-4-2,0-5-4,12-9-2,11-10-1,9-7-9,8-7-34,8-9-48,7-7-83,2 0-219</inkml:trace>
  <inkml:trace contextRef="#ctx0" brushRef="#br0" timeOffset="228700.1633">20666 16383 891,'0'0'213,"0"0"-151,0 0-50,0 0 6,0 0-10,0 0-8,113-6-18,-48-1-69,-2-4-81,-3-3-86,-11-4 22,-14 2-109,-10-2 341,-11 2 143,-9-1 80,-5 1-30,0-1 25,0 3-81,0 2-51,-5 2-23,2 4-5,3 5-6,0-2-11,0 3-16,0 0-18,-1 21-3,-4 14-3,-5 15 24,-2 6 1,-6 3-12,5 1 0,2-5-2,6-5-7,5-11-3,0-4-1,11-9-1,6-7 0,2-6-16,5-6-35,4-4-33,5-3-65,0-5-154,-5-19-344</inkml:trace>
  <inkml:trace contextRef="#ctx0" brushRef="#br0" timeOffset="229173.8698">21062 16384 899,'0'0'195,"0"0"-163,0 0 30,0 0-34,0 0-15,96-61-12,-44 47-1,-6 3 2,-7 3-2,-14-1 0,-7 2 1,-7 0-1,-7 0 4,-1 3 21,-3-1 13,0 3-3,0 1-5,0 1-13,0 0-6,0 0-9,0 0 1,0 0-1,0-4 2,0 0 4,0-2-2,0-1-3,0 2 9,0 1-4,1 1 0,1 1-1,-2 2-4,4-1-2,-1 1-1,3 0 0,2 0-1,5 1-1,2 20 1,3 7 1,0 6 0,-3-1 3,-4-2-3,-5-5 0,-2-6-1,-4-3-2,0-5-20,-6 1-25,-9 1-32,-1-2-66,4-2-144,7-6-316</inkml:trace>
  <inkml:trace contextRef="#ctx0" brushRef="#br0" timeOffset="229475.9938">21512 16130 793,'0'0'262,"0"0"-179,0 0-23,0 0-5,0 0-14,0 0 4,66 81-8,-42-21-1,-10 9-14,-11 2-11,-3 2-6,-6-2-5,-21-9 0,-5-6-10,-2-9-16,1-9-7,3-7-8,7-8-34,9-4-45,7-8-105,7-11-177</inkml:trace>
  <inkml:trace contextRef="#ctx0" brushRef="#br0" timeOffset="229839.0289">22038 16370 765,'0'0'280,"0"0"-216,0 0-21,0 0 19,0 0-24,0 0-38,70-10-2,-36 9-82,-5 1-104,-13 0-203</inkml:trace>
  <inkml:trace contextRef="#ctx0" brushRef="#br0" timeOffset="229965.203">22031 16476 651,'0'0'271,"0"0"-192,0 0-30,0 0 26,0 0-61,0 0-14,101-25-83,-34 15-83,2-5-121</inkml:trace>
  <inkml:trace contextRef="#ctx0" brushRef="#br0" timeOffset="230510.1624">22853 15880 865,'0'0'129,"0"0"-62,0 0-1,0 0 12,0 0-15,0 0-19,-60-69-20,40 66-10,-7 0-3,-4 2-1,0 1 3,7 0-6,8 0 6,4 0-2,7 0 0,-1 0-3,-3 6-4,-1 15-4,-2 15 0,2 13 3,10 14 2,0 10 1,22 1-1,15-2-2,12-3-2,2-6-1,1-3-2,-7-7-12,-14-8-6,-14-9 2,-14-11 4,-3-9 5,-25-8 2,-22-5 7,-14-3 4,-3 0 0,6-13 0,17-3 4,13-2 8,10-1-6,11-1-8,7-2-4,0-3 0,16-1-5,18 1-13,10-2-19,11 4-39,4 2-38,6 2-77,-3 3-78,-2-4-7</inkml:trace>
  <inkml:trace contextRef="#ctx0" brushRef="#br0" timeOffset="230921.1144">23160 16105 470,'0'0'188,"0"0"-18,25-75-37,-25 57-19,0 2-37,0 5-22,0 5 2,0 6-8,0 0-10,-6 14-29,-9 26-5,-3 14 22,-3 11 13,2 1-21,9-3-4,4-5-9,6-3-6,0-6 0,18-8-19,9-8-27,8-9-19,5-13-42,4-11-30,-3 0-88,-5-18 12,-6-12 87,-10-6 118,-6-7 8,-5-6 88,-1-1 3,1 7 8,-3 10 27,-3 10-12,-2 14-37,-1 8 4,0 1-11,0 17-42,-6 16-10,-5 8 31,1 5-16,6-2-21,2 1-12,2-2 0,0-5-3,0-4-44,11-9-59,8-10-38,5-9-174,2-6-223</inkml:trace>
  <inkml:trace contextRef="#ctx0" brushRef="#br0" timeOffset="231183.5079">23569 16336 641,'0'0'232,"0"0"-133,0 0-24,0 0-20,0 0-34,0 0-16,73-25-4,-42 20 1,-6 0-2,-7-6 1,-3-5 1,-6-4 8,-4-3 34,-2 4 23,-3 2-4,0 3-6,0 12-6,0 2-12,0 2-24,-3 26-14,-8 11 6,-1 11 8,3 6-15,2 4-8,4 6-40,3 1-46,0-6-169</inkml:trace>
  <inkml:trace contextRef="#ctx0" brushRef="#br0" timeOffset="231619.1407">23058 16958 884,'0'0'200,"0"0"-168,0 0 26,0 0 27,0 0-40,0 0-17,-43 81 9,43-25-10,0 5-4,12-3-16,-1-4-6,-5-4-1,-5-7-24,-1-6-38,-11-9-99,-15-7-154,-6-10-269</inkml:trace>
  <inkml:trace contextRef="#ctx0" brushRef="#br0" timeOffset="231905.0211">22799 17349 960,'0'0'175,"0"0"-116,0 0 5,0 0-17,0 0 2,0 0-9,49 100-26,-13-63-9,3-1-2,-1-6-3,-3-3-1,-10-14 1,-8-4-1,-6-8-1,-5-1 2,0 0 3,6-21 6,3-2-9,2-9 7,5-1-7,2-1 1,4 2-1,6 4-1,4 2-25,-2 9-21,0 8-44,-9 5-15,-5 4-39,-12 5-104,-10 10-5</inkml:trace>
  <inkml:trace contextRef="#ctx0" brushRef="#br0" timeOffset="235353.8993">20999 18424 1157,'0'0'134,"0"0"-130,0 0-3,0 0 4,0 0-9,0 0 4,77-16 0,-27 16-38,-1 0-4,-8-3 2,-13-4-14,-9-4 2,-10-2 12,-9-7 40,0-3 6,-14 0 12,-15 1 18,-6 9-10,-4 8 14,-3 5 3,2 11 8,4 22-21,8 11 1,8 13-5,10 4-16,10 1-9,1-3-1,26-8 0,10-9-1,9-9-8,6-13-3,1-10-21,-1-10 4,-3 0 16,-4-20-4,-7-6 11,-10-7 6,-6-8 3,-10 2 4,-3 3 11,-5 3 5,-1 11 12,-1 8-1,-1 7-6,1 7-5,-2 0-15,6 0-8,2 18-9,3 13 6,4 7 1,0 3 2,-1-4-1,-3-6-16,-3-6 7,-4-7 1,-1-6-8,-3-6 4,2-2 5,-2-4 5,0 0 3,0 0 7,0 0 7,3-17-4,3-6-5,3-9-5,3-2 3,1 1 1,2 4 7,3 2 4,-3 7 3,0 11-4,-5 3 4,2 6-13,2 15-5,2 15-8,6 11 8,2-1 0,-3 0-8,5-6-18,-4-4-13,-4-8-30,-3-5-71,-6-9-124,-8-8-163</inkml:trace>
  <inkml:trace contextRef="#ctx0" brushRef="#br0" timeOffset="235847.3095">21866 18549 987,'0'0'163,"0"0"-119,0 0 15,0 0 6,0 0-26,0 0-30,-4-26-9,16 26-1,1 0 1,-2 7-1,-5 0-1,-1-2 2,-3-1-1,-2-1-5,0-2-3,0 1-17,0 0-6,0 0-20,-10 4-4,-1 1-17,-2 0-150,2 0-96</inkml:trace>
  <inkml:trace contextRef="#ctx0" brushRef="#br0" timeOffset="235968.3163">21866 18549 551,'-36'-37'18,"11"37"-18,0 0-322</inkml:trace>
  <inkml:trace contextRef="#ctx0" brushRef="#br0" timeOffset="236337.2482">21390 18537 985,'0'0'198,"0"0"-147,0 0-26,0 0 23,0 0-16,0 0-24,8 19-6,14 11 0,1-4-1,-6-2-1,-3-7 2,-5-6-1,-6-3-2,-2-6 2,-1-2-1,0 0 3,0 0 3,0 0 8,0-12 6,8-13-6,2-7-14,5-7-3,2-1-2,2 1-13,0 0-20,1 8-22,-2 11-11,-3 10-37,-1 10-118,-1 8-60,-3 14-110</inkml:trace>
  <inkml:trace contextRef="#ctx0" brushRef="#br0" timeOffset="237011.0727">21726 18626 494,'0'0'119,"0"0"-43,0 0 43,0 0-10,0 0-30,0 0-48,84 19-13,-62-19-3,-3-3 9,-2-8-18,-4-1-1,-4 1 2,-4 1-3,-4 1 24,-1 3 1,0 0-3,0 2 12,0 4-5,0 0-20,0 0-9,-1 4-4,-4 18 0,1 10 1,2 3 8,2 0-1,3-5-7,14-3-1,6-8 0,3-2-1,1-11-10,2-5-3,0-1 6,-1-7 1,-2-13 0,-4-3 5,-3-7 2,-5-7 1,-3 2 2,-1 5-1,-6 6 9,-2 9 8,-2 11 6,0 4 14,0 0-17,0 0-16,0 3-6,0 16-3,0 6 3,6-2 0,5 3 1,1-10 0,2-2 0,-1-4 1,-1-3-2,0-5 0,0-2 3,1 0 0,4-13 1,7-8 2,4-4-3,3-8 2,1 3 0,-2 3-1,-4 5 5,-6 11 5,-2 9 0,-5 2 0,1 15-14,-2 13 1,1 7 0,0 2 0,0-8 0,0-4-1,2-6-13,0-9-11,-2-3 0,6-4-20,4-3-46,4-1-74,3-16-298</inkml:trace>
  <inkml:trace contextRef="#ctx0" brushRef="#br0" timeOffset="237761.9884">23219 18314 942,'0'0'6,"0"0"-6,0 0 0,85-69 30,-58 46-6,-3-3-23,-1-1 2,-7-1 12,-4 3 49,-7 1-16,-2 2-9,-2 6 24,-1 3-3,0 6-5,0 7-3,0 1-30,0 31-16,0 25-5,-6 25 37,-3 14-11,4 6-18,1-2-7,2-9-1,-2-14-1,-2-12-34,-3-10-24,-3-14-12,-1-13-54,1-12 5,2-10-83,4-6-25,-1-10 136,3-16 32,2-15 59,2-7 59,0-8-3,0-4-2,11 4-9,8 9 44,1 16 17,2 14-6,0 13-22,1 4-22,1 4-14,3 16-12,3 5-11,-4-3-10,0-1-1,-7-8-8,-6-3 0,-6-6 0,-4-4 0,-3 0 4,0 0 3,3-8 4,2-13-4,6-7-6,4 2-1,3 2 0,-3 12 1,-4 6 21,0 6 5,-2 6-23,7 16 1,4 5-1,2-5-1,5-4 0,4-11-1,5-7 1,4 0 2,2-10 0,0-11-3,-8-4 2,-10 4-4,-8-2 1,-11 9-1,-5 5-7,0 5-32,-19 4-79,-16 13-57,-10 16-218,-8 10-137</inkml:trace>
  <inkml:trace contextRef="#ctx0" brushRef="#br0" timeOffset="237961.3995">23478 18894 764,'0'0'329,"0"0"-293,0 0-16,0 0 48,83-25 13,-20 4-43,6 0-26,0 4-12,0 5 10,1-3 15,-4 9-4,-8 1-17,-12 5-4,-14 0-15,-15 0-77,-5 9-133,-3 2-346</inkml:trace>
  <inkml:trace contextRef="#ctx0" brushRef="#br0" timeOffset="238101.9786">24283 18883 1046,'0'0'276,"0"0"-244,0 0-23,0 0 51,0 0-11,0 0-49,-29-10-70,29 7-82,4-4-183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6T05:02:12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 1510 575,'0'0'156,"0"0"-75,0 0-41,0 0 14,0 0 12,0 0 0,-5-24-25,5 24-22,0 0-5,0 0-6,0 10-2,0 18-3,0 9 12,0 6 9,0-1-10,3-3-11,5-7 0,2-4-1,7-4-2,0-4-1,4-4 0,0-8-22,3-4-3,1-4-1,-1-1-3,-1-17-4,-4-7 14,-3-2 16,-4-3 4,-4-4 3,-2-2 1,-6 0 12,0 3 13,0 5-1,0 6-4,0 12 0,0 4 12,0 6-12,3 0-8,-1 0-13,2 8-3,2 15-1,1 8 1,4 3 1,-1 1 2,2-2-3,1-2 1,-2-3-1,-2-5 1,4-5-1,-2-5-9,-1-5-13,-1-3 4,-3-5-2,3 0 8,-1-5 10,3-15 2,0-5 0,-2-5 0,0-3 3,-5-3-2,1 1-1,1 4 3,0 6 9,-3 9 2,1 6 4,-1 7 3,0 3-15,0 0-6,6 10 0,3 12 0,-2 8 0,1 2 3,4 0-3,-6-2 0,-2-4 0,2-5 0,-3-1-1,0-4-3,-1-1 1,-4-5 1,1-4-3,1-2-2,-3-4 5,0 0 2,0 0 2,0 0 2,1-15 6,1-7-9,1-3 0,4-2 0,0 0 4,1 0-3,7 3-1,-2 9 0,-2 4 5,7 6-3,-2 5-2,-1 0 1,7 19 0,-2 6-1,1 5 0,-4 0 1,0-1-1,4-5-1,-6-3 0,3-5-2,-6-5 0,-1-4-10,-3-6 0,-2-1 7,-3 0 3,3-1 2,4-17 3,-2-5-1,1-5-2,1 0 1,4 1 4,-1 6-2,-1 5 4,0 8-3,0 8 1,4 0-1,7 15-1,-3 8 9,2 1-1,1 2-4,-5-2-4,0-4-2,-3-2-1,-6-7-31,-3-6-37,-3-5-38,-3 0-72,0-21-94</inkml:trace>
  <inkml:trace contextRef="#ctx0" brushRef="#br0" timeOffset="396.1386">2862 1517 500,'0'0'201,"-42"-73"-46,29 50-61,5 17-11,5 4-35,3 2-18,0 0-30,9 0-12,17 0-11,5 0-22,5-8-36,-3-6-35,-5-4-12,-6-5 50,-5-6 58,-7-1 20,-5-7 10,-5-1 60,0 3 62,0 0-17,0 9-4,0 7-41,0 9-3,0 7-5,0 3-19,1 7-36,13 22-6,8 22 5,2 18 21,-2 20-7,-5 10-2,-4 2-5,-4-4-3,-3-13 0,-3-10-5,0-8 2,-3-12-4,3-11-3,-1-12 0,2-11 0,-1-9-1,-2-5-33,2-6-44,3 0-61,2-21-76,2-11-292</inkml:trace>
  <inkml:trace contextRef="#ctx0" brushRef="#br0" timeOffset="551.4738">3189 1673 362,'0'0'757,"0"0"-691,0 0-49,0 0 17,0 0 3,0 0-37,-8-24-53,53 10-85,10-8-264</inkml:trace>
  <inkml:trace contextRef="#ctx0" brushRef="#br0" timeOffset="2640.7636">4359 1432 1005,'0'0'139,"0"0"-96,0 0 5,0 0 8,0 0-37,0 0-11,-20 81 7,36-12 6,2 1-13,0-3-6,-1-7-1,-4-4-1,-7-9 0,-5-8-3,-1-9-16,-1-10 6,-20-9-1,-10-8 14,-10-3 3,-8-8-1,1-15-2,4-10 2,8-11 4,11-12-3,13-13-3,12-12 0,1-14-2,35-4-1,16 8 1,14 16-1,4 24 0,7 23 0,-5 19 2,-5 9 0,-10 16 0,-11 22 0,-16 10 0,-24 11-6,-6 8-11,-36 1-5,-13-7 13,-8-11 3,4-14 7,6-13 0,11-10 8,10-8 11,5-4 2,9-1-8,4 0 1,4 0 2,4-2-11,0-4-5,0 2 1,4 2-3,13 2 0,7 0 2,7 8-1,6 11 2,4 9-1,5 4 0,2-1-19,4-3-34,4-5-23,4-9-10,-2-10-38,-1-4-23,-9-4-14,-4-18 44,-9-7 61,-10-6 56,-4-5 31,-9-1 38,-8 1 28,-4 7 54,0 3-25,0 12-26,-13 6-32,-8 9-4,-9 3-23,-4 8-23,-5 17-4,2 9 5,6 1-13,5 3 0,7 1-5,1-1-1,7-5 0,5-11-1,4-8-4,2-11-7,0-3 8,4-2 2,17-19 2,9-7 3,6-2 1,1 6 6,-3 10 2,2 9-1,0 5-8,0 0-2,0 16-1,-1 2-18,-1 3-34,-1-7-20,-3-2-19,0-6-56,-6-6-57,-2 0 26,-7-12 24,-6-6 154,-7-5 28,-2-4 95,0 0 4,0-3 23,0 4-50,1 5-5,2 10-18,0 6-21,-1 3-14,-1 2-26,5 11-16,3 13 0,-3 9 3,3-2-3,-4-3 1,-1-4-3,-3-7 1,-1-7 0,0-2-2,0-6 1,0-2 2,0 0 7,0-10 7,-3-9-1,-1-3 2,4-7 1,0-3-4,6 3-8,10 7 0,2 8 0,3 12-4,0 2-1,3 9 0,-2 14-1,2 2 0,0 4 2,-3-4-12,-5-4-10,-4-7 2,-3-4 13,-6-5 6,-3-4-1,0-1 2,0 0 3,0-4 10,0-14-4,2-2 4,4-3-8,4-2 1,2-4 0,6 2-3,0 5 0,3 9-1,-2 10-1,-1 3-1,4 16 0,-4 12-1,3 7 1,1 2 0,-2-1-12,4-8-13,-3-7 6,-5-9-1,-3-6-5,-5-6 7,1 0 16,-2-13 2,-2-10 2,-1-8 19,-1 2 9,0-3-6,2-4 3,2 1 1,2 3-5,2 6-2,-4 8-2,0 8 12,-1 10-1,-1 0-12,9 18-13,2 23-2,3 18 17,4 19-1,-1 15-11,2 9-4,-2 1-2,2-3 1,0-8-3,-3-10 0,-2-12 2,-2-9-2,-7-9-4,0-9-12,-7-11-12,0-12-19,0-13-23,-1-7-58,1-17 1,0-18-78,2-9-121,-4-7-35</inkml:trace>
  <inkml:trace contextRef="#ctx0" brushRef="#br0" timeOffset="2872.0294">6152 1869 512,'-5'-74'132,"5"12"-60,12 12 5,15 15 24,10 13-20,6 10-15,4 12-35,2 0-16,-7 12-7,-12 10-5,-14 1-3,-15 2 2,-1-1 1,-23-2 13,-16-1 40,-9-2 6,-1-3-33,6-2-21,2-2-8,10 2-7,6-4-91,8-6-142,13-4-412</inkml:trace>
  <inkml:trace contextRef="#ctx0" brushRef="#br0" timeOffset="4401.5094">7840 1239 775,'0'0'179,"0"0"-117,0 0-57,0 0-5,0 0-2,0 0-2,14-10 4,14 0 2,2-7-1,0-5-1,-2-6-15,-7-4-9,-4-3 7,-10-4 2,-7-1 11,0 3 4,-3 4 5,-12 3 28,-4 6 15,4 6-21,0 9 21,7 3-6,4 6 0,2 3-20,2 37-22,0 26 1,0 33 9,16 19 7,2 16 5,5 6-12,-6-7-5,-3-8-2,-5-15-3,-9-14-3,0-11-46,-13-16-41,-9-15-69,-4-19-91,-2-22-159</inkml:trace>
  <inkml:trace contextRef="#ctx0" brushRef="#br0" timeOffset="4846.6517">7894 1527 817,'0'0'121,"0"0"-98,0 0 11,111 3 46,-64 30-22,1 6-28,1 1-24,-7-2 1,-7-2-7,-13-8 0,-12-6 0,-8-5 1,-2-5-1,0-6 6,0-5-3,0-1 5,0 0 45,0-11 0,-3-17-34,0-7-18,3-10 1,1-5 2,19 5-1,3 8-1,2 16 0,-2 15 5,1 6-1,0 22-4,4 14-1,2 9 1,1 1-1,-3-5-1,0-7 0,-3-11-2,-4-9 1,-4-10-1,-3-4 1,0-3-1,1-14 2,-5-7-1,2-2-8,-3-4-22,0-1-39,0 0-48,3-6-183,0 0-239</inkml:trace>
  <inkml:trace contextRef="#ctx0" brushRef="#br0" timeOffset="4987.7456">8906 1266 952,'0'0'167,"0"0"-154,0 0-13,-79-10-1,77 10-24,2 10-146,2 4-190</inkml:trace>
  <inkml:trace contextRef="#ctx0" brushRef="#br0" timeOffset="5137.008">8989 1669 1032,'0'0'87,"0"0"-76,0 0 20,0 0 24,0 0-55,0 0-11,-10 2-140,34-13-221</inkml:trace>
  <inkml:trace contextRef="#ctx0" brushRef="#br0" timeOffset="5385.8148">9371 1463 1037,'0'0'150,"0"0"-141,0 0-8,111-52 7,-41 35 23,4 1-11,-5 4-19,-11-2-1,-19 7-6,-11 0-17,-16 4-27,-12 3-33,0 0-56,-25 0-96,-17 11-143</inkml:trace>
  <inkml:trace contextRef="#ctx0" brushRef="#br0" timeOffset="6555.5532">2113 3069 568,'0'0'119,"0"0"-67,0 0-36,0 0-3,0 0 25,0 0 29,-13-2-19,13 2-8,0 0 3,0 0-14,0 0-6,0 0-9,0 0-4,0 0-6,0 0 0,0 0-3,0 0 0,0 0 0,4 0 1,17 0 0,22 0 3,17 0 2,25-4 5,34-2 0,30-7-5,33-4 6,36-6-10,33-5 1,31 0 0,33-4 1,34 0-4,22 0-1,20 0 0,16 3 2,1 2-2,1 1 0,-12-3-1,-14 5 1,-25 4 0,-36 5 1,-40 6-1,-39 3-1,-43 4 0,-36 1-4,-37-3-7,-39 2 11,-29-1 1,-30 0 0,-17 3 0,-12-1 3,0-2 34,-3-1 29,-10-1-23,-2-3-30,2 3-4,5 0 2,5 3 6,1 2-9,2 0-8,0-2-2,0 2-47,0-2-67,0-2-110,2-4-258</inkml:trace>
  <inkml:trace contextRef="#ctx0" brushRef="#br0" timeOffset="6675.8713">8867 2564 905,'0'0'102,"0"0"-102,0 0-167,-88-19-139</inkml:trace>
  <inkml:trace contextRef="#ctx0" brushRef="#br0" timeOffset="35730.701">4564 4639 1006,'0'0'93,"0"0"-67,0 0-6,0 0 26,0 0-2,0 0-13,0 0-17,24-55-11,12 55-3,10 20 1,-1 11 0,4 10 1,-10 7 3,-2 3-5,-8-2 2,-10-3-2,-10-9-1,-9-5 1,0-7 1,-6-5 1,-13-6 3,-1-6-1,7-5 4,2-3 15,5-6 10,6-21-16,0-13-10,2-11-6,16-10 0,6-2-1,1 5 0,3 6 0,-1 11 1,-6 11-1,-5 9-2,-8 10-16,-2 5-39,0 6-57,-2 0-134,2 7-193</inkml:trace>
  <inkml:trace contextRef="#ctx0" brushRef="#br0" timeOffset="36096.7749">5310 4476 733,'0'0'183,"0"0"-130,0 0-8,0 0 17,0 0-8,0 0-19,-22-38-15,19 35-5,0 0 0,1 2 12,-3 1-1,-6 7-14,-7 25-8,-6 15 0,0 12 5,2 3-1,11-2 6,7-4-3,4-6-4,0-4-4,15-10-3,6-5 2,1-6-1,4-8-1,2-6-15,5-5-48,1-6-50,5-3-83,-2-17-145</inkml:trace>
  <inkml:trace contextRef="#ctx0" brushRef="#br0" timeOffset="36367.3723">5552 4592 707,'0'0'185,"0"0"-74,0 0-9,0 0-10,-14-72-9,14 69-38,0 3-28,0 0-10,0 0-4,0 14-3,0 14 1,0 10 8,0 6 7,0 1-5,0 1 1,0-1-4,0-6-1,0-5-5,11-7-2,4-7 1,3-7-1,4-3-9,3-6-28,2-4-33,0 0-60,1-8-84,-8-16-122,-7-8-281</inkml:trace>
  <inkml:trace contextRef="#ctx0" brushRef="#br0" timeOffset="36697.2687">5668 4632 561,'0'0'227,"0"0"-99,0 0-53,0 0-7,0 0-51,0 0-15,-12 9 4,42 3-1,4-5-3,1-6-2,-4-1 2,-4 0-5,-9-2 6,-2-14 0,-5-1 14,-1-2 41,-5 1 6,-1 3-3,-1 7-8,-1 3-15,-1 5-6,2 0-22,3 12-9,3 15-1,0 12 10,2 8 5,-1 6-11,-1 3-1,1-4-2,2-6-1,-1-5 2,-1-8-2,3-7 0,-2-4-23,4-8-24,0-4-52,1-9-58,4-1-196</inkml:trace>
  <inkml:trace contextRef="#ctx0" brushRef="#br0" timeOffset="37083.9033">6733 4690 724,'0'0'451,"0"0"-393,0 0-45,0 0 41,0 0-3,0 0-33,16-17-16,28 7-2,4 4-2,-5 0-67,-6 3-76,-11 3-171,-16 0-250</inkml:trace>
  <inkml:trace contextRef="#ctx0" brushRef="#br0" timeOffset="37207.9244">6768 4797 897,'0'0'226,"0"0"-189,0 0 6,0 0 9,0 0-28,0 0-20,25 43-4,29-45 0,4-12-67,-6-4-104,-11-2-301</inkml:trace>
  <inkml:trace contextRef="#ctx0" brushRef="#br0" timeOffset="38918.3394">8130 4209 500,'0'0'80,"0"0"-21,0 0 31,0 0 35,0 0-23,25-75-25,-25 65-32,0 3-20,0 4 12,0 1-2,0 2-10,-4 0-11,-12 20-6,-7 24-8,-7 22 11,0 21 15,6 18-13,13 14 4,11 13-8,0 9 3,11 3-7,8-5-4,0-14 1,-6-12-2,-7-19-1,-6-13 0,-3-14 0,-21-14 1,-6-11 0,-2-11 1,3-12 3,4-11-3,7-3 0,5-5-1,2 0-17,5-11-51,2-3-32,4-2-177,0 2-180</inkml:trace>
  <inkml:trace contextRef="#ctx0" brushRef="#br0" timeOffset="39202.543">7426 6059 1016,'0'0'182,"0"0"-154,0 0 0,0 0 28,0 0-15,0 0-25,7-17-16,44 4 0,23 1-12,10 1-62,3-1-92,-4-2-313</inkml:trace>
  <inkml:trace contextRef="#ctx0" brushRef="#br0" timeOffset="39748.5801">8320 5859 1132,'0'0'85,"0"0"-78,0 0 14,0 0 38,0 0-21,0 0-31,0-17-5,0 28-1,0 21-1,-14 11 6,-10 7 0,-6 0-2,-4-2 2,-1-2 6,1-2-4,3-7-1,4-5-1,5-6 1,8-9-2,6-6-5,5-7 2,3-3-2,0-1 1,0 0 1,0-1 0,3-17-1,13-10-1,3-5-1,4 3 1,-1-1 0,-1 6 3,-3 4-3,-1 6 2,-1 8 4,0 4-2,1 3-1,0 7-2,4 15-1,0 6 1,0 0-1,0-1 1,-2-3-1,-3-7 0,0-4-1,-6-6-4,0-3 1,-3-4 3,0 0 2,5-19 0,3-8-1,1-2 1,-4-2 0,-3 1-1,-8 3-8,-1-3-28,0 2-32,-8-3-94,-7-2-216</inkml:trace>
  <inkml:trace contextRef="#ctx0" brushRef="#br0" timeOffset="40495.311">8515 3527 352,'0'0'431,"0"0"-312,0 0-43,0 0 17,0 0-22,0 0-16,-32-14-18,32 14-13,0 0-5,0 0-8,0 3-2,0 27-6,0 18 2,-5 17 27,-1 8-8,0 1-15,0-1-2,3 1-4,1-9 1,2-6-4,0-12 1,0-11 0,0-10 0,6-7 1,-1-9-2,-1-6-2,-1-4 0,-1 0 2,1 0 4,1-2-2,2-8-2,0-2-1,0 1-3,0-3-17,4 1-44,1-2-13,2 1-29,4-1-54,-4 0-79,-4 2-20</inkml:trace>
  <inkml:trace contextRef="#ctx0" brushRef="#br0" timeOffset="40801.2623">8434 3878 819,'0'0'218,"0"0"-140,0 0-20,0 0 22,0 0-18,0 0-41,-3-39-20,41 29-1,8 2 1,0-2 0,-4 3-1,-8-1 0,-8 3 2,-15 2-2,-8 1-2,-3 2 2,0 0 4,0 0 5,-3 0-9,-11 0-29,-6 6-53,-4 13-42,-1-2-166,3-3-289</inkml:trace>
  <inkml:trace contextRef="#ctx0" brushRef="#br0" timeOffset="41832.4038">9385 4639 686,'0'0'197,"0"0"-114,0 0 10,0 0-7,0 0-10,0 0-23,0 0-36,-41-29-17,41 57 0,0 10 5,2 3 0,7 1-2,3-3-2,9-3 0,1-11-1,2-9-3,1-7-4,1-8-6,-3-1 0,1-10 4,-4-17 8,2-7 1,-4-8 2,-6-2-2,-3 4 2,-3 1 16,0 8 2,-2 9 15,-2 8-1,1 6-2,-3 7-6,1 1-18,4 1-8,2 17-2,2 13 2,0 11 3,0 3-3,0 4 0,-2 1 0,4-5-31,-2-6-9,4-4-49,1-9-34,-2-9-114,1-11-205</inkml:trace>
  <inkml:trace contextRef="#ctx0" brushRef="#br0" timeOffset="42313.9803">9952 4494 972,'0'0'140,"0"0"-110,0 0 22,0 0 20,0 0-29,0 0-36,-42 16-5,31 31-2,0 9 14,1 3-4,6 1-8,4-3 4,0-5-4,8-8-2,15-9 0,1-8-17,5-8-41,2-12-24,8-7-24,0-3-84,4-23-37,0-8 31,-9-9 32,-7-7 164,-7-2 31,-6-3 101,-3 5 2,-1 6 6,-5 4 30,-4 9-47,-1 7-44,0 12-1,0 7 4,0 5-25,0 9-46,0 21-8,0 17-3,0 8 20,0 3-8,3 3-6,11-7-4,2-2 1,1-11-3,-3-8 0,-1-9-30,-2-7-49,-2-10-51,0-7-123,-1-6-208</inkml:trace>
  <inkml:trace contextRef="#ctx0" brushRef="#br0" timeOffset="42653.602">10342 4653 817,'0'0'208,"0"0"-165,0 0-43,0 0 3,0 0-3,0 0 3,105 33-3,-53-30-34,-1-3-50,-11 0 6,-9-13 28,-10-4 50,-11-7 38,-6-4 71,-4-1 6,0-1-16,0 3-15,-2 9-11,0 7-20,2 9-6,0 2-26,0 8-20,5 22-1,10 12 10,0 10 14,1 4-12,-5 4-9,0 0-2,-6-4-1,-2-6 0,-3-8-20,0-9-22,0-3-28,-10-9-60,-5-6-66,0-12-242</inkml:trace>
  <inkml:trace contextRef="#ctx0" brushRef="#br0" timeOffset="45088.285">10199 4494 270,'0'0'69,"0"0"-57,0 0 2,0 0 75,0 0-37,-82-20 0,64 16-22,6-2 9,-1 1 18,4-3-23,0 0 34,0 0-10,5 0-13,-1-2-13,2 7-3,2-2 8,-1 5 11,2 0-14,0-2-10,0 2-10,0 0-4,3-2-6,12 1 3,8 1-1,5 0 6,5 3 6,-2 15-8,0 10 1,-1 9-5,2 5 2,-3 5-4,1 2 5,0-2-2,0 0-1,0 0-1,-1-2-2,1-4 0,-3-3-2,-3-7 0,-4-2 1,-1-4-2,-1-5 1,0-5 1,-1-3-2,2-7 2,-3-1 0,-3-3 1,-1-1-2,-4 0-1,-4 0-11,-4 0-13,0-5-14,0-3-19,0-4-87,-15 1-126,-6-2-187</inkml:trace>
  <inkml:trace contextRef="#ctx0" brushRef="#br0" timeOffset="45654.5993">10333 4661 593,'0'0'175,"0"0"-105,0 0-7,0 0 19,0 0 8,0 0-42,-5-25-32,5 28-16,-5 23 3,-1 15-1,-3 12 16,-4 4-7,0 0 0,5-7-9,-1-9 2,3-7 3,3-10 3,0-7-9,3-4 1,0-8 1,0-1-3,0-4 0,0 0-1,0 0-25,0 0-3,0-1-32,0-14-64,8-11-114,0-4 22,0-3-164</inkml:trace>
  <inkml:trace contextRef="#ctx0" brushRef="#br0" timeOffset="45885.2167">10314 4745 592,'0'0'103,"0"0"-7,0 0-6,0 0-28,0 0-15,0 0-23,0 14-9,-3 12 18,-9 5 5,-3 0-18,3 1-2,-2-2-4,1-3-6,6 0-6,0-8 0,4-3-1,1-4 0,2 0-1,0-4-14,0 0-47,2-4-73,11-4-81,2 0-118</inkml:trace>
  <inkml:trace contextRef="#ctx0" brushRef="#br0" timeOffset="47303.1081">11697 4263 941,'0'0'143,"0"0"-106,0 0 3,0 0 11,0 0-15,0 0-20,-1 50-16,11 7 42,2 8-9,-2 1-18,2 0-6,0-1 0,0-8-6,-1-7 0,-4-5-2,-2-13 0,-5-8 0,0-11 0,0-6 0,0-6-1,0-1 1,0 0 2,-3 0 1,-17-13-4,-6-7 0,-7-7-12,-2-3 7,-1 1 3,-1 4 2,3 8 0,4 7 0,6 6 1,6 4 1,3 6 3,-1 19-5,2 11 0,7 4-1,7 1 1,3-5-2,25-5 2,10-8-5,8-8-8,11-12-36,8-3-23,8-13-26,-3-18-53,-5-12-35,-16-8 79,-16-5 98,-18-4 9,-8-5 61,-7 3 46,0 7-15,0 6 3,-9 9-15,2 12-4,2 10-19,2 8 1,3 8-9,0 2-27,3 1-21,20 21 3,12 13-4,10 8 5,4 4 1,-2 5-3,-7 2-3,-6 0 1,-11 1-1,-10-8 0,-10-5-15,-3-9-2,-3-10 7,-15-5 7,2-8-7,-2-8 4,4-2 6,0-2 1,-2-15-1,2-4 0,5-1 0,1 4 2,1 2 0,4 6 11,1 7 8,1 3 5,-1 0-8,-5 25-17,-6 13 2,-3 14 2,-1 1 6,6-3-9,5-2-1,3-3-2,3-6 2,0-7-2,2-8-12,13-7-26,9-11-20,8-6-65,6-2-37,3-25-225</inkml:trace>
  <inkml:trace contextRef="#ctx0" brushRef="#br0" timeOffset="47818.9912">12848 4520 1136,'0'0'90,"0"0"-80,0 0 27,0 0 20,0 0-20,0 0-32,11 0-5,22-3-1,6-1-51,-3 2-65,-9 2-131,-18 0-285</inkml:trace>
  <inkml:trace contextRef="#ctx0" brushRef="#br0" timeOffset="47945.7969">12818 4636 800,'0'0'311,"0"0"-268,0 0-33,0 0 26,0 0 14,0 0-29,1 15-21,47-21-6,8-7-60,4-5-120,-9-2-251</inkml:trace>
  <inkml:trace contextRef="#ctx0" brushRef="#br0" timeOffset="48703.9917">13743 4146 644,'0'0'387,"0"0"-302,0 0-43,0 0 22,0 0 18,0 0-14,-80-68-24,80 68-18,0 0-14,0 0-7,0 0-5,0 9-1,5 17-1,4 14 2,4 14 6,-2 9 2,-4 6-4,-1 6-1,2 1 3,-4 0-5,1-4 2,2-6-3,3-9 0,-1-7 1,-1-16-4,0-9 3,-1-13-10,-3-8-3,-1-2 1,3-2-2,3-4-6,5-16 8,4-9-22,1 0-19,0 0-18,-4 1-26,0 3-81,-6-1-99,-4 0-85</inkml:trace>
  <inkml:trace contextRef="#ctx0" brushRef="#br0" timeOffset="48943.7799">13722 4448 1055,'0'0'96,"0"0"-61,0 0 26,0 0 9,0 0-30,0 0-30,1-25-10,32 19 0,7 3-2,3-2-11,1 3-64,-6 2-32,-6-4-125,-10-4-297</inkml:trace>
  <inkml:trace contextRef="#ctx0" brushRef="#br0" timeOffset="49836.8047">14462 4228 846,'0'0'179,"0"0"-106,0 0-35,0 0 22,0 0-9,0 0-28,-51 16-8,51 22 15,0-1-7,0 1-13,13-1-4,7-3-4,-1-5 1,1-2-3,1-8 0,2-5 0,0-4 0,-2-6-8,1-3-9,0-1 6,-2-4 8,1-14 3,-2-6 1,-3-5 1,1-1 0,-4-3-1,2 0 3,-4 7 0,-4 2 4,1 11 11,-3 4-6,-3 5-2,-2 4 7,0 0-9,0 0-9,0 20-3,0 9 3,0 7 4,0 3-1,0-1-3,0-3 1,9-3-3,0-4-6,1-4-32,2-4-42,6-4-39,8-8-64,4-8-109,3 0-234</inkml:trace>
  <inkml:trace contextRef="#ctx0" brushRef="#br0" timeOffset="50312.9541">15078 4286 725,'0'0'171,"0"0"-114,-5-71 45,4 59-19,-2 7-12,3 2-15,0 3-20,-1 0-18,-4 8-11,-4 19-6,-3 13 11,-3 5 14,3 1-11,3 2-9,6-4 4,3-3-5,0-3-3,11-9-1,7-4-1,4-7-1,5-5-18,4-7-12,4-6-24,0 0-9,3-14 14,0-11 22,-8-5 17,-9-7 9,-5-2 2,-5-3 0,-3 0 10,-5 5 14,1 8 9,-3 6 5,-1 7 6,0 6-3,0 7-8,0 0-4,0 3-10,0 0-10,2 9-9,1 16 0,3 10 6,1 7 4,3 2 3,3-2-10,-1-2-2,-1-7-1,-1-3 0,-1-5-14,-1-5-39,0-6-65,-2-8-60,0-6-270</inkml:trace>
  <inkml:trace contextRef="#ctx0" brushRef="#br0" timeOffset="50608.4999">15487 4328 779,'0'0'227,"0"0"-172,0 0-44,0 0-8,0 0 9,95-17 8,-50 15-15,-3-6-3,-8-1-1,-7-5 1,-9-5 2,-6-4 36,-8-3 25,-2 0 15,-2 5-18,0 4-17,0 8 2,0 6-7,-2 3-16,1 3-18,-2 24-5,-3 12 3,6 12 3,0 6-1,0 3-6,0 4 0,0 2-41,-2 5-47,-2-2-80,1-4-199</inkml:trace>
  <inkml:trace contextRef="#ctx0" brushRef="#br0" timeOffset="51148.9232">13759 5573 199,'0'0'806,"0"0"-749,0 0-57,0 0 0,0 0 42,0 0 39,-79-6-25,79 6-19,0-2-11,0-2-11,28-6-7,31-3-4,32-3 4,31-3 0,33 0 1,24-4-6,15 4-3,9 0 0,2 2 1,-9-3 2,-17 4-3,-21-1 0,-28-1 0,-28 1 0,-29 2 0,-25 3 1,-23 5-1,-16 1 17,-9 0 5,-6 0-9,-33 3-13,-30 3-25,-29 0-45,-19 16-89,-15 8-131,3 4-140</inkml:trace>
  <inkml:trace contextRef="#ctx0" brushRef="#br0" timeOffset="51562.9736">13911 5894 933,'0'0'193,"-83"-16"-186,65 13-5,12 2 6,6-1 62,3-4-21,45-4-30,30-4-18,36-3 1,29 1 6,18 2-4,12-2-4,6 3 0,-4-3 0,-1-2 2,-14 1-2,-14-1 0,-19-2-3,-27 2-1,-21-1 4,-24 3 2,-23 3 11,-16 4 39,-8 4-7,-7 1-7,-1 3-7,0 1-14,0 0-9,0 0-8,0 0 0,0 0-10,-1 0-27,-13 0-27,-11 5-59,-5 0-81,-4-5-297</inkml:trace>
  <inkml:trace contextRef="#ctx0" brushRef="#br0" timeOffset="58346.1347">18017 2958 756,'0'0'156,"0"0"-156,0 0-5,0 0-11,0 0 16,0 0 10,0 0 10,-35 0-10,35 0-5,0 0-3,0 0 0,0 0 5,0 2 5,5 0 3,3-2-3,5 0-1,4 0-3,5 0 0,8-6-2,4 1 4,8-1 0,4-1-5,12 0-2,12-3 1,15 2 2,12-3-2,11-2 0,4 2-3,7 2-1,2-2 4,-2 3-4,-3 2 0,-9-2-1,0 2-1,-4 2 4,-3 1-3,-1-1 1,-3 0 0,0-1 0,2 0 0,1-2 3,2 3-3,-1-2-2,-6 0 2,-7 1 0,-4-1 0,-1 2-1,-2 1 1,3 1 0,2 0 0,4 0 0,1 1 0,-1 0 1,2-3-1,2 1 0,4-2 0,0 1 2,-3-2-2,-3 2 0,-2 0-1,-1-1 0,-1 1 1,0 1 0,1 2 0,0-3 0,-2 2 0,-1-1 0,-4 1 3,-1-2-3,3 1 0,-2-1 0,3 0-1,-3-1 1,-4 0 0,1 2-1,-1-1 1,-2 1 0,1-1 0,-3 1 0,2 0 0,-2 0 0,-1 0 4,-4 0-3,-4 0 6,-3-1-2,-5 1 2,-1-3 5,-3 1 4,-6 2 2,-4 2 5,-9-1-9,-8 1-3,-6-2-1,-4 3 4,-5-1-5,-6 1-5,-2-2-4,-2 2 0,0-2-12,-2-2-34,-25-2-43,-19-9-220,-24-8-335</inkml:trace>
  <inkml:trace contextRef="#ctx0" brushRef="#br0" timeOffset="59533.091">20485 658 481,'0'0'88,"0"0"-56,0 0-25,0 0 20,0 0 56,0 0 13,-31-59-8,31 55-45,0-2 1,0 0-6,0 3-5,0-1-6,0 2-9,0 2 4,0 0-7,0 0-5,0 0-4,0 0 0,0 0-3,0 0-3,0 14 0,0 9 0,0 6 1,0 7 3,0 5-2,0 3 1,0 3-2,0 4 2,0 1 0,0 3-1,0 2 3,4 1 2,2 2-5,-2 2 2,-2 6-2,-1 3-1,1 1 1,-2-3 0,0-3 0,0-2 0,0-6-2,1 3 1,1-10 2,1-4-3,1-3 1,-1-6-1,2-2 2,-1 1-2,-1-2 3,0 2-3,-1 0 1,-1 0 1,1-1 1,-1-1-2,2 0 0,-1-3-1,-1 0 3,2-1-3,-1 0 0,-1 0-1,1-1 1,-2-2 1,0 2 0,0-2 1,0 1-1,0 1 1,0-5 1,1 1-2,-1-2 4,3-3-2,-2 2 1,1-4-3,-1 3 4,1-5-4,0 0 1,2-2 0,0-4 1,0-2-2,-1-2 4,-2-3-2,1 0 1,-1-4 0,-1 0 1,0 0 1,0 0 0,0 0 2,0 0 0,0 0-4,0 0-4,0-14-25,0-9-76,7-15-114,1-11-207</inkml:trace>
  <inkml:trace contextRef="#ctx0" brushRef="#br0" timeOffset="60349.2445">20441 633 493,'0'0'153,"0"0"-75,0 0-15,0 0 43,0 0 5,0 0-31,3-56-37,-3 56-15,0 0-5,0 0-11,0 0-12,-7 15-1,-12 6 1,-2 1 2,1-1 2,2-3-4,3 0 2,2-6 0,1 1-1,3-3 2,0-1-3,3-3 0,5-4 1,1-1-1,0-1 1,0 0 0,0 0 2,0 0 4,0-3 5,0-12 8,9-5-11,4-5-1,2-5 9,0 3-5,-2 0 3,1 6 1,-5 6 2,0 3 1,-5 6-7,-1 0-2,1 4 0,-2 0-4,1 2-1,2-1-4,1 1 0,4 0-1,3 0-1,6 0-3,2 9 0,5 5-19,2 4-23,5 4-51,2-1-20,-3-5-179,-1-7-286</inkml:trace>
  <inkml:trace contextRef="#ctx0" brushRef="#br0" timeOffset="62552.8163">18232 2921 244,'0'0'25,"0"0"-24,0 0 2,0 0 23,0 0 26,0 0 42,-83-17-74,72 17-11,0 0-1,-1 0 1,2 0 5,-1 0 9,3 0 5,0 0-9,2 0 19,0 0-5,0 0-4,-4 0-12,-2 1-9,0 2 7,-1 0-4,-1 1-6,-3 2 2,4-2 1,0 0-1,4 0 1,1-2-1,4-2 5,1 1 5,3-1-2,0 0 2,0 0-1,0 0 1,0 0 1,0 0 1,0 0-3,9 0 1,3 0-6,4 0-4,4 0-1,4 0 2,1 0 5,5-4 1,1-2 0,0 1-3,2 0 1,-1 2-2,-1-1-5,-1 3-3,-2 0 0,0-1-2,2 1 0,0-2 3,3 0-3,1 0 2,2 0 0,3-1 1,2 1 5,0 0-2,-2-2 2,-2 2-6,2-1 4,-2 0-4,-1-2 4,1 2-3,2 0 1,-3 0 0,1 0 2,-3-1-4,1-1 1,-5 3 1,-2-1 2,-1 1-3,-1 0-2,1 2 0,-1-3 0,-1 2 2,4-2 0,-1 0 2,2-2-4,0 2 2,-2 0-1,-1 1-2,-4 0 1,0 0-1,-1 2 1,1-2 0,-1 2-1,-2-2 1,3 0 2,3 2-2,-4 0 2,4-2 0,-1 0-1,0 0-1,2 0 1,-2 0-1,-2 1-1,-1 0 1,1-2 0,0 2 0,-3-2-1,-1 3 0,-1 0 1,0 1-1,1-4 0,0 3 1,0 0-1,-1-1 1,1 1 1,0-1 1,-2 1-3,1-1 1,-2 1 1,2 1-1,-3 0-2,4 0 3,1 0-2,-2-2 1,4 2-1,-1-1 0,-1 1 1,2 0-1,-3 0 0,-1 0 0,0 0 0,-3 0 0,1 0 0,-2 0 0,-1 0 0,-2 0 0,1 0 1,-1 0 1,1 0-2,2 0 4,-4 0-1,4 0 2,-2 0 0,-2 0-1,-1 0-1,1 0 1,-2 0-2,0-1 1,0-1-1,0 2-1,-2 0 1,1-1 0,-1 1-1,1 0 2,1-2-1,-3 2 3,-1 0-2,-2-1 4,-1 1 0,-1 0 0,0 0 1,0 0 2,0 0-4,0 0-2,0 0-3,0 0 1,0 0-2,0 0-27,0 0-76,-1 0-106,-5 1-143</inkml:trace>
  <inkml:trace contextRef="#ctx0" brushRef="#br0" timeOffset="63056.9012">20163 2787 558,'0'0'219,"0"0"-128,0 0-60,0 0 16,0 0 15,0 0-13,16-4-38,17 0-11,10 2 4,3-2-2,3 1 6,-2-1-4,-3 0 0,-4 0-3,-3 2 2,-7-2-3,-8 2 2,-9 1 1,-4-2 10,-6 3 7,-1-2 5,-2 2-1,0-2-3,0 2-6,0 0-4,0 0-6,0 0-3,0 0-2,0 0 0,0 0-9,0 0-56,-5 2-91,-5 6-141</inkml:trace>
  <inkml:trace contextRef="#ctx0" brushRef="#br0" timeOffset="66941.8857">20577 2774 249,'0'0'110,"0"0"-84,0 0-19,0 0 9,0 0 13,0 0-8,0 0-1,0 0 10,0 0 10,0 0 9,0 0 12,0 0-4,0 0 7,0 0-16,0 0-14,0 0-14,0 0-8,0 0-3,0 0-3,0 0 1,0 0-1,0 0-1,0 0 6,0 0 3,0 0 2,0-3-9,3-2-7,4-1 4,3 0-3,-1 1-1,-1-2 0,4-1 2,-1 1-2,-1-1 1,1-1 1,-1 1-2,2-2 7,0 0 0,2-1 4,0 1-3,2 0-1,0 0-7,-3-1 3,4 1-2,-2-2 1,1 2-2,-2 0 2,-1-1-1,-2 3 0,1-3 4,-1 4-4,-2-2 2,3 2-3,-2-1 1,1-2 1,2 1-1,-1 1 0,3 2-1,-4 0 3,-1 0-3,2 1-3,-3-1 3,-2 4 4,4-4-4,-1 0 0,2-3 1,3 2-1,0-2 1,1 0-1,1-1 0,0 1 1,-1 1 0,0 0-1,-1 0 0,1-2 0,-2 3 0,1-4 1,0 3-1,1-3 1,-1 4-1,1-3 0,0 0 1,-1 0-1,1 0 0,0 0 0,1-2 1,0 1-1,3 2 0,-4-3 0,4 1 1,-2 3-1,-2-1 0,1-1-2,-1 1 2,3 1 0,-2 0-1,2-1 1,-4 1-1,1-2 3,-1 1-3,2-1 2,-2 3-1,1-1 0,1 1 0,0-2 0,2-1 1,0 1-1,0-1 0,-1-1 0,3 3 0,-2-1 0,-4 1 0,1 0 1,-2 2 0,2-4-1,1 2 3,-1 0-2,-1-2-1,3 0 2,-1-1-2,2-1 0,-3 1 0,2-1 1,0 1-1,-5 0 0,0 3 1,-2-1-1,0 1 1,2-1-1,-2 1 0,2-1 0,2-1 0,-1 0 0,2 1 0,-3 0 0,2 1 0,-3 0 1,3-1-1,-3-1-1,4 0 1,-2 0 0,3-1 1,-1 1 0,-2 0-1,0 0-1,0 1 1,0-1 2,-2 1 3,5-1-4,-4 1-1,5-1 1,-1-1 2,-1 0-3,0 2 2,-1-1-2,-1 1 2,-1 1-2,-1 0 1,1 0-1,-2 2 0,-1-1 1,0 1-1,0 0 0,-1-1 1,2 0-1,0-2 0,0 4 0,0-4 2,-3 5-2,1-2 0,1 0 0,1-1 0,-1-1 0,2 1 1,0-2-1,-1 2 0,2-2 0,0-3-1,2-1 1,-1 1 2,0 0-1,-2 2-2,-2 0 2,4 1 0,-2 0-1,3 1-1,-4 0 1,5-1-1,-6 1 2,1-1-1,1 1 0,-3 3 1,0 0-1,0-1 1,1 2-1,1-2 1,-2 2-1,1-1 1,1-1-1,-2 0 0,1 2 1,-1-3-1,0 1 1,1 0 0,1 1-1,-1-2 3,2 1-3,0-1 1,-1 1 1,0 0 0,0 3-2,-4-1 2,1-1-2,-1 1 1,1 0-1,-2-1 1,2 1-1,0 0 0,1 0 1,-1-2-1,-3 2 1,1-2-1,0 2 0,0-2 1,0 0 0,3 2 0,-3 1-1,-1-2 0,2 0 1,-1 1-1,3 0 1,-2-2-1,1 3 0,0-3 0,2 0 0,-3-1 0,1 1 0,2 1 1,-2-1-1,-1 2 0,1-2 0,0 2 0,-2-2 2,2 0-1,0 1-1,-1 0 2,0 0-2,-1 1 1,0 0-1,0 1 1,2 0-1,-1-1 0,1 0 1,-4 0-1,2 1 0,0 0 1,-2 0 0,1-1-1,-1 1 2,0-1 2,-1 1-1,0 0 1,2 0 2,-2 0-4,0 0 5,2 0-3,-2-1 0,1 1-1,1-1 1,-2 2 1,1-2 0,-3 3 2,1 0 5,0-2-6,-2 1 0,4 1 2,-2 0-6,-1-1 0,-1 1-1,0 1 2,0 0-2,0 0-1,0 0 1,0 0-1,0 0 0,0 0-1,0 0-5,0 0-40,0 0-27,0 0-104,-9 0-148</inkml:trace>
  <inkml:trace contextRef="#ctx0" brushRef="#br0" timeOffset="68448.4683">23973 2524 739,'0'0'139,"0"0"-101,0 0 15,0 0 32,0 0-21,0 0-18,-43-61-12,43 61-2,-2-2-2,1 2 5,1 0-10,0 0-9,0 0-10,0 0-1,0 0-4,6 10 1,14 4-1,10 1 2,8-1-1,1 1 1,-1 2-3,-4 1 2,-4-5-3,-7 2 1,-7-4-2,-7-2 1,-4-1-3,-5-1 1,0 4 0,-3-1 3,-14 6 0,-6-1 2,2 0-1,1-2 1,2-6-1,5 3 2,-1-1-3,2 2 0,-1-1-1,2 6-49,2 3-75,-1 1-98,0-3-223</inkml:trace>
  <inkml:trace contextRef="#ctx0" brushRef="#br0" timeOffset="69127.0992">23185 3566 1075,'0'0'64,"0"0"-51,0 0 37,-33-77 42,33 65-29,0 2-34,0 4-7,0 2-11,2 3 3,-2 1 2,1 0-6,-1 0-8,0 12-2,0 22-2,0 21 2,0 14 7,0 7 2,-4 4-2,-1-5-3,5-5-2,0-6 0,0-11-2,8-9 0,2-12 0,4-10 0,-4-7-1,1-6-2,0-8-3,2-1-1,4-3 5,1-17 1,2-4 0,-5-3-12,-4-1-9,-1 1-23,-6 1-27,-4 0-61,0 1-74,0 1-155</inkml:trace>
  <inkml:trace contextRef="#ctx0" brushRef="#br0" timeOffset="69298.9685">23129 3876 861,'0'0'123,"0"0"-66,0 0 29,0 0-6,0 0-33,0 0-39,-17-11-8,43 9 0,10-4-11,9 2-56,5-1-60,2-2-215</inkml:trace>
  <inkml:trace contextRef="#ctx0" brushRef="#br0" timeOffset="69662.6073">23610 3707 1006,'0'0'167,"0"0"-157,0 0-6,0 0 34,0 0-11,0 0-23,15 20 3,25-9-3,2-3-1,-4-1-1,-8 2-2,-11-4 0,-7 1-2,-9 0 0,-3-1-2,0 7 2,0 5 1,-17 4 2,-5 5 3,-2 4-1,0-2-2,3 3 8,-1-2 8,1-4-2,5 0-11,2-7 1,8-1-5,6-3-4,0-4-61,13-4-47,19-6-112,8 0-133</inkml:trace>
  <inkml:trace contextRef="#ctx0" brushRef="#br0" timeOffset="69986.753">24094 3823 738,'0'0'300,"0"0"-236,0 0 8,0 0 5,0 0-32,0 0-44,-14 5 0,4 20-1,-2 0 5,4 0-5,2 1 1,5-2-1,1-4 0,0-2-4,1-7-16,12-7-4,3-4 11,0 0 13,5-8 0,0-14 7,-6-3 9,0-5 21,-6-2-5,-5 0 3,-2-2-8,-2 5-11,0 5-10,-6 7-6,-15 7-3,-13 10-40,-14 0-96,-15 17-125,-8 2-408</inkml:trace>
  <inkml:trace contextRef="#ctx0" brushRef="#br0" timeOffset="70701.2736">18894 3929 778,'0'0'202,"0"0"-134,0 0-1,0 0 7,0 0 15,0 0-36,-10-62-29,10 62-22,0 25-2,0 18 0,1 18 3,3 10 11,-2 4-4,0-2-2,4-11 0,3-7-4,3-9-1,4-10 0,2-9-3,-5-9 0,7-10 0,-1-8-1,5 0-1,6-10-23,0-15-17,-2-8-65,-6-3-20,-11-2-154,-11-1-95</inkml:trace>
  <inkml:trace contextRef="#ctx0" brushRef="#br0" timeOffset="70866.5129">18936 4140 670,'0'0'232,"0"0"-164,0 0-24,0 0 20,0 0-29,0 0-27,30-17-8,16 8 0,9-1-45,1-1-110,-1-3-138</inkml:trace>
  <inkml:trace contextRef="#ctx0" brushRef="#br0" timeOffset="71114.275">19582 3932 762,'0'0'269,"0"0"-217,0 0-23,0 0-3,0 0-16,0 0-4,-98 119 9,63-75-11,11-11 7,8-5 20,10-11-3,6-4-12,0-3-4,0 1-3,5-3-7,11 0 1,4-2-3,8-1-20,2 0-51,4-2-20,3-3-146,2 0-114</inkml:trace>
  <inkml:trace contextRef="#ctx0" brushRef="#br0" timeOffset="71419.5926">19824 4063 729,'0'0'179,"0"0"-98,0 0 29,0 0-15,0 0-25,0 0-64,3-21-6,-3 52 0,0 9 5,0 0 2,0-4-3,4-6-4,4-5 0,3-8 0,3-5 0,1-8 0,1-4 0,4-1 2,-2-18 2,1-8 0,-1-2 10,-8-5 14,-5 1-5,-5 0-8,0-1-9,-11 7-5,-8 4-1,-5 8-28,-2 9-54,0 6-62,5 0-171,7 0-224</inkml:trace>
  <inkml:trace contextRef="#ctx0" brushRef="#br0" timeOffset="76263.6823">20595 1734 535,'0'0'153,"0"0"-124,0 0 11,0 0 59,0 0-18,0 0-28,0 0-17,0-11-5,0 11 8,0 0-2,0 0-12,0 0-5,0 0-5,0 0-3,0 0-8,0 0-2,5 0-2,5 0 2,5 1-4,7 1-12,5-1-37,7-1-38,2 0-72,0 0-27,0 0 0,-8 0-250</inkml:trace>
  <inkml:trace contextRef="#ctx0" brushRef="#br0" timeOffset="76627.7285">21142 1653 635,'0'0'261,"0"0"-228,0 0-24,0 0 17,0 0 25,0 0-18,19-1-20,-8 1-12,-3 0 1,-2 0-1,-1 0 1,2 0-2,3 0-36,4 0-50,5 0-84,3 0-78</inkml:trace>
  <inkml:trace contextRef="#ctx0" brushRef="#br0" timeOffset="76886.3275">21520 1633 784,'0'0'99,"0"0"-91,0 0 1,0 0 36,0 0-6,0 0-25,70 0-5,-49 0-7,1 0-1,-3 0 2,1 0-3,-3-2-11,2-2-64,0 1-74,0-1-42,0-2-189</inkml:trace>
  <inkml:trace contextRef="#ctx0" brushRef="#br0" timeOffset="77159.6673">21879 1600 371,'0'0'257,"0"0"-181,0 0-50,0 0 35,0 0 18,0 0-36,74-6-25,-59 6-7,-2 0 14,-4-3 6,-4 3-2,-5 0-6,0 0-3,0 0 4,0 0-7,3 0-7,-3 0-5,0 0-3,1 0-1,-1 0-1,4 0 0,-2 0 0,-1 0 0,1 0-7,-1 0-30,-1 0-79,0 0-90,2 0-92</inkml:trace>
  <inkml:trace contextRef="#ctx0" brushRef="#br0" timeOffset="77404.1212">22139 1621 506,'0'0'333,"0"0"-282,0 0-48,0 0 0,0 0 48,0 0-16,19 0-26,-12 0-4,-3 0 2,-4 0-6,0 0-1,0 3-20,0 0-143,-6 3-123</inkml:trace>
  <inkml:trace contextRef="#ctx0" brushRef="#br0" timeOffset="77719.3911">22139 1621 726,'39'38'179,"-39"-38"-134,0 0 29,0 0-5,0 0-29,0 0-28,0 0-9,0 1 1,0 9 0,0 8 10,5 4-2,0 5-4,-5 5 2,0 1-4,0 5-1,-4-1-5,-8 3 0,-2 0-16,1-1-56,1-2-127,6-6-225</inkml:trace>
  <inkml:trace contextRef="#ctx0" brushRef="#br0" timeOffset="77923.9079">22214 2382 730,'0'0'207,"0"0"-191,0 0 15,0 0 40,0 0-22,0 0-19,0 53-20,0-40-10,0 4 1,-1 1-1,-4 6-74,0 1-131,4-3-107</inkml:trace>
  <inkml:trace contextRef="#ctx0" brushRef="#br0" timeOffset="78072.0661">22200 2729 493,'0'0'201,"0"0"-56,0 0-72,0 0-1,-1 74-10,1-64-33,0-2-17,0 1-9,0-1-3,0-1-25,0 0-138,0-1-186</inkml:trace>
  <inkml:trace contextRef="#ctx0" brushRef="#br0" timeOffset="80112.0406">22188 3177 583,'0'0'271,"0"0"-178,0 0-10,0 0 7,0 0-4,0 0-20,-5-28-15,5 28-14,0 0-5,0 0-6,0 0-6,0 0-9,0 0-6,0 11-3,0 17-2,0 10 9,0 7 0,-3 4-4,3 0-1,0-5-3,0-1 2,0-4-3,0-4-1,3-6 1,-2-9 0,2-5 1,-3-7 1,0-3-4,0-3-5,0-2-13,0 0-17,0 0-9,0-15-41,-9-9-84,-7-10-278</inkml:trace>
  <inkml:trace contextRef="#ctx0" brushRef="#br0" timeOffset="80928.3655">20022 1646 602,'0'0'175,"0"0"-69,0 0-15,0 0 15,0 0-35,0 0-18,0-16-20,0 16-8,0 0-3,0 0-8,0 3-5,0 17-4,0 10 1,0 6 25,0 2-15,0-1-12,0-1 4,0-1-3,0-6-3,0-4 0,0-4-1,0-7 1,0-4-2,0-3 1,0-1-1,0-3-27,0-2-17,0-1-35,0 0-12,0 0-104,0-1-114</inkml:trace>
  <inkml:trace contextRef="#ctx0" brushRef="#br0" timeOffset="83493.6553">18748 729 957,'0'0'164,"0"0"-115,0 0 14,0 0 3,0 0-18,0 0-25,27-41-18,4 41-4,7 1 1,3 14 2,1 2-2,-3 0-1,-6 0-1,-8-1-1,-8-3 0,-6-2 1,-8-2-2,-3-2 0,0-3-2,0 1 4,0-1 0,-3-3 3,0 1-2,3-2 1,0 0 3,-1 0 2,1-14 0,0-11-7,0-7 1,0-5-3,4-4 2,4 2 0,-2 2-4,-1 8 1,-2 5-19,-1 6-21,-2 10-41,0 5-24,3 3-102,5 0-159</inkml:trace>
  <inkml:trace contextRef="#ctx0" brushRef="#br0" timeOffset="84015.1788">19259 526 750,'0'0'224,"0"0"-151,0 0-18,0 0 21,0 0 7,0 0-39,0 0-22,-33-41-17,33 41-5,0 0 0,0 9-7,0 14 3,0 4 4,0 6 1,0-1 6,0-1-6,0-1 0,0-5-1,5-1 0,6-8 0,4-3-4,4-5-33,3-6-11,4-2-7,1-3 7,1-19 22,1-4-2,-6-8 25,-3-4 3,-7-3 3,-1 1 8,-4 3 12,-2 7 19,-3 7 5,-2 9 6,-1 4-4,0 6-8,0 4-13,0 0-13,0 0-15,0 9-2,0 16-4,0 8 6,0 8 3,2-2-1,1-3 0,3 0-1,2-5-1,3-6 0,4-1 0,0-7-16,1-5-48,-1-3-51,0-8-47,-3-1-182,-3-5-262</inkml:trace>
  <inkml:trace contextRef="#ctx0" brushRef="#br0" timeOffset="84311.239">19594 566 345,'0'0'519,"0"0"-430,0 0-55,0 0 19,0 0-32,0 0-17,18-40-4,12 40-1,1 0 1,-4 0 0,-6 0 1,-8 0 0,-5-5 2,-7-7 45,-1-5 42,0-1-10,0-1-21,0 8-18,0 0 2,0 8-5,0 3-15,0 0-20,0 0-3,0 20-14,0 13 11,0 11 1,0 7-5,0 4-35,0 1-19,0-1-53,-6-5-34,-4-7-199,-6-7-409</inkml:trace>
  <inkml:trace contextRef="#ctx0" brushRef="#br0" timeOffset="84691.1374">19000 1221 845,'0'0'240,"0"0"-191,0 0 8,0 0 36,0 0-20,0 0-48,0 0-24,32-33 0,18 15-1,8-1 3,3 1-3,2 1 0,0 2 0,-9 2 0,-10 2-1,-11 5-8,-14 6-37,-6 0-27,-10 0-15,-3 3-52,-11 12-84,-19 4-31</inkml:trace>
  <inkml:trace contextRef="#ctx0" brushRef="#br0" timeOffset="84937.1451">19049 1396 623,'0'0'304,"0"0"-227,0 0-54,0 0 24,0 0 16,0 0-5,36-2-18,11-18-15,8-2-12,3-3 0,0 3 0,0 3-9,-4 3-2,-12 0-1,-6 6-1,-13 4-14,-9 1-47,-2 5-47,-8 0-114,1 0-56,-1 0-47</inkml:trace>
  <inkml:trace contextRef="#ctx0" brushRef="#br0" timeOffset="85052.1911">19571 1246 318,'0'0'268,"0"0"-46,0 0-67,0 0-44,0 0-47,0 0-19,0 5-16,0-5-21,0 5-8,-5 6-28,-9 3-61,-6 0-212</inkml:trace>
  <inkml:trace contextRef="#ctx0" brushRef="#br0" timeOffset="90334.721">18138 6281 1078,'0'0'112,"0"0"-52,0 0-42,0 0 19,0 0 12,0 0-24,0 0-14,80-64-5,-26 64-4,-5 21 0,-11 10-1,-15 6-1,-13 4 0,-10 0-4,0-1-1,-17-8 3,2-11 1,6-7 1,5-10 0,2-4 1,2 0 3,0-2 11,6-22-5,13-7-7,4-8-3,1-3 0,-2-3 0,-1-2 0,-6 2-1,-4 7-19,-4 13-29,-4 12-48,1 10-40,2 3-177,8 0-242</inkml:trace>
  <inkml:trace contextRef="#ctx0" brushRef="#br0" timeOffset="90769.5482">18894 6163 892,'0'0'205,"0"0"-166,0 0-14,-86-34 55,81 34 2,2 0-35,-2 7-39,-3 18-7,-3 12-1,0 7 2,0 5-1,4-4 0,0 1-1,6-5 0,1-7 1,0-6-2,6-7 0,9-8-18,6-7-9,4-6-15,7 0 12,3-19 10,4-9 12,-1-11 7,0-8 2,-7-4 0,-8 1 2,-4 3 11,-6 9 22,-5 13-5,-3 9 7,-4 12 6,-1 4-12,2 0-29,1 28-1,1 11-1,1 6 13,-4 6-5,1-2-7,-2-2 2,4-3-3,-1-5-4,3-7-38,2-6-45,8-8-62,-3-9-117,4-9-173</inkml:trace>
  <inkml:trace contextRef="#ctx0" brushRef="#br0" timeOffset="91054.928">19211 6331 738,'0'0'223,"0"0"-153,0 0-70,0 0-3,0 0 3,0 0 4,100-1-4,-57 1-5,-4-4-17,-8-13 19,-7-4 3,-9-3 5,-6-2 48,-4 4 41,-3 4 6,-2 11-12,0 2-20,0 5-29,0 0-30,0 20-8,0 10-1,0 9 12,0 2-5,0 2-7,0 1-1,0 0-13,1 2-66,9-5-93,3-12-244</inkml:trace>
  <inkml:trace contextRef="#ctx0" brushRef="#br0" timeOffset="91353.3151">19967 6284 1057,'0'0'160,"0"0"-141,0 0-4,0 0 16,0 0 12,0 0-31,52 5-12,-19-5-3,-1 3-68,-7 2-71,-15 7-193,-10 5-183</inkml:trace>
  <inkml:trace contextRef="#ctx0" brushRef="#br0" timeOffset="91474.9887">19963 6501 795,'0'0'202,"0"0"-108,0 0-37,0 0 1,0 0-1,0 0-41,3 28-16,35-28-2,7 0-92,3-10-159,-9-4-432</inkml:trace>
  <inkml:trace contextRef="#ctx0" brushRef="#br0" timeOffset="92516.8851">20820 5651 725,'0'0'103,"0"0"-70,0 0-32,75-84-1,-49 61 26,-1-4 49,-7 1 4,-8 0-40,-7 2-19,-3 3-2,-4 1 10,-20 5-4,-9 5 7,-6 8-3,-4 2-8,-2 19-6,6 24 0,7 18 3,12 21 5,14 21 0,6 10-10,12 8-6,17 3-1,0-8-2,-5-10-2,-12-4-1,-12-17 0,0-11-1,-16-15 1,-10-15 0,3-12 2,3-11-1,8-11 1,8-6-1,4-1-1,0-1 0,7 2 0,22 0 0,10 4 0,9 4 1,3 5-1,-3 10 0,-5 14 0,-12 19-1,-14 25 2,-15 23 0,-4 22-1,-32 18 1,-11 5 19,-7 6 4,5-13-8,9-9 10,12-12-8,14-18-4,12-13-6,0-23-4,18-19-3,6-17-1,5-14-14,3-13-24,8-8-20,5-17-49,6-22-60,1-21-262</inkml:trace>
  <inkml:trace contextRef="#ctx0" brushRef="#br0" timeOffset="93711.8792">21719 5722 804,'0'0'103,"0"0"-74,0 0 30,0 0 15,0 0-15,0 0-22,-44-33-19,41 36-14,-4 15-1,-3 12 0,-1 7 13,3 7 9,1 5-4,6 1 3,1-4-6,0-6-5,10-10-6,8-6-3,6-6 0,6-10-2,-1-8-1,4 0 0,-3 0-1,-3-19 1,-5-7 1,-7-9 0,-6-10 3,-5-5-5,-4 0 9,0 0 21,-7 5-12,-8 8-11,-1 7 2,-1 9-7,-2 6-2,2 5-3,1 10-40,4 0-83,2 15-165,10 3-343</inkml:trace>
  <inkml:trace contextRef="#ctx0" brushRef="#br0" timeOffset="94230.0083">23122 5390 839,'0'0'199,"0"0"-140,0 0-8,0 0 45,0 0-15,0 0-31,-29-62-27,27 65-21,-1 22-2,-1 14 0,-4 13 3,1 4 2,1 2 3,3-3-4,3-4-2,0-8 0,7-5-2,10-4 0,5-7 1,2-10-1,-3-5 0,-3-8-3,-3-4-22,-3 0-30,1-6-40,-5-15-31,-2-9-217,-6-5-244</inkml:trace>
  <inkml:trace contextRef="#ctx0" brushRef="#br0" timeOffset="94394.178">23099 5555 912,'0'0'170,"0"0"-136,0 0-8,0 0 27,0 0-17,0 0-34,-19-8-2,54 8-51,10 0-38,10 0-150,-1-2-103</inkml:trace>
  <inkml:trace contextRef="#ctx0" brushRef="#br0" timeOffset="94633.7929">23687 5392 839,'0'0'212,"0"0"-157,0 0-11,0 0-2,0 0-20,-93 35-4,50-8-4,1 1 0,8 0 10,9-3-4,8 1 4,11-3-12,6-3-3,0-1-4,16-6 7,13 1-5,5-5-5,9-4-2,5-1-50,6-2-94,-1-2-162,-2 0-490</inkml:trace>
  <inkml:trace contextRef="#ctx0" brushRef="#br0" timeOffset="94969.445">24086 5427 824,'0'0'360,"0"0"-313,0 0-15,0 0 54,0 0-42,0 0-39,-67 28-5,57 17 1,-4 0 0,6 1 3,6-7-3,2-3-1,0-7 1,9-5-1,10-8-2,2-9 2,2-7 0,2 0 0,2-12 3,1-12-3,-4-4 3,-8-4 9,-2-4 21,-10-1 1,-4-1-16,0 7-2,-9 5-4,-12 7-11,-13 8-2,-14 10-14,-10 1-40,-6 12-40,1 10-114,8-1-325</inkml:trace>
  <inkml:trace contextRef="#ctx0" brushRef="#br0" timeOffset="98644.4555">21705 7444 563,'0'0'192,"0"0"-88,0 0-31,0 0 33,0 0-24,0 0-21,0 0-13,3-44 4,-3 44-13,0 0-7,0 0-8,0 0-6,0 0-11,0 19-7,0 16 1,0 18 4,-7 9 13,-2 5 1,4 1-12,2 2-4,3-6-3,0-5 1,0-9 0,5-11-1,7-7 0,-3-9 0,0-10 0,-1-6 0,-3-5-2,1-2 2,2 0 0,5-9 0,3-7 0,4-7-2,-5 2-11,-1-1-11,-5 0-4,-6 4-19,-3 1-43,0-1-28,0 3-104,0-4-93</inkml:trace>
  <inkml:trace contextRef="#ctx0" brushRef="#br0" timeOffset="98987.3656">21727 7740 306,'0'0'583,"0"0"-431,0 0-68,0 0-9,0 0 17,0 0-28,-41-20-33,41 20-13,1-2-16,22-3-2,11 0 1,12 0-1,0 1 0,0 1 0,-10-1-1,-9 3-1,-13 1-11,-7-3-19,-5 3-24,-2 0-42,0 0-36,0 0-238</inkml:trace>
  <inkml:trace contextRef="#ctx0" brushRef="#br0" timeOffset="99571.3102">23038 7277 899,'0'0'162,"0"0"-111,0 0 3,0 0 12,0 0-19,0 0-24,-7 17-20,7 31 8,0 14 22,0 4-10,0 2-10,-3-4-3,-3-5 0,2-4-3,4-10-7,0-4 2,0-9-1,10-9 0,3-8-1,3-8 2,-3-4-5,5-3 3,2 0-28,4-8-30,-1-9-49,0-4-60,-11-6-138,-6-3-32</inkml:trace>
  <inkml:trace contextRef="#ctx0" brushRef="#br0" timeOffset="99746.2394">23012 7553 687,'0'0'235,"0"0"-145,0 0-35,0 0-10,0 0-8,0 0-11,-12-10-14,34 10-11,13-1 1,4 0-2,4-2-6,0 1-62,-4 1-100,0-5-151</inkml:trace>
  <inkml:trace contextRef="#ctx0" brushRef="#br0" timeOffset="100274.8693">23546 7388 972,'0'0'160,"0"0"-128,0 0 6,0 0 41,0 0-5,0 0-33,-33-22-20,33 22-18,0 0-3,14 6 0,13 4 1,12 5 1,8-1 2,1 0-1,0-1-2,-9-4-1,-8 0 0,-12-5-2,-8-1-3,-8-3-1,-3 1 4,0 5-2,-6 6 1,-17 9-1,-6 5 2,-4 4 2,1-3 0,7-3 3,5-2-3,6-5-2,3-5 2,5-1 0,3-4 1,0-1 2,3-3-3,0 2-2,0-2 2,0 0 2,0-2-2,0-1-4,0 0-13,0 2-47,0-1-31,0 3-36,8-1-87,5-3-120</inkml:trace>
  <inkml:trace contextRef="#ctx0" brushRef="#br0" timeOffset="100662.9869">23970 7706 957,'0'0'179,"0"0"-153,0 0 28,0 0 24,0 0-7,0 0-40,0-15-21,0 15-2,0 0-6,0 0 6,0 0-1,0 0-7,-1 0 0,-10 11-2,-8 11 0,-9 14 2,-1 3 6,-3 2-3,6-2-2,3-3 1,7-5 0,4-5-1,6-10 1,1-3-4,4-8 4,1-4-2,0-1 0,0 0 0,0 0-2,0 0-4,1-1-15,15-12-18,7-6-84,9-6-85,2-4-202</inkml:trace>
  <inkml:trace contextRef="#ctx0" brushRef="#br0" timeOffset="101214.0681">24455 7394 898,'0'0'91,"0"0"-68,0 0 22,0 0 1,0 0-7,0 0-20,-33-45-15,24 43-3,-4 2 0,-2 0 3,-5 2 2,-2 12 0,-2 5 1,2 6 6,-1 6 0,5 3 4,2 2 4,4-1-8,7 0-2,5-5-3,0-3-6,2-3 4,10-5-4,5-4-1,2-5 1,3-5 0,2-3-2,1-2 0,-1 0 1,0-10-1,-3-8 1,-3-7 0,-6-3 1,-6-2 28,-5-3 6,-1 0-15,0 3-3,0-1 0,-9 2 2,-2 3-10,0 0-6,0 5 4,-2 4-5,0 2-3,-4 6 0,-2 4-5,-5 5-23,-4 0-32,-4 18-70,-1 8-50,-1 0-232</inkml:trace>
  <inkml:trace contextRef="#ctx0" brushRef="#br0" timeOffset="101862.7771">22533 8653 969,'0'0'131,"0"0"-101,0 0-2,0 0 33,0 0-6,0 0-25,81-19-25,8 4-3,20-4 1,12-3 9,3 0-3,-5-3-8,-5 4 1,-9 2-1,-12 2-1,-15 2 3,-16 5-3,-19 0 2,-16 6-2,-15 1 2,-9 3-1,-3 0-1,0 0 0,0 0 0,0 0-3,-6 0-19,-16 15-17,-8 3-7,-4 5-51,-2-1-95,-1-2-112</inkml:trace>
  <inkml:trace contextRef="#ctx0" brushRef="#br0" timeOffset="102282.7877">22541 8825 804,'0'0'187,"0"0"-120,0 0-63,0 0 1,0 0 27,0 0 4,34 0-13,55-1-10,19-10-2,5-1-6,4-4-1,-1 0 1,-7 1-1,-6-1-1,-14 3 3,-14 0 5,-11 2-3,-13 1 8,-12 2 7,-11 1-6,-13 3 1,-6 1 8,-8 2-1,-1 1-11,0 0-5,0 0-7,0 0-2,0 0 0,0 0-1,0 0-26,0 0-49,-7 11-4,-3 3-47,-3-2-151,2-4-84</inkml:trace>
  <inkml:trace contextRef="#ctx0" brushRef="#br0" timeOffset="145384.0403">5743 8901 608,'0'0'161,"0"0"-137,0 0-14,0 0 6,0 0 61,0 0 17,15-79-60,-15 68-12,0 1-8,0-2 13,-6 4-2,-15-1-10,-3 5 2,-7 4-4,-3 0-6,-4 0 4,5 10 7,5 5-4,10 4-10,9 6-1,9 8 0,12 14 5,27 10-4,19 8-1,15 6 2,9 0-2,0-2-2,-4-3 3,-14-8-4,-15-6-14,-21-9-22,-20-5 5,-10-3 7,-41-3 0,-18-5 24,-14-6 0,-8-6 11,2-8 10,8-7 14,14 0 2,17-7 17,15-8-24,18-6-14,9-5-14,9-2-2,24-3-4,13 2 4,5 4-1,1 3-19,-3 7-42,-6 3-43,-7 5-131,-10 0-360</inkml:trace>
  <inkml:trace contextRef="#ctx0" brushRef="#br0" timeOffset="145940.1888">6275 8976 426,'0'0'621,"0"0"-589,0 0-24,0 0 14,0 0 53,0 0-2,-84-58-38,68 64-23,-4 19-7,-3 12 4,4 9 7,1 4-1,9 6-5,7-2-6,2 1 2,0 1-6,11-5 2,8-6-1,5-12-1,8-9-9,8-11-19,5-10-17,8-3-13,4-14-22,1-19 0,-1-14-70,-12-7 94,-11-7 56,-7 1 0,-10 0 17,-6 5 29,-5 8 34,-4 9-19,-2 11-14,0 13 11,0 6 9,-2 7-18,-1 1-7,-3 3-22,-2 23-17,0 11 5,2 9 2,4 1-5,2-2-2,0-2-1,14 0 0,4-4-1,4-3-1,5-8-4,7-7-35,5-13-66,4-8-55,0-8-275</inkml:trace>
  <inkml:trace contextRef="#ctx0" brushRef="#br0" timeOffset="146273.2809">6738 9018 973,'0'0'101,"0"0"-80,0 0 12,0 0-11,0 0-18,0 0 6,55 32-5,6-32-5,2 0-27,-9-11 7,-7-6 2,-12-2 14,-13-2 4,-11-4 11,-7 3 30,-2 0 7,-2 6 21,0 6-10,0 5-7,0 5-14,0 5-38,2 21 0,7 11 0,-1 17 18,0 2-6,-4 2-10,2-2 0,-2-5 1,1-1-6,1-4-2,0-4-66,0-12-65,9-11-100,2-15-450</inkml:trace>
  <inkml:trace contextRef="#ctx0" brushRef="#br0" timeOffset="146567.9332">7596 9076 1016,'0'0'173,"0"0"-155,0 0-15,0 0 14,0 0 2,0 0-3,112-17-16,-66 11-38,-10 4-112,-12 2-234</inkml:trace>
  <inkml:trace contextRef="#ctx0" brushRef="#br0" timeOffset="146701.3063">7621 9263 1016,'0'0'132,"0"0"-124,0 0 6,0 0 43,0 0-11,0 0-46,51 25 0,10-41-66,10-7-167,-3-6-510</inkml:trace>
  <inkml:trace contextRef="#ctx0" brushRef="#br0" timeOffset="147876.3768">8533 8522 886,'0'0'143,"0"0"-108,0 0-19,0 0 51,0 0 8,0 0-15,-44-31-33,44 31-24,0 0 3,0 0-6,0 0 1,0 0-1,0 0 0,0 0-4,0 0 0,0 0 2,0 0-4,0 0-2,-1 0-6,1 0-1,0 0 11,0 0 4,0 0 1,0 0-1,0 0 4,0 0 0,0 0-1,0 0 3,0 0-4,0 0-2,0 0-3,0 0-7,0 0 0,0 0 2,0 0 4,0 0 1,0 0 3,0 0 0,0 0 0,0 0-10,0 0-15,0 0 7,0 0 2,0 0 10,0-3 5,0 3 1,0 0 1,0-5 5,0 3 13,0-4-4,0-1-13,0 4 24,0-1-5,0-3-21,0 0 16,0-1 0,0-1-11,0 1 12,0 4 4,0 0-15,0 3 8,0 1 5,0 0-10,0 0-9,0 9-5,0 18-7,7 16 12,6 11 8,0 0-3,0 2 1,2-6-6,-3-2 1,1-5 2,-2-7 0,-5-5-2,2-8-2,-5-6 0,-2-6 1,-1-5 0,3-5 1,-3-1 0,0 0-1,1 0 2,-1 0 0,0-5 4,0-15-6,-16-7-10,-6-1-4,-11 5 8,-6 5-5,0 12 9,-5 6-4,-2 0 3,6 18-2,2 10 4,8-1-2,15 4 1,12-5 2,3 0-4,15-1 2,21-2 2,13-10 2,15-7-2,12-6-17,-1 0-32,-2-5-53,-9-5-68,-15-3-222</inkml:trace>
  <inkml:trace contextRef="#ctx0" brushRef="#br0" timeOffset="148102.7439">8375 9272 1182,'0'0'62,"0"0"-62,0 0 0,0 0 9,143 3 41,-61-7-33,9-10-11,-1 4-6,-10 3-45,-14 1-129,-20 6-319</inkml:trace>
  <inkml:trace contextRef="#ctx0" brushRef="#br0" timeOffset="148745.1827">8570 9528 936,'0'0'186,"0"0"-175,0 0 0,0 0 76,0 0-5,0 0-47,10 22-31,12 2 31,3 12 8,-3 8-23,-8 10-5,-1 6-11,-4 1-1,3-3-1,-3-7-1,0-10 1,0-7-1,-2-13 2,-2-6-3,-4-10-6,-1-3-1,0-2-3,0 0 4,0-15-1,-18-12-1,-8-5-6,-9 0 12,-4 2-1,-1 4 3,-2 11-3,8 10 3,3 5 6,4 2 7,6 22-7,0 7 0,7 6-3,12 1 1,2-1-3,24-5-2,22-6-5,13-7-11,10-10-33,1-9-21,-1 0-21,-6-22-2,-8-6 31,-8-4 29,-11-6 34,-12-2 32,-12-3 17,-4 5 15,-7 6 27,-1 8-36,0 11 7,0 8-2,0 5-12,0 0-33,0 17-15,0 21-3,0 17 3,7 10 17,-1 2-12,3-4 2,2-8-5,2-8-2,1-12-3,2-7 3,-2-7-2,5-9-2,0-5-33,1-7-48,5-3-57,-1-21-138,-6-11-461</inkml:trace>
  <inkml:trace contextRef="#ctx0" brushRef="#br0" timeOffset="148889.2433">9155 10003 915,'0'0'222,"0"0"-187,0 0-12,0 0 45,0 0-50,0 0-18,55-32 0,-9 16-113,-5-2-142,-5-4-658</inkml:trace>
  <inkml:trace contextRef="#ctx0" brushRef="#br0" timeOffset="149495.8131">9038 8563 942,'0'0'133,"0"0"-77,0 0-16,0 0 5,0 0-18,0 0-13,-40 113 25,37-60-21,3-1-12,0-2-5,23-6 3,2-4-4,3-11 0,-1-10-3,0-10-1,-1-9-4,-3 0 0,1-18 8,-6-10 1,-2-7 3,-3-9 4,-5-4-5,-5-7 12,-3 6-6,0 5-1,0 11 2,-11 9-10,-2 12 0,3 6-6,0 6-66,4 0-63,6 17-148,3-1-46</inkml:trace>
  <inkml:trace contextRef="#ctx0" brushRef="#br0" timeOffset="149931.2178">9574 8593 520,'0'0'505,"0"0"-436,0 0-2,0 0 30,0 0-14,0 0-39,-4-46-29,-2 55-15,-6 18 2,-2 16-1,-2 10 27,4 3-18,6 2-3,4-4-4,2 0-3,2-5-2,15-6 0,8-10-35,6-10-18,10-13-48,6-10-6,5-6-84,-4-22-79,-6-9 93,-15-7 64,-8-5 115,-10 0 115,-6 0-1,-3 6 56,0 8-22,0 11-15,-3 11-46,-1 7 15,2 6-22,2 2-54,0 25-26,0 11 3,0 13 39,5 1-17,6 2-12,-1-3-8,2-3-5,1-9 0,2-12-40,6-12-28,2-13-62,3-2-81,-4-27-258</inkml:trace>
  <inkml:trace contextRef="#ctx0" brushRef="#br0" timeOffset="150210.7567">10008 8738 830,'0'0'143,"0"0"-72,0 0-29,0 0-14,0 0-20,0 0 9,81 2-2,-42-2-2,-7 0-5,-3-14 12,-10-5 28,-7-3-2,-7-3 11,-5-1-4,0 5-2,0 9-9,0 8 2,0 4-6,0 0-29,0 23-9,0 17-7,0 18 7,0 12 7,0 4-7,1 5-2,4 2-59,-4 5-35,-1-2-95,0-9-247</inkml:trace>
  <inkml:trace contextRef="#ctx0" brushRef="#br0" timeOffset="152048.8373">11955 9312 1062,'0'0'153,"0"0"-122,0 0-31,0 0-6,0 0-5,0 0-12,-3 120-71,-18-53-245</inkml:trace>
  <inkml:trace contextRef="#ctx0" brushRef="#br0" timeOffset="153299.8138">5791 10309 682,'0'0'152,"0"0"-80,0 0-38,0 0 45,0 0-3,0 0-16,7-15-25,57-3-10,33-2 1,21-4 3,19 4-12,15 1-3,5-2 1,6 3-13,-11 1-2,-9 4 0,-24 1-1,-25 3 1,-26 3-4,-26 4 3,-23 2 2,-13 0-3,-6 0 4,0 0-1,0-2 7,0 2 3,0 0-5,0 0-4,-3 0-2,-3 0 0,-2 0-5,0 6-31,3 1-37,2 2-11,0 1-87,-3-3-151</inkml:trace>
  <inkml:trace contextRef="#ctx0" brushRef="#br0" timeOffset="155476.1275">8706 10774 641,'0'0'176,"0"0"-124,0 0-6,0 0 49,0 0-23,0 0-15,0 0-29,64-2-10,36-9 19,28-3-7,28-1-12,18 1-6,16-4-12,4 1 8,-5-1-8,-17 2 2,-28 1-2,-28 2-2,-30 2-4,-30 1 1,-23 3 5,-17 2 1,-11 4 0,-5 0 0,0 1 10,0-2 5,0 2 2,0 0-10,0-2-6,0 2 1,0 0-1,0-1-2,0 1 0,0-3 0,0 3 5,0-2-5,0 2-5,0-1-35,0 1-17,0 0-30,0 0-98,0-4-242</inkml:trace>
  <inkml:trace contextRef="#ctx0" brushRef="#br0" timeOffset="157251.2699">13444 8701 745,'0'0'145,"0"0"-84,0 0 9,0 0 8,0 0 8,0 0-21,-24-50-42,24 53-23,0 18-11,0 11 11,0 14 11,0 5-4,6 1-4,11-1-2,7-4 0,7-8 2,8-10 0,1-8-3,0-13 0,-3-6-5,-2-2-9,-7-10 13,-4-15 1,-5-6 6,-5-6-1,-2-6-3,-8 0 7,-1 3 2,-1 7 8,-1 11 7,-1 11-1,0 7 8,0 4-6,0 0-23,0 8-4,3 19-12,2 15 12,5 7 5,2 4-4,4-2 2,1-4-2,1-6-1,-2-7-39,4-6-33,2-5-63,5-11-84,6-12-263</inkml:trace>
  <inkml:trace contextRef="#ctx0" brushRef="#br0" timeOffset="157679.4294">14237 8742 963,'0'0'126,"0"0"-92,0 0-13,0 0 45,0 0-3,0 0-63,-56 2 1,52 36-1,2 5 12,2 0-9,0 2-2,9-7 3,6-2-2,6-5-4,3-10-1,2-5-19,2-8-26,0-8-2,0 0 11,-2-8 23,-4-14 14,-5-7 2,-4-5 8,-3-4 15,-2 0 5,-1 2 8,-1 7 12,-3 9-11,0 10 2,-3 6-3,0 4 0,3 0-28,3 9-8,6 18-1,2 8 1,0 6 9,0 1-6,-2 1-1,1-6-2,-2-3 0,2-5-44,1-8-32,-1-8-34,3-10-64,1-3-211</inkml:trace>
  <inkml:trace contextRef="#ctx0" brushRef="#br0" timeOffset="157978.1419">14604 8882 14,'0'0'815,"0"0"-687,0 0-78,0 0-2,0 0-6,0 0-40,-5-44 1,41 50-3,7-3 0,2-3-4,-4 0-9,-5-1-6,-6-12 19,-10-8 0,-4-3 15,-7-4 30,-4-2 1,-4 6 22,-1 9 1,0 7-15,0 8-2,0 0-26,0 0-26,3 20-4,4 13 4,1 10 4,-1 6 3,1 1-6,-1 3 1,-2 3-2,-1 3-57,-2-2-89,1-9-183</inkml:trace>
  <inkml:trace contextRef="#ctx0" brushRef="#br0" timeOffset="158385.7901">15416 8911 1022,'0'0'175,"0"0"-130,0 0-30,0 0 9,0 0 13,0 0-37,83-48 0,-30 43-59,-1 5-87,-8 0-141,-11 0-254</inkml:trace>
  <inkml:trace contextRef="#ctx0" brushRef="#br0" timeOffset="158511.2291">15527 9008 871,'0'0'208,"0"0"-190,0 0-4,0 0 26,0 0 20,0 0-46,12 9-14,42-9-58,16-10-131,7-10-482</inkml:trace>
  <inkml:trace contextRef="#ctx0" brushRef="#br0" timeOffset="160494.4213">16610 8036 1115,'0'0'49,"0"0"7,0 0-43,0 0 18,-27-73 44,27 73-24,0 0-42,0 22-9,9 21-7,6 22 7,3 8 8,0 6-4,-4-2 1,3-7-4,-3-7 1,-4-5 0,1-10-2,-4-10 0,-2-11 0,-4-10-1,-1-10 1,2-4-5,-2-3-8,0 0 4,0-10 8,-10-15 0,-12-12-18,-9-3 13,-6 2 5,-5 6-3,-3 10 4,0 8 2,7 13 3,3 1 4,5 13-5,5 15 1,5 9-3,9 4 2,11-3-2,0-3-2,24-4-1,13-3 0,11-8-18,11-4-49,8-11-65,4-5-123,-1-5-250</inkml:trace>
  <inkml:trace contextRef="#ctx0" brushRef="#br0" timeOffset="160783.6715">16977 8307 1075,'0'0'164,"0"0"-116,0 0-5,0 0-5,0 0-26,0 0-7,18 31-5,18 7 13,3 4-10,-1-3-3,-8-3 0,-9-5-4,-8-8-15,-8-9 2,-5-7 7,0-4 9,0-3 1,-15 0 14,-1-8 4,-2-8-4,7-7-9,7-7 5,4-7-10,7-2-38,26-5-50,15 7-2,10 7-63,2 8-300</inkml:trace>
  <inkml:trace contextRef="#ctx0" brushRef="#br0" timeOffset="161173.5248">17544 8260 922,'0'0'164,"0"0"-136,0 0 12,0 0 22,0 0-6,-79 87-26,72-46-15,5-1 3,2 1-5,0-3-6,9-4-5,12-8-2,3-6 0,4-8-3,3-8-32,7-4-6,4-6-1,1-17-3,-4-8 38,-8-5 7,-6-3 3,-8-4 9,-6 0 29,-1 8-3,-6 5-3,-1 12 22,-3 9-11,0 7 1,0 2-27,2 13-20,2 17 0,5 10 10,1 7 12,-1-2-17,3 0-4,-3-3-1,0-7 0,-1-7 0,0-9-45,-1-7-32,-1-9-72,-2-3-99,2-21-226</inkml:trace>
  <inkml:trace contextRef="#ctx0" brushRef="#br0" timeOffset="161438.8375">17941 8337 800,'0'0'196,"0"0"-117,0 0-20,0 0-22,0 0-23,0 0-11,84-13 0,-45 13-2,-1-2 0,-5-12 0,-9-1 2,-6-6 27,-5-4 34,-4 2 8,-4 0-14,-2 8 0,0 10-20,-3 5-6,1 0-24,5 22-8,3 14 0,1 13 0,1 12 1,-5 8-1,-3 4-44,0 7-57,-3 0-72,0-9-130</inkml:trace>
  <inkml:trace contextRef="#ctx0" brushRef="#br0" timeOffset="161813.1549">16491 9306 886,'0'0'295,"0"0"-213,0 0-56,0 0 2,0 0 1,100-37 14,4 17-15,19-3-18,8 3 0,5 0-9,-7 3 3,-14 7-4,-21 5-5,-27 5-59,-27 0-74,-26 11-87,-14 10-208</inkml:trace>
  <inkml:trace contextRef="#ctx0" brushRef="#br0" timeOffset="162488.0623">16938 9526 903,'0'0'220,"0"0"-176,0 0 10,0 0 10,0 0-7,0 0-40,-4 89 1,4-24 37,0 6-29,1 2-16,10-7-7,2-5 0,-1-6-3,-3-11 5,0-11-5,-4-15 2,-2-7-3,-2-8 1,-1-3-8,0-2-3,0-18 2,-1-11-18,-17-5-3,-5-3 11,-4 3 17,-4 7 0,0 10 1,-4 8 2,-2 11 9,1 1 0,1 24 4,0 8-1,10 9 1,10 1-7,13-1-7,2-4 0,30-4-5,20-9 0,14-11-28,13-10-28,8-4-59,1-18-29,-3-14-94,-10-11 54,-9-6 188,-21-5 1,-13-5 142,-15-3-30,-8 1-2,-7 5-14,0 7-26,-5 13 46,-6 9-48,4 13-13,1 10-5,3 4-11,-1 0-30,-1 25-9,0 24 0,2 16 1,3 13 14,0 4-4,8-1-10,13-3 7,1-11-8,2-9 0,-2-8 0,-1-13 0,-6-12 0,-2-9-1,-3-9-15,-3-7-5,4 0-38,8-7-12,5-16-42,3-9-95,-2-4-206</inkml:trace>
  <inkml:trace contextRef="#ctx0" brushRef="#br0" timeOffset="162731.0148">17477 9965 1038,'0'0'151,"0"0"-94,0 0 3,0 0 4,0 0-21,0 0-41,67-22 14,-3 13-5,3 1 0,-2 3-7,-13-1-2,-15 3-1,-13-1-2,-15 3-6,-6 0-32,-3 1-45,0 0-77,-11 0-247</inkml:trace>
  <inkml:trace contextRef="#ctx0" brushRef="#br0" timeOffset="163853.8622">13858 11389 928,'0'0'152,"0"0"-106,0 0-45,-84 8 1,78-7-1,3-1 19,2 2 37,1-2 20,0 0-35,28 0-35,47-3-1,53-16 2,60-10-3,52-5 1,45-3-3,30 4 2,16 2 2,7 3-7,-3 2-1,-16 3-1,-15 1 0,-20 4 0,-27 2-7,-23 3 9,-33 3-2,-34 2 2,-37 1-1,-37 1 1,-34-3 0,-24 6 0,-19 0 4,-12 0 9,-4 3 13,0 0-3,0 0-2,0 0-8,0 0-7,0 0-1,0 0-5,16 0-9,9 0 9,8 0 1,3 0 2,-5 0-2,-4 0 0,-7 0-1,-4 0-9,-3-5 9,-4-6-6,0-1 0,1-3 3,-1-3-2,-1 0 5,2 0-1,-4-5 1,3-1 1,-3-2 1,1-7-4,-4-5 3,0-3-1,0-8 0,-1-1 0,1-4 0,0-4 1,-2-2 0,1-5 0,-1 2-2,-1 6 4,0 8-3,0 6 0,0 8 0,-3 5-3,-7 2-2,-5 3-24,-3 1-23,-6 1-40,-7 5-44,-2 2-167,-2 5-133</inkml:trace>
  <inkml:trace contextRef="#ctx0" brushRef="#br0" timeOffset="166087.1488">17451 7956 1005,'0'0'88,"0"0"-72,0 0-6,0 0 33,0 0 28,0 0-22,0 0-20,7-32-27,30 1 1,14-5-3,11 3 4,7-2 4,7 1-8,-3 1-8,-4 3 8,-10-1 0,-10 8 2,-14 4-1,-13 7 2,-11 5-1,-8 4 0,-3 2 8,0 1 5,0-2-4,0 2-8,0 0-3,0 0 0,0 0-1,-2 0-26,-14 2-33,-10 15-48,-14 5-33,-3-2-302</inkml:trace>
  <inkml:trace contextRef="#ctx0" brushRef="#br0" timeOffset="167002.978">10108 8243 851,'0'0'151,"0"0"-88,0 0-35,0 0-1,0 0 30,0 0-7,-37-71-30,61 53-15,12-3-5,17-2 0,10-3 3,10-2-4,5 0 1,-5-1 0,-9 2-2,-12 5 3,-19 4-1,-14 8 3,-13 4 3,-4 0 0,-2 1-5,0 0-1,-3 2-66,-18 3-22,-12 3-163,-12 17-112</inkml:trace>
  <inkml:trace contextRef="#ctx0" brushRef="#br0" timeOffset="168616.6051">6172 8513 746,'0'0'167,"0"0"-142,0 0-9,0 0 33,0 0 12,0 0-27,-5 3-4,5-3-11,0 0 3,0 0 16,14-12 6,13-10-20,15-9-8,15-7-6,7-3 0,9-5 6,-3-1-16,-6 0-2,-7 5 2,-11 3 5,-8 10-5,-13 8 2,-7 10-2,-11 3 2,-4 4 2,-1 1-1,-2 2 2,0 1-3,0 0-2,0 0 0,0 0-1,0 0-50,0 10-73,-11 17-30,-13 4-208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6T05:05:21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 1227 365,'0'0'250,"0"0"-193,0 0-7,0 0 15,0 0 26,0 0-13,-13-6-9,13 5-25,0 1-18,0 0 1,0 0 4,0 0-3,0 0-13,0 0-15,0 24 0,7 24 0,7 29 0,-1 15 13,-1 4 3,0-5-9,1-12-5,1-14-1,-1-13 0,-4-14 0,-3-10-1,-5-11 1,1-6-1,-2-5 0,0-6-2,0 0-14,0 0-18,-7-4-27,-7-17-100,-1-10-93,5-7-28</inkml:trace>
  <inkml:trace contextRef="#ctx0" brushRef="#br0" timeOffset="477.6142">1446 1466 217,'0'0'476,"0"0"-356,0 0-71,-58-72 10,58 55 7,0-2 8,0 3-46,19-1-17,8 0-11,10 1 2,5 5 0,4 6 0,1 5-1,-4 0 1,-9 15-2,-7 11-2,-12 7 0,-15 8-8,0 6-1,-25 1 1,-8-3 3,-3-9 2,0-7 5,6-8 0,4-7 5,2-1 0,12-6 5,3-3-2,7 0-1,2 2-6,0 2-1,14 5 3,11 0 1,5 2 0,6-1 2,3 0-5,2 1 1,-2-1-1,0 3-1,-6 0 0,-8 1-17,-7 0-55,-6-1-89,-6-4-84,-3-7-268</inkml:trace>
  <inkml:trace contextRef="#ctx0" brushRef="#br0" timeOffset="900.7186">2012 1707 924,'0'0'167,"0"0"-160,0 0-7,0 0-7,0 0 7,0 0 5,38 5 1,-8-5-4,-3-7-2,-3-3-11,-3 0-6,-8-2-7,-4-1 11,-6 4 7,-3-3 6,0 4 5,0-2-1,-15 3 1,-1 3 6,-5 1 4,3 3 8,-6 0-4,2 14-4,-2 9 2,6 3-6,5 6 6,5 1 1,5 1-11,3-2-3,0-6-1,12-3-2,7-8 0,5-3-2,3-7-4,10-4-52,4-1-59,3-6-183,1-13-425</inkml:trace>
  <inkml:trace contextRef="#ctx0" brushRef="#br0" timeOffset="1291.3549">2428 1338 602,'0'0'100,"0"0"-35,0 0 10,0 0 42,0 0-12,0 0-47,-3-50-27,3 61-16,7 20-14,4 19 57,2 11-11,-2 3-32,-1 0-8,-3-6 0,1-3-6,1-7-1,3-3-1,-2-8-11,-1-9-35,3-7-15,0-11-27,4-4-99,-2-6-90,4-7-283</inkml:trace>
  <inkml:trace contextRef="#ctx0" brushRef="#br0" timeOffset="2132.9735">2341 1710 294,'0'0'133,"0"0"-102,0 0 30,0 0 22,0 0-3,0 0-13,-7-8-30,5 5-1,-1 0-3,0 3 3,-4 0 1,-2 0-11,-6 0-12,-4 12-10,-4 12 10,4 5 13,4-1 5,9-1-10,6-5-14,0-3-3,18-6-3,9-6 1,8-3 0,3-4-3,-2 0-28,-5-6-65,0-6-60,-10-5-50,-4 4-158</inkml:trace>
  <inkml:trace contextRef="#ctx0" brushRef="#br0" timeOffset="2419.4833">2507 1532 931,'0'0'175,"0"0"-123,0 0-42,0 0 13,0 0 13,0 0-16,31-22-14,20 12-6,10 0-13,-4 0-59,-7 0-87,-12-2-164,-10 0-356</inkml:trace>
  <inkml:trace contextRef="#ctx0" brushRef="#br0" timeOffset="4517.2995">3150 1639 579,'0'0'127,"0"0"-127,0 0-11,0 0 11,0 0 7,0 0-1,-13 0-6,20 0-1,-4-6-10,-3-1 7,0-3 4,-3 0 2,-15 4 5,-9 2 33,-3 4 23,-6 3 19,-4 17-10,3 5-13,7 7-17,6 0-20,9 2-9,8-3-5,7-2-7,0-7 1,0-5-2,10-7 0,2-7-1,3-3-1,2 0-2,-1-9 4,-1-9 2,1-3 1,-5-2-3,1-1 1,0 3 0,0 4 6,1 6-1,-1 3 6,6 8-3,0 0-6,3 0 0,2 8-2,1 6 0,-3-1 0,2-2 0,-3-2-1,-6-5-5,2-2-4,-7-2 5,-3 0-1,-1 0 2,-5-5 3,0-11 3,0-2 0,0-1 3,0 0 8,0 2-3,0 3 2,0 1 10,4 2-12,2 4-7,2 4-3,-2 3-1,1 0-5,2 6-5,-2 9 8,1 2 2,-2-1-1,3-3-1,-6-6 1,0-2 1,0-3 0,-3-2-1,1 0 1,1 0 2,4 0 3,1-13 2,5-5-7,2-1 2,-1 2-2,-4 1 1,3 3-1,-2 1 7,-1 7 0,-1 2 3,2 3-9,1 0-1,1 8-6,4 6 6,-4 4 0,6-2 1,-6-1-1,1-6-1,-1-2-4,-1-3-4,-2-4-6,-1 0 11,-3 0 3,1-6 2,0-6-1,1-5 3,1-4 0,-1 1-2,1 3-1,-1 4 5,1 6 11,-2 7-1,3 6-4,7 32-6,3 23 14,2 23 24,0 13-24,1 3-17,1-8-2,2-13 2,-1-8 0,-5-11-2,-8-14-3,-8-12 0,-3-13-2,0-11 0,0-9-8,0-1-19,0-12 16,0-21-3,0-16-30,0-12 7,0-4 13,0-8-14,0-2-12,3-1 17,6 2 22,1 7 13,-1 11 3,0 15 14,-3 14 30,0 13 8,-6 6-17,3 8-4,-3 6-14,2 20-16,1 11-1,1 6 5,5 3-3,1-4-1,1-6-1,2-11 0,-2-7 0,-1-10 0,-2-5-4,2-3 1,2 0 3,3-22 2,0-9 1,4-11-2,1-4 0,1-1-1,2 4 2,4 4-2,0 12 6,3 8 11,-6 12-4,0 7 0,-2 1-10,2 19-1,0 1 0,1 2-1,1-2-1,-3-5-2,1-5-9,-3-7-5,-1-4-6,-7 0 2,2-1 6,-6-19 14,-1-6 0,-1-5 1,-5-7-1,0-5 10,0-8 5,-1-3-4,2 3-1,0 9 5,2 14 4,-1 11 7,-1 10-4,-1 7 11,-2 0-8,7 13-19,-2 21-1,1 9 0,1 10 0,2-2 0,3-2-5,6-9-5,0-10-18,6-6-20,2-9 3,4-5 0,3-5-3,1-5 12,2 0 12,-4-16 5,-4-4 8,-1-3 2,-8-2 4,-2 7 1,-8 4 12,-6 8 26,-3 5 28,0 1-5,0 0-36,0 5-23,0 9-3,0 6 2,4 0 0,2-4-2,3-2 0,6-6-5,0-6-9,4-2 7,4-2-1,2-14 8,-1-3 0,-2 1 3,1 1-3,-4 4 1,-1 2 6,-3 5 0,-2 3-2,4 2-3,3 0-2,0 1-2,4 0 2,1-3-1,-1 0-13,-2-4-7,-5 3-6,-5-2 12,-2 0 14,-4 2 1,-1 0 5,2 1 6,0 3 9,2 0-9,4 0-8,3 0-3,9-3-11,6-8-68,5-8-158,2-6-533</inkml:trace>
  <inkml:trace contextRef="#ctx0" brushRef="#br0" timeOffset="5593.9863">6584 1333 447,'0'0'0,"0"0"-14,0 0 14,0 0 20,0 0 45,0 0-13,81-69-15,-78 63 4,0 0 36,-3 3 12,0-2-34,0 1-5,0 2 2,0-2-3,0 2-19,0 0-6,0 1-5,0 1-1,0 0-4,0 0-5,0 0-6,0 0-2,0 0 3,0 0-1,0 7-1,0 23-1,0 20 7,6 28 42,-2 22-6,-1 13-16,0 7-9,2-2-9,2-6-6,4-17-4,-1-16 2,2-22-2,-5-18 1,-5-13 0,-2-12-2,0-5-6,0-9-26,-2 0-37,-4-13-23,0-18-213,2-12-228</inkml:trace>
  <inkml:trace contextRef="#ctx0" brushRef="#br0" timeOffset="6750.9415">6661 1527 415,'0'0'511,"-23"-79"-405,23 50-73,1 1-7,21 10 1,10 3-12,8 9-8,1 6-4,-5 8-3,-11 20 0,-16 10-1,-9 9-1,-9 4 2,-16-5-3,-1-8-2,7-11-4,7-11-1,12-9 8,0-7-13,9 0-10,15 0 8,13-19-30,2-6-20,1-7 21,-2-2 22,-3 3 7,-8 2 17,-3 7 0,-6 9 37,-5 6 24,-1 7-4,0 0-21,0 9-6,1 6-8,1 1-7,-2 0-12,-5-4 0,-1-5 0,-1-1-2,-2-3 0,-3-3 0,1 0 4,1 0 3,5-16 9,4-10-8,5-4-2,2 5 18,4 7-9,-1 14-2,0 4-11,0 14-3,1 14 0,1 2 1,1-2-1,-2-7 0,-1-11-15,-5-7 9,-1-3-10,-4-10-3,-4-15 11,-1-11 2,-3-2 4,-3-3 2,0-2 0,0 2 0,0-3 11,0-2 3,4 2-5,2 11-2,0 6-1,-1 13 12,-2 10 7,-1 4 13,-1 0-22,2 15-14,4 16 1,1 11 13,-2 5 1,3 0-13,3-3-2,-1-5 0,1-7-2,-1-7 0,-5-8-2,-3-9 0,0-3-13,-1-5 3,1 0 2,5 0 10,7-13 0,6-6 0,9-4-1,1 5-9,1 6-13,-3 8-7,-3 4 16,-10 9-2,-8 24 1,-8 11-3,0 2 9,-14-5 5,-1-7 4,2-17 0,8-9 3,2-6 11,3-2-5,0 0-3,5-6 4,14-14-6,5-6-3,6-5 0,3-4-1,1 5-3,-1 3 1,-5 10-1,-7 12 1,-3 5-1,-4 0-1,2 9 4,-1-1 2,1-3-1,-1-5 2,2 0-1,-2-5 2,1-13 0,-2 0-2,-6 0 3,-3 2 8,-4 9 13,-1 3 4,0 4 2,0 0-10,0 0-22,0 11-4,0 7 1,3 1 0,14-6-1,14-2-1,11-10-8,7-1-24,6-3-19,2-10-40,-2-2-129,-10 2-172</inkml:trace>
  <inkml:trace contextRef="#ctx0" brushRef="#br0" timeOffset="7458.4648">10164 1039 690,'0'0'78,"0"0"-70,-38-76 27,38 44 70,0-3-24,3 2-44,6 3-6,2 1-3,-3 7 13,-3 7 1,-2 6 8,-1 9 9,-1 0-34,4 25-25,-1 29 2,-1 29 15,-3 20 18,0 10-21,0 3-11,0-1-1,6-9 0,6-10-2,-4-14-22,-8-16-40,0-14-27,-13-15-9,-7-13-56,-2-10-56,3-14-2,1 0-112</inkml:trace>
  <inkml:trace contextRef="#ctx0" brushRef="#br0" timeOffset="7823.8513">10071 1734 208,'0'0'122,"-14"-113"-4,14 50-54,0-4 35,14 5-24,11 10 22,7 13-8,2 16-3,4 11 1,6 11-39,-2 1-15,0 11-10,-2 12-7,-1 7-8,-3 2-5,-5-1-1,-3-4-2,-11-7 4,-7-8-3,-5-8-1,-5-4 1,0 0 3,0 0 7,0-21 24,0-9-18,3-10-13,8-5-2,7 4 6,5 7-6,0 14 2,-3 13 2,0 7 3,2 15-3,-1 15 6,3 13 15,-1 1-17,0-3-3,-5-5-5,-4-11-2,-5-13 0,-4-7-1,-3-5-26,-1-3-18,5-23-34,3-9-181,1-8-295</inkml:trace>
  <inkml:trace contextRef="#ctx0" brushRef="#br0" timeOffset="7942.2592">10948 1157 294,'0'0'478,"0"0"-478,-41 75-115,41-47-253</inkml:trace>
  <inkml:trace contextRef="#ctx0" brushRef="#br0" timeOffset="8066.4875">11112 1614 834,'0'0'168,"0"0"-168,0 0-44,0 0-34,0 0-137,0 0-280</inkml:trace>
  <inkml:trace contextRef="#ctx0" brushRef="#br0" timeOffset="8175.736">11415 1427 690,'0'0'143,"0"0"-136,0 0-7,88-29 0,-71 25-44,-8-1-156</inkml:trace>
  <inkml:trace contextRef="#ctx0" brushRef="#br0" timeOffset="9631.0039">1910 3326 419,'0'0'136,"0"0"-68,0 0-54,0 0-10,0 0 30,0 0 53,0 0-14,-42 0-31,42 0-17,0 0-11,9 0-6,6 0 3,3 0 8,4 0-9,7 0 0,5 0-3,11-5-2,15-2-2,14-1 11,17-6 2,23-7-7,20 1 3,18-7-5,15-1 5,9 1-3,5-4-7,8 3 2,-4-2-3,6 3 0,0-1 4,3-2-5,-3 1 1,0-4 0,-3 4 1,0 2 1,0 2-1,-6 0 2,-3 6-4,-12-1-1,-10 2-1,-11 2 1,-6 0 1,-7-2 3,-2 1-2,-4-1 1,-2 2-1,-7-1-1,-4 3-2,-3 0 2,-3 3 0,4-1-2,-2 0 4,4 0 0,2-1-2,6 0 2,1 0 0,0-1 0,-2 3-2,-6 4 3,2 0-2,-3 3 1,3-2 5,-4-1-5,1-2 0,-1 1 0,2-2 1,-3-1 1,-2-4-4,-1 3 0,-3-3 1,-3 3-1,-3-1 1,-3 0-1,-2 2-2,-8 0 2,-2 0 1,-5 0 0,-2-1 1,0 0-1,-4-1-1,-1 1 0,-9 1 0,-6 3 0,-5 1 0,-4 3 3,-4 0 5,-3 4-2,-10-2 6,-5 2 3,-7 0-5,-5 0 7,-5 0 7,-4 0-6,-3 0-9,-3-2-6,0 1-3,0 0-34,-9 1-85,-6-4-273</inkml:trace>
  <inkml:trace contextRef="#ctx0" brushRef="#br0" timeOffset="9782.3258">10829 2274 1118,'0'0'0,"0"0"-44,0 0-132,0 0-66,0 0-227</inkml:trace>
  <inkml:trace contextRef="#ctx0" brushRef="#br0" timeOffset="14941.6521">13441 2970 645,'0'0'102,"0"0"-52,0 0-14,0 0-16,0 0 19,-16-81 25,14 74 2,2 1-27,0 1-24,0 3 4,-1 2 0,1 0-11,0 0 1,0 0-5,0 0-2,0 0-1,0 0 3,0 0-7,0 5 3,0 13-2,0 9 2,1 7 0,4 7 5,-1 7-2,4 8-3,-4 11 5,2 10-1,2 8 6,2 4-5,2 5 4,2 0-7,2-2 3,0 2-4,1 0 0,-4 0 8,-1 3 3,-3 4-1,-1 0 6,-1 4 1,0-3-7,-2 6 4,-2 4-7,-2 0-3,-1-2-2,0 0 0,0-4-2,0 0 3,0-5 4,0-8-1,-3-4 6,0-4-6,3-6 8,0 0 3,0 1-15,2 2 3,8 4-6,7 5 2,-5 3-1,-1 5-1,0-1 0,-2-7 0,-1-14 1,2-7-1,-1-8 1,0-2-1,0-2 1,-2-7 1,2-2-2,-1-2 1,2 1 0,-1 0 0,-1-2 0,-1 0-1,0-6 0,-3-8 1,0-7-1,-3-10 1,-1-5-2,0-5 2,0-4-2,0-1-9,0 0-13,-3 0-22,-14-18-37,-10-16-62,-6-14-240,-4-11-322</inkml:trace>
  <inkml:trace contextRef="#ctx0" brushRef="#br0" timeOffset="16440.3221">9969 6414 603,'0'0'166,"0"0"-132,-80-1-26,69-1-1,7 0-7,1 2 34,3-2 17,0 2-2,0 0-31,0 0-18,0 0-3,4 0-2,15 0 5,9 0 0,10-3 8,7 2-4,10-5-4,11 0 3,8-3-1,10-4 1,10-5 5,9-7 19,11-4-5,5-1 4,6 3-11,-1 5-7,-5 10 1,-4 4-5,-7 7-3,-4 1-1,-4 0 3,-4 0-3,-1 0-4,1-3 4,8-5-1,5-3 0,10-3 1,7-2 1,5-2 1,8 0 8,0 1-3,-5 3-1,-3 1-3,-9 1-1,-5 4-2,-4-3 0,-1 2 0,-4 1 0,-1 1 1,-4 1-1,4 2 2,-3 2-2,0 0 0,-5 0 2,-2 2-4,-2-4 2,0 2-1,1-2 0,-2 0 1,0-2-1,1-1 1,-1 0 0,3-1 0,1 1 0,1 1-3,-1 2 1,-4 3-3,-4-1 1,-4 1 4,1-1-9,-1-2 6,-2 2 1,-2 1 1,0 1-1,-1 0 1,-1 0 1,1 0-1,4 0-1,4 0-2,5 0 4,2 0-2,0 0-9,-5 0-6,1-1 3,-4-3 7,-3 1 5,-5-1 1,0-1 2,-2 1-2,2-3 1,-3 1 0,-1 0 0,0-1-4,1 2 3,1-2-3,-3 1 4,-2 1 0,-7-1 0,1 2 3,-1 0-2,-2 0 1,3 1 2,0 0 0,2 0-3,1 1 0,0 1 1,4 1-2,-3 0-1,-1 0 1,-4 0-2,-5 0 2,-3 0-1,-4 1-2,-5 4 2,-6-4-4,-3-1 5,2 0 0,-2 0 2,4 0 1,3-3-3,1-1 0,1-1 2,-1 3-2,-2 1-1,0-2 1,-4 3 0,0 0 3,-2-2 2,-5 2-4,-4 0 1,-3-3 3,-3 3 0,-3 0 5,-3 0 2,-7 0-1,1 0 0,-2 0 7,3 0 6,2-1 12,-3-1-14,1 0-9,-8 2-1,0-2 0,-5 2-1,1 0-6,-2 0-5,0 0 3,0-1-3,0-2-28,-5-4-21,-9 0-51,-2-4-140,3-5-116</inkml:trace>
  <inkml:trace contextRef="#ctx0" brushRef="#br0" timeOffset="16817.2588">19725 5564 909,'0'0'171,"0"0"-125,0 0-38,0 0 8,0 0 42,0 0-12,0 0-20,-53-16-26,71 28 6,10 5-3,3-1 5,-1 1-2,-1-1-6,-6-1 2,-4 1-2,-5 0 0,-6-1 0,-7 2-1,-1 1 1,-7 5 2,-22 1 3,-10 4 14,-4 3 8,-2 0-11,5 0 2,4-1-9,8-2-9,7-5 0,6-3-10,5-3-40,5-5-70,2-10-107,-1-2-215</inkml:trace>
  <inkml:trace contextRef="#ctx0" brushRef="#br0" timeOffset="17850.507">13380 2995 511,'0'0'118,"0"0"-43,0 0 19,0 0-12,0 0 18,0 0-22,-9-49-29,9 49-12,0 0-8,-1 0-27,-8 16-1,-8 10 0,-5 9 5,-5 4 4,0-5-6,0-2-1,1-5 0,3-7 1,7-7-3,7-6 4,1-4-2,8-3 1,0 0 4,0 0 7,0-4 8,8-17-4,7-8-15,5-5-2,3-2 2,-4 6 6,1 1 8,-7 8 8,0 5-8,-5 7-6,-2 4 4,0 4-14,4 1-2,2 0 0,9 0-3,7 10 3,8 5-2,6 5-22,9 4-38,4 6-53,-4-2-79,-4-2-240</inkml:trace>
  <inkml:trace contextRef="#ctx0" brushRef="#br0" timeOffset="18959.8584">12649 4561 487,'0'0'37,"0"0"-37,0 0-17,0 0 17,-83 0 7,75-1 37,2 1 32,4-1-15,1 1 15,-1 0-26,2 0-11,-2 0-2,2 0-1,-2 0 3,1 0-2,-2 0-5,0 0-7,0 0-8,1 0 0,1 0 2,-1 0 2,2 0-5,0 0-5,0 0-5,0 0-1,0 0-2,0 0-3,14-5-3,16 2 3,16-5 4,16-1 0,13-4-4,15-1 0,8-3 0,12 0-1,11-3 1,3 3 1,1-2 0,-1 5-1,-3-1 1,-3 3 1,-2 0-1,-5 2 0,-8 1-2,-5-2 1,-9 2-1,-6-1-1,-9 4 2,-10-2 1,-13 2-1,-6 2 0,-11-1-1,-7 4 1,-5 0 0,-5 1 3,-1 0-3,-2 0 0,-4 0-2,-1 0 2,-3 0 0,-5 0 1,1 0-1,-2 0 1,0 0-1,0 0 1,0 0 0,0 0-1,0 0 0,0 0 2,0 0-2,0 0-2,0 0-19,0 0-36,-2 0-101,-7 0-61,-1 0-4,9 0-64</inkml:trace>
  <inkml:trace contextRef="#ctx0" brushRef="#br0" timeOffset="19680.4978">14809 4282 251,'0'0'227,"0"0"-145,0 0-46,0 0 5,0 0 31,0 0 15,-36-9-19,35 9 6,1 0-3,0 0-23,0 0-18,0 0 3,0 0-2,0 0-5,0 0-9,0 0-11,0 0 1,0 12-5,-3 10 4,3 5 13,0 2-11,0 6 4,0 5-6,0 4 2,6 3-5,-3 6 4,-3 4-7,0 7 6,0 0-4,0-3-1,0-3 0,3-4 0,2-1-1,-1 2 0,3 0 1,1-2 1,-2-2-1,-2-5 1,4-2-2,-2-5 0,0 0 0,-2-4 1,2 0 1,-1-1 1,-5-3-2,3 0-1,-3-2 0,0 0 0,0 0 1,0-1 0,0-3 1,0-3-1,-3 0 2,0-1-2,0 0 4,0 1 0,0-2 1,1 0-3,1-1-1,-1 0 0,2-1 4,0 1-3,0-2 0,0-3 1,0 0-4,0 0 6,0-1-3,0-3 0,0 4-3,0-3 4,0 3-2,0-4 0,0 2-1,0-4 0,0-2-1,0 2 0,0-5 0,0 0 1,0-2-1,0-1 1,0 0-1,0 0 4,0 0-1,0 0-3,-1 0-6,-13-9-48,-2-8-121,-8-8-256</inkml:trace>
  <inkml:trace contextRef="#ctx0" brushRef="#br0" timeOffset="21930.4021">12503 4620 328,'0'0'85,"0"0"-69,0 0-11,0 0-2,0 0-1,0 0-2,3-31 1,0 26 0,0 1 11,-3 3 57,0 0 34,0 1 10,0 0-23,0 0-40,0 0-17,0 0-13,0 0-4,0 0-7,0 0-1,0 0-2,0 8 3,4 4 43,-4 3-23,3 1-16,0 4 5,-1 3-4,1 3 2,-2 2-5,1 5-4,1 6 5,-2 1-2,1 3-3,2-1 0,-1-1-5,1-2 4,-2 0 3,-2-2-8,0 0 0,0 1 1,0-1 1,0-1-5,1-2 5,2 1-4,0-2 1,4-1 0,-1-1 4,1 1-3,2-1-2,-2 0 1,-1-3 0,-1 0 0,-1 0 2,-1 1-2,-3 1 0,0 2 3,0-1-2,0-1 0,-3-2 0,-1-1 2,4-1-1,-2-1 2,2 0 2,0 0-3,0-2 1,0-1-4,0 2 1,0 2 2,0-2-1,0-1 0,0-2-2,0-2 2,0-1-2,0-4 0,0 1 1,0-3-1,0 0 0,0-2 0,0-3 1,0-2-1,0-3 2,0 2-2,0-2 5,0 0 4,0 1-4,0 0-1,0 1 10,0-2-9,0-1-4,0-1 1,0 0 0,0 0 0,0 0 2,0 0 3,0 0 4,0 0-2,0 0-2,0 0-4,0 0-3,0 0-10,0 0-25,0 0-25,0 0-7,0 0 2,0 0-16,0 0-20,0 0 52,0 0 40,0 0 9,0 0 34,0 0 45,0 0-7,0 0-22,0 0-7,0 0-10,0 0-5,0 0 4,0 0-12,0 0-6,0 0-5,-4 0 0,-4 0-4,-5 0-5,-2 0-2,-1 0 2,-4 0 1,-1 0 0,2 5 0,-1-1 1,-2 0-2,0-1 1,-2 2-1,-3 1-1,-1 0 1,-4-1 1,-1 1-1,-2-1 0,-1 2 0,7 2-3,1-2 1,3-1 2,1-1-2,2-3 2,-1 2-1,-2-2-2,-1 2 3,-2-2 1,0 2-1,-2 1 0,-1-1-2,-1 2 0,-1-1-3,1-2 4,-1 0 0,-2 0-2,6 1 0,-3-1-1,4 2 4,0-1-1,-1 0-3,3 1 3,0 0-1,2-3 1,2 2 0,-2-2 1,2 0-1,1-2 4,-2 0-6,1 0 1,-2 0 0,2 0 0,-2 0-9,-1 0 2,-1 0 0,1 0 8,1 0-5,-2 0 5,1 0-2,-5 0 2,2 1-3,-3 0 3,-2-1-4,1 2 5,1 1 0,0-2 0,1-1-3,2 2 3,2-2-1,1 1-1,2 1 1,-2-2-1,1 1-1,-1 2 2,-2 0 1,0 0-2,-1 3 2,-2 0-2,-1 1 3,-1 2-2,2-2 1,1 3 0,0-1 0,2 2-1,4-5 1,6 1 6,4-2-3,5-3 2,7-2-2,-1 2-2,2-2-1,0 0-1,0 0 1,0 0-2,0 0-6,0 0-17,3 3-47,18-3-82,12 0-46,12-6-328</inkml:trace>
  <inkml:trace contextRef="#ctx0" brushRef="#br0" timeOffset="23559.3966">14918 5990 511,'0'0'81,"0"0"-77,0 0 6,0 0 39,0 0 3,0 0-34,-13 0-9,13 0 6,0 0 11,0 0 8,0 0-4,0 0 0,0 0-3,0 0-13,0 0-5,0 0 1,0 0 11,0 0 10,-3 0-9,3 0-5,0 0 3,-2 0-3,2 0-4,0 0-9,0 0 1,0 0-3,0 1-1,0-1 0,0 0 0,0 0-1,0 0 0,2 0 0,14 0 1,5 0 3,5 0-2,5-1 1,6-1-3,9 0 1,5 0-1,7 2 1,5 0-1,-2 0 0,-1-3-1,-2 0 1,-3 1 0,-1-1 1,0-2-1,-4 1 0,-4 0-2,-2 1 2,-5 0 3,-2 1-1,3-1 4,-1 1-2,5 0-1,0-1 0,4 2 2,3 1-3,2-2 1,1 2-2,1-1 0,2-1 0,0 2-1,2 0 3,-2 0-3,-2 0-1,-4 0 1,-4 0 0,-2-4-1,1 0 1,1-2 1,0-1 0,0 3-1,-1 0 0,-4 0 0,-2-1 0,2 2-2,-5-1 2,2 1 0,1 0 1,-1 0-1,-2 1 2,2 0-3,0-1 3,0 3-3,0 0 1,0 0 0,-3 0 1,0 0 0,-3 0-1,-1 0-1,-3 0 1,1 0 2,1 0-2,2 0 1,-1-1-1,1-1 0,-4-3 0,1 1 0,-3 1 1,1 2 0,-3-2-1,1 1-1,-2 1 1,0 0 2,-3 1-2,-3 0 0,1 0-1,-1 0 1,-3 0 1,3 0 3,-3 0-3,0 0 1,1 0 1,-4 0 1,0 0 5,-5 0-2,-2 0 4,-4 0 7,-1 0-5,0 0-4,0 0-3,0-2-6,-15 2-10,-22 0-45,-15 0-103,-22 0-228</inkml:trace>
  <inkml:trace contextRef="#ctx0" brushRef="#br0" timeOffset="25201.7124">12664 6073 492,'0'0'147,"0"0"-126,0 0-21,0 0 0,0 0 22,0 0 20,-60-6-25,53 6-12,-1 0-3,1 0 23,-3 0 7,-1 0-19,-3 0-11,0 6 0,-3 1 2,-2 2-1,-2-2 2,3-1 3,-1 1 4,-1-3 2,4 0 12,-3 1 7,-1-2-7,-2 0-7,-1 1 0,0 0-6,1 2-4,0 0-5,0-1 1,1 1 0,-3-2 2,0-1 3,0 2 6,-2-1 3,0 0-7,-2 2 8,-2 0-11,0 0 2,0 3-6,0-2 2,0-2-1,2 1-2,1-2-1,4 0 3,-3 2-1,2-2 1,-1 2-2,-1 0-1,1-1 0,1 0 1,0-2-3,-3 2 0,-1 0 2,-3-3-2,-4 1 1,3 0-1,-1-3 0,3 0 4,3 0 5,2 0-5,4 0 0,3 0-1,0 1-1,0 1-2,-1 1-1,-5-1 2,0 2-6,-1 2 5,1-2-2,-3 2 2,-1-2-2,-2 1 2,1-1-1,3 0 2,0 0-2,5-4 4,-3 2 3,1 0-7,-1 0 5,-1 0-5,0 2 4,3-3-3,0 2-1,4-3 8,2 1-1,2-1-4,1 0 5,-1 2 1,-1-1-7,0 2-1,-4 0 0,1 1 2,-1-2-3,-1-1 1,4 1 0,-3 0-1,2-1 2,-2-1-1,1 1 0,7-1 0,1 0-1,0 2 2,-4 0 1,0 0 1,-3 0-3,-3-1-1,2 2 0,-1-2 3,1 2-1,-1 1-1,0 0 1,5-2 4,-1 2-3,6-4-1,3 1-1,1 1-1,3-2 0,2 0-3,0 0 3,0 0-1,0 0-1,0 0-19,0 0-30,0 0-20,0 0-37,4 0-183,7-9-238</inkml:trace>
  <inkml:trace contextRef="#ctx0" brushRef="#br0" timeOffset="30211.2659">13916 2414 288,'0'0'181,"0"0"-92,0 0-29,0 0 17,0 0 17,0 0-22,0 0-7,-6-6-10,6 5-18,-2 1-10,2 0 1,0 0-7,-1 0-10,1 0-1,0 0-5,0 16-4,0 9-1,0 12 12,0 7 0,0 4-9,0 1 1,0-1-4,0-5 4,0-4-3,0-7 4,0-4-3,0-5-1,0-5-1,-3-4 0,-2-3 1,4-2 1,-2-5-2,3-3-15,0-1-19,0 0-34,0 0-78,0-7-65,1-12-209</inkml:trace>
  <inkml:trace contextRef="#ctx0" brushRef="#br0" timeOffset="30572.7839">14111 2457 806,'0'0'113,"0"0"-47,0 0-6,0 0-5,0 0-11,0 0-24,0-15-12,0 15-3,0 0 1,0 3-6,0 21 1,0 11 4,0 16 18,0 4-5,-5 0-1,1-6-9,1-6-4,2-8 0,-1-7-3,2-6 0,0-8-1,0-7 1,0-4-1,0-3-2,0 0-8,0 0-13,0-2-17,0-13-12,0-7-96,0 0-93,0-1 11</inkml:trace>
  <inkml:trace contextRef="#ctx0" brushRef="#br0" timeOffset="30966.5707">13677 2488 840,'0'0'143,"0"0"-88,0 0-2,0 0-1,0 0-19,0 0-19,31-43-11,23 22 3,15-3-1,7-3-3,0 2 3,3-2-4,-3 2 0,-3 2 6,-6 2-7,-14 4 7,-13 3 5,-19 7 7,-10 4 7,-8 1 0,-3 2 0,0 0-7,0 0-9,2 0-10,0 0 0,-1 0-17,2 0-56,2 0-37,3 5-65,7 2-76,6-4-214</inkml:trace>
  <inkml:trace contextRef="#ctx0" brushRef="#br0" timeOffset="31333.6741">14824 2132 669,'0'0'184,"0"0"-101,0 0-1,0 0-17,0 0-8,0 0-21,-22-49-8,19 46-2,-3 1-1,3 2-1,-3 0 1,-5 4-18,-5 23-1,-6 19-5,-5 16 9,1 9 2,6 4 2,8 0-4,9-3 1,3-5-2,6-4-6,16-8 0,6-11-2,5-10 1,0-12-2,4-8 0,-1-8-11,-3-6-15,-3 0-28,-5-7-8,-6-6-29,-8-1-7,-6 0-87,-5 1-39,-2-1-118</inkml:trace>
  <inkml:trace contextRef="#ctx0" brushRef="#br0" timeOffset="31999.5281">15620 1874 740,'0'0'0,"0"0"-17,0 0-201,0 0-187</inkml:trace>
  <inkml:trace contextRef="#ctx0" brushRef="#br0" timeOffset="33630.6416">15060 2288 55,'0'0'239,"0"0"-114,0 0-24,0 0-3,0 0 31,0 0-8,0-61-16,0 53-31,0 3-24,0-1-2,0 2 7,0 2-10,0 2-8,0 0-5,0 0-20,0 0-8,0 13-4,0 18-7,0 11 7,0 3 9,0 4-4,0-5-4,0-1 1,0-5 0,0-1-2,3-6 2,6-5-2,-2-10 3,1-5-2,1-5-1,0-2-6,-2-2-4,1-2-18,4 0-17,4-2-11,3-13-14,-2-4-69,-4-3-105,-10-2-46</inkml:trace>
  <inkml:trace contextRef="#ctx0" brushRef="#br0" timeOffset="33827.4276">14984 2453 690,'0'0'157,"0"0"-87,0 0 9,0 0-7,0 0-29,0 0-33,36-32-9,0 17 2,9-3-3,4-3-31,0 3-79,-3 0-77,-5 0-71,-8-1-62</inkml:trace>
  <inkml:trace contextRef="#ctx0" brushRef="#br0" timeOffset="34043.3637">15439 2169 637,'0'0'149,"0"0"-63,0 0 38,0 0-48,0 0-39,0 0-23,4 26-12,1 8 23,-1 7 10,-4 3-3,0 2-7,0 0-9,0-3-11,-4 0 0,-2-1-4,-1-2 0,2-4-1,4-2-49,1-8-50,0-9-139,19-15-121</inkml:trace>
  <inkml:trace contextRef="#ctx0" brushRef="#br0" timeOffset="34309.5667">15913 2384 809,'0'0'296,"0"0"-232,0 0 2,0 0 14,0 0-38,0 0-32,0-15-10,0 40 0,0 9 2,3 7 6,0 2-3,0 2-1,0-4-1,-1-4-1,-2-3-1,0-8-1,0-4-5,0-1-30,0-7-65,0-6-17,0-8-135,5 0-79</inkml:trace>
  <inkml:trace contextRef="#ctx0" brushRef="#br0" timeOffset="34640.8744">15945 2314 501,'0'0'369,"0"0"-257,-102-47-46,78 47-1,5 0-7,5 0-27,0 17-28,3 1-2,4 3-2,7-3 0,0-2 0,0-6-3,7-3-6,7-2-3,4-5 3,1 0 10,-1-8 2,1-9 2,-2-2 0,-1-5 3,-2 1 22,-1-2 3,0 3 3,2 5 5,-1 6-13,-2 5-9,3 6-14,-3 0-4,2 7-2,-3 12 1,2 8-1,-2 1-3,2 1-64,10-5-45,0-12-121,6-12-318</inkml:trace>
  <inkml:trace contextRef="#ctx0" brushRef="#br0" timeOffset="34935.6724">16267 1926 763,'0'0'326,"0"0"-254,0 0-5,0 0 11,0 0-29,0 0-35,13-41-12,16 73-2,3 15 6,0 12 9,-8 9-4,-8 4-2,-8 0 2,-7-3-4,-1-10-3,0-8-3,-7-12 2,-2-9 3,0-9-5,5-9 1,1-8-2,3-4-1,0 0-20,0 0-31,0 0-42,0 0-50,0-13-191</inkml:trace>
  <inkml:trace contextRef="#ctx0" brushRef="#br0" timeOffset="36654.2183">14905 6489 875,'0'0'133,"0"0"-100,0 0 1,0 0 23,0 0 4,0 0-24,-3-22-28,3 47-4,0 15-5,0 16 57,0 9-8,0 3-21,0-3-12,0-6-15,0-12 3,0-7-2,4-11-2,8-6 1,-2-10-1,0-6 0,-1-5-29,2-2-28,0-4-26,2-16-48,-7-11-222,-6-6-289</inkml:trace>
  <inkml:trace contextRef="#ctx0" brushRef="#br0" timeOffset="36975.3656">14686 6414 903,'0'0'140,"0"0"-90,0 0-23,0 0-13,0 0-9,0 0-2,-32 36-3,65-14 0,7-8-7,8-8-5,-3-6-11,-5 0 7,-9-8 8,-11-13 8,-5-6 6,-8-3 27,-2-3 8,-2 4 19,-3 2 5,0 7-10,0 7-21,0 6-1,0 3-19,0 4-14,4 0 0,9 0-14,7 16-34,11 8-27,9 4-43,8-2-98,5-7-156</inkml:trace>
  <inkml:trace contextRef="#ctx0" brushRef="#br0" timeOffset="37238.978">15432 6307 845,'0'0'240,"0"0"-164,0 0 15,0 0-25,0 0-36,0 0-17,-6 66-4,9 8 43,3 11-26,-2 4-11,-1 3-8,-2-5-3,1-8-4,-1-9 2,1-9 1,-2-8-2,0-9 1,0-11-2,0-10 0,0-8-2,0-5-27,3-6-45,9-4-56,12 0-53,7-23-311</inkml:trace>
  <inkml:trace contextRef="#ctx0" brushRef="#br0" timeOffset="37801.2571">15919 6832 645,'0'0'181,"0"0"-94,0 0 35,0 0-34,0 0-17,0 0-21,-17-44-31,17 42-4,0 2-6,5 0-7,7 0-4,2 0 5,-2 17-5,-6 7 4,-3 4 2,-3 3 13,0 0-2,-5-6-4,-2-6 10,4-3-9,3-9-6,0 0-2,18-5-3,19-2 5,18 0 1,8-8-2,0-8-4,-4 1-1,-4-3 2,0 4 1,-5 1-2,-7 2 1,-9 3-2,-13 3 2,-10 4-1,-8-1 3,-3 2 0,0 0-2,0 0-2,-8 0-22,-25 18-71,-23 4-67,-23 4-300</inkml:trace>
  <inkml:trace contextRef="#ctx0" brushRef="#br0" timeOffset="38533.0893">12139 7011 406,'0'0'577,"0"0"-472,0 0-36,0 0 17,0 0-13,0 0-30,-39-17-26,39 17-14,3 0-3,15 0-10,9 0 4,10 0-32,6-3-81,8-9-41,-3-6-237</inkml:trace>
  <inkml:trace contextRef="#ctx0" brushRef="#br0" timeOffset="38753.6766">12512 6763 864,'0'0'227,"0"0"-164,0 0 29,0 0-6,0 0-23,0 0-38,-27-34-25,27 47-7,7 11 7,7 6 0,1 1 9,-3-3-1,-3-3-4,-2-3-1,-3-6-1,1 0-2,-4-2 0,3-3-39,-3 1-42,1-6-55,2-6-96,1 0-154</inkml:trace>
  <inkml:trace contextRef="#ctx0" brushRef="#br0" timeOffset="39150.9363">12400 6700 293,'0'0'572,"0"0"-476,0 0-42,0 0 4,0 0-10,0 0-25,-60-16-23,69 12-1,13-2 0,8-4 2,2-6 1,0 2 11,-3-5 0,-5 2 7,-8 1 3,-5 3 5,-6 5 10,-2 4-16,-1 3-4,-1 1-7,-1 0-7,0 0-1,0 0-3,2 0-5,6 8-11,2 9 16,8 3 2,3-2-2,-2-1 4,0-6-4,-2-2 4,-7-5-4,-4-3-4,-3 1-10,-1-2-16,-2 0-6,3 0 1,2-9-12,5-6-8,5-5-84,4 0-18,5 3-38,-3 3-105</inkml:trace>
  <inkml:trace contextRef="#ctx0" brushRef="#br0" timeOffset="39472.94">12970 6561 687,'0'0'223,"0"0"-125,0 0-24,0 0 0,0 0 4,0 0-35,-18 11-37,11 26 0,-5 20 4,-8 24 28,-1 8-12,0 7-11,5 0-1,3-8-5,5-9-3,3-10 5,4-14-6,-1-10-5,2-8 1,0-7-1,0-7-5,0-5-42,0-6-53,0-8-49,2-4-140,12-6-132</inkml:trace>
  <inkml:trace contextRef="#ctx0" brushRef="#br0" timeOffset="39857.1564">12955 7199 656,'0'0'301,"0"0"-208,0 0-39,0 0-4,0 0-27,0 0-8,78-8 5,-52 32-4,-6 3-7,-11 3-2,-9 3 2,0 3 19,-12-2 10,-9-2-5,3-6-12,8-9-10,5-8-8,5-8-3,0 0-1,0-1-1,19 0 2,8 0 1,12-9 6,-2-7-1,2 1-3,-4 1 0,-3 2-2,-2 2 7,-3 3-2,-8 1 4,-7 2 6,-7 3-9,-5 1-4,0 0-3,0 0 1,0 0 1,0 0-2,0 0-34,0 0-41,0 3-94,-9 7-161,-10 0-297</inkml:trace>
  <inkml:trace contextRef="#ctx0" brushRef="#br0" timeOffset="41762.2873">20579 6224 1096,'0'0'133,"0"0"-90,0 0-30,0 0 32,-63-75 10,60 68-10,3 1-18,0 5-18,0 1-8,0 0 1,0 0-1,0 0-1,0 0-2,0 3-3,0 15 4,0 12 1,0 9 0,0 11 4,0 6-2,0 2-3,0 3 2,0-2-1,0-7 0,0-2 4,6-8-4,7-5 0,0-5-4,-2-5 4,0-7 0,-4-5 2,-1-9-4,-3-2 1,0-4-3,-2 0 4,1 0 2,-1 0 0,1 0-2,6 0-4,5-10 4,6-5 6,7-1-6,-1 1 2,-2 4-2,-1-1 0,-4 2-3,-5 5 5,-7-1-4,-3 4-2,-3 1-11,0 1-13,0-3-3,-7-1-19,-11 1-104,-7 0-89,4-1-119</inkml:trace>
  <inkml:trace contextRef="#ctx0" brushRef="#br0" timeOffset="42111.5983">20485 6547 529,'0'0'607,"0"0"-524,0 0-56,0 0 20,0 0 14,0 0-22,-35-26-29,62 16-9,11-2 1,9-2 0,3-2-1,-3 4-2,-6-1 2,-1 3-1,-9-2 2,-7 3 0,-5 0 1,-8 4 3,-4 3 2,-5-2 6,-2 3-7,0 1-7,0 0 0,0 0-19,0 0-34,0 0-59,0 0-68,-14 0-249</inkml:trace>
  <inkml:trace contextRef="#ctx0" brushRef="#br0" timeOffset="46049.599">12566 4580 134,'0'0'114,"0"0"-100,0 0-1,0 0-6,0 0 10,0 0 3,0 0-1,0-26 25,0 23-16,3 0-11,0 2 6,-2 1 6,-1 0 0,0 0-6,0 0 0,0-2 3,0 0 1,6 0-4,-3 0-2,1-1-9,4 1 2,1-3-3,4 1-2,4-1-2,0-1-3,3 2 3,-1 0-4,1 1 3,-1 0-1,1 1-2,-1 1-1,-3 1 0,4 0-1,-4 0-1,2 0 0,1 0 0,-2 0 1,4 0 2,2-1 1,2-3-3,1 0 6,3 2-3,-1-2 2,-3 2 8,1 0-3,-5 0-3,0 0-2,-2 2-4,-3 0 2,1 0-3,-2 0 1,1-1 0,1 1 1,2-1-1,2-3 2,0 2-1,1-3 0,0 1-1,1 0 1,2 2-2,1-1-1,-1 0 0,2 0 2,-4 0-2,2 0-1,-3 1-1,0 0 2,-4 1-2,0-1 2,0 0 0,-3 0 0,3-2 0,-3 2 0,2 0 0,0-1 2,1 0 0,0 1-2,1-2 0,2 2 1,-1 0-1,0-1 0,3 1 0,-1 0 0,4 0 1,0-2-1,0 1 0,2 0 2,-1-3 1,-2 1 0,-1 1-1,0 0 1,-3 0-1,-3 1 2,0 1 2,-1 1 3,-1-1-1,0 2-4,-3-3 5,4 3-2,-2-3-3,1 0 3,2 2-1,0-2-2,-2-1-3,2-1 3,-4 2-3,0-2 2,-3 5-3,-2 0 1,-2-2 1,-2 2 1,-3-2-2,3 2 0,1 0-1,5-2 2,-1 0 0,4-2 2,0 0-2,0 2-1,-1-3 0,1 0-1,-1 1 1,-1 0 0,-1 1 1,0-1-2,-1-1 1,-6 5 1,-1-2 0,-1 2 1,-2 0 3,0 0 6,0 0 4,0 0 1,0 0-2,0 0-8,0 0 0,0 0-3,0 0 1,0 0-4,1 0 1,-1 0-1,3 0 0,-1 0-1,2-1 2,-1 1-2,-2-2-1,-1 2-2,0 0-47,0 0-105,-19 0-148</inkml:trace>
  <inkml:trace contextRef="#ctx0" brushRef="#br0" timeOffset="47828.7723">12974 4092 536,'0'0'163,"0"0"-98,0 0-5,0 0-7,0 0 37,0 0-26,0 0-25,-9-60-8,9 56-4,2 0 13,-1 1 8,-1 3-8,0 0-6,0 0-9,0 0-9,0 0-7,0 11-9,2 8 1,2 11 0,5 3 5,0 1 0,-1 2-4,3-5 1,-2-4-2,-1-6-1,0-5 1,-3-6-1,0-3 0,-4-4 0,-1-1 0,0-2 0,2 0-9,-1 0-17,-1 0-32,2 0-28,2 0-26,2 0-190,0 0-168</inkml:trace>
  <inkml:trace contextRef="#ctx0" brushRef="#br0" timeOffset="50943.6004">12521 6254 203,'0'0'45,"0"0"-29,0 0 41,0 0 49,0 0-41,0 0-31,-8-19 35,7 19-25,-1-1 16,-1 1-9,-1-2-25,-5 2-23,-4 0-2,-4 0 5,-5 0-4,-4 3-2,-2 6 6,-3 0-3,-1-1 10,1-2 7,1 4-11,2-2-5,1-1 3,0 1-4,-3-1-2,-1 3 0,-4 1 4,-5-1-5,1 0 2,-4 1-2,-1-3 8,3 3-8,1-3 4,1 1 4,3-1 0,0-2-8,2 1 0,0-3 0,-1-1 3,0 0 0,-2 0 1,-2 2 1,-2 0-1,-2 0 9,6 1-8,-1 1-1,4-1-2,2-1 7,1-1-9,3 1 0,1 0 8,2-1-7,2-1 0,3 0 5,-3-2-3,1 1 0,1 0 0,-3-2-2,-1 0 0,0 0 0,-2 0 0,1 0-1,1 0 0,-2 0-1,-1 0-1,-2 0 0,0 0 2,2 0 0,-1 1 0,4 0-2,1-1 4,3 0-2,-2 2 0,2 0 0,-2-2 0,-4 6 0,-3-2 0,-4 4-3,-2-1 3,1-1 0,3-1 1,7-2 2,4-1-3,3 1 2,6-3-1,4 1 0,4-1 7,4 0-1,0 0 1,0 0 0,0 0-7,0 0 2,0 0 0,0 0-3,0 0 0,0 0 0,0 0-34,0 5-60,6 1-95,7-4 67,8-2-240</inkml:trace>
  <inkml:trace contextRef="#ctx0" brushRef="#br0" timeOffset="52629.8518">15027 5984 426,'0'0'103,"0"0"-103,0 0-4,0 0-20,0 0 9,0 0 15,-76-16 1,67 16 3,5 0 5,2 0 6,1 0 1,1 0-15,0 0 1,0 0-2,0 0 5,0 0 16,0 0 23,0 0 5,0 0 16,0 0 6,-2 0-24,2 0-23,0 0-12,0 0-5,0 0 3,0 0-8,0 0-1,5 0 0,9 0 11,6 0 0,5 0 0,10 0 7,8 0-7,8 0 3,7 0-9,4 0-5,4-2-1,2-1 2,3 0-2,-1 2 12,3-1-12,2 1-4,-5-1 4,3 2-2,-5 0 4,3-1-4,2-2 4,1 0-5,-2 3-3,-2-2 6,-1 2 10,-4-2-10,3 1 1,0-2 0,0 0 9,0-2 0,-3-1-8,0-2-2,-1 2 8,-1 0-5,-2 1-6,-3-1 7,-2 0-4,-3 2 3,-2-2-2,-4 0-2,-3 1 3,-2-1 6,-3 1-8,-1 1-4,-5-2 4,0 2 3,-4 1-2,1 0-2,-1 2 4,2 0-4,3-1 1,1 1-1,4 1 1,0 0 2,-3 0-1,0 0-2,-1 0-1,-4 0 1,2 0 1,0 0 0,0 0-1,-1 0 1,1-2 0,1-4-5,0 2 5,1-1 4,-1 0-3,-1 0-1,-2-1 1,1 0 0,-4 2 3,0 0 1,-1-1-1,-3 1-2,-3 1 6,-3-2-6,-6 4-2,-4-1 4,-4 1-4,-3 1 4,-1-2-1,0 1-3,-5-3-4,-21 1-24,-13 2-108,-10 1 9,-5 0-39,-1 0-48</inkml:trace>
  <inkml:trace contextRef="#ctx0" brushRef="#br0" timeOffset="54292.9429">17434 5806 416,'0'0'99,"0"0"-76,-96 0-19,77 0 10,4 0 48,7 0 16,4 0-13,0 0-28,4 0-21,0 0-11,0 0 13,0 0 5,20 0-5,12 0 12,14 0 20,9 0-35,11 0-4,8-2-6,9-1 4,9-1-12,-1-1 9,0 1-9,-6 1 3,0-1-1,-3-2-5,-7 3-13,-5-5 1,-6 3 18,-9-1 0,-6 0 4,-7 4-3,-9-3 1,-6 4 1,-6-2 7,-5 3 10,-2 0-1,-4-1-8,2 1 0,-3 0 1,-2 0-1,3 0-2,-2-1-5,0 1-1,-2-2 1,1 0-2,-3 2 0,-1 0 1,-3-1-3,0 1 2,0 0 0,0 0 2,0 0-3,0 0-2,-7-3 1,-8 0-2,-10 2 2,-5 1-2,-7 0 0,-5 0 1,-7 0-2,-3 0-7,-5 0 8,0 0 2,-1 0 1,0 0 0,1 0-1,2 0 1,1 0-1,5 3 0,-2 1-1,2-1 1,-3 1 3,-6 2-3,-5-2-3,-4 0-8,-1 0 2,6-1-3,5 1 2,8 2 10,4-1-1,-4 2-2,-4-1-6,1-2-78,1-4 67,-2 0 20,-3 0 1,-8 0-1,-10 0-13,-2 0 12,-1 0 0,3-3 1,3 3 0,8 0 2,5 0-1,6 0 0,0 0 1,4 0-2,5 0 0,4 2 0,0 2 0,-1 3 2,-1-1-2,-1 3-2,1-1 2,4 1 0,4-2 0,3-3 3,2 1-3,-1 0 0,2-3 0,-1 3 2,0-3-2,-5 3 0,0-1 0,-3 1 1,2 0-1,1-1 0,0 0 1,2-1-1,-2 1 0,0 1-1,2-2 1,4-1 0,2 0 3,-1 1 4,0-2-4,4 2-3,-1 0 2,-1 0-2,0 0 0,-1 2 1,1-1-1,-5 2 1,1-1-1,-3 1 0,2-1-1,1 0 2,3-3-1,3 0 0,0 2 2,2-3-2,-1 4 1,0 0-1,-2-2 1,0 2-1,-1 0 1,1 0-1,1-1 1,0-1 0,0-2 4,3 1 4,1-2-3,3 1-2,1-1-1,3 0 4,2 0 1,3 0-2,0 0-2,3 0 1,3 0 2,0 0 1,0 0-6,0 0 3,0 0-4,0 2 2,0-2-2,0 1 1,0-1 5,0 0-1,0 0 1,0 0-3,2 0-4,14 0 0,8 0 10,10 0-3,8 0 1,6 0-7,4-3 5,8-1-3,11 1-1,4-1 2,7-1-3,0 0 0,2-1-1,0 2 0,-3-2-1,1 2 2,-1-2-2,-5 2 1,0-2-1,-4-1 2,-1-2-2,-2 2-1,-7-3 2,-1 4 0,-1 0 3,-4-2-2,-1 2-1,-5 0-4,-6 3-3,-7 2-4,-5 0-1,-7 1-43,-4 0-40,-8 0-54,-1 0-62,-6 0-143</inkml:trace>
  <inkml:trace contextRef="#ctx0" brushRef="#br0" timeOffset="54476.3295">16987 5890 845,'0'0'72,"0"0"-72,0 0-31,0 0 16,0 0-72,0 0-234</inkml:trace>
  <inkml:trace contextRef="#ctx0" brushRef="#br0" timeOffset="58179.8119">2080 5223 594,'0'0'288,"0"0"-196,0 0-31,0 0-12,0 0 1,0 0 4,-7-39-21,7 39-25,0 0-8,4 6-4,5 18 4,5 9 7,0 6 9,-3 2-6,0-2-4,-3-2 14,0-5-10,1-6-9,-2-1-1,-4-2 2,0-1-1,-3 0-2,0-3-18,0-5-53,3-3-30,3-10-112,5-1-108</inkml:trace>
  <inkml:trace contextRef="#ctx0" brushRef="#br0" timeOffset="58501.8732">2373 5191 820,'0'0'177,"0"0"-119,0 0-1,0 0 4,0 0 6,0 0-42,-8-21-21,8 23-4,0 14 0,5 9 6,7 7 17,1 3-10,-1 1-2,3-3 0,-3-4-5,1-5-2,-4-4-3,0-4 1,-4 0-1,3-6 0,-5-2-1,-1-2-1,-1-5-23,-1 1-40,0-2-15,0 0-12,-6 0-66,-13-12-136,-6-9-173</inkml:trace>
  <inkml:trace contextRef="#ctx0" brushRef="#br0" timeOffset="58811.9243">1832 5278 834,'0'0'163,"0"0"-95,0 0-29,0 0 18,0 0-10,0 0-33,53-46-8,17 21-2,6-4-2,13-1 0,4-3 3,1 0 1,-3 4-5,-12 4 4,-21 6-2,-16 3 2,-27 9 12,-6 5 5,-9 2 4,0 0-5,0 0-10,0 0-10,0 0-1,0 0-25,0 7-76,7 7-48,5 0-159</inkml:trace>
  <inkml:trace contextRef="#ctx0" brushRef="#br0" timeOffset="59393.0021">3292 4792 736,'0'0'199,"0"0"-154,0 0 21,0 0 14,0 0 7,-93-27-29,75 63-33,0 20-17,-4 21 7,5 11 13,4 5-9,9-3-8,4-4-3,4-8-3,18-11-4,10-7 0,2-12-1,5-10-1,4-10-11,-2-12-51,6-12-48,-2-4-61,-2-20-271</inkml:trace>
  <inkml:trace contextRef="#ctx0" brushRef="#br0" timeOffset="61185.6609">3784 4673 414,'0'0'315,"0"0"-207,0 0-19,0 0 16,0 0-31,0 0-26,-25-18-5,23 18 2,2 0-17,0 0 1,0 0-13,-1 0-7,-2 15-9,-2 19 2,-1 16 5,-3 10 4,5 5-4,2-5-5,2-8 1,0-5-1,12-7-2,8-7 1,2-3 0,3-8-1,-2-5 0,2-7-1,-4-6-25,-3-4-25,-8 0-22,1-6-17,-4-14-80,-4-6-149</inkml:trace>
  <inkml:trace contextRef="#ctx0" brushRef="#br0" timeOffset="61393.8372">3733 4948 797,'0'0'172,"0"0"-124,0 0-35,0 0 29,0 0-5,0 0-24,-6 0-10,39 0 3,9-8-6,1-2-1,-4-1-1,-2 1-41,-10 4-68,-9 1-88,-15 5-67</inkml:trace>
  <inkml:trace contextRef="#ctx0" brushRef="#br0" timeOffset="61647.1222">3478 5397 753,'0'0'269,"0"0"-235,0 0-32,0 0 38,85-2 22,-35-13-18,9-2-21,8-1-19,6 0 6,-1-2-4,-6 4-6,-13 9-6,-14 3-33,-12 4-59,-11 1-104,-11 15-56,-5 3-126</inkml:trace>
  <inkml:trace contextRef="#ctx0" brushRef="#br0" timeOffset="62011.1163">3966 5720 314,'0'0'598,"0"0"-518,0 0-37,0 0 15,0 0-5,0 0-6,-3-3-12,3 3-22,0 0-2,0 3 1,0 13-9,1 11 18,7 7 9,-2 5-19,1 0-4,-1 3-4,2-5-1,-1-5-2,1-2-1,-1-11-47,2-7-36,-1-9-33,-1-3-168,-3-14-222</inkml:trace>
  <inkml:trace contextRef="#ctx0" brushRef="#br0" timeOffset="62363.0448">3817 5678 602,'0'0'313,"0"0"-214,-81-8-63,69 9 5,3 14 4,6 4-17,3 1-15,0 1-5,9-4-8,12-3 5,5-5-4,4-3 3,-1-4-1,-3-2-3,-1 0 0,-3-15 5,-2-7 1,-1-5 2,0-4 16,-2 2 9,-4 1-2,-2 6 7,-4 6-9,-4 7-9,0 6-6,-3 3-2,0 0-12,6 0-3,5 11-5,2 8 8,6-1 0,2-1 0,-1-3-29,1-4-31,-2-3-33,2-7-53,-2 0-230</inkml:trace>
  <inkml:trace contextRef="#ctx0" brushRef="#br0" timeOffset="62740.3342">4221 4679 985,'0'0'120,"0"0"-93,0 0 22,0 0 45,0 0-21,0 0-31,-7-61-34,33 61-6,15 18-2,11 18 13,3 20 6,-4 20-5,-2 23-9,-15 17 3,-12 11-7,-9 1 0,-7-2-1,-6-15 0,0-13 2,0-18-2,-3-16 0,-3-14-1,0-17 1,2-10 0,2-10-1,2-10-22,0 0-23,0-3-8,0-3-36,0-19-26,1-17-316</inkml:trace>
  <inkml:trace contextRef="#ctx0" brushRef="#br0" timeOffset="63198.332">5071 4984 811,'0'0'245,"0"0"-197,0 0-22,0 0 27,0 0 7,0 0-33,-4 0-26,25-3 2,6-1 1,0-2-4,-4 2-21,0 4-123,-10 0-208</inkml:trace>
  <inkml:trace contextRef="#ctx0" brushRef="#br0" timeOffset="63345.1233">5110 5125 893,'0'0'240,"0"0"-205,0 0-1,0 0 43,0 0-17,0 0-39,-43 32-21,67-32-11,10-9-26,8-1-56,-8-5-82,-10 3-288</inkml:trace>
  <inkml:trace contextRef="#ctx0" brushRef="#br0" timeOffset="64773.3537">6259 3904 535,'0'0'110,"0"0"-67,0 0 22,24-87 42,-18 70-18,-4 1-17,-2 3-39,0 2-17,0 2-4,-11 1-3,-8 2-1,-10 4-8,-6 2 4,-6 6-1,-2 19 2,-2 10 4,9 9 10,5 9 2,10 15 9,12 11-14,9 10 3,0 6-12,12-1-3,9 0 0,4 0-3,-7-1 2,-7-5-2,-11-5 1,-2-7-2,-19-11 4,-7-11-4,4-15 1,6-12-1,9-11 2,6-9-2,3-6-2,23-1 2,21 0 0,16-8 2,7-4 1,0 8-2,-1 4 0,-5 21-1,-13 25-1,-19 23-2,-24 20 3,-5 22 5,-33 15 25,-16 10 22,-3 8-16,6 12 2,16 2-4,8 5-6,20-7-14,2-7-7,19-11-6,16-17 4,11-16-5,9-16 0,3-18-1,0-15-10,-9-19-28,-2-22-8,-5-15-17,-1-29-28,0-28-27,-2-21-59,-8-21-114,-7-13-150</inkml:trace>
  <inkml:trace contextRef="#ctx0" brushRef="#br0" timeOffset="65264.5472">6929 4085 701,'0'0'197,"0"0"-101,0 0-32,0 0 21,0 0 6,0 0-26,0-65-38,0 79-19,0 15-7,0 11 15,0 11 2,-3 2-16,1 1 1,1 2-3,1 5-22,-2 2-91,2-4-54,-1-10-276</inkml:trace>
  <inkml:trace contextRef="#ctx0" brushRef="#br0" timeOffset="66046.8297">7274 5922 496,'0'0'159,"0"0"-68,0 0-35,0 0 41,0 0-13,0 0-17,-29-44-33,19 40 2,-2 2-7,-6 2-3,3 0 8,-4 9-12,-1 21 1,1 13-10,1 12 8,4 1 0,4-2-10,10-4-6,0-5-2,2-5-2,15-6 0,6-8-1,1-6-1,6-8 1,0-11-8,2-1-20,-1-13 9,-2-14 6,-8-7 7,-8-5 4,-10-4 4,-3-6 7,0 1-5,-18 3 3,-2 9 11,-2 7 10,-1 8-17,2 7-6,6 4-5,0 9-25,4 1-63,2 3-98,-2 12-230</inkml:trace>
  <inkml:trace contextRef="#ctx0" brushRef="#br0" timeOffset="71510.8834">8521 3700 845,'0'0'132,"0"0"-83,0 0-7,0 0 18,0 0 8,0 0-16,0 0-31,-16-29-17,16 29-2,0 2-2,0 20-6,0 10 6,0 18 10,0 8 7,0 2-6,-5 0 3,-1-3-9,3-8-4,3-6 3,0-7-3,1-9-1,12-6 2,-2-6-1,0-8-1,5-6-2,-1-1 0,3 0 2,-3-12-10,3-6-15,-9-2 1,-5 1-31,-2 5-5,-2-2-10,0 0-78,-5 1-73,-5-2-30</inkml:trace>
  <inkml:trace contextRef="#ctx0" brushRef="#br0" timeOffset="71711.8087">8475 3969 97,'0'0'753,"0"0"-629,0 0-66,0 0 9,0 0 1,0 0-21,-23-23-28,43 15-16,5-4-3,8 0-1,-2 1-15,2 0-72,-2 1-27,-2-2-161,-1-1-85</inkml:trace>
  <inkml:trace contextRef="#ctx0" brushRef="#br0" timeOffset="72023.3451">8867 3642 203,'0'0'594,"0"0"-497,0 0-6,0 0-11,0 0-12,0 0 6,-31-33-31,31 33-25,0 0-2,0 0 0,0 0-11,0 26 0,0 21-2,0 16 26,0 13-7,0 7-8,0 2-6,0-3-4,0-2-2,0-8 3,9-13-5,4-9-3,0-12 3,1-12-1,-7-7-10,1-9-19,-5-6-33,-3-4-38,0 0-19,-15-4-127,-20-17-286</inkml:trace>
  <inkml:trace contextRef="#ctx0" brushRef="#br0" timeOffset="72530.7827">8066 3786 494,'0'0'135,"0"0"-20,0 0-11,9-84 18,-9 72-25,0 4-28,0 4-16,0 4-4,0 0-18,0 0-8,0 0-11,3 6-12,1 25-4,-1 21 4,3 20 26,0 9-12,-2 3-7,0-1-4,-1-7 1,1-9-3,-3-11 0,1-11-1,-2-10 0,0-10 1,0-7-1,0-10 0,0-4 1,0-4-2,0 0 2,0 0-2,0 0-2,0 0-10,3-2-18,1-16-39,10-7-79,5-9-187,8 1-299</inkml:trace>
  <inkml:trace contextRef="#ctx0" brushRef="#br0" timeOffset="74794.4795">9480 3642 703,'0'0'259,"0"0"-204,0 0-19,0 0 14,0 0 15,0 0-4,0 0-27,5-19-18,-5 19 8,0 0 7,0 0-9,0 0-2,0 0-15,-17 13 6,-10 13 2,-16 7-5,-2 6-3,1-4-1,8-6-1,8 0-2,8-3 0,5-1 3,8 0-4,7-1 0,0 2 0,12-1 0,18-2 2,13-4-1,3-1 0,5-8 0,-6-3 1,-1-2 1,-13-4-3,-9 1 1,-11-2-1,-8 1-13,-3 0-21,0 1-9,0 4-44,0 3-16,0 0-38,0-4-149,0-5-235</inkml:trace>
  <inkml:trace contextRef="#ctx0" brushRef="#br0" timeOffset="75456.126">9889 3507 81,'0'0'380,"0"0"-272,0 0 8,0 0 34,0 0-35,0 0-18,-8-15-44,5 14 1,2-1-6,1 1 0,-2 1-15,2-1-3,0 1-9,0 0-6,0 0-1,0 0-10,0 0 0,0 0-2,0 0-2,0 0 1,-1 0 0,1 0 4,-2 0-3,2 0 2,0 0 0,0 0-1,0 0 1,0 0-1,0 0-1,0 0 1,0 0-5,0 0 2,0 0 0,0 0 1,0 0-1,0 0 2,0 0-2,-1 0-1,-5 12-6,-3 12 7,0 10 2,0 3 0,3 3-2,4-3-1,2 2 1,0-6 1,0-5-1,11-7 0,3-3-1,3-8-1,2-4 0,1-6-18,6 0-11,-1 0-37,1-17-38,-3-4-49,-5-5-228</inkml:trace>
  <inkml:trace contextRef="#ctx0" brushRef="#br0" timeOffset="75806.8121">9667 3334 585,'0'0'296,"0"0"-225,0 0-63,0 0-2,0 0 9,0 0-13,-42 20 2,52-7 3,1-5-4,1-4 1,-3-1 0,0-3 1,-1 0 15,3-11 15,3-8 3,0-6-5,0 0 6,1 0 8,-5 3-14,1 4-1,2 2-2,-2 5-7,0 3-14,-3 6-7,1 2-2,4 2-10,2 17 1,4 11-2,1 7-38,5 3-34,7-1-10,7-8-44,8-9-75,5-8-57</inkml:trace>
  <inkml:trace contextRef="#ctx0" brushRef="#br0" timeOffset="76043.4705">10274 3359 675,'0'0'270,"0"0"-171,0 0-10,0 0 12,0 0-12,0 0-42,-48-42-46,48 82 4,0 17-5,0 17 29,0 5-4,0 8-11,0-2-7,-3-1 0,-3-11-6,2-6 1,-1-7-2,-1-6-1,4-10-26,2-8-47,0-12-58,16-13-30,12-11-207</inkml:trace>
  <inkml:trace contextRef="#ctx0" brushRef="#br0" timeOffset="76438.4763">10502 3811 194,'0'0'825,"0"0"-763,0 0-32,0 0-11,0 0 14,0 0 8,82 21-20,-68 2-15,-10 2-5,-4 5 13,-3-1 18,-18 3-6,-3-2-10,5-8-6,7-7 1,7-9-4,5-5-3,5-1-4,23 0 0,16-7 6,8-14 1,6 0-4,-4 1-3,1 3 2,-4 3-2,-5 3 1,-1 3-1,-10 2 1,-3 2 1,-8 2 5,-11 1 4,-4 1-4,-6 0-4,-3 0-2,0 0 0,0 0-1,0 0-1,-7 0-20,-11 10-27,-6 6-71,-3 2-101,1-9-210</inkml:trace>
  <inkml:trace contextRef="#ctx0" brushRef="#br0" timeOffset="78597.6964">12777 5323 428,'0'0'128,"0"0"-92,0 0-8,0 0 32,0 0 27,0 0-34,-49 0-16,49 0-6,0 0 8,0 0-5,0 0-4,-1 0-7,1 0-11,0 0-3,0 0-1,0 0 0,0 0-5,0 3 1,0-3-1,0 0-3,0 2 1,0 1-1,1 4 3,11-2 0,3 1-3,6 0 2,3-2 0,4-4-1,3 0-1,5 0 0,5 0 1,2 0-1,-2-6 0,0 0-1,-1-2-5,-4 3 0,-2-2 6,-2 0-1,2 0 1,-1 0-1,0-1 2,-2 1-1,2 2 0,-2-1 0,-1 0 0,1 4 1,-1-3 0,0 2 2,-2 2-3,-2-2 0,0 0 0,-3 0-1,1 0 1,0-1 1,1 0-1,2 0-1,-3 0 1,1 0 0,-1 1-2,0 0 2,-1 1 0,-1 0-1,0-2 1,0 4 0,-1-3 0,0-1 1,-2 1-1,-1 0 2,-1 0-4,-4 0 2,2 0 0,-1 0 2,2-1-1,0 0-1,5 0 0,1 0 0,3 0-3,0-2 3,0 0 3,0 0-3,-1 0-3,-1 1 3,-1 0 2,-3-2 0,0 1-2,-2 2 0,-2-2 1,2 0-1,-1 0 0,4 0 0,2-2 1,0 3-2,-1-1 0,0 2 1,-4 2-1,-1-2 4,-3 3-3,-2-2 0,-5 3-1,-2-1 1,-2 1 0,-1 0 0,-1 0 2,2-2-1,1 2 1,4-1-1,0-2-1,1 0 1,-2 2 0,-3 1-1,-1 0 0,-2 0 0,0 0 1,0 0 1,0 0-1,0 0 4,0 0-2,0-1-3,-5 1-2,-4 0-29,0 0-75,-3 0-77,-2 0-128</inkml:trace>
  <inkml:trace contextRef="#ctx0" brushRef="#br0" timeOffset="79018.1539">14435 4924 818,'0'0'151,"0"0"-119,0 0 7,0 0 22,0 0-18,0 0-23,-11-21-20,11 21-1,0 0 1,3 0 1,6 0 1,0 1 4,8 8-3,2 2 6,7 1-5,3 0-3,1 3 2,-3 0-3,-2-1 0,-8 0 2,-4-1-2,-4 3-1,-6-3 1,-3 5-1,0-3 1,-1-1 0,-10 0 2,-2-4 2,2 2 6,-3-2 1,-3 1-4,1-2-4,-1 3-2,1-1-1,1 0-49,-3 5-44,0-4-132,-1-1-112</inkml:trace>
  <inkml:trace contextRef="#ctx0" brushRef="#br0" timeOffset="79677.558">12407 5225 465,'0'0'0,"0"0"0,0 0 0,0 0 16,0 0 17,0 0-11,85-47 0,-71 45 9,-7-1-13,-2 3-5,-4 0-3,-1-1 26,0 1 38,0 0 16,2-2 5,-2 2-6,0 0-33,0 0-13,0 0-7,0 0-7,0 0 0,0 0-9,0 0-3,0 0-3,0 0-7,0 0-5,0 0-2,0 0-25,-20 15-150,-3 1-256</inkml:trace>
  <inkml:trace contextRef="#ctx0" brushRef="#br0" timeOffset="80131.7732">12900 5109 897,'0'0'161,"0"0"-145,0 0 1,0 0 35,0 0 5,0 0-24,0-11-25,0 11-8,0 0 3,0 0 1,0 11-2,0 6 9,-3 5 0,-11 4 9,-2 1-8,-5 1-4,1-1-2,0-3-2,0-1 4,5-3-4,4-1 3,2-2-2,7-6-5,1 1 3,1-2-3,0 2 0,3 2 1,17 3 1,4 1-1,2-2 1,2 1-2,0-1 0,-1-1 1,0-1-3,-5-3 0,-2 0 1,-4-3-14,-5-2-27,-4 0-6,0 2-35,-5 0-16,-2 0-209,0-6-193</inkml:trace>
  <inkml:trace contextRef="#ctx0" brushRef="#br0" timeOffset="86494.2014">8616 5522 755,'0'0'109,"0"0"-42,0 0 5,0 0-8,0 0-5,0 0-20,0 0-8,-37-29-14,37 29-11,0 10-6,-2 15 0,2 8 7,0 6 3,0 2-3,0-1-4,2-5-2,10-5-1,0-6 1,3-6 4,-2-7-5,4-6-2,-5-4-5,7-1 3,2-7 4,-3-13 4,0-5-2,-5-6 0,-3-3 5,-8-1-6,-2-4 4,0 3 0,-16 3 20,-4 4-15,1 6 12,-1 8-11,4 3-11,1 7 0,0 5-1,-1 0-25,1 4-45,-3 15-56,13-5-134,5-3-165</inkml:trace>
  <inkml:trace contextRef="#ctx0" brushRef="#br0" timeOffset="86765.8123">8895 5278 1032,'0'0'72,"0"0"-38,0 0 14,0 0 29,0 0-13,0 0-32,-42-64-32,42 91-9,8 16 6,6 9 3,-3 9 10,-2-2-8,2 1-2,1-4 2,-3 1 0,1-7 0,-1-3-4,-3-7 1,-2-11-13,1-3-48,-2-8-24,-3-7-42,0-9-166,0-2-121</inkml:trace>
  <inkml:trace contextRef="#ctx0" brushRef="#br0" timeOffset="88250.6512">8919 5496 754,'0'0'227,"0"0"-170,0 0-52,0 0 3,0 0-6,84-52-2,-40 37 0,3-1-12,-4-2-62,-6-5 20,-5-2-2,-10-2 23,-13-2 12,-9 2 21,0 1 15,-6 2 37,-13 4 15,-1 4-11,5 6-11,5 5-4,4 2-3,4 3 1,2 0-22,-4 20-17,3 17 0,-4 16 3,2 8 13,3-3-11,0 0 1,0-5-4,0-3 4,8-7-1,2-6-5,2-6 1,-2-8 1,2-8 0,-4-7-1,-2-5 1,-3-3-1,-2 0 0,2 0 3,3-7 6,1-12 7,4-5-13,4-2-2,0 2 0,3 5-1,1 3 1,-1 5-2,1 7-1,-2 4 0,2 0-3,1 1 2,2 11 2,2-1 1,-2-2-1,-2 0-3,-1-2 0,-7-3-10,-2-3 4,-4-1-4,-1 0-2,-1 0 1,1-11 13,1-7-2,0-6 3,0 1 0,-6-1 2,0-1-1,0 1 2,0 6 0,0 5-3,0 6 16,-2 4 9,1 3-5,1 0-15,0 0-5,0 3-8,0 11 0,0 6 8,3 0 1,10-3 0,6-2 1,1-4-2,-1-4-5,2-3-9,-3-1-7,-3-3 7,-7 0 4,-4 0 1,-2 0 8,-2-4 1,1-8 6,3-4-3,1-1 0,1 0 6,1-1-9,5 0 3,-1 2 0,2 2 1,2 0-3,-1 6 0,-3 2 0,-2 4-1,-1 2 0,1 0-6,1 8 5,1 8 1,2 4 3,0 1-1,0-1 0,1-2-1,0-4-1,-2-3-2,0-2-12,-2-5-28,3-4-10,1 0-53,-1 0-3,1-10 37,-1-6 29,-2-4 25,-1-4 17,-4-1 3,1-1 16,-2 3 19,-2 6 14,-2 6 17,-1 5-10,0 6 0,0 0-15,0 0-30,0 8-11,1 10-1,3 6 15,-1 3-6,2-2-11,2-1 2,2-4 1,0-5-3,1-4 1,-1-5-1,-1-3 0,-2-1 2,-2-2-2,4 0 7,7-13-1,5-8 5,4-6-3,0 0-1,2 2 0,-2 2-5,-1 10-2,-5 6 0,-2 7 0,-3 0-4,0 9 0,0 11 4,4 2 0,1 2 2,5-4-2,1-2-2,-3-8 2,0-4-3,-6-5-3,-8-1 2,-2 0 4,-2-5 1,0-10 3,2-2 3,2-4 6,3 3-6,5 2 0,5 4-4,2 5 1,2 4-3,0 3 4,1 0-2,0 7 0,1 7-2,-1-1 3,-7-1 1,-6-4-5,-5 0-4,-7-3-58,0 1-73,-13-2-253</inkml:trace>
  <inkml:trace contextRef="#ctx0" brushRef="#br0" timeOffset="88417.39">10660 5139 143,'0'0'1024,"0"0"-970,0 0-49,0 0-5,0 0 0,0 0-58,-49-18-198,69 26-271</inkml:trace>
  <inkml:trace contextRef="#ctx0" brushRef="#br0" timeOffset="89212.2718">10985 5131 905,'0'0'175,"0"0"-162,0 0-11,0 0 1,0 103 15,27-65-12,8 0-3,-4-5-3,-1-4-19,-14-9-13,-7-3 6,-9-8 15,0-3 11,-16-3 2,-1-2 42,1-1-14,5 0-1,8 0 3,3 0 6,0-1-13,5-12-25,16-5 0,9-3-9,3-3 6,1 0-29,-3-2 2,-5-1 12,-5-2 18,-7 1 1,-6 2 5,-7 5 9,-1 7 20,0 6 21,0 8-14,-5 0 1,-9 9-25,-3 19-14,-4 10-3,10 3 6,9-1-6,2-9-1,24-6 0,12-6-1,10-9-6,6-7-34,1-3-10,0-3-6,-12-10-46,-7 0-127,-18 5-51,-14 2-46</inkml:trace>
  <inkml:trace contextRef="#ctx0" brushRef="#br0" timeOffset="89706.5163">9289 6259 639,'-86'19'194,"4"1"-163,11 2-26,12-8-4,17-6 6,17-3 70,14-5 3,11 0-27,34-1-19,35-21-33,40-9 5,37-5-1,30-4 13,21 1-5,17 2-7,5-1-3,6 0 0,-3-2-3,-8-1-3,-19 0-5,-22 2-1,-22 3-2,-30 6 11,-33 3 0,-27 7 2,-29 6 16,-18 5 30,-8 5 29,-6 1-10,0 3-21,0-1-19,0 1-15,0 0-9,0 0-3,0 0-4,0 0-8,0 0-41,0 0-38,0 12-34,-1 1-22,-14-4-224</inkml:trace>
  <inkml:trace contextRef="#ctx0" brushRef="#br0" timeOffset="90487.2018">7353 6719 844,'0'0'151,"0"0"-106,0 0-18,0 0 17,0 0 6,0 0-6,-35-6-19,44-2-25,15-2 3,7-4 0,8-1-2,0 1-1,-2 1-21,-7 5-96,-4 2-193,-13 3-248</inkml:trace>
  <inkml:trace contextRef="#ctx0" brushRef="#br0" timeOffset="90634.1169">7359 6847 1038,'0'0'150,"0"0"-133,0 0-17,0 0-9,0 0 8,0 0-6,0 29-5,47-29-57,7-4-123,1-15-207</inkml:trace>
  <inkml:trace contextRef="#ctx0" brushRef="#br0" timeOffset="122066.1157">4485 10083 283,'0'0'3,"0"0"-3,0 0-61</inkml:trace>
  <inkml:trace contextRef="#ctx0" brushRef="#br0" timeOffset="127107.4712">4869 9351 529,'0'0'71,"0"0"37,0 0-25,0 0-19,0 0 7,0 0-27,-11-19-9,8 19-8,3 0-2,0 0-2,0 0-4,0 0 1,0 0-2,0 0-2,0 0-5,0 0-7,0 0 0,0 0-2,0 0-2,0 0 1,0 8-2,0 15-1,-3 10 2,0 9 4,-1 2-3,4 3-1,0-1 0,0 1-2,0-3 2,7-6 0,2-5-1,0-8-13,1-7 9,-4-6-12,0-5 10,-1-5 7,-2-2-2,6 0 2,0-7 0,4-15 4,2-11-4,5-2 1,-3-5 2,-1 4-3,-5 5 1,-2 9 0,-4 10-1,-5 7 23,0 5-3,0 0-12,0 0-4,0 0-2,0 0-2,0 0-2,0 0-2,0 16-1,4 4 4,2 11 1,2 1 0,-1-2 0,2-4 0,1-4-21,1-7 5,0-2 2,0-4-17,-2-5 7,0-4-27,3 0 21,-3 0 16,3-16 11,0-5 3,0-5-2,1-1 1,-4 0 1,2 1-2,-5 5 5,1 4-2,-2 7 9,-5 3 10,1 3 1,-1 4 6,0 0-8,0 0-5,0 0-11,2 0-3,2 0-3,4 14 0,3 5 3,0 0 0,-2-1-1,3-2 0,-3-2-17,0-4 16,-2-4-15,2-2 0,-4-2 8,-2-1 4,-2-1 5,-1 0 0,2 0 2,2-3 1,6-12 14,-1-2-15,3-2 1,0 4-3,0 4 8,-1 4-3,1 2-5,1 5-3,2 0 3,2 0 2,2 5-2,0 6-1,1 3 1,-3-2-1,-3 0-14,-1-2-8,-4-5 5,-1-3 5,-5 1 8,-2-3 3,1 0 2,-1 0 1,5-3 2,3-10 8,6-7-10,3 1 0,1 2 2,-2 5 14,-1 4-7,-1 2-4,1 5 1,1 1 8,1 0-7,-2 7-5,2 7 2,-4 4-5,-3 0-1,-2 1-84,-4-5-114,3-10-166</inkml:trace>
  <inkml:trace contextRef="#ctx0" brushRef="#br0" timeOffset="127548.6391">5788 9385 763,'0'0'139,"0"0"-113,0 0-26,0 0-18,0 0-10,0 0 11,14 10-73,9-6-65,2-4 44,-2 0 64,-5-6 47,-4-13 5,-3-5 22,-5-5 41,3-2 7,-2-2 26,1 0-1,2 1-31,-4 5-23,3 9 26,-4 8-16,-5 5-14,0 5-8,0 0-24,6 3-10,2 23 0,3 16 0,4 22 6,-3 12 4,-5 6-6,1-1-2,-1-7 3,1-10-3,-2-9-1,-2-11-1,-2-7 0,-2-7 0,0-9 3,0-7-3,0-8 0,0-3-2,0-3-18,0 0-8,0 0-18,0-5-51,0-18-185,0-9-299</inkml:trace>
  <inkml:trace contextRef="#ctx0" brushRef="#br0" timeOffset="127728.1456">5979 9570 1014,'0'0'121,"0"0"-94,0 0-23,0 0 3,0 0 4,0 0-11,74-27-41,-8 9-160,-4-2-335</inkml:trace>
  <inkml:trace contextRef="#ctx0" brushRef="#br0" timeOffset="128237.4939">7345 9276 754,'0'0'90,"0"0"-83,0 0 2,0 0 12,0 0 41,0 0-22,-30-69-29,20 63-3,-4 2-1,-8 3-1,-5 1 5,-2 0-4,0 0 10,5 8 7,6 3-13,8 5-3,5 4-5,5 8-2,0 6-1,17 3 0,19 0-1,10-4-11,3-2-20,2-3-29,-6-1 3,-10-1 0,-12-4-30,-10-1 23,-11-2 38,-2-3 27,-15-5 6,-13-1 91,-10-4-3,-4 0-29,-4-2-4,3 0-28,4-1-10,9-1-17,12-2-1,11 1-5,7-1-34,6 0-114,27-20-127</inkml:trace>
  <inkml:trace contextRef="#ctx0" brushRef="#br0" timeOffset="128540.2053">7797 8846 1021,'0'0'73,"0"0"-38,0 0 23,0 0 14,0 0-1,0 0-43,-18-47-25,18 47-3,0 12-3,8 21 3,5 22 1,2 16 4,-1 9-5,-3 5 1,-3 1-1,-5-7 1,3-7-1,-6-12 0,0-16 0,0-14-10,0-8-20,0-12-23,0-2-35,0-4-16,0-4-114,-3-4-89</inkml:trace>
  <inkml:trace contextRef="#ctx0" brushRef="#br0" timeOffset="128742.0908">7587 9265 928,'0'0'82,"0"0"-62,0 0-9,0 0 22,0 0-1,0 0-27,115-16-4,-41 7-1,4 0-91,-1 2-125,-10 1-160</inkml:trace>
  <inkml:trace contextRef="#ctx0" brushRef="#br0" timeOffset="129277.8469">8160 9319 737,'0'0'54,"0"0"-54,0 0-29,0 0 29,110-20 3,-76 8 0,-7 0-3,-10 5-20,-10-1 20,-7-1 5,0-1 58,-7-1-17,-15 2 33,-4 6 13,-2 3-20,-2 0-25,3 13-15,2 11-7,5 4-7,10 7-13,10 1-4,0-2-1,19-3-2,15-7-18,7-9-34,6-8-15,0-7-26,-1 0-17,-6-16 16,-10-7 66,-9-4 30,-9-3 18,-6-2 42,-4 1 16,-2 6 17,0 5-13,0 9-7,0 6-12,0 4-6,0 1-26,0 0-22,0 10-7,0 18-1,0 16 1,6 11 10,1 2 0,2 4-6,0 2-3,1 3 3,1 0-3,-2-3-1,1-5 1,-3-7 0,-2-5-1,-2-7-20,-3-3-37,0-7-53,0-5-52,6-13-158,4-11-339</inkml:trace>
  <inkml:trace contextRef="#ctx0" brushRef="#br0" timeOffset="129522.8138">8693 9478 644,'0'0'147,"0"0"-88,0 0-38,0 0 7,0 0-15,92-54-9,-47 55-4,-5 12-8,-7 3-23,-12-3 6,-11-4 13,-7-4 12,-3 1 6,-24 1 55,-18 0 40,-11 5-50,-1 1-36,6 1-15,9 6-13,8-2-135,15-6-243</inkml:trace>
  <inkml:trace contextRef="#ctx0" brushRef="#br0" timeOffset="130242.0929">10101 8801 160,'0'0'488,"0"-80"-409,-5 44-11,-11 4 5,1 8 13,3 5 14,2 12-29,4 4-21,3 3-18,0 24-32,-5 31 5,0 34-1,0 19 27,2 13-12,6 3-14,0-2-4,0-5 0,6-8-1,-5-3-9,-1-12-52,-3-10-16,-17-12-78,-10-18-84,-2-18-92</inkml:trace>
  <inkml:trace contextRef="#ctx0" brushRef="#br0" timeOffset="130722.8507">9781 9568 635,'0'0'145,"-8"-105"-104,8 64-5,10 4-1,15 6 8,5 9 2,9 10-4,3 12-16,5 0-10,7 6-8,5 14 1,0 1-2,-5 5-5,-7-4-1,-9 1-2,-11-7-17,-8-5 8,-6-4 11,-7-3 0,-4-4 0,-2 0 0,0 0 5,1 0 22,6-14 8,7-16-8,5-9-25,7-4-1,1 7 4,1 5 8,2 9-5,-5 11-4,-1 11 0,-1 0-2,2 24-2,2 14 1,3 6-1,-3-1 0,-2-10 0,-4-12-7,-6-10-2,-6-7 5,-5-4 4,-4 0 3,2 0-2,2-14 15,7-14 20,2-9-29,3-6-6,-3 3-1,-3 6-5,-3 12-44,-4 12-5,-3 10-122,-16 13-224</inkml:trace>
  <inkml:trace contextRef="#ctx0" brushRef="#br0" timeOffset="130998.6452">10183 9892 577,'0'0'521,"0"0"-477,0 0-38,0 0 12,0 0 18,0 0-2,91-41-24,16 18-4,8 1-3,-2 3-3,-8 4 2,-14 5-1,-15 1-1,-13 6 1,-19 2-1,-15 1 0,-19 0-6,-10 0-27,-3 4-42,-34 19-49,-17 9-92,-8 1-217</inkml:trace>
  <inkml:trace contextRef="#ctx0" brushRef="#br0" timeOffset="131275.9191">10156 10249 924,'0'0'173,"0"0"-155,0 0-14,0 0 7,0 0 10,0 0-3,30-2-15,53-8 1,19-2-3,2-1-1,-7 2-9,-6 3-4,-9 2 7,-14-2 0,-13 3-5,-16-1 2,-14 3 0,-13 2-5,-6 1-22,-6 0-55,0 0-43,-8 0-74,-15 0-172</inkml:trace>
  <inkml:trace contextRef="#ctx0" brushRef="#br0" timeOffset="136250.244">12582 8675 139,'0'0'42,"0"0"5,0 0 1,0 0 1,0 0 7,0 0 6,0 0-5,24 24-4,-24-24-4,0 0 7,0 2 10,0-2-13,0 0-13,0 0-15,0 2-4,0-2-9,0 2-1,0-2-5,0 1-2,0 2-2,0 0-1,0 0 6,1 0-4,-1-2-2,3-1 0,-3 0 6,0 0-5,0 0 15,0 0 6,0 0 2,0 0-2,0 0-4,0 0-12,0-1 3,0-12-3,2-5-6,-1-2 0,1 2 1,-2 1-3,0 3 2,0 2-1,0 3 3,0 5 9,0 2-2,0 0-3,0 1-3,0 0 0,1 1-2,-1-2-1,0 2-1,0 0 0,2 0-1,-2 3-1,6 12-2,0 8 4,1 13 2,0 1-2,-1-1 1,1 0-1,-3-3 1,-1-5-1,3-7 2,-2-6-2,-2-8 0,1-6-2,-3 1 2,0-2 2,0 0-1,0 0 0,0 0 1,0-7 8,0-14-8,0-8-2,0-7-2,0 0 2,0-4 3,0 2-3,-5 4 0,-2 6 1,0 7 0,0 5 2,3 7 10,2 3 4,2 6 1,0 0-8,0 0-7,0 0-3,0 0 0,0 0-4,0 3-3,0 19 2,0 16 5,0 14 0,2 8 0,-2 5 0,0-4 0,0-2 1,0-8 0,0-6-1,0-8-1,0-7 1,0-9 0,0-8-1,0-8-10,0-3-8,0-2-3,0 0-14,-3 0-33,-7-7-49,-4-15-144,-4-14-223</inkml:trace>
  <inkml:trace contextRef="#ctx0" brushRef="#br0" timeOffset="136746.1878">12528 8526 646,'0'0'145,"0"0"-92,0 0-47,0 0-2,0 0 22,0 0 5,-79 48-14,66-23-12,-1 0 1,5-5 5,2-4 5,2-7-1,2-4-5,2-4-5,1 0 3,0-1 0,0 0-2,0 0 3,0 0-1,0 0 2,0-2 12,0-21-2,4-9-14,10-6-6,1-2 4,-2 5-4,2 1 6,-5 5-3,1 2 10,-2 5 5,-2 9-3,-2 4 9,-2 6-6,-2 3-4,1 0-9,10 0-5,7 0-5,10 9 4,12 10 0,4 6 0,0 2 0,-2-5 1,-6 0-6,-4-3-17,-3-5-13,-6-3 1,-5-7-22,-4-4-53,-3 0-13,-2-3-33,-5-11-75</inkml:trace>
  <inkml:trace contextRef="#ctx0" brushRef="#br0" timeOffset="146284.9676">12580 8544 261,'0'0'53,"0"0"-20,0 0 2,0 0 0,0 0 23,0 0 7,0 0-32,0-22 7,0 22 9,0 0-5,0 0-11,-1 0-8,1 0-6,0 0-7,0 0-6,0 0-6,0 0-3,0 0 1,1 6 2,8 13 1,2 6 7,2 12 5,-4 7-3,-1 8-2,-1 5-4,0 2-1,-1-2-3,1-6 0,-1-6 2,-2-13-2,2-9 0,-5-6 0,1-8 2,-2-5-1,0-4-1,0 0 0,0 0 4,0 0-4,0 0-31,0 0-41,1-10-41,-1-11-221</inkml:trace>
  <inkml:trace contextRef="#ctx0" brushRef="#br0" timeOffset="147762.6226">11605 10413 415,'0'0'138,"0"0"-84,0 0-44,0 0-9,0 0 20,0 0 29,-15 0 11,15 0-25,0 0-14,0 0-10,0 0 1,0 0-4,0 0 6,0 0-2,4 0-4,11 0 6,10-2 9,10-3-5,8-2-7,9-2-3,8-1 2,6 4-8,2-2 3,7 4-2,1 0-4,3 2 2,0 0-1,2 2 1,1 0 1,4 0-6,4 0 6,3 0-2,6 0 0,-3-1-2,-1-3-1,-1-1 2,-1-1 1,-2 2-1,-6 2 0,-3-1 0,-3 3 0,-4 0 2,-1 0-1,-2 0-1,1 0 1,9 0-3,1 0 2,2 0-6,-1 0-5,0 0 5,0 0 3,3 0 1,0 0 2,1-1-3,0-5 3,-2 2 3,-1-1-3,1 1 0,1 0-1,3 0 1,4 4 1,-2 0 1,-1 0-4,-1 0-3,-2 0-5,0 0 4,0 0 1,-3-1 4,0 1 1,0-1-1,-3-1 2,-3 0-2,-3 0 2,2-4-1,1 0 0,0-1 2,3 1-2,-3-2 0,-1 1-1,1 0 2,0-1-1,6 2 0,-2 0 0,1-2-2,-3 1 2,-1-3 3,-5 2-3,-3 0-2,-2-1 2,0 1 1,3 2 2,4-2-3,3 1-2,-2 0 2,0-1 1,-2 0-1,-4-1-2,-1 1 2,-7 2-1,-4 0 4,-4 1-2,-3 4-1,-2-1 1,-6 2 5,-2 0-5,-9 0 5,-3-2-6,-7 2 3,-9-2-1,-6 1-2,-7 1 0,-2 0-32,-30 0-97,-26 0-146</inkml:trace>
  <inkml:trace contextRef="#ctx0" brushRef="#br0" timeOffset="148925.3212">14150 8964 433,'0'0'176,"0"0"-108,0 0 9,0 0-4,0 0-18,0 0 11,0-21-22,0 21-23,0 0-12,0 0-3,1 0-2,4 0-2,1 11-2,3 9 6,3 5-3,-2 5 0,2 6 1,1 7-4,3 11 2,1 8 1,-3 10 6,5 1-6,-4 0-1,0-6-2,-3-2 0,0 1 0,-5 1 2,1 1-1,-4 0 2,1-3-3,1 2 0,-1-1 0,0 0 1,0 3-1,-1 4 6,-1 2-4,0 5 0,0 2 3,-3-2-2,1-5 2,1-6-5,-2-1 1,4-3 1,-2-2 0,-2-4-2,1-5 0,-1-3 1,2-3 0,1-2 7,2-2-7,1-1 1,-1 0 0,3 2-2,-2-6 0,0 1 1,3-3-1,-2 0 1,-1-1 0,0 0 0,2 0-1,-1 1 0,0-3 0,0 0 0,0-3 0,2-5 2,-3-3-1,0-3-1,0-4-1,0-4 1,-3-5 1,1-3-1,-4-2-1,0-2-25,0 0-42,0-21-61,-7-24-178</inkml:trace>
  <inkml:trace contextRef="#ctx0" brushRef="#br0" timeOffset="149687.14">14052 8812 599,'0'0'139,"0"0"-115,0 0-24,0 0 0,0 0 34,0 105 9,-6-53-9,-4 3 4,-1-4-1,-1-8-18,1-6-8,-2-9-5,2-7-4,2-7-1,2-7 2,4-6 0,2-1 9,-1 0 29,1-8 1,1-18-24,0-9-17,0-9 5,4-7-5,10-3 1,3 3 5,-2 7 6,-1 11 18,-4 11 6,-4 11 3,-3 8-11,-1 3-13,5 0-14,11 0-2,10 18 0,16 7-2,8 7 2,7 3 0,7 1 0,0-2-22,-2-2-40,-6-2-32,-15-8-131,-13-9-146</inkml:trace>
  <inkml:trace contextRef="#ctx0" brushRef="#br0" timeOffset="150647.0889">12734 9732 492,'0'0'59,"0"0"-37,0 0 25,0 0 37,0 0 13,0 0-43,-16-28-38,16 28-7,0 0 4,0 0 7,0 0 7,0 0 2,0 0-7,0 0 2,0 8-19,0 13-3,0 15 27,0 7-2,0 7-10,0 0-13,0 3 1,0 1-4,6 2-1,5 1 1,-2 4 2,1-4 2,0 0-4,-4-6-1,0-2 0,-3-5 0,-2-3 1,-1-12 0,0-9 0,0-12-1,0-4 0,0-4 0,0 0 2,0 0-2,0 0-2,0 0-21,0-2-13,-1-20-91,-7-13-164,-2-12-270</inkml:trace>
  <inkml:trace contextRef="#ctx0" brushRef="#br0" timeOffset="152412.3593">12789 9666 337,'0'0'113,"0"0"-94,0 0-7,0 0-7,0 0 36,0 0 20,-13-3-31,13 3-14,-3-1 9,1-1 13,-1-1-18,-4 0 0,3 0-3,-2 2-7,3 0-3,1-1-6,-1 1 2,1 1 9,1-2 7,-1 1-4,1 1-5,-1-1 4,2 1-6,-1 0-6,1 0-2,0 0-3,0 0 1,0 0-1,0 0 2,0 0-5,0 0 4,0-2 0,1 1 2,10-1 0,7 0 1,1-1 0,7-1 1,5 1-2,3-3 0,11 0-1,4 0 1,10-4 1,5 0 2,1-3-3,4-1 2,-5 1 0,0-1 8,-3 5 2,-3 0 3,-1 1-5,-1 2-6,-4 4-1,-2-2 1,-2 3-3,0 0 1,4-1-2,4 0 2,5 2 5,4-1-7,3 0 0,1-2 2,5-3-1,3 0-1,-2 1 0,-2 0 0,0-3 0,-3 1 1,-1-2 0,1 0-1,-3 0 2,-2-1-2,1 0 1,1 0-1,1 1 0,4-3 0,2 3 1,3 0 0,-4 1-2,1-1 1,3 1-1,-1 1 1,3 0-3,-2 1 3,-3 1-3,-4 1 2,0 1 1,2-1 3,-5-1-3,-3-2 0,-4 0 0,-2-1-1,-3 2 1,1 0 1,2 2-1,-3 0 1,0-2-2,-3 0 1,-1 0-1,4-1 1,3 2 1,5-1-1,0-1 0,-1 1 0,-1 0-3,-1 3 3,0 0 3,-2-1-3,1 0 0,0 1-1,-2-2 1,1 1 0,-2 1 2,3-1 0,0 0-4,2 2 4,-1-2 0,0 2-2,-5-2 1,-3 0-1,2 1-1,-1-3 1,-1 2 0,0 0 1,-2 2-2,-3-1-1,-1 0 2,-6 1 0,-4 0 1,-2 2 1,-4-3-1,0 3 0,-3-2-1,-2 1 2,0 0 6,-1 1-6,-3 0 9,-3 0 1,-4 0 5,-6 0-6,-2 0 4,-4 0-1,-2 0 0,0 0 7,0 0-2,0 0-3,0 0-7,0 0 4,0 0-7,0 0-2,0 0-4,0 0-2,0 0-32,0 0-59,-24 0-89,-16 1-130</inkml:trace>
  <inkml:trace contextRef="#ctx0" brushRef="#br0" timeOffset="155246.0831">14460 8414 421,'0'0'182,"0"0"-121,0 0-1,0 0 17,0 0 23,0 0 7,0 0-48,-7-63-23,7 63 4,0-2 5,-3 2-11,3 0-15,0 0-9,0 0-9,0 0-1,0 0-4,0 17-1,0 9 4,0 10 1,0 5 1,12 2 0,1-2-2,5-3-17,-1-9-16,2-5 0,-4-8 6,-2-8-8,-2-2 15,-1-6 4,0 0 14,4-17 3,1-10 0,0-7 1,-2-2-1,-1 0 3,-3 4 0,-2 2 11,-2 7 0,-4 6 15,-1 2-6,2 5 2,-2 5-2,0 1-10,0 4 6,0 0-8,0 0-11,1 0-9,1 9 5,3 12 1,1 8 3,0 3 1,2 3-1,0 0 0,1-3-24,1-1-18,2-6-40,-1-2-114,-1-11-90</inkml:trace>
  <inkml:trace contextRef="#ctx0" brushRef="#br0" timeOffset="155528.3996">15043 8229 845,'0'0'91,"0"0"-52,0 0 14,0 0 12,0 0-6,0 0-30,-59-19-25,52 52-4,-4 16 2,-1 12-1,2 4 6,7-2-4,3-1-3,0-6 0,6-2 0,13-6-17,2-11-43,6-12-51,2-13-69,6-12-33,2-4-134</inkml:trace>
  <inkml:trace contextRef="#ctx0" brushRef="#br0" timeOffset="155888.9358">15370 8266 515,'0'0'147,"0"0"-55,0 0 0,0 0-1,0 0 15,0 0-54,-26-59-34,26 59-12,0 0-6,0 0 0,0 0-1,0 0 0,0 0 1,0 0 1,0 0 0,0 0 8,0 0 6,0 0 2,0 0-4,-2 18-3,-2 13-10,-2 13 27,-2 5 0,5-1-21,1-2-3,2-4-3,0-5 0,0-3 1,9-7-1,2-7-17,2-5-13,-1-7-12,1-5 2,1-3-19,0 0-72,0-10-45,0-9-47</inkml:trace>
  <inkml:trace contextRef="#ctx0" brushRef="#br0" timeOffset="156075.795">15279 8401 304,'0'0'613,"0"0"-524,0 0-70,0 0-3,0 0 7,0 0-17,7 0-6,32-2-19,13-9-146,4-5-225</inkml:trace>
  <inkml:trace contextRef="#ctx0" brushRef="#br0" timeOffset="156412.4628">15714 8485 808,'0'0'121,"0"0"-93,0 0 16,0 0 14,0 0-6,0 0-27,19-3-18,17-4-3,14-3 5,7 0 0,4-1-9,-1-1 0,-5 2-9,-7 2-52,-14 0-104,-12-1-90,-14 3-88</inkml:trace>
  <inkml:trace contextRef="#ctx0" brushRef="#br0" timeOffset="156694.2009">15952 8351 489,'0'0'383,"0"0"-310,0 0 2,0 0 4,0 0-1,0 0-19,-9-12-33,9 14-21,0 19-5,0 11 0,-1 11 10,-2 3-2,0 2-8,-1-5-3,4-5-28,0-4-44,0-11-42,5-10-174,10-12-171</inkml:trace>
  <inkml:trace contextRef="#ctx0" brushRef="#br0" timeOffset="156995.9959">16394 8126 847,'0'0'156,"0"0"-126,0 0 10,0 0 36,0 0-18,0 0-36,-21-15-22,21 42 0,9 13 0,2 7 5,-1 3-2,0-6 1,-1-6 0,1-3-4,-2-9-4,-3-7-31,-1-7-37,-2-6-73,1-6-110,1-12-88</inkml:trace>
  <inkml:trace contextRef="#ctx0" brushRef="#br0" timeOffset="157338.2298">16282 7989 784,'0'0'178,"0"0"-149,-93 4-24,79 8 4,8 5 5,6 3-13,1 2-1,20-1-3,6-2-23,4-12-7,2-5 21,-2-2 2,-3-2 4,-5-12 4,-5-3 2,-3-5 12,-6 0 26,-3 1 19,0-1-1,-3 4 1,-3 6-2,1 5-8,-1 5-3,0 2-17,2 0-20,-1 0-7,9 2-9,7 16-27,13 7 12,11 7-18,4-3-48,4-7-84,-1-7-102,0-11-44</inkml:trace>
  <inkml:trace contextRef="#ctx0" brushRef="#br0" timeOffset="157546.3272">16846 8007 610,'0'0'242,"0"0"-149,0 0-8,-11-72 1,8 63-4,2 3-5,1 5-35,0 1-24,0 0-10,0 16-4,0 21-3,-3 17 15,-6 14 10,2 1-23,-1 0-2,-1-2-1,3-5-12,3-5-34,3-7-74,0-8-49,15-12-213</inkml:trace>
  <inkml:trace contextRef="#ctx0" brushRef="#br0" timeOffset="157828.7998">17152 8251 794,'0'0'164,"0"0"-139,0 0-22,0 0 3,0 0 9,0 0 11,34 37-16,-18-12-10,-6-1 2,-3-5-1,-6-1 0,-1-7 4,0-4-3,0-5-1,0 0-1,5-1 1,7 1-2,11-2 1,16 0-2,11-17-45,3-10-132,1-6-102</inkml:trace>
  <inkml:trace contextRef="#ctx0" brushRef="#br0" timeOffset="158169.6571">17470 7802 801,'0'0'150,"0"0"-109,0 0-15,0 0 3,0 0 13,0 0-9,43 1 7,-12 28-12,-3 17-11,-5 8-4,-8 13 15,-9 6-13,-6 8 5,0 1-8,-6-4 8,-5-9-17,-5-8 0,4-10 4,-4-5-2,2-10-2,1-5-1,2-6-2,4-8 0,0-3-33,2-3-52,0-2-29,-1-5-145,2-4-302</inkml:trace>
  <inkml:trace contextRef="#ctx0" brushRef="#br0" timeOffset="160230.0987">14741 12719 267,'0'0'143,"0"0"-72,0 0-11,0 0-5,0-80 31,0 69 0,0 1-2,0 4-27,0 2-6,0 3 14,0 1-17,0 0-16,0 0-9,0 0-12,0 0 1,0 0-3,0 0-4,0 0-5,0 7-1,0 16 0,0 14 1,4 12 4,2 6-4,3 6 0,4-2 0,-2 9 3,0 7-1,-3 3-2,0 5 2,-4 4-2,-1-4 0,-1 1 1,-1-4 0,-1-2-1,0-10 1,0-2-2,0-2 1,0-5 0,0 2 0,0-4 0,0-5 0,0 3-2,0-1 2,0 3 3,0-2-3,0-2 0,0-3-3,0-1-2,0-5 1,0 1 4,-3-2-1,-4 0 1,-2-3 0,-1-1 0,1 4 0,-1-2-2,3-3 2,1-5 1,2-2 0,2-2-1,2-1 0,0 0 1,0 1 0,0 0-1,0 1 0,2 0 1,4-3-1,-1 3 0,1-1 0,1 2 0,-1 3 1,-2-2-2,3 1 2,-4-1-1,2 1 0,-2-2 0,0 1 0,-2-1 0,2-3 0,-1-1-1,-2-2 2,1-3-2,1 0 1,-1-4 0,2-2 0,2-2 1,-1-3-2,-1 1 2,0-2-2,-1 1-1,1 3-29,-2 3-38,-1 2-89,0-3-104</inkml:trace>
  <inkml:trace contextRef="#ctx0" brushRef="#br0" timeOffset="161591.7506">11689 14790 595,'0'0'119,"0"0"-78,0 0-32,0 0-8,0 0-1,0 0 4,77-72 29,-30 55 5,7 1-21,13-1-9,6 1-3,8 0-1,8 2-4,5 0 3,3-1 0,10 1 1,6 0-2,5 1 2,4-2-3,2 2-2,-2 3 1,2 1-1,-2 1-2,1 1 3,-1 0 3,0 1-2,5-3-2,3 2 2,1-2 0,5-2-1,-5 0 0,1-3 0,-4 2 0,-4 1 1,-6-3-1,-5 1 0,-2 0 0,-3-1 5,0-1-2,1-1 7,-5 1 6,3-1 1,4 0 1,1 0-4,0 0 0,-2 2-12,-3 1 1,0 4-2,3-1 1,2 1 3,0 1-5,4 4 0,-1-3-1,0 1-2,6-2 6,0 3-6,-1-1 6,2 1-6,3-1 3,0 2 0,0-2 0,-1-1-7,-5-1-9,-2-2 15,-4 0-2,-1 0 3,-2 2 3,-4-4 0,5 2-3,6 3 2,2-1 3,3 1 2,0-2-7,-5 1 0,-4 2-1,-2-3 1,-6 0 1,-3 2-1,-4 1 0,-4 1 2,-1 0-2,-2 1 0,-2 0 0,-5 0-2,-8-4 2,-11 3-1,-8 0 1,-5-1-1,-6 3 1,-7-1 0,-6 4 1,-4-3 0,-7 2 0,-7-1 1,-4 0 1,-3 1 6,-4 1 0,0 0 0,-3 0-2,-1 0-4,0 0 1,0 0-4,0 0-14,0-1-77,0-3-50,0-3-49</inkml:trace>
  <inkml:trace contextRef="#ctx0" brushRef="#br0" timeOffset="161922.6997">20665 13659 717,'0'0'101,"0"0"-64,0 0 8,0 0 25,0 0-19,0 0-31,-26-20-9,32 20-11,17 14 0,12 10 7,8 3 5,0 3-8,0 0-1,-7 1-2,-6 1 0,-7-2-1,-7-2 0,-7 1 0,-6-3 0,-3-4 3,0 1-1,-14-3 8,-6-2 1,-6 3-5,-7 4-3,-6 2-3,-6 4-59,-9-6-126,-2-8-165</inkml:trace>
  <inkml:trace contextRef="#ctx0" brushRef="#br0" timeOffset="163008.9366">14684 12721 363,'0'0'97,"0"0"-57,0 0-1,0 0 21,0 0 14,19-84 21,-14 72-20,-1 1-10,-4 4 2,0 3-18,0-2-14,0 5-1,-6 1-22,-16 0-3,-9 18-8,-10 21 0,-5 15 0,0 7 0,4-4 1,8-4 1,9-11 0,5-11-1,11-11 0,3-8-1,5-8-1,1-2 1,0-2 0,0 0 1,0-3 5,9-25 4,15-19-6,4-12-5,4-7 0,0-1 2,-4 8 0,1 10-2,-10 14 1,-5 17 20,-7 7 8,-4 8-6,-1 3-16,0 0-7,6 0-3,7 14-7,10 14 10,8 5 0,3 10-20,4 3-39,0 1-37,-4-6-150,-5-13-116</inkml:trace>
  <inkml:trace contextRef="#ctx0" brushRef="#br0" timeOffset="165809.9697">14857 14446 267,'0'0'124,"0"0"-100,0 0-24,0 0-1,0 0 1,0 0 36,-3 0 6,3 0-3,0 0 4,0 0 6,0 0 3,0 0 0,0 0-3,0 0-14,0 0-13,0 0-5,0 0-4,0 0-2,0 0-4,0 0 3,0 0-4,0 0-4,0 1 0,0 17-1,0 7 7,4 9 13,5 6-4,0 1-2,5 2 0,-2 0-8,0 2 0,0-1 3,-3 1-5,-2 0-3,-2 4 2,-1 4 0,-3 0 4,-1-1 1,0-7-3,0-1-2,0-4-2,2-3 5,-2-1-4,6 1 0,-3 2-2,0 3 0,2-1-1,-2 2 1,1-1 2,2-6-3,0 1 0,1-3-3,1 1 5,2-2-2,-2 0 3,-1 1-3,1-1 1,-1-1-1,-3 0-1,-1 0 1,1 1 2,-1-2-2,-2 0 0,2 0 0,0 3 0,3 3 0,-2-2 0,2 1 1,-1 0-1,2-3 0,2 2 0,-3-3 0,0 1 0,-1 1 0,-2-5 0,0-2 0,-2-3 0,1-4 0,1-6 0,-1-3 1,1-3-2,-1-6 2,-2-1-2,0-1 1,0 0-1,0 0-3,0 0-35,3 0-47,-2-5-58,1-23-56</inkml:trace>
  <inkml:trace contextRef="#ctx0" brushRef="#br0" timeOffset="166226.8381">14867 14689 539,'0'0'98,"0"0"-75,0 0-21,0 0 0,0 0 28,0 0 24,27 110-45,-13-57-9,-2 10-3,-2 5-80,-4 0-57,-3-8-203</inkml:trace>
  <inkml:trace contextRef="#ctx0" brushRef="#br0" timeOffset="170026.5973">16148 14347 186,'0'0'56,"0"0"-43,0 0 0,0 0 20,0 0 6,0 0-2,0 0-16,-5-45-13,4 39-8,-1 1 2,-1 3 5,0-1 6,-1 1-7,1 1 0,0 0 21,3 1 9,0-2-1,-2 2-14,1-2-5,-1 0-8,0-2-6,0 1-1,0 0 2,1 1 15,1 0 9,0 1 9,0 1-3,0 0-3,0 0-1,0 0-5,0 0 0,0 0 3,0 0 2,0-2 1,0 2-1,0-4 0,0-2-5,0 2-13,0 0-8,0 4 10,0 0 8,0 0-7,0 0-9,0 0 4,0 0-1,0 0 1,0 0-6,0 0-3,0 0 0,0 3-2,0 11 1,0 6 1,0 7 5,7 3 5,-2 1-7,4 0 4,0-2-1,1-2-6,-1 3 3,0 1-2,0-2 0,-2-1 5,-1 0-4,0 0 0,0 0 2,-1 1 0,1-2 0,-2-4-2,2 1-1,0-1-1,0 0 1,1 0 0,-1-3 2,-1 5-1,0-1-1,-1 2 1,2 6-2,1 1 0,-1-1 1,0 0 0,2-6-1,-3-1 0,-1-2 0,-1-1 0,1 0 2,-1-2-2,2-1 0,-1-4 0,-1 2 0,0-2 0,-1-1 0,2 0 0,-3-2 0,2-1 0,0-1 0,-1 1 1,0-1-1,-1-1 0,1-3 0,-2 0 0,1-2 0,1 2 0,1 0 0,-2 3 0,2-3 0,3 2 0,-3-3 0,0 1-3,0-1 6,0 0-6,0 1 6,0-1-3,-2-2 0,1-1 0,-1-2 0,0 2 1,-1-2-2,3 0 2,-3 0-1,0 0 1,0 0 0,0 0-1,0 0 0,0 0 1,0 0-2,0 0 1,0 0-3,0 0-41,0 1-107,-4-1-208</inkml:trace>
  <inkml:trace contextRef="#ctx0" brushRef="#br0" timeOffset="171399.2231">16421 15460 261,'0'0'120,"0"0"-84,0 0 6,0 0 23,0 0-10,0 0-23,0-5-21,0 5-9,0 0-2,0 0 0,0 0 0,0 0 1,0 0 1,0 0 2,0 0 25,0 0 4,0 0-10,0 0-8,0 0-10,0 0-2,0 0-1,0 0 1,0 0 1,0 0 6,0 0 3,0 0-7,0 0 0,13 0-5,12 0 6,7-1-4,3-3 0,6 2 0,2-3-2,6-1-1,5 1 1,3-1-1,-2 2 0,2-2-2,-4 2 2,-2 0 0,-2 0 0,-1-1-8,2-1 7,3 2-2,2-1 3,3 0-1,3-5 1,6 0 0,9 0 1,10-1 3,8 2-3,3 0-1,0 1-2,-3 2 2,-3 0-2,0 1 2,-3-3 0,-2 1 0,-5-2 2,-2 1-2,-3 0 0,-4 1 0,1 0 0,0 0 2,0 2-2,5-1 0,-2-1 0,1 1 0,0 0 0,1-2-1,4 1 1,4 1 1,0 0-1,-2-2 0,2 4 3,-5-2-2,-1 1-1,-3 0 3,-3 1-2,-4-1-1,-3 0 3,-1 1-3,-6 0 0,-5 1 0,-12-1 0,-4 0 0,-10-1 6,-7 2 6,-6-1 11,-7 2 5,-6 2-7,-1-2 11,-2 2-5,0 0 4,0 0-11,0 0-11,0 0-5,0 0-4,-19 0-48,-17 10-112,-18 0-41,-14-5-395</inkml:trace>
  <inkml:trace contextRef="#ctx0" brushRef="#br0" timeOffset="172191.8374">13788 16061 561,'0'0'185,"0"0"-80,0 0 7,0 0-7,0 0-31,0 0-28,-44-18-25,44 13-20,16-4-2,19-8 4,18-2-3,12-1 0,-3 8-1,-2 2-65,-10 6-50,-6 0-118,-13-3-66</inkml:trace>
  <inkml:trace contextRef="#ctx0" brushRef="#br0" timeOffset="172518.6047">14231 15814 696,'0'0'169,"0"0"-97,0 0-27,0 0 16,0 0-3,0 0-1,-26-46-25,26 46-26,0 0-6,0 0 0,0 12-6,9 12 6,8 9 13,2 7-3,-4 0-4,6-2-3,-5-1 0,-4-6-2,-1-5-1,-3-2 0,-2-10-7,-3 1-23,0-5-19,-1-1-20,1-3-62,-2-3-45,1-3 5,-1 0-168</inkml:trace>
  <inkml:trace contextRef="#ctx0" brushRef="#br0" timeOffset="174805.1459">16218 13453 577,'0'0'109,"0"0"-20,0 0 1,0 0 5,0 0-8,0 0-40,-15-14-26,15 14-10,0 0-9,0 0-2,0 20 0,1 10 0,10 9 7,2 2-5,6-2-1,4-8 0,9-6-1,4-9-3,2-5-8,-1-6-23,-5-5-3,-7 0 8,-4-16 19,-6-7 10,-3-9 0,-2-3 7,-5-4 6,-1 0 13,-1 4 7,-1 5-8,-1 8 12,1 8 11,-1 8-17,-1 3-5,0 3-13,0 0-13,0 0-1,3 7-11,3 13 10,0 9 2,0 7 1,1 1-1,1 0-23,-4-1-26,2-3-14,0-2-33,0-6-81,3-8-52,-2-11-268</inkml:trace>
  <inkml:trace contextRef="#ctx0" brushRef="#br0" timeOffset="175128.7695">16882 13197 623,'0'0'139,"0"0"-104,0 0 5,0 0 32,0 0 17,0 0-48,-35-23-36,30 38-5,-2 15 0,-4 12 9,2 6 5,3-3-8,2-1 1,4-6-3,0-2 2,4-4-5,8-2 1,5-5-2,6-4-15,-1-3-53,5-8-61,0-7-78,0-3-158</inkml:trace>
  <inkml:trace contextRef="#ctx0" brushRef="#br0" timeOffset="175476.8443">17101 13211 573,'0'0'133,"0"0"-60,0 0-12,0 0-1,0 0-4,0 0-33,-9 5-23,9 15 6,3 8 63,3 2-42,1 1-13,-1-2-8,-1-2-4,-1 0 0,1-5 0,0-3-2,0-3 0,1-5-2,-1-1-28,-1-2-38,2-2-27,-1-4-36,2-2-22,-1 0-66</inkml:trace>
  <inkml:trace contextRef="#ctx0" brushRef="#br0" timeOffset="175746.1695">17062 13347 758,'0'0'198,"0"0"-117,0 0-47,0 0-7,0 0 3,0 0-28,30-17 1,16 9-6,10 0-41,0-3-143,-4 2-283</inkml:trace>
  <inkml:trace contextRef="#ctx0" brushRef="#br0" timeOffset="176119.7274">17559 13339 635,'0'0'218,"0"0"-104,0 0-34,0 0-8,0 0-9,0 0-28,-31 0-27,41-6-8,21-4-10,16-1 9,8 0-16,0 1-54,-4 2-98,-8-3-138</inkml:trace>
  <inkml:trace contextRef="#ctx0" brushRef="#br0" timeOffset="176424.342">18227 12962 803,'0'0'190,"0"0"-113,0 0-29,0 0-18,0 0-8,0 0-14,-7 29-8,7 16 16,0 5-2,1 1-14,4-4 2,-1-4-2,-1-9-3,2-4-37,0-12-47,3-8-85,-3-10-59,-2-8-121</inkml:trace>
  <inkml:trace contextRef="#ctx0" brushRef="#br0" timeOffset="176759.6914">17980 12824 595,'0'0'161,"-85"-2"-82,58 4-64,13 9-6,14 3-9,0 2-2,25 0 2,19-6 0,11-4-9,5-6-61,3-1-2,-8-14 26,-9-7 10,-10-3 29,-12-5 7,-7-2 21,-10-1 88,-4 0 12,-3 3-7,0 6-29,0 7-25,0 5 10,0 10-23,0 0-22,0 2-21,0 0-4,1 10-3,8 27-12,3 20 15,0 14-1,6 4-57,1-11-65,10-18-142,7-19-52</inkml:trace>
  <inkml:trace contextRef="#ctx0" brushRef="#br0" timeOffset="176965.4231">18659 12808 767,'0'0'210,"0"0"-128,0 0-8,0 0 0,0 0-18,0 0-42,-8-30-14,8 61 0,0 17 0,0 9 15,-5 2-7,-5 7-5,-3 0-3,-3 3-13,2-2-79,8-8-62,6-18-206</inkml:trace>
  <inkml:trace contextRef="#ctx0" brushRef="#br0" timeOffset="177319.1514">19055 13122 891,'0'0'140,"0"0"-109,0 0-9,0 0 28,0 0 2,0 0-32,-46-31-20,49 29-7,12-2 2,3 2 5,3 2 0,-5 0 0,-7 0-2,-3 17-1,-6 11 3,0 6 3,0 6 1,0-3-2,-3-6 0,2-6 0,1-8-2,0-6 0,6-7-6,19-4-35,13-4-41,9-22-72,3-10-150,-3-6-267</inkml:trace>
  <inkml:trace contextRef="#ctx0" brushRef="#br0" timeOffset="177559.147">19422 12690 546,'0'0'329,"0"0"-229,0 0-33,-37-74 4,37 72-1,0 2-17,0 0-42,0 0-11,4 0-6,10 21 6,5 18 0,-2 12 11,-2 11 5,-6 2-7,-5-1-9,-4 2 5,0 0-5,-13-1-7,-13-1-42,-3-2-30,-6-8-102,1-11-135</inkml:trace>
  <inkml:trace contextRef="#ctx0" brushRef="#br0" timeOffset="179445.724">14499 12886 592,'0'0'114,"0"0"-41,0 0-28,0 0 0,0 0 22,0 0-5,-19-35-35,29 15-20,5-7-5,4-1-1,-2-3 5,-1-2 7,-2-2-3,-1-2-2,-2 4 8,-2 0 3,-1 5 3,-2 4 9,-1 5 0,-2 7-12,0 5-9,-2 6 11,1 1-7,1 0-8,9 0-6,9 0-3,10 0 3,12 0 0,2 11 0,4 4-2,-2 4 1,-4 0-16,-7 2-41,-8 2-7,-10 1-84,-6-2-85,-9-3-23</inkml:trace>
  <inkml:trace contextRef="#ctx0" brushRef="#br0" timeOffset="180353.6097">15312 12041 615,'0'0'215,"0"0"-138,0 0-13,-85-16 19,75 15 2,7 1-17,3 0-24,0-2-34,0 2-9,3-4-1,26-6-3,18-4 2,14-5 1,14-3 1,2 2-1,-4 3 2,-6 4-2,-13 4-4,-18 4-25,-15 3-28,-14 2-17,-7 0-70,-7 9 1,-22 9-4,-5-1-88</inkml:trace>
  <inkml:trace contextRef="#ctx0" brushRef="#br0" timeOffset="180688.2017">15515 11780 544,'0'0'130,"0"0"-49,15-87-12,-6 58 27,0 1 10,-5 8-25,-1 7-19,0 6-9,-3 7-2,0-1-24,0 1-13,0 0-8,0 0-6,5 27-1,2 16 1,-1 20 2,0 6 4,-1 0-6,-1 2 2,2-8 0,0-5-2,2-10 0,-2-7-14,4-9-33,-3-8-28,-2-7-2,-1-7-54,-2-4-64,-2-6-2,0 0-224</inkml:trace>
  <inkml:trace contextRef="#ctx0" brushRef="#br0" timeOffset="182916.1906">14092 10584 344,'0'0'149,"0"0"-149,0 0-73,0 0 4,0 0 44,0 0-33,1 40-156</inkml:trace>
  <inkml:trace contextRef="#ctx0" brushRef="#br0" timeOffset="183939.669">14092 10584 149,'22'61'77,"-22"-61"-43,2 0 14,-2 0 65,0 0 1,0 0-17,0 0 5,0 0-27,0 0-20,0 0-12,0 0-7,0 0-10,0 0 6,0 0-9,0 2-10,0-2-5,0 0 3,0 0-3,-10 0-1,-3 2-7,-2-2 2,-1 0 3,0 0-1,0 0 1,-1 0 2,0 0-4,-2 0 4,-2 0 0,1 0-7,-5 0 1,-2 0-4,-2 0 3,-1 0-2,0 0 1,0 0-1,3 2 2,6-2 0,0 0 1,4 0-1,0 0 0,-4 0 1,0 0 0,-1 0-1,-5 0-2,0 2 2,-1 2 0,1 0 0,2 2-1,1-2 1,-2 0 0,2-1 0,1 0 2,6-1-1,-1 2-1,5-4-1,-2 3 1,1-1 0,0 0 0,-1 4 5,-2-2-5,-2 0 0,-1 2-2,1-2 2,1 2 2,2-4-1,2 0-1,4-2 0,3 2 1,0-2-1,1 0 2,2 0 0,-2 0 1,3 1-1,2-1-1,1 0 3,0 0-3,0 0-1,0 0-3,0 0-10,0 0-23,0 0-16,0 0-21,1-13-13,6-2-97,1-1 95,-4 1 67,0 2 17,-4-1-2,0 1 6,0 2 9,0 0 36,0 1-3,0 2 3,-2 2 37,2 2-8,0 4-1,0 0-22,-2 0-13,2 0-12,0 0-3,-1 0 2,-1 0-15,-7 5 4,-7 14-6,-6 7 6,-5 3-1,4-3-2,1-6-3,4-6 2,5-5 2,7-5 1,4-2 3,2-2-2,0 0 3,0 0-6,0 0-1,0 0-3,0 0-1,0 0-4,0 0-2,0 1-1,8 9-2,7 8 3,10 10-2,5 5 4,1 3-4,1 5-48,-2 3-32,-8-2-93,-7-7-139</inkml:trace>
  <inkml:trace contextRef="#ctx0" brushRef="#br0" timeOffset="186489.8554">14960 14022 580,'0'0'80,"0"0"-18,0 0-1,0 0 15,0 0-10,0 0-30,-2 0-18,2 0-12,0 0 3,0 0 3,0 0-2,0 0 0,0 0-4,0 0-1,8-1 0,13-2-1,6-3 17,4 1-7,8-3-10,3 3-2,4-2-2,0 1 0,3 3 3,-1-1-3,3 2-3,-2 2 3,0 0 0,0 0 1,-2 0 0,-4-1-1,-3 0-3,-5 1 2,-5 0 0,-2 0-1,-6-2 1,-4 2 0,-3-2 1,-3 1 0,0 1 1,-2 0 0,2 0 0,3-1-1,2-1 0,4 2 1,-2-1-1,0 1 0,-1 0-2,-3 0 1,-3 0 0,-4 0 1,-4 0-10,-2 0 5,-2 0 0,0 0 3,0 0 1,0 0-1,0 0 2,0 0 0,0 0 1,0 0 3,0 0-4,0 0 0,0 0 0,0 0-27,-11 4-61,-10 6-117,-1-1-80</inkml:trace>
  <inkml:trace contextRef="#ctx0" brushRef="#br0" timeOffset="186954.2517">15789 13810 722,'0'0'130,"0"0"-99,0 0-4,0 0 13,0 0 35,0 0-39,-19-21-21,19 21-15,0 0 4,0 0 1,0 0 6,0 0-3,0 0-1,0 0-5,5 0-1,11 0 1,9 7 0,4 3-1,3 3 1,1 1 0,2 1 0,-2 1-2,-2-1-2,-4-3 2,-2-1 2,-8-4 0,-8-1-3,-4-5 1,-5 1 0,0-1 0,0 6 1,-13 8 6,-12 9-1,-6 6 0,1-2-6,4 1 0,7-5 0,3 1-4,6 3-32,4 2-81,5-5-103,1-7-108</inkml:trace>
  <inkml:trace contextRef="#ctx0" brushRef="#br0" timeOffset="189377.1643">21872 13573 725,'0'0'103,"0"0"-58,0 0 8,0 0 3,0 0 16,5-71-25,-3 63-3,-2 5 11,0 3-14,0-1-10,0 1-7,0-1-1,0 1-6,0 0-3,0 0-8,0 0-6,0 0-2,0 13-1,0 21 1,0 19 2,0 13 8,-2 9 0,0 3-7,2-2 1,0-2 0,7-8-1,7-3-1,1-9-2,0-6 1,1-15-11,-1-9-3,0-8 7,-3-9 2,2-4 2,5-3 4,6 0 2,5-20 0,3-4-1,-2-5 2,-5 0-3,-8 4-14,-5 1-30,-10 4-3,-3 2-25,-8 1-54,-20 5-179,-9-2-86</inkml:trace>
  <inkml:trace contextRef="#ctx0" brushRef="#br0" timeOffset="189595.8632">21987 13927 839,'0'0'124,"0"0"-63,0 0-24,0 0-13,30-72-21,12 56-1,10 1-1,3 7 1,0 2-1,-10 5-1,-7 1-65,-15-1-67,-17-1-114,-6-5-147</inkml:trace>
  <inkml:trace contextRef="#ctx0" brushRef="#br0" timeOffset="190726.6895">18169 10089 529,'0'0'149,"0"0"-73,0 0-42,0 0 7,0 0 7,0 0-19,-22-8-10,22 8-16,0 0-2,3 0 1,18 0 7,13 0 37,18 0-10,20-5-13,20-2-6,17-3-4,15 0-4,12-1-5,6 2 2,-2-1-6,-6 3 0,-16-1 0,-20 5-1,-21 1-3,-24 0 4,-21 2 0,-19 0 4,-7 0-4,-6 0 1,0-1 4,0 1 19,0-2 0,0 1-15,0 1-1,0 0-8,0 0-31,0 0-52,0 0-110,1 0-124</inkml:trace>
  <inkml:trace contextRef="#ctx0" brushRef="#br0" timeOffset="191005.5155">19624 9869 745,'0'0'164,"0"0"-65,0 0-55,0 0 6,0 0 15,0 0-4,-58-69-26,58 69-31,0 0-4,8 0-7,12 17 4,10 9 1,3 6 4,-2 1 0,-1 0-2,-9-3-5,-8-7-1,-7-4-1,-6-3 4,0-1 1,-22 2 1,-11 3 0,-5 2 1,0 1-21,7 2-36,5 3-57,7-2-119,10-6-51</inkml:trace>
  <inkml:trace contextRef="#ctx0" brushRef="#br0" timeOffset="191401.2557">20109 9990 983,'0'0'97,"0"0"-46,0 0-26,0 0-3,0 0 15,0 0-6,-15-19-27,15 42 0,0 15-4,3 12 18,-2 6-3,1 2-10,-1-1 0,4-3-4,1-1 2,3-6-2,1-5-1,1-9 0,3-9 0,3-9-3,4-7-14,2-6-9,7-2-16,2-10-23,0-17-22,-7-4-78,-11-6-90,-14 2-123</inkml:trace>
  <inkml:trace contextRef="#ctx0" brushRef="#br0" timeOffset="191589.2089">20077 10226 825,'0'0'117,"0"0"-41,0 0-73,0 0 8,0 0 8,143-8 11,-67 5-23,-1-3-6,-8 0-1,-10-1-1,-17 2-16,-14 1-50,-17 0-35,-9 4-32,-14 0 25,-24 4-180</inkml:trace>
  <inkml:trace contextRef="#ctx0" brushRef="#br0" timeOffset="198543.1894">12545 11031 675,'0'0'145,"0"0"-79,0 0-46,0 0 13,0 0 36,0 0-21,0 0-31,-5-10-12,5 10-4,0 18-1,0 13 10,0 13 22,0 10-10,0 6-12,0 2-5,0-1 10,0-5-6,0-10-7,0-7 0,7-10-2,-1-7-1,0-8-37,-2-7-33,-3-7-74,-1-3-30,0-21 60,-3-10-312</inkml:trace>
  <inkml:trace contextRef="#ctx0" brushRef="#br0" timeOffset="198902.816">12274 10976 583,'0'0'173,"0"0"-109,0 0-38,0 0-12,0 0-3,0 0-4,-50 39-6,68-17 2,1-6-2,7-1-1,0-8 0,3-2 6,-3-5-2,0 0 0,-4-9-1,-2-9 7,-4-4 22,0-6 28,-2-1-17,-2-1-1,-2 2-15,2 5 2,-6 6-2,-1 9 0,-4 5-5,-1 3-15,0 0-7,5 0-7,4 18-8,4 15 8,7 10-5,0 12-34,7 1-56,4-4-29,5-10-41,3-14-90</inkml:trace>
  <inkml:trace contextRef="#ctx0" brushRef="#br0" timeOffset="199124.0013">12939 11087 667,'0'0'235,"0"0"-159,0 0-4,0 0 6,0 0-2,0 0-44,-14-34-32,14 43 0,-2 19-2,-4 15 2,-7 16 14,0 2-8,-4 4-4,-1-1-2,2-1-10,4 1-29,5-4-42,7-7-100,0-16-97,19-17-188</inkml:trace>
  <inkml:trace contextRef="#ctx0" brushRef="#br0" timeOffset="199466.0328">13116 11468 514,'0'0'413,"0"0"-368,0 0-45,0 0 0,0 0 5,0 0 16,27 19 15,-26 4-20,-1 3-9,0-1-2,0-3 4,-3-2 5,3-4-8,0-5-3,5-2-2,19-8 2,9-1 2,11-3 3,5-14-5,1-4 0,-2 1-3,-8 3 3,-5 2-1,-2 2 2,-7 3-3,-4 4 4,-7 2-4,-8 4 1,-6 0-2,-1 0 0,0 0-8,0 2-65,-20 18-159,-14 3-16</inkml:trace>
  <inkml:trace contextRef="#ctx0" brushRef="#br0" timeOffset="200979.0351">11882 11455 540,'0'0'294,"0"0"-217,0 0-29,0 0 18,-82-14 16,82 13-4,0 1-35,0 0-35,0 0-8,10-1-3,15-1 2,13-2 1,10-3 1,6 2 0,-2-2-1,-4 3 2,-5 0-2,-9-1-2,-11 4-2,-9-1-2,-9 2-1,-5 0 5,0 0 2,0 0 7,0 0 0,0 0-7,-3 0-2,-3 0-39,-4 0-18,-2 12-130,-6 2-103,-3 1-331</inkml:trace>
  <inkml:trace contextRef="#ctx0" brushRef="#br0" timeOffset="202742.2491">16697 14437 607,'0'0'82,"0"0"-17,0 0 8,0 0 16,0 0 13,0 0-39,-3-11-31,3 11-5,0 0 2,0 0-4,0 0-10,0 0-15,0 0-3,0 11 2,0 9 1,6 6 2,7 3-1,1-1 0,0-2-1,0-3-3,1-1-25,-3-6-32,4-4-51,1-8-58,5-4-33,0-13-71</inkml:trace>
  <inkml:trace contextRef="#ctx0" brushRef="#br0" timeOffset="203250.2687">16617 14264 522,'0'0'114,"0"0"-62,-107-3-24,89 10 1,9 3 6,8 5-22,1 2-9,7-2-3,13-1-1,5-6-1,2-6-1,0-2 1,-2 0 2,-1-12 1,0-5-1,1-5 14,-2 0 26,1 1 15,-4 1-2,-2 4-13,-4 5-12,-1 5-8,-2 3-11,-1 3-8,3 0-1,1 0 0,5 10-1,1 8-2,5 1 1,2 0-20,1-2-27,2-8-17,-2-4-3,-2-5 5,-8 0 41,0-10 22,-6-10 6,0-5 20,-2 3 54,-4 5 4,-2 4-29,-2 8 9,0 4-18,-2 1-28,0 0-11,0 0-6,1 11-1,-1 20 0,3 15 0,-3 13 12,0 4-9,0 5-3,-9-1-36,1 0-75,4-15-143,4-14-139</inkml:trace>
  <inkml:trace contextRef="#ctx0" brushRef="#br0" timeOffset="203664.2559">17360 14512 834,'0'0'158,"0"0"-131,0 0-15,0 0-9,0 0 3,0 0 6,44 14 0,-31 7 2,-7 3-6,-6 1 1,0 0-3,0-5 7,-6-3 21,-1-7-18,6-6-8,1-4-5,0 0-2,0 0 3,16 0-1,21 0 1,21-7 3,12-8-4,9-3-2,-5 1 3,-7 3-4,-9 2 0,-10 4-2,-11 2 2,-9 4 0,-9 1 0,-9 1 0,-6 0-3,-4 0 8,0 0-5,0 0 0,0 0 0,0 0-2,0 0-35,-15 11-73,-15 8-100,-13-3-148</inkml:trace>
  <inkml:trace contextRef="#ctx0" brushRef="#br0" timeOffset="206289.2799">13498 9151 551,'0'0'121,"0"0"-54,0 0-6,0 0 9,0 0 18,0 0-15,0-10-36,0 10-22,0 0-9,0 0 3,0 0-5,0 0 1,0 2-3,0 16-2,0 13 4,4 14 15,-2 11-13,-1 2 6,1 0-8,-1-5-1,2-9 0,-1-6 1,-1-7-4,1-6 0,-2-7-1,0-5 2,0-7-1,0-3 0,0-3 1,0 0-1,1 0-10,-1 0-14,2 0-36,-2 0-119,0 0-134</inkml:trace>
  <inkml:trace contextRef="#ctx0" brushRef="#br0" timeOffset="215124.7401">1380 13582 769,'0'0'166,"0"0"-61,0 0-58,0 0-9,0 0 10,0 0-2,0 0-18,-46-48-8,46 47-8,0 1-6,0 0-3,0 0-2,0 0-1,0 12-10,12 11 10,2 7 2,0 3 2,-3 2 0,4-2-2,-7-4-3,3-2 1,-3-3 0,-1-3 0,-1-2-22,2-2-18,-5-5-2,1-2-16,-2-4-32,-1-5-28,2-1-30,0-1 19,1-22 1,4-10-227</inkml:trace>
  <inkml:trace contextRef="#ctx0" brushRef="#br0" timeOffset="215385.4999">1573 13491 313,'0'0'297,"0"0"-169,0 0-14,0 0-39,0 0 8,0 0 0,3-44-20,-3 44-16,0 0-20,0 0-12,0 0-10,0 17-5,0 13 0,0 15 6,0 7 12,7 1-12,-1-3-4,2-3 0,1-3-1,-3-2-1,1 0-1,-7-3-3,0-6-39,0-6-17,-10-5-13,-2-7-53,-4-11-69,-1-4-8</inkml:trace>
  <inkml:trace contextRef="#ctx0" brushRef="#br0" timeOffset="215744.7742">1057 13614 715,'0'0'233,"0"0"-147,-96-45-52,86 40 1,7-1 10,3-5 5,15-5-31,25-7-17,18-10-1,23-1 4,10 4-5,9 0 0,4 1 0,0 0 0,-5 3-1,-11 3-4,-15 3 5,-25 6 0,-20 7 2,-13 2-2,-12 5 1,-3 0 9,0 0 3,0 0 3,0 0-8,0 0-8,0 0-34,0 6-37,0 12-123,0-4-118</inkml:trace>
  <inkml:trace contextRef="#ctx0" brushRef="#br0" timeOffset="217081.8287">2480 13033 744,'0'0'140,"0"0"-92,0 0-20,0 0 1,0 0 32,-82-33-10,70 77-34,-9 32-17,-7 29 10,1 20 17,6 0-5,8-11-7,8-12-8,5-10-6,6-10 3,15-11 1,6-16-5,4-13 0,9-15-10,5-15-43,9-12-24,6-12-121,-2-27-157</inkml:trace>
  <inkml:trace contextRef="#ctx0" brushRef="#br0" timeOffset="217578.0513">2935 12930 660,'0'0'170,"0"0"-93,0 0-12,0 0 10,0 0-6,0 0-16,-43-39-34,41 45-19,-1 21-3,-3 14 3,-2 13 8,3 0-3,2 1-1,3-4-3,0-7 0,0-3-1,0-10 1,12-4-2,3-8-9,1-6-31,7-5-6,2-8-16,8 0-72,0-13-56,-5-11-19,-4-4-215</inkml:trace>
  <inkml:trace contextRef="#ctx0" brushRef="#br0" timeOffset="217771.1882">2862 13197 594,'0'0'179,"0"0"-81,0 0-63,0 0-19,0 0-1,0 0-6,12 10 37,46-14-8,8-10-24,1-6-10,-6 1-1,-9 3-3,-10 4-14,-15 10-105,-18 2-124,-9 10-125</inkml:trace>
  <inkml:trace contextRef="#ctx0" brushRef="#br0" timeOffset="217981.4772">2669 13699 780,'0'0'221,"0"0"-221,0 0 0,0 0 0,138-54 47,-64 23-8,7-3-29,4 5-7,-2 5-2,-17 9-2,-15 14-64,-24 1-162,-20 18-43</inkml:trace>
  <inkml:trace contextRef="#ctx0" brushRef="#br0" timeOffset="218269.9079">3090 13989 604,'0'0'192,"0"0"-144,0 0 14,0 0 16,0 0 4,0 0-32,-4-2-18,4 2-10,0 0-2,0 3-5,-2 16-10,1 11 9,-1 7 17,1-2-15,1-1-10,0-3-4,0-5-2,4-4-6,8-5-43,5-7-49,-3-10-83,-4-2-141</inkml:trace>
  <inkml:trace contextRef="#ctx0" brushRef="#br0" timeOffset="218604.8807">2956 13871 818,'0'0'169,"0"0"-138,-97 34-19,86-16 0,10 0 3,1 2-7,21-3-7,19-6-1,8-11-14,10 0-21,-3-17-8,-7-9 10,-6-6 13,-12-3 20,-6 0 6,-10 1 15,-6 4 53,-5 5-5,-3 9-4,0 3-8,0 7-5,0 2-7,0 4-15,0 0-24,0 0-6,0 0-3,10 17-3,4 2 6,8 6-10,2-2-57,5-3-11,-1-8-95,0-12-173</inkml:trace>
  <inkml:trace contextRef="#ctx0" brushRef="#br0" timeOffset="218994.5311">3669 12818 835,'0'0'139,"0"0"-88,0 0-3,0 0-1,0 0 8,0 0-1,-4-62-25,7 71-29,17 20 0,12 16 11,4 14 14,-2 14-8,-1 9-10,-8 8-3,-10 4-1,-9-1-1,-6 0-2,0-2 1,-16-8-1,-4-14-1,5-14-1,5-14-1,4-12 3,3-6-4,3-10-7,0-4-31,0-4-3,4 0-6,5-5-32,4 0-65,-2-2-134,0-20-374</inkml:trace>
  <inkml:trace contextRef="#ctx0" brushRef="#br0" timeOffset="220660.6425">4546 13272 679,'0'0'183,"0"0"-112,0 0-35,0 0 28,0 0-17,0 0-24,-2-14-20,27 14-2,9-4 4,0 4-3,-1 0-4,-5 6-63,-6 8-126,-14 3-93</inkml:trace>
  <inkml:trace contextRef="#ctx0" brushRef="#br0" timeOffset="220808.5356">4551 13508 739,'0'0'177,"0"0"-152,0 0-21,0 0 7,0 0 26,0 0-27,28 0-7,14-8-3,12-8-107,-1-2-123,-3-5-208</inkml:trace>
  <inkml:trace contextRef="#ctx0" brushRef="#br0" timeOffset="221441.3303">5330 13004 650,'0'0'240,"0"0"-136,0 0-41,0 0 2,0 0-15,0 0-19,-39-18-31,39 31-4,0 15 4,0 13 4,9 3-4,4 2 0,7-3-1,2-5 1,9-7-14,4-10-19,2-7-4,0-11 1,-3-3-2,-5-3 18,-7-17 18,-5-5 2,-5-10 8,-2-5 5,-6-6 5,1-3 8,-1 0 4,1 4-8,3 6 5,-1 10 4,-3 12-6,-2 10 15,-2 7-8,0 0-19,0 0-13,0 12-2,0 23 2,0 14 4,0 10 4,0 2-8,4-2 2,4-5-2,2-3-42,2-6-30,-1-8-40,0-14-156,-2-15-251</inkml:trace>
  <inkml:trace contextRef="#ctx0" brushRef="#br0" timeOffset="222432.5345">6283 12646 670,'0'0'114,"0"0"-63,0 0-6,0 0 29,0 0 14,0 0-58,-92 90-21,73 5 16,2 14 4,6-1-11,11-2 0,0-7-8,15-6 1,15-9-9,12-5 1,7-11-3,11-8-9,-1-14-50,-1-18-73,-7-18-142,-9-10-224</inkml:trace>
  <inkml:trace contextRef="#ctx0" brushRef="#br0" timeOffset="223065.6936">6642 12943 515,'0'0'114,"0"0"-22,0 0-1,0 0 12,0 0 10,0 0-43,-3-70-38,3 70-15,-3 8-16,-2 19 3,-4 18-3,0 12 13,1 4-4,8 0-7,0-4 2,0-7-5,11-2 1,4-8-2,2-5 1,4-10-9,-1-7-17,2-7-22,-1-8-39,-3-3-42,1-4-30,-7-15-14,-7-7-162</inkml:trace>
  <inkml:trace contextRef="#ctx0" brushRef="#br0" timeOffset="223262.3064">6468 13197 908,'0'0'99,"0"0"-68,0 0 9,0 0 5,0 0-10,0 0-33,22-6 1,16 2-6,8-2-26,3-1-148,2-5-222</inkml:trace>
  <inkml:trace contextRef="#ctx0" brushRef="#br0" timeOffset="223614.7371">7032 13147 862,'0'0'155,"0"0"-111,0 0 14,0 0-9,0 0-13,0 0-23,65-11-4,-6-3 1,14-2-4,-3 1-1,-6 3-5,-7 2-6,-15 5-66,-12 0-53,-16 5-106,-14 0-42</inkml:trace>
  <inkml:trace contextRef="#ctx0" brushRef="#br0" timeOffset="223850.0083">7302 13022 608,'0'0'189,"0"0"-86,0 0-7,0 0-6,0 0 0,0 0-19,-15-36-43,15 36-14,0 1-14,0 20-1,0 11 1,0 14 3,0 9-3,0 5-1,0-1-76,9-4-29,3-12-135,7-17-222</inkml:trace>
  <inkml:trace contextRef="#ctx0" brushRef="#br0" timeOffset="224145.6574">7964 12837 685,'0'0'389,"0"0"-335,0 0-22,0 0-9,0 0 10,0 0 11,9-18-34,2 38-9,5 12 21,-2 0-8,0 2-8,-1 0-5,0-3-1,-1-3-3,0-5-55,4-5-21,2-12-50,-3-6-148,3-19-70</inkml:trace>
  <inkml:trace contextRef="#ctx0" brushRef="#br0" timeOffset="224444.7324">8024 12600 244,'0'0'393,"-88"-68"-266,49 57-23,6 9-45,12 2-12,7 0-15,11 17-32,3 3-4,17 2 0,21-4 1,12-8-19,6-10-14,1 0 0,-7-13 12,-9-12 21,-15-3 3,-8-4 35,-14-2 63,-4 0-7,0 5-8,0 7-5,-1 10-12,-2 7-21,0 5 3,3 0-37,0 0-11,0 19-6,14 21-6,11 14 11,6 17-39,-2 8-66,-7-6-97,-10-10-384</inkml:trace>
  <inkml:trace contextRef="#ctx0" brushRef="#br0" timeOffset="224709.3066">7768 13608 1122,'0'0'59,"0"0"-59,0 0-4,83-44 4,-18 19 17,8 2-11,2 7-6,-4 6-27,-19 4-130,-20 5-235</inkml:trace>
  <inkml:trace contextRef="#ctx0" brushRef="#br0" timeOffset="224971.7762">8048 13711 917,'0'0'142,"0"0"-135,0 0-7,0 0 13,85 30 11,-70-14-8,-12 5-8,-3 6-3,-21 4 5,-15 1 40,-4-3-10,3-5 0,11-13-2,16-6-11,8-3-15,2-2-12,15 0-6,21-2-12,19-16 6,20-10-60,-2-6-69,-3-7-318</inkml:trace>
  <inkml:trace contextRef="#ctx0" brushRef="#br0" timeOffset="225474.6716">8830 12790 814,'0'0'121,"0"0"-41,0 0-25,0 0-3,0 0-16,0 0-20,29 18-14,0 36 28,1 24 3,-8 16-15,-6 13-9,-6 5-5,-7-1-3,-3-7 1,0-10-2,-11-9-21,-10-12 1,-9-8 15,-1-9 3,-2-12-3,5-11-12,10-14-32,6-9-29,9-9-93,3-1-88,0-25-290</inkml:trace>
  <inkml:trace contextRef="#ctx0" brushRef="#br0" timeOffset="227758.37">9365 13319 784,'0'0'112,"0"0"-63,0 0 27,0 0-2,0 0-3,0 0-26,0 0-21,-46 0-4,46 0-10,0 0-1,1 0-2,21-4-3,18-6-4,16-5 0,14-1 4,5 0-3,0 2 0,-4 2-1,-5 3 0,-8 2 1,-13 2-1,-17 2 2,-10 2-4,-12 1 4,-6 0-2,0 0 2,0 0 4,0 0 15,0 0 2,0 0-11,0 0-5,0 0-5,0 0-2,0 0-24,0 0-41,0 0-41,6 0-135,3 0-95</inkml:trace>
  <inkml:trace contextRef="#ctx0" brushRef="#br0" timeOffset="230531.1228">10341 13062 502,'0'0'122,"0"0"-30,0 0-2,0 0 7,0 0 9,0 0-42,-8-21-21,7 21-12,1 0-1,-2 0-12,0 0-9,0 2-8,-2 19-1,-2 12-5,0 11 5,4 4 6,2-3-6,0-7 0,15-7-3,9-5 3,4-11-14,5-7-10,5-8 3,0-2-14,-1-21 11,-4-7 11,-6-7 8,-6-2 5,-6-4 1,-7 6 2,-5 6 9,-3 10 12,0 9 21,0 6 3,0 4-6,0 2-16,0 0-26,0 4-5,0 22-4,0 14 9,0 12 2,0 0-2,0-2-16,4-3-30,3-4-28,1-5-104,1-14-106,0-13-374</inkml:trace>
  <inkml:trace contextRef="#ctx0" brushRef="#br0" timeOffset="230835.8382">11008 12793 919,'0'0'136,"0"0"-88,0 0-9,0 0 24,0 0 6,0 0-38,-67-44-27,59 78-4,1 18 0,-8 15 4,3 3 6,6 2-5,3-2-3,3-1 3,0-6-3,3-4 2,17-5-4,3-5-3,6-7 0,2-5-47,3-5-37,2-10-23,1-12-190,1-10-192</inkml:trace>
  <inkml:trace contextRef="#ctx0" brushRef="#br0" timeOffset="231150.2911">11526 12765 893,'0'0'153,"0"0"-85,0 0-32,0 0 19,0 0 6,0 0-22,-51-36-35,49 56-4,-1 20-9,-1 15 9,1 12 17,2 1-2,1-4-10,0-4-1,1-4-4,11-6-1,1-7 1,2-8 0,0-8-1,3-5-3,0-5-22,1-6-26,0-3 2,-4-8-19,3 0-44,-2-6-61,-2-16-110</inkml:trace>
  <inkml:trace contextRef="#ctx0" brushRef="#br0" timeOffset="231351.3547">11417 13102 872,'0'0'190,"0"0"-136,0 0-38,0 0 6,0 0 13,0 0-27,-36 0-8,75 0-4,19 0-2,14 0-77,3-17-156,-3-3-371</inkml:trace>
  <inkml:trace contextRef="#ctx0" brushRef="#br0" timeOffset="231640.5957">12033 13095 1033,'0'0'96,"0"0"-64,0 0 4,0 0 1,0 0-6,0 0-31,9-6-8,31 6 8,15 0 0,4 0-31,-1 0-74,-9 0-177,-10-6-274</inkml:trace>
  <inkml:trace contextRef="#ctx0" brushRef="#br0" timeOffset="231974.0832">12744 12793 900,'0'0'112,"0"0"-43,0 0-5,0 0 0,0 0-17,0 0-30,-10-6-17,10 30 4,3 12-3,8 7 15,-2 3-9,-1-3-5,-2-2-2,-1-4-2,-1-8-66,1-5-48,1-12-121,3-12-82</inkml:trace>
  <inkml:trace contextRef="#ctx0" brushRef="#br0" timeOffset="232304.1621">12625 12568 771,'0'0'139,"-94"-16"-64,63 16-53,12 0-8,11 12-2,8 8-12,9 3-3,25 1-2,14-5-16,9-7 1,4-12-19,-8 0 11,-8-10 14,-15-13 14,-11-6 7,-14-7 44,-5-5 50,0 1-26,-13 1 28,-1 10-33,4 9-19,2 10 3,5 6-12,3 4-18,0 0-24,0 2-10,9 20 2,14 17 1,5 19-7,2 16-48,-3 14-44,-8 1-49,-5-8-258</inkml:trace>
  <inkml:trace contextRef="#ctx0" brushRef="#br0" timeOffset="232612.0744">12547 13462 1115,'0'0'102,"0"0"-65,0 0-5,0 0-5,0 0-17,0 0-7,156-55-6,-70 39 3,1 9-90,-14 3-104,-22 2-262</inkml:trace>
  <inkml:trace contextRef="#ctx0" brushRef="#br0" timeOffset="232910.3915">12746 13553 642,'0'0'58,"0"0"-55,0 0 0,0 0 27,0 0 18,0 0-18,55 0-14,-55 5 10,0 13 34,-1 8 9,-13 5 12,1-5-45,4-6-20,2-9-3,5-7-4,2-4 0,0 2-6,6-2-1,21 0 5,17-5-7,18-15 0,9-10-85,5-6-113,-7-3-164</inkml:trace>
  <inkml:trace contextRef="#ctx0" brushRef="#br0" timeOffset="233239.6612">13446 12541 821,'0'0'128,"0"0"-30,0 0-36,0 0-17,0 0 0,0 0-25,45 25-13,-19 36 51,3 21-24,-6 17-9,-9 14 0,-8-1-13,-6-5-5,0-4-4,-10-12-3,-11-7 0,0-11-11,-3-12-3,2-11-25,0-12-36,3-9-20,0-9-90,2-15-150</inkml:trace>
  <inkml:trace contextRef="#ctx0" brushRef="#br0" timeOffset="238989.3401">673 13083 568,'0'0'88,"0"0"-3,0 0-29,0 0 1,0 0 19,0 0 7,-12-37-46,12 37-25,0 0-6,0 2-3,9 14-2,6 11 12,0 16 1,3 14 7,-3 20-6,0 19-7,1 12 17,2 9-4,3 13-13,3 6 1,0 3-6,1 0 3,-5-11-6,-1-7 6,-4-10-6,-5-3 1,-4-8 1,-6-5 1,0-8-2,0-5 14,0-6-5,0-7 4,0-10-9,0-12 4,0-14-8,5-5 0,2-12-1,2-5-1,0-5-1,3-1 2,1-2 0,1-3 2,2 0-1,7 0-1,4 0 1,4-9-2,12-4 0,5-3-2,9 1 2,4-1-3,3 0-2,6-1-5,6-2 7,5-1-2,7 1-1,7-2-2,-1 0-3,6-1 4,3-1 5,6-1 3,3-2 0,15 3 0,4-1 1,3 1-1,4-3 0,-3 3-2,-3 1 2,-7 4 0,0-1 0,-8 3 0,-5-2 1,-2 0-1,-3 1 0,-6 1 4,-5 1-3,-8-1-2,-4 3 0,-5-4 1,4 1 0,1-1 1,-2 1-2,2 2 1,2 2 0,-1 1 0,2 2 2,2 2-2,2 3 0,0 2 2,-1-2-1,-5 2-2,-7-2 1,-1 0-2,-4 1 2,-3 0 0,2 0-3,-5 1 3,0-3 2,0-1-2,0 0 0,-1 0-1,-3-1 1,1 0 2,-3-2-2,-1 3 0,5 0 0,-2 0 4,1 2-4,-4 1-1,-4 0 0,1 0 1,0 1 0,1-3 0,3 2-1,5-2-1,-1-1 2,1 1 1,0-1-1,-4 0 0,0 4 0,-4 1 0,-3-2 3,-6 3-3,2-2 0,-3 0 0,4 0 0,5-1 0,2 0 1,4 0 2,0-3-3,-1 2-5,-1 0 5,4-2 0,-1 2 1,3 0-1,1 0-3,0-2 3,-1 0 0,0 1 0,-3 0 2,-3 4-2,-6 0-1,2 1 1,0 0 0,5 0 2,7 0-2,6 0 0,5 2 1,2 3-2,-1-2 2,-4-1-2,-2 0 0,-2-1 1,0-1-2,-1 0 0,-2 0 1,-4 0 0,-1 0-1,-1 0 0,-4 0 2,-2 0-2,-4 0 1,-2 0 1,0 0-3,-1 0 1,5 0-1,5 0 2,2 0-6,8 0 4,-1 0-2,3 0 2,8-1 2,-2-1-3,3 2 3,-5 0-6,-7 0 2,-2 0-1,-6 0 2,1 0 4,0 0 2,-2 2-2,2 1 0,-4 1 0,4 1 0,0 1 1,1 0-1,-6 0-4,-3 0-5,-8-1 8,-5-2 1,-3-2 0,3 1 0,0-2-1,3 0 1,1 0 0,6 0-2,-1 0 2,5 0 0,3-2 0,2-1 1,0 1-1,-1 0 0,1 0 0,-5 2 2,-3 0-2,-1 0-1,-3 0 0,1 0 0,3 0 1,-1 0 0,-2 0 0,2 0-1,-2 0 0,0 0 1,2 0-1,0 0-2,1 0 3,0 0 0,2 0-1,-1 0 1,-3 0 0,-2 0 0,-1 0 1,-4 0-1,-2 0 1,-2-1-1,-2-2 2,-4-1-1,-2 1-1,-3 0 6,-6-2 4,-7 2-1,-5-1-2,-3-2 3,2 0 10,-1-4 8,4 0-12,-1-2-7,1 0-1,-1 2-6,2-2-1,0 2 0,-1-2-1,-2 0 1,0-1 1,-2 0 1,3-1-3,-5-1 0,1 2 1,-1-1-1,2-2 0,0-4 0,0 1 0,1-3 0,-1-2 0,-1-5 0,1 0 0,0-2-1,1-3 1,1 0 0,0-4-3,2-2 1,-3-4 2,1 0 1,0 0-1,1 1 1,-4 1 2,1-2-3,0 1 0,-2-1-2,-1 1 2,-3 1 2,0 2-2,-1 0-1,2 1 1,-1-1 0,3 2-3,-2 3 3,-1 0-6,2 5 2,-2 0 0,0 2 3,0 0 1,-2 0 0,1-3 0,-2 2-1,0 1-4,0 0 2,0-1 1,0-1 0,-8 1 0,1-2-6,-6-1 6,-1-2-5,-2 0 4,1-1-5,-2-1 8,0 3 0,2-3 0,-4 4-2,1-2 4,2 3-2,-2 0 0,2 1 0,0 5-2,3 4 4,2 4-2,3 5 0,1 1 1,2 3 0,1 2-1,1 0 0,0-4 0,-2 2-2,-1-1 0,0-1 2,-1-2 2,-2 0-2,-2 2-2,-3-2-5,-3 2 6,-3 1 0,-1-1 1,-1 1-2,-3 0 2,-2 1-1,-1-2 0,-2 2-1,3 1 2,3-1 1,0 4-1,1-2-1,-4 1 0,-3-1 0,-3 4-1,0-1-1,-3 0 2,1 2 1,-10-3 0,-4-2-1,-4 2-3,1-2-4,6 0 7,1 2 0,2-1-1,-3 3-1,2-2 0,1 2 2,-3-2 1,-5 3 1,-7 1-1,-6 0-9,-3 0-11,-3 0 7,-2 5 12,-4 1-6,0 2-7,-3-2 5,2-3 9,-3-3-2,-3 0-2,0 0 3,1 0 1,2-1 6,-1-4-6,-4 2 1,0 2 1,0 1-2,3 0 0,2 0-2,-1 0 1,-3 0 1,0 0 0,0 0-1,2 0 1,1 0 1,4 0-1,-2 0 0,1 0 0,-1 0 2,-4 0-1,-4 0-2,0 6 1,-1 0-3,2-4-6,1 1-2,4-1 10,-1-1 1,3 2 0,1-2 1,0 1-1,1-2 0,3 0 0,2 0-2,5 0 2,1 0-7,-3 0 5,0-3-2,0-1 4,0-1 0,-1 3 0,0-1-4,-3 3-1,-1 0-1,2 0 5,3 0 0,3 0 1,2 0 2,0-2-1,0-1-1,-3 2 1,-2-1-1,-1 2 0,-6 0 2,-5 0-2,-5 0 1,-2 0-1,0 0-1,2 0 1,6 0 4,1 0 0,6 0 0,6 0 2,3 0-3,-3 0-3,0 0-1,-2-1 1,-3 0 3,-1 1-3,0-4 0,-2 3 0,-5 0 0,-8 1 1,-3 0-1,-1 0-1,2 0 0,-1 0-1,2 0 2,3 0 2,6 0-1,2 0-1,4 0 1,2 1-1,1 4 2,0 2 1,3 1-3,-3 1 2,-3-2 0,4 0 0,1-2-2,9-2-1,1 0 1,1 0 0,-2 2 1,2-1 0,-2 0 0,-4 1-1,3 1-2,-6 0 2,-4 0 1,-3-1-1,1 1 1,-5-3 0,5 1 3,-3-3 6,0 0 1,4 1-2,-2 1-3,4 1-5,4 1-1,2 1 0,0 2 0,2 1-3,3-1 3,-1 2 0,0-2 0,1 1 0,1 1 0,1 0 2,3-2-2,2-1 2,0 0-2,4-1 0,0 0-2,1 0 2,-3 0-2,-3 3 0,-7 0 1,0 1 0,-2-2 1,2 2-3,3-1 2,6 1 0,-2 1 0,5 1 0,2-1 1,-2 1-1,5-1-1,1 1 2,0-2 0,2 1 1,4-3-1,3-2 0,0 0 0,2 0 1,-2-1 0,2-1 1,-3 0-2,1 2 0,2-2 0,-2 2-1,0 2 3,0 2-4,-3 2-1,-3 1 0,2-2 0,0-4 3,0-1 0,1-2 1,1 1-1,1-1 2,3 3-2,-2 2 3,0 2-3,-4 3 0,1 1-3,-3 4 0,2-4 3,-3 2 0,4-4 0,2-1 0,2 0-1,7-2 2,4-2 2,3 1-3,-1 1-2,2 0 2,-2 2 0,5 0 0,1-6 2,3 0-1,2-4-1,2 1 2,3-1 5,3-2-1,0 0-2,0 0-2,0 0-2,0 1 0,0-1 0,0 2 0,-4 3 0,-1 5 3,-4 3-3,2 0-1,-2-3 1,3-1 0,6-2 0,-3 2 0,3 1 3,0 1-3,0 2 0,0 3 0,0-1 1,0 3-1,0-2 1,0 1 2,0-1-1,0-1-2,0 0 2,0 0 1,0 1-2,0 1 2,0 1-1,0 1-1,0-2 2,-3-2 1,1 3-1,-4 1-1,-3 1 0,1 2 2,0-6 1,2-1-3,0-7-1,2-4 1,4-2-2,0 0 1,0-2-1,0 0 0,0 0 1,0 0-1,0 0 0,0 0 1,0 0-1,0 0 0,0 0-16,0 4-33,0 6-65,0 4-50,0-3-52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6T05:09:47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 1510 609,'0'0'171,"0"0"-86,0 0-28,0 0 2,0 0 10,0 0-10,0-9-17,0 9-17,0 0-13,0 0-1,0 0 0,0 0-4,0 26-7,0 18 3,0 24 7,0 16 12,0-1-10,0-6-7,-2-6-4,1-12 1,1-9-1,0-8-1,0-9 1,0-11-2,0-6-10,0-10-30,0-3-17,0-3-8,0 0-34,-3-21-59,-9-12-117</inkml:trace>
  <inkml:trace contextRef="#ctx0" brushRef="#br0" timeOffset="316.3564">1155 1621 850,'0'0'167,"0"0"-123,0 0-11,0 0-2,0 0-17,0 0-1,100-75 10,-18 37-8,8-3-9,5 0 2,-1 4-6,-10 8 0,-8 4-1,-18 5 1,-19 7 4,-17 6-6,-16 4 4,-1 3-3,-5 0-1,0 0-8,-5 11-31,-19 21-23,-7 10-95,3 7-57,2-2-73</inkml:trace>
  <inkml:trace contextRef="#ctx0" brushRef="#br0" timeOffset="699.7178">1828 1813 1031,'0'0'131,"0"0"-116,0 0-15,0 0 0,0 0 4,84 17 7,-41 8-5,-6 8-5,-7 3-1,-12 1-33,-15 0 4,-3-3-2,-3-6 23,-11-5 6,-2-8 2,4-8 4,3-4 16,6-3 12,-3 0 4,5-3 2,-1-15-17,2-6-9,0-9-8,12-5-4,11-4-4,5-1 2,5 3-45,4 7-33,0 11-32,-1 9-101,-3 9 4,-3 4-74</inkml:trace>
  <inkml:trace contextRef="#ctx0" brushRef="#br0" timeOffset="841.0936">2285 1838 263,'0'0'256,"0"0"-82,0 74-28,0-45-61,3 6-8,4-4-14,0-3-28,1-5-17,4-4-8,-6-5-9,-2-6-1,-4-4-28,0 0-110,-13-4-155</inkml:trace>
  <inkml:trace contextRef="#ctx0" brushRef="#br0" timeOffset="1001.9629">2228 1702 1012,'0'0'87,"0"0"-86,0 0-1,0 0-2,0 0-72,0 0-235</inkml:trace>
  <inkml:trace contextRef="#ctx0" brushRef="#br0" timeOffset="1577.2658">2887 1817 538,'0'0'164,"0"0"-164,0 0-40,0 0 28,0 0 12,0 0 23,0 0-17,0 0-4,0-3 3,0-6-4,0-2 9,-6 0 9,-7 1-1,-1 0 19,-5 2-7,-3 2 33,-5 6-17,-3 0-10,-3 10-5,-5 14 1,8 9-16,-3 5-10,8 4-3,9 0-3,13-3 0,3-9-2,8-5 0,16-8-4,1-8 2,5-5-4,-3-4-7,-2 0-3,-1-16 17,-3-5 1,-3-5 5,-2-2-2,-4-2 6,0 3 13,-4 5 1,1 4 5,-3 8 1,1 6-12,0 4-13,4 0-4,7 15-1,4 11-25,4 3-79,2-2-102,-3-7-69</inkml:trace>
  <inkml:trace contextRef="#ctx0" brushRef="#br0" timeOffset="1951.7862">3123 1841 748,'0'0'136,"0"0"-100,0 0 23,0 0 23,0 0-54,0 0-28,18-7 0,0 30-3,-5 2-19,-4 0-30,-3-8 18,-4-3 26,-2-6 8,0-3 0,0 0 10,-2-4 2,-4-1 13,3 0 14,0 0 3,2-7-17,1-10-10,0-4-5,0-2 2,9-3 2,7 1 0,-2 4 5,-1 6 2,-4 9-1,4 5-12,-1 1-4,3 1-4,2 13-1,0 9-1,-4 2-9,2 2-45,-1 2-35,-3-5-110,-1-5-91</inkml:trace>
  <inkml:trace contextRef="#ctx0" brushRef="#br0" timeOffset="3680.2648">3762 1741 617,'0'0'152,"0"0"-135,0 0 0,0 0 51,0 0-10,0 0-33,-30-29-16,27 24-5,-2 0 0,-1 2 14,-3-1 3,-4 1-2,-4 3-6,-3 0-9,-4 2 0,0 14 1,2 7 2,2 1 4,8 4-4,6 1-2,6-1-4,6 1 1,20-2 3,9-6-3,4-2-2,0-6-2,4 3-10,-9 4 4,-4 8 2,-8 9-1,-5 14 6,-6 16-2,-5 9 2,-2 5 1,-1 0 0,-2-7 1,-1-12-1,0-8 1,-3-12 1,-11-12 1,0-11 1,-1-10 1,3-6-1,-1-3 1,1-10 5,7-20 0,2-14-9,3-12-2,0-13 1,17-10-2,11-10-11,4-8-6,4-3-15,-1 0 5,0 5 10,-3 8 17,-9 15 2,-4 15 0,-8 14 16,-4 14 12,-7 11-4,1 11 7,-1 5 3,0 2-13,0 2-21,0 24-3,0 12 3,0 14 4,0 4-3,3-7-1,8-6 0,1-7 0,0-9-3,0-9-12,1-6-1,-4-8-3,-1-3 9,0-1 6,-2-1 4,2-15 2,4-8 4,0-3 0,3-1 9,-2 0-1,1 4-7,-1 4 6,-3 5 6,-2 6 4,4 3-14,-5 6 0,4 0-9,5 8-3,2 14 3,3 5-1,2 3-5,0-6-38,0-5 7,-3-9-2,0-9-22,-4-1 1,-2-7 0,-4-16 24,-1-8 36,-4-8 3,-2-3 24,0-3 12,1-4-3,0-1 6,4-4-5,-2 3-17,0 8 4,-1 11 8,-3 12 3,0 9 10,-2 9 4,0 2-6,0 0-8,0 0-18,0 10-15,0 19 2,0 17-3,0 11 1,0 0-2,0-5 0,0-5-4,6-9-33,6-7-10,7-7-16,5-7-3,3-9-4,10-8 34,-1 0 2,3-9-6,-3-13-1,-5-3 28,-6-2 13,-7 3 1,-9 2 9,-6 6 51,-3 5 17,0 5-13,-2 3-12,-8 3-34,-3 0-10,-1 12-5,-1 7-3,5 2 0,5 0-1,4-7 0,1-2-1,0-6 1,0-5 0,3 0 1,3-1 1,5 0-2,3 0 0,4 0 2,3 0-1,3-7-1,3 0 0,4 1-15,0 0-12,4 0 5,-3 0 3,0 2-12,-5 0 3,-8 0 3,-4 1 4,-7-1 8,-5-1 13,0-3 3,4-3 2,2-3 10,3-1 13,1 0-10,2 1 4,2 3-2,-1-1-12,3 10-4,2 2-1,-1 0 2,1 14-5,-2 6 0,-1 2 0,3-1 0,-3-3-15,6-4-34,-2-5-34,2-9-62,-2 0-113</inkml:trace>
  <inkml:trace contextRef="#ctx0" brushRef="#br0" timeOffset="4453.8958">6804 1391 926,'0'0'109,"0"0"-109,0 0-18,0 0-10,0 0 18,0 0-8,0 0 8,40-92-31,3 54-47,-1-6 19,-6-2 11,-6-1 30,-10 0 17,-9 4 11,-11 4 3,0 5 18,-8 6 49,-12 9 19,2 6-15,3 8 3,6 3-12,4 2-32,2 32-25,-1 32-6,-5 35 3,0 24 35,4 17-17,2 3-15,0-5 0,2-10-7,-2-15 1,-3-11-1,-1-15-1,-7-14-13,2-14-29,-3-13-65,-4-17-63,2-15-55,-2-14-194</inkml:trace>
  <inkml:trace contextRef="#ctx0" brushRef="#br0" timeOffset="4903.6898">6750 1857 558,'0'0'119,"36"-123"-107,-11 79 17,-3 17 106,-4 10-20,-1 15-41,2 2-48,6 8-16,10 20 11,2 9-8,2 5-9,4 1-2,-10-5-1,-5-7 1,-10-6-2,-7-9 0,-2-9 0,-8-6 0,-1-1 2,0 0 2,0-7 33,0-15-9,0-11-20,0-6-1,0-7-3,15 1-1,6 3-2,3 8 1,-3 15-2,0 13 0,-1 6-3,3 19 2,2 15 0,2 7 1,3 3-2,-3-1 3,-2-9-2,-3-5-5,-5-11-3,-2-9 3,-9-5 1,-3-4 3,-2 0 2,-1-3 3,3-14 9,-3-8-12,3-4 0,2 0-7,5-1-72,-1-4-196,0 1-423</inkml:trace>
  <inkml:trace contextRef="#ctx0" brushRef="#br0" timeOffset="5088.1689">7746 1416 1068,'0'0'68,"0"0"-68,0 0-20,0 0-81,0 0-96,11 74-105</inkml:trace>
  <inkml:trace contextRef="#ctx0" brushRef="#br0" timeOffset="5218.062">7900 1926 993,'0'0'57,"0"0"-55,0 0-2,0 0-11,0 0-106,31-107-251</inkml:trace>
  <inkml:trace contextRef="#ctx0" brushRef="#br0" timeOffset="5393.32">8255 1544 1053,'0'0'29,"0"0"-29,0 0 0,0 0 1,111 2 21,-47-10-16,6-9-6,-1 4-68,-8 6-24,-14 2-211</inkml:trace>
  <inkml:trace contextRef="#ctx0" brushRef="#br0" timeOffset="6452.3999">1455 3515 684,'0'0'172,"0"0"-172,0 0-78,0 0 14,0 0 64,0 0 18,52-12 27,-28 7-13,7-1-1,10-2-8,14-5 8,15-4-5,23-3 12,18-7 8,25-5-18,27-5-17,28-3-2,28-6 8,26-2 3,21 1-9,20-2-10,18 0 1,20 0 4,13-1-6,18 4 0,8 1 3,4 3-3,-5 6-8,-17 5-13,-23 9-15,-31 3-4,-37 4 13,-37 2 17,-33-3 3,-33-1 7,-34-1 3,-28 1-2,-33 1 37,-24 7 19,-19 3-8,-7 2 5,-6 4 9,0 0-10,0 0-7,0 0-19,0 0-11,0-1-3,0 1-2,0 0-7,0 0-4,0 0-20,0 0-63,0 0-105,0 0-282</inkml:trace>
  <inkml:trace contextRef="#ctx0" brushRef="#br0" timeOffset="6634.7439">8108 2588 1083,'0'0'53,"0"0"-53,0 0-8,0 0-14,0 0-12,0 0-102,5-31-154,6 25-224</inkml:trace>
  <inkml:trace contextRef="#ctx0" brushRef="#br0" timeOffset="12477.4066">13788 4192 617,'0'0'75,"0"0"-36,0 0-29,0 0-3,0 0 29,0 0 20,0 0-19,-40 4-9,40-4-9,0 0-6,0 0-1,0 0-1,0 0-3,14 0-3,12-7 2,11-4-1,9-1 0,6 0 3,6 2-8,4 0 0,1 4-1,11-1 1,0 2 0,8-2 0,1 1 0,3-1 1,0-1-2,1-1 3,1 1 0,0 1 1,2 0-3,1-4 0,10 0-1,-1-1 0,3-5-1,0 0 2,-6-1-3,4 2-3,-2 0 1,-4 3 3,-1 0-2,-1 2 2,-5-1 0,-2 6-2,-1 0-3,2-1-2,1 5 8,5-4-1,-1 0 0,3 2-1,-1-4-1,0 1 3,3 1-1,-1 0 1,-1 0-1,1 3 1,-4-1 0,2 0 1,2-1-1,0-1-5,-1-1-2,0 0-3,-5-3 6,-2 0 0,-3 3 2,-5 2 2,-6 1-2,-4 1 0,0 1-1,-2 2 3,3-2 0,3-2 1,4-1-2,7 0 3,9-1-2,1 0 3,1 0-3,-4-2 0,-2-1-2,-1 1 1,5-2 1,0 0-1,2 0 1,-1 1-1,-2-1 1,-4 0 0,-2 1-11,-2 4 8,0-1-1,2 2 1,-1-2-7,-3 0 10,-2 1 0,0-1 0,-3 1-4,-3-2 4,-3 1 3,-2-2-1,-6 2 12,-1 2 4,-5 1-1,-7 0 1,-4 2-1,-6-2-5,-9 1 2,-3 2 4,-13-1 0,-4 1 1,-7 0 1,-5 0-8,1 0 9,-1 0-3,0-2-9,0 1-9,0-2-1,-18-3-41,-20-2-133,-16-8-148</inkml:trace>
  <inkml:trace contextRef="#ctx0" brushRef="#br0" timeOffset="13742.886">17094 1453 519,'0'0'98,"0"0"-69,0 0 20,0 0 28,0 0 22,0 0-24,-20-32-24,20 32-24,0-2-5,0 2-1,0 0-3,0 0-6,0 0 4,0 0-14,0 0 4,0 0-5,1 5 0,7 9 2,3 6 8,-2 5-4,2 3-3,-2 5 1,-1 0 2,-2 11-5,-2 8 3,1 7 0,-2 3 12,3 2-11,-1-1-6,4-2 4,1-1 0,-3-7-3,-1-2-1,1-2 1,-1-2 0,-1-1 1,-3 1 0,0 2 4,0 2 0,-2 4-2,0 1-1,0 0-1,0-3 2,3-5-4,0-2 1,3-1 1,-2 0-1,1-2 1,-2 4-2,0-2 1,-2 0 0,2-5 0,-3-1-1,0 0 0,2-5 0,-2 4 0,0-5 0,0 0 0,1-1 0,-1-1 0,0-4 0,2 3 1,-2-2-1,3 0 0,-2 0 2,2 2-2,0-1 1,-2-1 1,2 0-2,-1-3 2,0-2-2,1-1 0,-2-4 0,1-5 0,-1-1 1,1-4-1,-2-2 0,1 0 0,-1 2 0,0 2-2,0 4 4,0 3-2,0 3 2,0 0-2,-3-1 1,0-1 0,0-8 0,3-2-1,-1-4 0,1-3 0,-2-1 0,2 0 1,0 0 2,0 0-3,-5-3-12,-3-15-13,-1-9-78,-5-9-80,-1-8-64,0-8-119</inkml:trace>
  <inkml:trace contextRef="#ctx0" brushRef="#br0" timeOffset="14642.4363">17037 1519 409,'0'0'181,"0"0"-129,0 0-13,0 0 6,0 0 35,0 0-11,-33-53-7,32 50-37,1 1-5,-2 2 16,2 0-4,-1 0-10,-1 0-7,1 0 0,-7 0-5,-7 21-7,-4 10-2,-5 7 2,-1 0 0,2-1 0,2-8-3,3-5 0,5-7 0,4-8 1,8-6 0,-1-1 0,2-2-1,0 0 1,0 0 3,0 0-2,0 0 5,0-4-4,9-14-1,3-7 3,3-5-3,3-4 7,1-3 4,-2 0 3,-1 2-3,-4 6 1,-3 6 8,-3 6 4,-3 10-6,0 4-4,-2 1-1,1 2-2,-1-1-5,1 1 2,-1 0-9,5 0-1,9 0-3,6 13 2,11 10-1,3 4 1,2 6-14,4 2-40,1-1-11,1-1-46,-7-8-215,-7-7-260</inkml:trace>
  <inkml:trace contextRef="#ctx0" brushRef="#br0" timeOffset="16080.7946">17217 2132 513,'0'0'94,"0"0"-69,0 0 35,0 0 33,0 0 1,0 0-45,-31-33-18,31 32-10,0 1 2,0 0-1,0 0-9,0 0-3,0 0 6,0 0 2,0 0 0,0 0-11,-1 0-1,-2 0-6,-5 0 2,-2 9-2,-1 5 0,-1 4-1,-3 3 1,-2 4 2,0 4-2,-1 1 0,0 2 1,1-1-1,-2 0 0,0 1 1,-3 0 0,-1 3-1,-1-1 0,2 5 0,1 0-1,0 3 0,0-3 1,3-2 1,2-5 2,2-2-3,0-2 0,-1-2 0,-3 1-2,-1-1 2,0 0 1,2 1 1,2 0-2,-3 2 0,3 0 0,0-2 0,3-1 0,0-2 1,3-5-1,0 1 0,2-2 0,-4 0 0,1 0 0,-5 3 0,0 0 2,-3 0 0,2 4-1,-1-5 0,2-1-1,1 4 0,2-5-2,1-2 1,-1 2 2,3 0-1,-1-1 0,-4 1 0,1 2 1,-2 1-1,-2 3-2,1 0 2,0-2 0,-1-2 1,5-4-1,2 0 2,4-5-2,3-2 0,-1-3 0,4-2-1,0-1 1,0-2 0,0-1 0,0 0 1,-2 3-1,1 2 0,-3 0 0,0 3 1,-2 2-1,0 4 0,2-3 0,-2 1 0,1 0 0,-1 0 0,1 0 0,-3 2 0,2-1 0,-3 6 0,-3 2 0,2 0 0,0 1 1,0-5-1,1-2-1,3-4 1,2-1 1,-1-6-1,3-1 1,2-2-1,0-1 1,0 2 1,-2-2-2,0 2 0,-1 2-1,0 2 1,-4-1 0,1 1 0,-1 0 0,1-4 0,3 1 0,3-1 0,-2-2 0,2 0 1,0 0-1,0 0-1,0 0-12,0 0-24,0 0-63,0-11-93,2-11-192</inkml:trace>
  <inkml:trace contextRef="#ctx0" brushRef="#br0" timeOffset="18116.758">17183 2160 485,'0'0'41,"0"0"-12,0 0 20,0 0 17,0 0-14,0 0-26,-4 0-9,4 0 6,0 0 13,0 0 6,0 0-1,0 0-10,0 0-9,0 0-2,0 0-3,0 0-8,0 0 3,0 0-4,0 0-4,0 0-2,0 4 0,9 2 1,4 1 4,2 4 0,4-1-3,-1 1 0,3 1-2,1 2 2,0 0-3,1 1 1,1 1 1,-2 2 0,-2 3-2,-1-2 4,-1 0-4,-1 0 0,1-1 0,-2 0-1,2-2 1,-5 1-1,2-1 0,0 0 0,0-1 1,0 0-1,1 2 0,1-2 0,2 3 1,2-4-1,-3 3 2,0-2-4,0-1 2,1 1 0,-1-3 0,3 1 2,1-1-2,-1-2 3,2-1 0,-1 1-3,0-1 0,-1 1 0,-1 2 0,-4-2 4,-4 1-4,0 1-1,0-1 1,0 1 2,1 1 0,-2 2-2,1-3 2,1 2-2,0 1 1,1 2-1,1 0 0,2 2 2,-1-1 1,3-1 0,-1-1-1,1 3 0,0-1-1,1 1 0,-2 2 0,2-2 0,0 1 0,-1 2-1,0-2 0,-2-3 1,0 2 0,1-1-1,-2 0 2,1-2-1,-1 0 0,-1-2-1,1 1 0,-2 0 0,2-2 0,-2 2 0,-2-3 0,1 4 0,-1-2 0,0-2 1,-2 2-1,1-3 0,-1 3 0,-1-3 0,0 0 1,-3-1-1,3-1 0,-3-1 1,0-2 0,-1 0 0,2 0-1,-3 2 1,1-1-1,2-1 2,1 0 0,-1 0 0,-1 0 1,0-1-2,-1 1 0,1 1 1,-2-1-1,2-1-1,-2 1 1,1 0-1,-1 0 0,1-2 2,-1-1-3,0-2 2,0 5-1,-1-4 2,3 4-2,-2-2 0,1-1 0,2 1 0,0-1 0,-2 0 1,1-1-1,-3 1 0,0-1 1,2-1-1,-4 2 0,2 0 0,1 0 0,1-1 0,-2 0 0,1 1 0,-1-2 0,0-1 0,-1 3 0,-2-3 0,2 4 1,-1-4-2,-1 0 2,0 0-1,2 0 0,-2 0 0,1 0 0,5 0 0,-2 0 0,2 2 1,0-2-1,-3 0 0,-1 0 1,-2 0-1,0 0 0,0 0 3,0 0-3,0 0 2,0 0 0,0 0 0,0 0-1,0 0-1,0 0-10,0 0-9,-8 5-43,-15 0-208,-10 3-294</inkml:trace>
  <inkml:trace contextRef="#ctx0" brushRef="#br0" timeOffset="22051.5212">19058 4199 748,'0'0'192,"0"0"-112,0 0-32,0 0-3,0 0 12,0 0 1,-9-45-21,9 45-20,0 0-11,0 0-6,0 2 0,0 18 0,0 11 0,3 8 15,-1 6-5,1-1-6,-2-1 1,1-4-5,-2-2 0,0-7-2,0-5-40,1-7-17,1-7-11,-2-7-35,3-4-77,2-8-10,0-22 34,0-10-276</inkml:trace>
  <inkml:trace contextRef="#ctx0" brushRef="#br0" timeOffset="22404.3087">19069 4266 176,'0'0'155,"-51"-89"12,18 56-58,-4 9 17,3 11 2,2 4-22,6 9-46,4 0-30,6 9-21,6 12-9,7 7-1,3 0 1,0-3 1,18-5 2,9-7-3,1-5 0,2-8 4,-3 0-4,-5-2 2,-2-16 5,-4-5 7,0-6 7,1-3 17,-5-2 3,-1 3-3,0 7-8,-5 7-8,-1 9-3,-4 6-3,3 2-12,2 0-4,6 18-8,7 11 7,7 6 1,1 1 0,4-3-4,5-7-31,0-7-4,1-11-19,-3-6-6,-2-2-32,-5-15-102,-14-10-37</inkml:trace>
  <inkml:trace contextRef="#ctx0" brushRef="#br0" timeOffset="23113.331">15691 4657 737,'0'0'180,"0"0"-110,0 0-20,0 0-7,0 0-12,0 0-25,0 0-2,98-25-4,-41 11-34,1 2-116,-4-2-70,-3 0-93</inkml:trace>
  <inkml:trace contextRef="#ctx0" brushRef="#br0" timeOffset="23341.6478">16159 4498 670,'0'0'220,"0"0"-138,0 0-12,0 0-18,0 0-20,0 0-22,-17 55-1,12-6 26,1 4-19,-1 1-4,4-2-5,1-3-7,0-8 0,0-8-3,3-13-44,9-11-25,1-9-78,-1-7-66,-3-28-15</inkml:trace>
  <inkml:trace contextRef="#ctx0" brushRef="#br0" timeOffset="23686.3463">16100 4361 624,'0'0'168,"0"0"-83,-102-9 0,82 9-6,5 4-30,6 8-34,4 5-7,5 5-8,0-1 1,3-1-1,18-7 1,6-4 1,3-6-1,2-3-1,1-5 0,-1-15 3,-3-7 2,-3 1-4,-7-2 7,-2 3 20,-7 4 16,-1 3-5,-6 4-5,1 9-4,-4 3-10,0 2-11,0 0 1,0 0-10,2 0-6,7 9-6,5 9-17,9 4-8,6-1-20,4-2-34,2-4-109,-2-12-89</inkml:trace>
  <inkml:trace contextRef="#ctx0" brushRef="#br0" timeOffset="25909.0029">16601 2111 632,'0'0'178,"0"0"-117,0 0-13,0 0 1,0 0 25,0 0-25,0 0-34,-23-59-4,23 57-6,0 1 4,0 1 17,0 0-1,0 0-8,0 0-7,0 0 0,0 0-7,0 15-3,0 15 0,0 11 7,0 2 7,0 0-10,0-6-1,0-5-2,0-6 0,0-9-1,0-4 1,0-6 0,0-3 1,0-4-2,0 0 3,0 0 1,0 0 1,0 0 1,0-4 3,-3-11-9,-2-7 1,0-6-1,-1-3 0,2-1 0,-2-1 0,0 5 0,3 5-12,0 3-5,0 7-18,3 3-50,0 1-117,0 0-164</inkml:trace>
  <inkml:trace contextRef="#ctx0" brushRef="#br0" timeOffset="28226.8313">17481 727 597,'0'0'383,"0"0"-302,0 0-39,0 0-3,0 0 18,0 0-15,-26-22-36,26 22-6,0 9-7,0 13 7,-4 9 1,0 7 5,-5 2-2,2-2 1,-2-1-2,1-4-1,1-4 0,1-5-1,1-6-1,4-3 1,-1-3-1,2-5 0,0-2-20,0-3-9,0-2 1,0 0 2,0 0 2,0 0 12,0-7 7,5-14 5,4-8-2,0-3 2,-2 0-2,-1 2 4,0 2 6,0 5 3,0 2 8,0 4 6,-1 5 0,-1 1-3,1 3-7,1 2-3,-1 1-4,1-1 1,-1 5-5,2-1 0,5 2-2,0 0-1,6 3-1,4 14 0,4 6 1,2 6-1,2 4 1,-5 1 2,-2-5-1,-8-2-2,-5-10 0,-4-3 0,-5-6-1,1-3 1,-2-2-2,0-2-17,0 2-9,-3-2 1,-9 1-39,-1-2-27,-4 0-131,4-4-63</inkml:trace>
  <inkml:trace contextRef="#ctx0" brushRef="#br0" timeOffset="28983.212">18201 544 741,'0'0'183,"0"0"-148,0 0 9,0 0 26,0 0-13,0 0-18,-21-43-19,18 40-6,0 1 7,0 2 0,3 0 4,-3 0-5,-2 0-20,-9 23 0,-8 16-2,-4 20 2,-3 7 2,8 2 0,11-4-1,7-5-1,3-3-1,0-7 1,15-4-3,4-6-27,3-8-19,3-11-29,3-7-51,-1-8-77,-2-5-43</inkml:trace>
  <inkml:trace contextRef="#ctx0" brushRef="#br0" timeOffset="30806.8087">18484 576 854,'0'0'102,"0"0"-46,0 0 0,0 0 10,0 0-6,0 0-34,-9-20-19,9 20-7,0 0-6,0 15-5,-3 16 10,-6 17 1,-6 13 4,1 2 2,1 0-1,6-8-4,5-8-1,2-6 1,0-8 0,5-8 2,7-6-1,-2-7 0,1-5 0,-1-2-2,-4-4-12,0-1-29,-3 0-11,3 0-18,-1-16-73,-2-8-118,-3-2-89</inkml:trace>
  <inkml:trace contextRef="#ctx0" brushRef="#br0" timeOffset="31014.1496">18312 838 669,'0'0'212,"0"0"-152,0 0-12,0 0 17,0 0-18,0 0-22,-31-1-25,51-1-12,8 0 12,12-4 0,6 0-38,3-1-82,1-5-89,-6 0-39</inkml:trace>
  <inkml:trace contextRef="#ctx0" brushRef="#br0" timeOffset="31321.4336">18793 663 778,'0'0'239,"0"0"-192,0 0 8,0 0 17,0 0-12,0 0-31,0-13-26,0 15-3,0 19-1,-1 11 1,-7 12 16,-3 3-10,-2 1-1,1-6-1,1-5-4,0-5-2,5-2-57,3-5-19,3-2-50,0-8-90,7-8-16,14-7-226</inkml:trace>
  <inkml:trace contextRef="#ctx0" brushRef="#br0" timeOffset="31562.6879">18993 859 476,'0'0'258,"0"0"-171,0 0-43,0 0 51,0 0 9,0 0-56,10-29-33,-10 34-14,0 13-1,0 9 24,0 3 7,-3-1-15,2 1-12,-1-4-1,2-1 3,0-1-6,0-4-2,3-3-32,5-4-42,2-8-104,-1-5-84,0 0-150</inkml:trace>
  <inkml:trace contextRef="#ctx0" brushRef="#br0" timeOffset="31868.488">18988 767 617,'0'0'203,"0"0"-145,0 0-44,-89 7-1,75 14 3,11 5-11,3 2-4,2-6-2,17-3-17,2-8-7,-4-5 19,0-6 4,-6 0 4,-3-1 4,-1-15 35,-1-4 30,1-1-8,1-1-3,-1-1-6,4 1-14,-1 2-20,-1 6-10,-2 7 3,-4 4-5,-1 3-8,1 0-6,3 14-10,3 16-14,4 7-26,1 1-86,5-11-126,2-11-209</inkml:trace>
  <inkml:trace contextRef="#ctx0" brushRef="#br0" timeOffset="32190.3292">19284 529 413,'0'0'640,"0"0"-597,0 0-17,0 0 8,0 0 19,0 0-21,-15-33-26,30 35-6,7 13-4,8 12 4,0 9 11,-5 9-2,-5 10 6,-7 2-8,-9 0 5,-4-6-12,0-4 2,-3-8 0,-7-5 4,-3-5-6,4-6-2,-2-3-41,7-4-12,2-1-34,2-8-87,0-4-104,0-3-175</inkml:trace>
  <inkml:trace contextRef="#ctx0" brushRef="#br0" timeOffset="33519.1415">21152 3302 649,'0'0'189,"0"0"-99,0 0-9,0 0-15,0 0-5,0 0-13,-20-18-26,20 18-15,0 0-6,3 0-1,20 4-1,11 11 1,12 3 6,5 5-3,6 2 0,-5-3-1,-6 0-1,-10-1-1,-15-3-2,-10 1 2,-11-1-2,0 3 2,-8 4 2,-15 2 3,-7 0 4,-1 0 10,3-2 1,1-4 0,5-3-12,5-2 0,4-1-6,5-3-1,4-1-2,2-2 0,2 5-33,0 0-16,0 3-34,14-4-67,4-7-110,1-6-163</inkml:trace>
  <inkml:trace contextRef="#ctx0" brushRef="#br0" timeOffset="34338.1986">22177 3599 738,'0'0'190,"0"0"-120,0 0-12,0 0-7,0 0 11,0 0-4,-19-65-29,19 63-13,0 0-7,0 2-3,0 0-6,0 0 0,0 4-5,0 21-5,0 23 10,2 21 2,-2 9 2,0 3-1,2-9-1,2-10 0,5-7-2,3-8 1,1-11-1,0-9 0,1-8 1,-2-9-2,-2-6-4,1-1 3,-2-3-4,1 0 3,2-9 2,2-10-6,1-2-11,-3-4-18,-2 0-29,-2-1-26,-4-1-133,-2 0-56</inkml:trace>
  <inkml:trace contextRef="#ctx0" brushRef="#br0" timeOffset="34599.0389">22213 3829 644,'0'0'216,"0"0"-139,0 0-27,0 0 5,0 0-4,0 0-41,0 0-8,17-16-2,35 10 1,8-5 0,-3 1 3,-2-2-2,-10 1 0,-11 1-2,-13 2 1,-9 4 3,-9 0-3,-3-2-1,0 2 0,-15-2-28,-9 6-82,-7 4-101,-8 12-45</inkml:trace>
  <inkml:trace contextRef="#ctx0" brushRef="#br0" timeOffset="39409.4935">3542 5136 726,'0'0'291,"0"0"-243,0 0-38,0 0-9,0 0 3,-61 96 10,49-38 1,2 0-7,4-3-4,1-9-4,2-3 2,0-7 7,-3-5-3,-1-6 1,1-7-2,0-6 1,1-3 7,4-4 0,-1-4-1,2-1 0,0 0 6,0 0-5,0-1-4,0-21-5,2-12 1,10-10-5,3-5 3,-2-3-1,2 0 4,-1 0-6,-1 8 3,-4 8 3,-4 10 2,-1 7 8,-1 7-1,-3 6-3,0 4-1,0 2 0,0 0-3,3 0-6,-3 0-2,3 0-2,4 6-5,4 15 4,5 15 3,2 7 2,3 2 3,0 4-2,0-5-2,1-7-1,-4-3 1,-2-5-1,-2-6-1,-5-4-1,-5-2-25,-2-1-16,-2-2-3,0 4-24,-15-5-84,-2-5-155,1-8-208</inkml:trace>
  <inkml:trace contextRef="#ctx0" brushRef="#br0" timeOffset="39794.9808">4112 4995 776,'0'0'145,"0"0"-115,0 0-21,0 0 41,0 0 15,0 0-8,0 0-18,-13-65-21,11 65 2,1 0 6,-3 0-14,-4 31-12,-10 21 0,-4 24 6,-1 13 18,2 0-7,6-3-2,5-8-7,10-6-4,0-4 1,8-5-5,15-6 3,4-8-3,3-7-14,4-8-34,1-8-22,1-7-43,-1-8-97,-4-11-88</inkml:trace>
  <inkml:trace contextRef="#ctx0" brushRef="#br0" timeOffset="40255.5961">4579 4878 865,'0'0'132,"0"0"-102,0 0 16,0 0 6,0 0 9,0 0-30,-15-27-21,15 27-10,0 20-1,0 16 1,-4 21 16,-4 7 5,-1 2-4,1-3-12,3-5 0,5-7-4,0-8 0,0-9 0,6-8-1,7-9 0,-1-7-6,6-4-18,-2-6-13,4 0-22,5-20-36,-5-9-108,-3-4-71,-7-7-302</inkml:trace>
  <inkml:trace contextRef="#ctx0" brushRef="#br0" timeOffset="40471.984">4502 5061 372,'0'0'536,"0"0"-454,0 0-58,0 0 8,0 0 8,0 0-21,-17 15-8,50-13-5,4-2 0,2 0-2,0 0-4,-5-6 0,-6 0-49,-8 4-92,-8 2-115,-12 0-136</inkml:trace>
  <inkml:trace contextRef="#ctx0" brushRef="#br0" timeOffset="40709.8442">4355 5611 810,'0'0'284,"0"0"-275,0 0-5,0 0-4,93-44 30,-48 25-2,6-1-17,4 3-6,-3 4-5,-3 6-7,-6 7-49,-7 0-132,-9 0-128</inkml:trace>
  <inkml:trace contextRef="#ctx0" brushRef="#br0" timeOffset="41024.9059">4872 5885 983,'0'0'122,"0"0"-93,0 0-18,0 0 26,0 0 21,0 0-13,-33-7-29,33 7-13,0 0-1,0 0-1,0 0 4,0 8-3,3 9 6,4 2 11,2 2-11,-1 2-6,-2 1 0,2 3-2,0-1-28,1-2-56,4-2-20,2-14-137,0-8-120</inkml:trace>
  <inkml:trace contextRef="#ctx0" brushRef="#br0" timeOffset="41385.7816">4727 5819 828,'0'0'170,"0"0"-125,0 0-28,0 0 37,0 0-7,0 0-34,-67-10-13,67 15-9,16 9 7,5-3 2,2-3-7,2-5-7,-3-3 9,-3 0 5,-5-2 1,-4-10 3,-1-2-1,-3-3 16,-3 0 19,-1 4 6,1-1-6,-2 5-2,1 2-12,1 1-18,-2 3 1,5 3-7,6-1-7,5 1 6,8 0-25,3 0-29,8 10-33,3 1-80,-2-6-151,-1-5-335</inkml:trace>
  <inkml:trace contextRef="#ctx0" brushRef="#br0" timeOffset="41768.5398">5100 4773 699,'0'0'189,"-23"-104"-102,23 64-38,0 11 2,14 7 6,1 7-5,1 9-23,8 6-14,6 0-12,7 10 3,5 23 2,1 16-3,3 20 18,-4 22-8,-7 11 9,-4 13-10,-10 4-8,-11-3 0,-7 2-1,-3-5-4,0-10 1,-4-12-1,-7-13 1,1-13-2,1-13 0,3-11 0,4-13-13,2-11-32,0-8-11,0-7-10,0-2-79,8-6-122,1-25-179</inkml:trace>
  <inkml:trace contextRef="#ctx0" brushRef="#br0" timeOffset="42144.5779">6007 5125 873,'0'0'191,"0"0"-153,0 0-18,0 0 34,0 0-4,0 0-50,-24-2-2,61 0-34,8 0-57,-4-1-214,-13 3-413</inkml:trace>
  <inkml:trace contextRef="#ctx0" brushRef="#br0" timeOffset="42256.7209">5921 5274 998,'0'0'137,"0"0"-114,-80 27-23,80-18-1,32-2-2,24-3-1,16-4-87,0-7-301</inkml:trace>
  <inkml:trace contextRef="#ctx0" brushRef="#br0" timeOffset="44343.5984">7268 4373 641,'0'0'122,"0"0"-113,28-91-8,-16 61-1,-3-2 4,-6 4 17,-3 6 25,0 0 9,-9 6-19,-8 1 6,-3 5 15,0 5 4,1 4-18,1 1-15,1 6-14,0 17-8,0 14-3,5 16-1,6 15 3,6 14-1,0 11 0,8 5 1,10 2-1,-2 0-1,-4-10-2,-6-7 1,-1-11-2,-5-12 2,0-12 2,0-9-4,-8-6 5,1-4 8,3-9 0,3-4-5,1-1-1,3-1-5,27 6 4,12 3-4,13 1 6,12-1-3,8 2-5,-2-3 3,-9 0-3,-18 0 3,-17-1-6,-18 8 2,-11 10 1,-10 17 17,-29 16 9,-13 13-4,-8 13-1,-2 15-4,6 7-5,10 8 0,12 6-2,12-2-5,14 1 2,8-4-6,3-7 0,24-10-1,10-11-7,9-15-8,11-10-11,4-18 6,5-16-25,-2-15-27,-3-20-14,1-7-19,-5-32-58,-4-23-65,-12-14-37</inkml:trace>
  <inkml:trace contextRef="#ctx0" brushRef="#br0" timeOffset="46592.163">8312 4386 734,'0'0'165,"0"0"-80,0 0-26,0 0-1,0 0 6,0 0-3,-21-41-34,21 41-20,0 0 3,0 0-1,0 9-8,0 23 2,0 18 1,0 14 22,0 3-16,0-2-6,0-7-1,0-4-2,0-7 2,0-4-3,0-7 1,0-9-3,0-7-18,0-3-38,0-9-4,3-3-48,9-5-98,3-11-66</inkml:trace>
  <inkml:trace contextRef="#ctx0" brushRef="#br0" timeOffset="46836.2777">8648 4510 948,'0'0'185,"0"0"-160,0 0-1,0 0 6,0 0-2,0 0-11,53-20-14,-3 8-1,5-2-2,3 3-62,-4 0-94,-11-3-242</inkml:trace>
  <inkml:trace contextRef="#ctx0" brushRef="#br0" timeOffset="47335.4749">9613 3973 527,'0'0'356,"0"0"-259,0 0-63,0 0 34,0 0-6,0 0-4,-15-27-22,15 27-20,0 0-3,0 0 3,0 2-7,0 16-7,0 18 0,0 13 21,0 10 10,0 2-27,0-4 1,0-9-6,0-8-1,1-8 1,7-7-1,0-9-1,3-6-2,3-2-7,4-8-18,0 0-3,3-3 1,1-16-18,-4-3-28,-3-5-30,-6-2-107,-6-5-25,-3 1-166</inkml:trace>
  <inkml:trace contextRef="#ctx0" brushRef="#br0" timeOffset="47500.4572">9602 4161 587,'0'0'210,"0"0"-116,0 0-44,0 0 48,0 0-30,0 0-41,-38-2-27,69-11-1,11-5 0,11-3-51,4-4-102,-4 0-131,-7 0-112</inkml:trace>
  <inkml:trace contextRef="#ctx0" brushRef="#br0" timeOffset="47709.591">9960 3871 289,'0'0'562,"0"0"-482,0 0-15,0 0 22,0 0-12,0 0-24,-41-25-39,41 25-12,0 11 0,10 17 5,1 5 8,-1 10-5,-2 3-3,-3 1-3,-2-3-2,-1 0-10,-2-1-45,0-8-36,-2-3-108,-14-13-76,0-6-206</inkml:trace>
  <inkml:trace contextRef="#ctx0" brushRef="#br0" timeOffset="48047.5446">9430 3928 740,'0'0'201,"0"0"-147,0 0 4,0 0 17,0 0 6,0 0-36,-29-30-30,29 44-15,0 15 1,0 15 17,0 9 10,-3 2-23,-1 2-4,-1-4-1,1 0 3,1-4-3,0-2-52,3-4-22,0-4-39,0-10-133,12-10-73</inkml:trace>
  <inkml:trace contextRef="#ctx0" brushRef="#br0" timeOffset="48319.2671">9476 4682 943,'0'0'184,"0"0"-172,0 0-9,0 0 0,84-34 35,-19 9 9,6-1-31,-2 5-9,-5 2-5,-4 5-2,-9 6 0,-9 8-27,-10 0-59,-14 7-85,-13 15-97,-5 6-25</inkml:trace>
  <inkml:trace contextRef="#ctx0" brushRef="#br0" timeOffset="48608.7445">9811 4957 734,'0'0'228,"0"0"-156,0 0-18,0 0 7,0 0-12,0 0-20,-14-9-21,14 32-7,0 11 1,4 13 24,-1 4-15,0-1-11,-2-5 7,2-5-7,0-6-7,0-9-24,0-9-32,0-6-29,-1-10-94,-2-2-58,0-22-104</inkml:trace>
  <inkml:trace contextRef="#ctx0" brushRef="#br0" timeOffset="48939.3436">9683 4867 680,'0'0'201,"0"0"-132,0 0-41,-98 12 19,84 13 6,5 5-29,9 2-15,0-5-9,23-5-2,11-9-4,8-12-7,3-1-6,1-10-11,-8-14 17,-3-8 13,-8-5 5,-8 0 28,-8 3 14,-4 7 9,-2 6 10,-5 11-14,1 2-5,-1 8-13,0 0-12,0 0-20,0 0-2,9 0-6,7 9-5,10 7-5,8 5-32,5-2-36,5-6-43,-2-10-61,-2-3-217</inkml:trace>
  <inkml:trace contextRef="#ctx0" brushRef="#br0" timeOffset="51203.7511">9356 6485 660,'0'0'85,"0"0"-59,0 0 23,0 0 6,0 0-1,0 0 8,-16-25-31,15 22-16,-5-1-2,-1 1 10,0 0 4,-6 2-8,-1 1-6,-4 0-1,0 17-8,-3 12 3,4 8-5,3 6 7,7 0 2,2 1-3,5-3-6,0-5 4,14-3-6,6-5 1,6-3-2,5-8-2,3-6-2,2-8-25,-3-3 4,-3-14 9,-5-12 5,-8-7 12,-4-5 1,-8-4-1,-5-1 8,0 3 8,-11 1 11,-5 3 11,-3 9-1,0 4-10,2 10 1,5 6-13,1 4-15,7 3-31,4 0-60,-2 4-147,2 9-299</inkml:trace>
  <inkml:trace contextRef="#ctx0" brushRef="#br0" timeOffset="53664.9725">11478 3943 707,'0'0'200,"0"0"-113,0 0-34,0 0 17,0 0 1,0 0-22,0 0-29,-33 0-20,50 0-3,12-6 3,9-8 1,9 1-1,2-1-31,1 4-57,-1 0-39,-4 0-90,-5-1-36</inkml:trace>
  <inkml:trace contextRef="#ctx0" brushRef="#br0" timeOffset="53906.9851">11946 3721 586,'0'0'176,"0"0"-111,0 0 9,0 0 58,0 0-61,0 0-29,-20-29-18,20 29-14,-2 17-8,1 19 6,-4 11 32,2 10-5,0-3-22,3-4-5,0-5-6,0-2-2,14-6-2,3-11-45,2-10-28,0-13-59,0-3-103,-10-31-111</inkml:trace>
  <inkml:trace contextRef="#ctx0" brushRef="#br0" timeOffset="54242.6908">11775 3423 710,'0'0'160,"0"0"-134,0 0-6,0 0-14,0 0-6,0 0-2,-5-4 2,35 15 0,3-3-1,-3-7-15,-3-1 14,-7 0 2,-4-15 2,-5-5 22,-3 0 17,-5-4 42,-2 2-23,-1 3-1,0 4-3,0 7-17,0 6-8,2 2-9,-2 0-14,3 0-8,5 8-9,6 14 8,5 9 1,3 6 0,3 0-1,0 0-59,2-4-34,-2-7-146,-5-9-174</inkml:trace>
  <inkml:trace contextRef="#ctx0" brushRef="#br0" timeOffset="54676.0175">12566 3725 540,'0'0'316,"0"0"-263,0 0-14,0 0 60,0 0 8,0 0-24,3-45-36,-9 45-25,-17 8-5,-8 14-8,-5 6-8,3 1 8,6 0-8,12-5 6,7-7-5,8-1-1,0 1-1,22 1 0,14 1-1,10-3-13,12-2-43,3-5-39,0-4-108,-7-5-207</inkml:trace>
  <inkml:trace contextRef="#ctx0" brushRef="#br0" timeOffset="56183.9025">13067 3410 850,'0'0'113,"0"0"-54,0 0-21,0 0 14,0 0-4,0 0-11,-9-33-21,9 33-12,0 7-4,4 19 0,2 20 18,-1 15 12,-5 13 5,0 8-10,0-6-21,0-2 0,0-11 1,7-12-5,4-7 0,5-12 0,-2-7 0,0-9 0,0-7-16,-5-7-27,3-2-2,-2-5-28,1-17-14,0-7-143,-6-5-45,-5-4-207</inkml:trace>
  <inkml:trace contextRef="#ctx0" brushRef="#br0" timeOffset="56377.1978">13041 3705 577,'0'0'445,"0"0"-384,0 0-49,0 0-10,0 0 15,0 0-1,5 0-15,25-1 1,8-3-2,4-6-16,3 0-76,-3-3-116,-8-2-81</inkml:trace>
  <inkml:trace contextRef="#ctx0" brushRef="#br0" timeOffset="56755.4464">13851 3507 974,'0'0'151,"0"0"-133,0 0 10,0 0 39,0 0 9,0 0-37,-70 6-36,30 8 0,7 4-2,7-1 4,7-5 0,8 1-4,6-2-1,5 2-3,0 2 2,5 4-4,17-1-3,6 1-25,10-1-26,8-5-17,6-6-40,6-7-127,-1 0-114</inkml:trace>
  <inkml:trace contextRef="#ctx0" brushRef="#br0" timeOffset="57485.3141">14450 3241 669,'0'0'210,"0"0"-172,0 0 23,0 0 44,0 0-37,0 0-27,0 0-31,-20 30-9,7 13 24,-1 13 27,3-3-34,6-3-10,5-2-5,0-5 4,0-5-5,9-5 0,1-6-2,4-9-52,-1-7-7,2-7-38,3-4-112,-4-18-136</inkml:trace>
  <inkml:trace contextRef="#ctx0" brushRef="#br0" timeOffset="57916.6785">14228 3023 929,'0'0'130,"0"0"-116,-85-6-13,77 9 4,8 12 0,0 7-3,11 3-3,15-5 1,9-3-18,5-10-4,-1-7 7,-5 0 11,-6-9 0,-5-12 4,-10-4 12,-7-4 25,-6 0 10,0-1 4,0 5 7,0 9 0,0 6-13,0 7-16,0 3-14,0 0-13,0 0-2,6 7-14,14 10 10,8 7 0,6-1-2,1-3-42,-4-5 18,-6-6 8,-4-4 6,-7-5 9,-3 0-3,-3 0 6,-2-10-4,-2-4-4,4-3-36,-5 0-20,0 6-98,-2 2-105,-1 4-216</inkml:trace>
  <inkml:trace contextRef="#ctx0" brushRef="#br0" timeOffset="60578.2758">12233 6109 534,'0'0'83,"0"0"-59,0 0-3,0 0 9,0 0 28,0 0 17,0 0-11,-24-60-14,21 58 7,0 2 6,-6 0-13,-6 16-23,-10 15-19,-5 14 1,0 12 10,5 2-4,11 3-4,7-2-6,7-3-2,0-5-2,16-4 1,8-8 0,2-7-2,5-11-25,4-10-3,3-12-1,-1 0 6,-4-24 12,-5-5-3,-7-7 14,-13-7 10,-7-5-1,-1-4 11,-1 0-2,-13 4 5,-2 8 7,-2 11-6,1 6 7,1 9-18,4 5-3,5 6-10,2 3-6,5 0-47,0 7-69,2 13-158,14-2 72</inkml:trace>
  <inkml:trace contextRef="#ctx0" brushRef="#br0" timeOffset="60869.3998">12697 6016 827,'0'0'191,"0"0"-143,0 0-8,0 0-9,0 0 8,0 0-22,-9 43-10,9 5 27,7 6-6,4 1-22,1 0-3,-3 2-3,-2-3-33,-3 0-38,-4-11-123,0-13-149</inkml:trace>
  <inkml:trace contextRef="#ctx0" brushRef="#br0" timeOffset="62306.5034">12825 5967 701,'0'0'146,"0"0"-146,0 0-70,103-79 50,-58 59 20,-1 0 0,-2 0-4,-9 1-57,-6-2 34,-11 3 27,-8 2 25,-5 1 66,-3 5 2,0 3-3,0 4 0,0 3-23,-2 7-43,-18 33-20,-9 25-1,-2 18 22,7 4-8,11-2-12,10-15-2,3-6-3,0-12 1,0-13 0,6-10-1,-2-13-2,-1-9-1,0-6-2,-3-1 5,1 0 6,1 0-2,4-8 5,4-14 5,7-5-9,-1 4-3,2 8-1,-4 7-2,-1 6 1,-1 2-4,3 0-1,3 14 1,5 6 3,3 0-3,2 1-21,2-7-12,-4-3 3,0-6 8,0-5-17,-5 0 7,4-11 2,-7-8 20,-2-5 5,-4 0 9,-3-3 8,0 2 7,-5 2 0,-1 4 13,-1 9 1,-2 4-3,0 5 4,0 1-11,0 3-19,0 21-5,0 9 5,-2 7 3,2-4-3,0-5-21,13-7 0,3-9-2,-3-8 10,2-7 10,-3 0 3,4-11 6,3-13 5,-2-1 6,3-1-1,-2 3-4,-1 3-1,2 5-7,-2 5-1,0 4-2,1 3-1,-1 3-3,2 0 0,0 3 3,0 1-2,5 4-10,0-4-12,1-3 0,-1-1 5,-5 0 6,-1 0 1,-2-7 6,-6-1 4,-2-2 2,0 0 6,-2 2 4,2 0-2,-2 5 2,0 1-8,1 1-2,4 1-4,-1 0 0,4 0 0,-1 1-18,-1 2-6,-1 1 11,0-3 0,-1 0 9,0-1 3,0 0 4,-1 0 0,2 0 2,5-7-1,6-3 6,5 0 3,4 0-4,2 4-5,0 0 0,-5 0 1,-4-1-1,-3 2-4,-5-1-6,-5 3-1,-5-3-2,-3 0 6,-3-1 7,0-4 12,0 3 0,0-4 16,-3-1-6,0 1 5,3 3-1,0 2-6,0 4 5,0 3-20,0 0-5,0 13-10,6 13 8,4 11 0,-2 4-16,1-1-38,3-3 30,0-8 13,-2-9 8,-1-7 0,-3-8 2,-3-5 1,-2 0 2,3 0 10,-1-5 28,3-12-16,4 1-20,2 0 3,6 3-4,0 4-1,2 2-6,2 4 5,0 3-6,-1 0-3,-5 14 7,-1 3-1,-6 3 4,-1-1 0,0 1 2,-3-2-1,-2-1 0,1-4-1,-2-3-2,-1-2-11,-1 0-39,0 2-50,-19 2-30,-14 3-29</inkml:trace>
  <inkml:trace contextRef="#ctx0" brushRef="#br0" timeOffset="62537.8646">13641 6753 824,'0'0'244,"-85"14"-186,70-9-46,11-3-4,4 0 19,24-2-17,25 0-7,26 0 16,21-13-8,10-8-7,9-4 3,1-6-7,-5-3-3,-5-1-6,-9 2-14,-11 3 2,-13 5-10,-10 5-41,-9 9-87,-9 4-140</inkml:trace>
  <inkml:trace contextRef="#ctx0" brushRef="#br0" timeOffset="62701.5208">15248 6584 1026,'0'0'113,"0"0"-103,0 0 2,0 0 35,0 0-28,0 0-19,-45-9-74,45 9-152,-9 0-209</inkml:trace>
  <inkml:trace contextRef="#ctx0" brushRef="#br0" timeOffset="68754.3254">8226 5781 505,'0'0'129,"0"0"-97,0 0-23,0 0 8,0 0 40,0 0 18,0 0-19,0-9-28,14-2-19,6-2 6,7 4 3,7-1-4,9 1-10,10 0-3,13 1-1,11-3 3,12 1-2,14 1-1,7-1 1,5 0-1,-3 1-2,-4 1-4,-8 3-2,-6 2 0,-8 1 8,-10 0 0,-4 1 2,-7 0-2,1 1 0,-2-3 1,2 1 0,1-1-1,3-1 2,8-2-2,2 0 3,1-4-3,2-3-2,4-1 1,2-2 1,5 1 0,2 1-3,-1 1 3,-2 2 0,-1 4 0,-1-2-11,-1 0-7,5 3 11,1-4 7,3 0-1,-4 0 0,-2 1-6,-1-2 6,1 2-4,3-1 5,0 2-1,-1-1-10,1 1 0,-7 0 3,-1 2 3,-4-2 4,3 1 2,0 1-1,3 1 0,-2-2-3,-2 1 3,0-1-1,2 0 0,3-1 1,-2 0 0,-2 0 0,-5-1-1,-6-1 1,-6 2-1,-7-2 2,-4 0-1,0 2 0,-3-2 2,5 0-2,-3 0 2,-2 0-1,-7 1-1,-6-2-2,-7 2 2,-6-2 6,-6-2 3,-2 1 4,1 0 11,0 0 0,3 2-4,-1 0-11,5-1-5,1-2 3,6 1-4,1-4-2,1 1 1,-3 2-1,-2-1-1,-4 2-1,-3-1 1,-5 0 2,-3-1-2,-2-2-1,-3-2 0,-3-3-5,-4-6-5,1-3 7,-4-3 4,-1-1-3,0-2 3,0 1 2,0-2-2,3 1 0,4-4 1,1-3-1,4-1 0,3 0 0,-1 1 2,0 2-2,-3 2-2,1-4 2,-3-2 2,-1 5-2,2-4 0,-6 3 0,3-2 4,-4-3-1,-1 2 5,-1-1 4,1 2 1,-2 2-3,1-1-10,-4 1 5,0 0 0,0-1 6,0 1-4,0 2 16,0 3-10,0 0 2,0 4-11,0 2 6,0 2-7,2 0 0,-1 1-2,-1 0 1,2 2 0,-1 1-1,-1 0-1,0 1-1,0 1 1,0-2 1,0 2-1,0 0 1,2 1-1,-1-3 0,0-1 1,1-3-1,0-3 0,1-3 0,0 1 0,0-2 0,-2 2 0,1-1 0,-2 0 2,0 0-2,0 0 1,0 3-1,0 0 0,-3 4 0,-5 2 0,2 5 0,-3 3-4,-1 2 3,-1 0 0,-2 3 0,0 1 0,-1-1 1,-5-1-1,-2 3 1,-4-5 0,-1 1-1,-8 0 0,-2 1 1,-6-2 0,-7 0 0,-2 3-1,-7 3 0,-3-1 0,1 7 0,2 0-1,3 3 2,0 0 2,1 3-2,-7 6 0,-8 4-2,-5-1 4,-4 4-4,-6 4-1,-5 0 0,-8 3 2,-12 0 0,-13 0-2,-11 0-2,-9-1 3,-4 1 2,-8 2 2,5 1-1,0 0-1,3 0 0,8 1-5,-3-2 5,2 1 1,2-1-1,-4 1 1,1 0 1,6 3 0,0-1-2,11 1-2,11 2 0,5 0 2,8-1 0,10-4 0,10-4 2,3-3-4,10-2 4,3 0-1,2 0-1,-1 1 0,-4 3 0,-7-2 2,0 2-2,1-4-1,1 2-1,5-1 2,0-1 0,-1-1 0,-2 2 0,-3-1-2,3 0 2,-1-1 0,1 4 0,-1-2 0,1 6 0,-1-2 0,-3 1 0,0 2-1,4-1-3,-1-3 4,2 2 0,2-1-2,2 1 0,3 0-8,4-1 8,3 1 1,8-4 1,4-1-3,2-2 3,1 0 0,0-2-1,2-1 0,-3-2 1,7-2 0,0 1 0,5-4-2,1 1 2,0 0 0,0 0 0,2-1 0,1 3 0,-1-4 0,1 5 3,3-2-3,0 1-1,6-1 1,1 0-2,4 0 1,1 0 0,2-2 1,2 2-3,-1 4-1,2 1-1,-1 7 4,-2 6 1,1 3 0,0 2 0,4 3-2,2 1 2,0-1 2,0 1-1,0 1 3,0 1-3,0 1 5,0-2 3,2 3-6,1-1 6,2-4-2,-2 0 0,2-5-2,-2 0 2,0-1-7,-1 1 5,-1 2-4,1 3 3,1 6-3,1 3 4,4 0-1,4-1-1,-1 0-2,3 1-1,-2-1-1,2-3 1,-3 1 1,-5 0-1,-1-2 0,-4-3 1,1-5-1,1-2 0,2-3 0,-3 2 0,4 0 0,-1-2 0,-1 1 1,1-2-1,1-2 0,1 2 0,-1 1 0,0-2 1,0 0-1,0 0 0,1 1-1,-1-1 1,-1 3 0,-1 1 1,-1-1-1,-1-2 2,1-2-4,-2-5 4,2 0-4,0-2 3,0-4-1,2 2 2,-1-2-2,-1-1-1,-2-4 1,1-3 0,-2 0 3,0-3-3,0 0 1,0 0 4,0 0 3,0 0-2,0 0-1,0 0-4,0 1 0,0-1-1,0 3 0,2 1-1,-1 2 1,2 3-2,3 0-38,-2 2-41,2 1-127,-1-4-33</inkml:trace>
  <inkml:trace contextRef="#ctx0" brushRef="#br0" timeOffset="68886.9246">8255 5910 404,'0'0'455,"0"0"-455,0 0-172,0 0-252</inkml:trace>
  <inkml:trace contextRef="#ctx0" brushRef="#br0" timeOffset="76793.0208">8931 9900 685,'0'0'131,"0"0"-5,0 0-43,0 0-26,-89-35 3,80 31 12,4 2-16,2 2-21,3 0-14,0 0-11,0 0 3,0 0-13,0 0 0,17 0-1,14-2-8,18 0 8,11-2-54,2 2-9,6-3-41,2-2-85,-4-5-133</inkml:trace>
  <inkml:trace contextRef="#ctx0" brushRef="#br0" timeOffset="77082.0042">9719 9468 421,'0'0'576,"0"0"-503,0 0-28,0 0-16,0 0 30,0 0-25,-23-28-34,23 51-10,11 9 10,4 11 5,-3 9 2,-2-2-3,2 3-1,-3-6-3,3-7 0,0-8-1,0-6-45,4-9-47,-3-11-75,4-6-112,-8-26-153</inkml:trace>
  <inkml:trace contextRef="#ctx0" brushRef="#br0" timeOffset="77425.0352">9550 9235 808,'0'0'105,"-101"-1"-71,66 24-21,15 8-3,18 2-2,2 3-3,22 0-2,16-9 0,4-4-3,1-10-8,-3-11-9,-7-2 16,-9-2 1,-8-19 10,-5-9 47,-7-8-15,-2-5 4,-1-5 21,-1 2-18,3 4-8,3 5-15,4 8-9,-1 11-6,1 7 2,3 8-6,2 3-7,7 10-2,6 22 2,7 15-5,-1 18-51,5 9-24,6 1-56,0-5-174,5-17-44</inkml:trace>
  <inkml:trace contextRef="#ctx0" brushRef="#br0" timeOffset="77693.3327">10660 9278 1050,'0'0'124,"0"0"-56,0 0-58,0 0-2,0 0 29,-122 32-6,65 18-19,3 3-8,8-8-1,15-4 0,14-8-3,12-3-2,5-4 1,14 1 1,21-2-7,15-3 4,13-5-31,10-6-50,5-7-71,-7-4-239</inkml:trace>
  <inkml:trace contextRef="#ctx0" brushRef="#br0" timeOffset="78515.3308">11296 9159 721,'0'0'153,"0"0"-52,0 0-26,0 0 9,0 0-3,0 0-41,-30-41-40,30 62-2,0 18 2,9 15 6,0 13 3,-2 2-2,4-2-4,2-9 0,5-7 0,6-7-2,4-6 0,1-5-1,0-11-2,0-4-14,-4-11-22,4-7-26,-1 0-7,-1-9-74,-9-12-121,-12-8-194</inkml:trace>
  <inkml:trace contextRef="#ctx0" brushRef="#br0" timeOffset="78684.0817">11209 9465 693,'0'0'311,"0"0"-229,0 0-74,0 0-4,0 0 9,0 0-3,8-14-5,46 10-10,16-3-22,9-3-83,1-2-103,-4-6-113</inkml:trace>
  <inkml:trace contextRef="#ctx0" brushRef="#br0" timeOffset="78962.477">12324 9137 48,'0'0'1022,"0"0"-975,0 0-33,0 0 3,-84-19 38,43 36-10,-6 9-23,1 7-13,4 3-9,11-1 7,13-1-6,12-3 0,6-4-1,9-2-3,21-2 2,11-3 1,13-5 0,15-2-54,6-8-53,3-5-146,0 0-221</inkml:trace>
  <inkml:trace contextRef="#ctx0" brushRef="#br0" timeOffset="79335.3613">13107 9090 913,'0'0'184,"0"0"-142,-82-30-21,55 30 36,3 0 13,2 8-38,3 16-24,1 6-6,6 9 3,4 3-2,8 0-1,0 3 0,5-5-4,17-7-2,6-6 1,10-10-17,4-8 5,2-9 3,-2 0 4,-8-13 8,-5-11 2,-9-9 5,-7-6 1,-9-8 25,-4-5 0,0 1 2,-13 6-13,-8 3-10,-8 7-7,-5 8-4,-8 7-1,-8 14-19,-9 6-44,-3 5-49,-4 12-115,2-2-333</inkml:trace>
  <inkml:trace contextRef="#ctx0" brushRef="#br0" timeOffset="82681.2903">3945 9604 422,'0'0'520,"0"0"-389,0 0-90,0 0-15,0 0 3,0 0-11,0 0-8,-6 131 25,18-56-22,1 11 0,-2 7 27,2-1-23,-1-2-11,-2-4-4,-2 0 0,-2-8-2,0-7 3,-3-14-3,-1-16 2,-1-13-3,1-12 1,1-9-10,-2-4-26,5-3-15,0 0-14,3 0-29,9-13-93,6-15-125</inkml:trace>
  <inkml:trace contextRef="#ctx0" brushRef="#br0" timeOffset="82999.0245">4339 10211 953,'0'0'154,"0"0"-97,0 0-29,0 0 21,0 0-11,0 0-18,82-61-14,-18 49-2,6 3-2,-1 2-2,-3 0 1,-7 1 0,-10 0-1,-11 3 0,-12 0-42,-12 3-15,-7-1-30,-7 1-39,0 0-48,-11 0-2,-16 0-265</inkml:trace>
  <inkml:trace contextRef="#ctx0" brushRef="#br0" timeOffset="83243.6072">4649 9957 840,'0'0'181,"0"0"-116,0 0-15,0 0 28,0 0-9,0 0-43,-31-17-26,31 45 0,6 13 7,4 7 7,-2 4-9,-1 1-4,-1 0 2,3-4-3,-3-4 0,0 2-14,3-2-68,0-3-33,0-9-182,6-17-249</inkml:trace>
  <inkml:trace contextRef="#ctx0" brushRef="#br0" timeOffset="83918.6276">5564 9406 695,'0'0'125,"0"0"-61,0 0 13,0 0 17,0 0-22,0 0-21,-35-43-15,35 43-9,0 0-1,0 0-3,0 0-3,0 0-11,0 0-3,0 0-5,0 0-1,0 11-3,3 14 1,8 8 2,2 10 1,-2 7 0,-1 6-1,-2 5 2,7 1-1,-3-1-1,4-8 0,2-5 1,0-8-1,-2-12-1,-1-7-2,-4-9-8,0-5-1,-3-5 4,3-2 7,2 0 0,2-5 1,4-11-2,0-1-11,1 1-4,-2 1-19,-2 4-16,-4-1-14,-3 3-65,-6-1-82,-3-1-67</inkml:trace>
  <inkml:trace contextRef="#ctx0" brushRef="#br0" timeOffset="84331.5345">5577 9605 687,'0'0'176,"0"0"-85,0 0-38,0 0 11,0 0-3,0 0-29,-3-31-31,39 25 0,10-2 1,1 1-1,0-2 0,-6 2 0,-4 1 0,-10-1 0,-9 4-1,-6 1-1,-8 1-27,-2 1-36,-2 0-70,0 7-81,-3 8 52</inkml:trace>
  <inkml:trace contextRef="#ctx0" brushRef="#br0" timeOffset="84645.4383">5512 10030 1039,'0'0'72,"0"0"-72,0 0-17,0 0 17,92 1 40,-29-1-19,7 0-12,3-7-7,-4 1 1,-8-2-2,-8 4-1,-6-1-3,-10 4-43,-8 1-32,-13 0-62,-15 3-113,-1 8-180</inkml:trace>
  <inkml:trace contextRef="#ctx0" brushRef="#br0" timeOffset="84947.3502">5782 10404 882,'0'0'104,"0"0"-97,0 0-5,-23 76 46,20-27 32,3 8-40,0 1-16,0-1-17,2-2-1,4-8-4,0-6-1,-2-9-1,-1-9-31,3-8-45,2-11-101,3-4-73,0-19-70</inkml:trace>
  <inkml:trace contextRef="#ctx0" brushRef="#br0" timeOffset="85321.7001">5753 10450 163,'0'0'622,"0"0"-470,-108-39-92,78 41-16,4 22 10,8 5-19,9 4-22,9 1-5,0-2-7,23-4 0,8-7 0,8-9 1,0-7-2,-5-5-1,0 0 0,-7-16 1,-5-5 1,-6-5 4,-3-7-1,-3 1 22,-2 3 9,2 2-1,-1 6-6,2 7-8,2 5-10,2 5-7,9 4-3,1 1-1,2 18 1,-3 8 0,1 3 0,-2 0-4,-4-5-32,-1-7-18,-5-5-11,-1-7-27,-1-6-38,-1 0 13,4-19-14,-1-5-64,-4-4-237</inkml:trace>
  <inkml:trace contextRef="#ctx0" brushRef="#br0" timeOffset="86723.5855">11366 11667 1147,'0'0'57,"0"0"-18,0 0-18,0 0 19,0 0 4,0 0-25,-22-39-19,22 68-6,5 17 6,3 22 8,-5 11 2,0 6 0,2 1-6,5-5-3,6-8 0,5-7-1,4-8 0,0-14 0,-3-12-2,-5-11-10,-6-11-12,-5-4-27,-4-4-4,-1-2 2,-1 0 0,0-23-1,0-10-285,-15-6-136</inkml:trace>
  <inkml:trace contextRef="#ctx0" brushRef="#br0" timeOffset="86876.0052">11261 12103 967,'0'0'128,"0"0"-107,0 0-18,0 0-2,0 0 1,0 0 1,104-17 6,-29 9-9,3-4-36,0-1-127,-4-3-122</inkml:trace>
  <inkml:trace contextRef="#ctx0" brushRef="#br0" timeOffset="87109.686">12254 11809 936,'0'0'101,"0"0"-97,0 0-1,0 0 49,-109 62 3,72-35-30,4-2-12,7-1-7,13-2-3,8-2-2,5-1-2,5 4 2,22 1 0,5-1-1,9-1-14,0-2-52,-5-3-85,-12-7-153</inkml:trace>
  <inkml:trace contextRef="#ctx0" brushRef="#br0" timeOffset="87468.1507">10927 12046 888,'0'0'145,"0"0"-125,-113-17 5,77 17 32,3 6 4,2 15-28,7 7-16,6 9-9,9 3-8,9 2 0,9 2 0,22-2-1,11-1 1,7-5-2,4-3-36,-4-7-43,-15-8-94,-20-8-124</inkml:trace>
  <inkml:trace contextRef="#ctx0" brushRef="#br0" timeOffset="87895.1682">10111 12303 880,'0'0'144,"0"0"-108,-88-10-25,69 13 24,0 15 15,5 9-29,5 9-11,5 6-4,4 3-3,2-1-2,21 0-1,9-6-1,9-9-14,5-9-20,1-16-5,-1-4 18,-6-14 10,-6-15 12,-10-7 4,-7 0 6,-13-5 13,-4 0 5,0 1 5,-15 3 2,-6 7 5,-7 7-19,-3 6 7,-1 7-12,2 6-16,7 4 0,3 2-23,8 19-53,11 11-59,1 0-127,22-7-115</inkml:trace>
  <inkml:trace contextRef="#ctx0" brushRef="#br0" timeOffset="88411.898">12776 11772 1031,'0'0'131,"0"0"-110,0 0-20,0 0 1,-27 92 56,27-35-25,0 0-18,0 2-12,11-7 0,5-8-3,-1-11-8,1-8-41,-4-10-47,1-12-104,-3-3-139</inkml:trace>
  <inkml:trace contextRef="#ctx0" brushRef="#br0" timeOffset="88781.0199">12704 11662 694,'0'0'218,"0"0"-95,-107-63-79,86 63-17,11 0-1,7 11-20,3 13-6,6 4 0,23-1 0,14-7 0,5-10-6,1-10 6,-8 0 1,-11-8 1,-13-14 5,-9-8 9,-5-4 51,-3-2-21,0 5-3,0 12 0,0 8 2,0 9-23,0 2-10,0 0-12,0 0-9,24 4-3,15 13-3,16 5 7,3-2-29,3-1-23,-5-9 3,-10-8-8,-12-2-10,-10-1-32,-12-18 28,-9-6 2,-3-3-27,-6 1-14,-16 1-238</inkml:trace>
  <inkml:trace contextRef="#ctx0" brushRef="#br0" timeOffset="90557.0866">4576 12971 853,'0'0'140,"0"0"-82,0 0-27,0 0 1,0 0 20,0 0 11,-22-30-35,22 30-21,0 0-5,0 0-2,0 0-2,0 18-1,7 16 3,1 19 16,2 11 2,-7 11-1,-1 5-14,-2 1 0,0-2 2,0-7-3,0-5-1,0-9-1,3-7 0,1-10 0,2-15 0,0-9-17,1-8-14,1-3-11,-2-5-25,4-1-33,1-1-48,-1-20-77,2-8-158</inkml:trace>
  <inkml:trace contextRef="#ctx0" brushRef="#br0" timeOffset="90822.3901">5009 13270 1121,'0'0'105,"0"0"-91,0 0 0,0 0 2,0 0-5,0 0-11,104-52 0,-23 31 0,1 2-70,0 0-70,-5-1-209</inkml:trace>
  <inkml:trace contextRef="#ctx0" brushRef="#br0" timeOffset="91252.6856">6174 12491 461,'0'0'364,"0"0"-288,0 0 4,0 0 0,0 0-5,0 0 5,-6-69-10,6 69-24,-1 0-31,-4 6-15,-1 26 0,-6 17 0,-3 18 12,2 9-9,1 1-1,6-4-2,6-9 0,0-14 0,12-9 3,7-9-6,7-7-2,0-12-19,6-7-24,4-6-19,1-6-36,0-19-125,-7-8-148</inkml:trace>
  <inkml:trace contextRef="#ctx0" brushRef="#br0" timeOffset="91428.2343">6150 12672 773,'0'0'172,"0"0"-136,0 0-26,0 0 1,0 0-5,0 0-5,54-3 8,3 3-9,6-3-45,-2-4-114,-14-3-115</inkml:trace>
  <inkml:trace contextRef="#ctx0" brushRef="#br0" timeOffset="91661.4647">5941 13305 1040,'0'0'144,"0"0"-143,0 0 1,127-27-2,-51 4 5,6 2 8,5 3-6,-2 5-7,-9 9-67,-18 4-115,-23 0-187</inkml:trace>
  <inkml:trace contextRef="#ctx0" brushRef="#br0" timeOffset="91982.554">6374 13862 1076,'0'0'120,"0"0"-85,0 0 7,0 0-1,0 0-14,0 0-11,-12-14-16,12 18-6,0 27-1,0 14 7,0 18 31,0 5-7,0 0-14,0 1-5,-5-1-4,0-7-1,2-6 0,0-13 0,3-12-34,0-11-56,0-13-7,0-6-84,7-18-158,5-20-331</inkml:trace>
  <inkml:trace contextRef="#ctx0" brushRef="#br0" timeOffset="92320.9432">6268 13896 874,'0'0'199,"-87"-5"-179,56 19-4,9 11 4,11 5 0,10 1-12,1 1-5,28-8 3,17-7-6,13-17-3,8 0-6,-3-23-8,-4-11 8,-13-12 7,-13-6 2,-9-3 26,-6 0 10,-7 7 23,-6 8 20,-3 13-32,-1 12 3,-1 8-14,0 4-5,0 3-25,3 0-6,9 14-11,14 16 1,14 10 7,11 2 3,7-5-45,0-5-22,-6-8-37,-1-13-19,-8-11-127,-7-6-67</inkml:trace>
  <inkml:trace contextRef="#ctx0" brushRef="#br0" timeOffset="95523.6412">9697 10503 753,'0'0'109,"0"0"-34,0 0-35,0 0-9,0 0 4,0 0-5,0 0-9,-2-46-13,38 38-7,14-2 17,10-1-1,1 1-7,0 1-10,-1 4 2,4 0 1,-8 0-3,-6 4 0,-12 1 0,-18 0-25,-12 0-64,-8 14-84,-18 10 10,-28 5-18</inkml:trace>
  <inkml:trace contextRef="#ctx0" brushRef="#br0" timeOffset="95793.2195">9695 10712 614,'0'0'196,"0"0"-73,0 0-113,0 0-5,0 0-5,91 0 39,-30-8 8,11-3-23,7-1-8,2 0-9,-1 0-2,-5-1 0,-10 0 5,-11 0 0,-16 3-7,-15 3 1,-11 3-3,-9 3 1,-3 1-1,0 0 5,0 0-6,-2 0-14,-15 0-42,-10 14-124,-4 0-32,-2 1-109</inkml:trace>
  <inkml:trace contextRef="#ctx0" brushRef="#br0" timeOffset="98251.6725">6177 9293 684,'0'0'143,"0"0"-90,0 0-2,0 0 20,0 0-1,0 0-15,0 0-25,-40-15-6,40 15 9,0 0 7,0-3-11,0-7-14,16-11-8,15-5 1,13-11-6,11 1-1,11 1 1,-1 0-2,1 1 0,-14 5 0,-9 4 0,-15 8 1,-12 9-1,-10 5 0,-5 1 0,-1 2 2,0-1 0,0 1-2,0 0-37,0 0-43,-3 0-55,-7 0-190,2 0 71</inkml:trace>
  <inkml:trace contextRef="#ctx0" brushRef="#br0" timeOffset="98544.8442">6568 8882 644,'0'0'152,"0"0"-13,0 0-22,0 0-47,0 0-16,0 0-1,-76-65-22,76 63-12,0 0-19,22 2-4,6 0 3,7 0 0,-1 9-1,-2 10 1,0 2-1,-8 4 0,-4 1 1,-9 0-1,-8-1 0,-3-2 2,0-4 1,0-4 1,-3-4-2,0 0 0,-1-1 0,4 0-8,0 1-54,0-3-10,6 2-92,11-6-105,12-4-108</inkml:trace>
  <inkml:trace contextRef="#ctx0" brushRef="#br0" timeOffset="98809.6585">7144 8846 980,'0'0'111,"0"0"-71,0 0-5,0 0 18,0 0-5,0 0-48,0-42-2,42 33 2,8 2 0,-1 0-4,-4 1-84,-6 0-45,-3-1-159,-5-6-120</inkml:trace>
  <inkml:trace contextRef="#ctx0" brushRef="#br0" timeOffset="99039.7377">7700 8506 826,'0'0'154,"0"0"-68,0 0-34,0 0 18,0 0-8,0 0-51,-34 8-4,34 34-5,0 5 29,0 3-21,0-4-7,12-7-3,3-3-11,1-9-45,2-4-30,0-12-94,-3-11-92,-2-9-275</inkml:trace>
  <inkml:trace contextRef="#ctx0" brushRef="#br0" timeOffset="99357.5242">7553 8443 690,'0'0'115,"0"0"-66,0 0-35,0 0-4,0 0 1,0 0-10,-69 4-1,91 14 1,7-2-1,2-5-10,1-6-9,-1-5 19,-10 0 0,-5-9 8,-13-7 46,-3-5 28,0 0-22,-3-2 19,-3 4-19,0 2-9,2 7 4,4 4-16,0 4-22,0 2-16,0 0-1,11 9-12,13 17 11,6 16-1,-2 9-67,-2 2-30,1-9-140,1-21-280</inkml:trace>
  <inkml:trace contextRef="#ctx0" brushRef="#br0" timeOffset="99587.572">8036 8285 913,'0'0'103,"0"0"-31,0 0-25,0 0-24,0 0-5,0 0-12,46 33 11,-13 17-1,-5 6-1,-10 8-11,-10 1-4,-8 4-14,-2 4-68,-27 1-89,-12-5-82,-8-8-209</inkml:trace>
  <inkml:trace contextRef="#ctx0" brushRef="#br0" timeOffset="99931.922">7097 8528 685,'0'0'104,"0"0"20,0 0-31,0 0 4,0 0-29,0 0-31,-41-43-32,33 76-1,1 18 0,1 14 25,6 2-16,0 0-7,7-6-5,17-8-1,2-4-22,7-6-43,2-7-40,3-14-194,3-13-197</inkml:trace>
  <inkml:trace contextRef="#ctx0" brushRef="#br0" timeOffset="104109.2938">16068 4030 251,'0'0'61,"0"0"3,0 0-7,0 0-14,0 0-33,0 0-7,0 0-3,14-7 2,-12 5-1,-2-1-1,0 2 0,0-3 4,0 3 38,0-2 9,-12 0-47,2 0 9,-1 2 18,2-3 13,3 4-8,1-2-13,2 2-15,-1-1-3,4 1 10,-1-3 11,-1 3-7,0 0-8,2 0-8,0 0-1,0 0-2,0 0-7,0 0-2,0 6 7,0 2 2,11-4-14,-1-2 6,2-2-8,0 0-13,-1 0 9,-5 0 14,0-6 6,-1-2 1,-3-1 5,-1 2 5,-1-4 20,0 3-5,0 2-7,0-2 12,0 1-27,0 0 14,0 1-2,-4 1-3,-3 1 6,-1 0-6,-3 2 13,0 1-15,-1 1-7,0 0-3,0 0-1,3 0-2,3 7-3,4 2-17,1 1-24,1 0-9,0-2-14,0-2-11,3-2-3,7 0-30,4-4-85</inkml:trace>
  <inkml:trace contextRef="#ctx0" brushRef="#br0" timeOffset="104657.5811">16087 3941 433,'0'0'87,"0"0"-48,0 0 6,0 0 10,0 0-11,0 0-18,-45-6-18,40 6-8,2 8 0,0 2 0,2 3 0,1-1 0,0-1 2,0-2-2,0-3 0,3-1-2,3-4 2,1-1-3,1 0 3,3 0 0,-1-4 4,-1-6 4,2 0 6,-3 0-2,-2 1 12,-2 5 16,-4-2 3,0 2 11,0 0-16,0 1-19,0 2 9,-7-1-27,-4 2 0,0 0-1,-3 0-3,2 0 1,2 10-1,4-2-4,3 2 4,3 0-2,0 0 5,0-3-15,0 1-9,3-4-2,4 0 0,2-1 2,-2-3-1,0 0 14,-1 0 11,0-3 1,-3-4 9,1 1 5,-3-3 12,-1 3 12,0 1-19,0-1-1,0 2-15,0 2 8,0-1-12,-7 3-21,-6 0-49,-8 5-87,0 9-36</inkml:trace>
  <inkml:trace contextRef="#ctx0" brushRef="#br0" timeOffset="112576.8022">17149 2177 500,'0'0'128,"0"0"-121,0 0-6,0 0-1,0 0 5,0 0 3,0 0-7,0 3 2,10-1 0,2-2-3,-3 0 2,-1 0 0,-4 0 0,-1 0-1,0 0 0,-3 0 5,0 0 21,0 0 13,0 0-20,0-4-6,0 2-7,-6 0-2,-1 2-2,-1 0-1,-1 0 1,-1 0-6,-1 8 6,4 2-5,-4 3 2,7-1 0,1 0 2,3 0-2,0-2 2,0-3-2,0 1-1,7-4 1,5 0 0,0-1 0,0-3-9,3 0 9,-3 0-2,1-1-1,-4-8 1,-1 0 2,-1 2 2,-4-2 0,-1 2 6,-2-1 0,0 2 20,0 0 1,0 0-7,0 2-6,-6 1-2,-5 0-7,2 3-4,-4 0-1,0 0-2,-1 6 0,1 6 1,1 0-1,2 1 0,3 2 1,3-3-3,4 2 1,0-1 1,0-3 0,0 0-4,7-3-2,4-3-6,-4-4 7,1 0 5,-1 0 0,3 0 3,0-3 1,0-8 0,2-1 1,-4 1 6,2 1 24,-4 0-15,-2 4-6,-2 2-13,-2 2-1,0 2-95,-10 0-240</inkml:trace>
  <inkml:trace contextRef="#ctx0" brushRef="#br0" timeOffset="115289.8822">12825 12641 855,'0'0'113,"0"0"-40,0 0-47,0 0-9,0 0 12,0 0 8,0 0 3,-42-33-17,42 33-9,0-1-11,0-3-3,14-2-2,17-1 1,11-6 1,11 0 0,-5 3 0,-6 2-5,-11 2-3,-10 2-32,-7 2-6,-11 2-32,-3 0-73,-23 12-36,-20 13 137,-18 10-33,-6-2 25,4-3 48,11-6 10,13-8 59,17-6 17,9-6-13,13 0-36,0-4-5,0 0 13,11 0 29,19 0 7,15 0-17,13 0-22,5-2-21,-1-4-4,-2 1-7,-5-2 0,-10 3 0,-9 4-35,-17 0-84,-14 0-89,-5 5-33</inkml:trace>
  <inkml:trace contextRef="#ctx0" brushRef="#br0" timeOffset="119595.5619">18697 3585 499,'0'0'52,"0"0"-52,0 0-16,0 0 16,0 0 20,0 0-8,0 0-3,43-1 2,-41 1 6,-2-2 22,0 2 17,0 0 12,0 0-8,0 0-10,0 0-6,0 0-12,0 0-10,0 0-1,0 0 0,0 0-9,0 0-7,0 0 2,0 0-1,0 0 4,0 0-2,5 0-4,2 0-3,5 6 2,6 5 5,3 1-3,-2 4-4,4 2 1,0 3 2,3 3-1,0 0-2,0-1-1,1-3 0,0 2-2,-2-7 2,-1 0 0,-6-4 1,-2-3-2,-7-2 2,-4-2 0,-4-1-1,-1-3 0,2 0 0,-2 0 1,0 0 0,0 1 1,0-1-1,0 0 1,0 0 1,0 0 2,0 0-1,0 0-3,0 0-1,0 0 1,0 0-1,0 0 0,0 0-37,0 3-90,0 0-112,-2-2-2</inkml:trace>
  <inkml:trace contextRef="#ctx0" brushRef="#br0" timeOffset="120154.2168">18975 3851 494,'0'0'98,"0"0"-56,0 0-33,0 0 12,0 0 61,0 0-23,-12-10-31,12 7-26,-2-3 1,1 2 34,-1 2 3,-1-1-4,2 3 4,1 0-6,-3 0-9,3 0-11,0 0-5,0 0-1,0 0 1,0 0 0,0 0-8,6 0-1,12 0 0,13 0 4,8 0-2,12 0 1,4 0-1,9 0 0,8 0-1,5 0-1,3 4 0,0-3 1,-1 2-1,-7-2-8,-10 1-11,-8-1-3,-12 1-4,-9-2 13,-8 0 12,-10 0 1,-3 1 2,-6-1-1,-3 0 0,-2 1-1,1-1 4,-1 2-4,1-1 0,-2-1 0,0 0 1,0 0 3,0 0-4,0 0-1,0 1-42,-9 2-62,-9 0-84,-6-3-36</inkml:trace>
  <inkml:trace contextRef="#ctx0" brushRef="#br0" timeOffset="120604.7037">19084 3863 511,'0'0'89,"0"0"-50,0 0-21,0 0 13,0 0 35,0 0-4,0 0-23,-57 0-28,59 0 7,14-8 14,5-2-1,7-1-7,10-2-9,8-1 4,15-1 0,14 2-4,13-2-12,6 2 9,6-1-8,-1 2-4,-6 4 0,-12 0-6,-12-1-12,-13 0-2,-13 0-5,-13 0 25,-10 4 0,-9 1 0,-6 4 2,-4 0-1,-1 0 0,0 0 0,0 0 0,0 0-1,-9 0-24,-13 2-50,-9 6-67,-5-2-32,-3-2-263</inkml:trace>
  <inkml:trace contextRef="#ctx0" brushRef="#br0" timeOffset="120976.3429">19191 3729 546,'0'0'98,"-82"0"-68,54 0-14,8 0 13,14 0 54,5 0 15,1 0-63,3 0-28,21 0-7,12-2 18,16-5 12,13-3-4,10 0 2,9-2-21,8 0 0,1 0 0,2 2-5,-2 4 0,-5-1 0,-11 2 1,-8 3-2,-15 0-1,-11 1 0,-15 1-2,-13 0 2,-9-2 0,-6 2 0,0 0-16,-21 0-34,-20 3-56,-19 10-57,-20 1-33,-15 0-179</inkml:trace>
  <inkml:trace contextRef="#ctx0" brushRef="#br0" timeOffset="121225.3891">19121 3774 630,'0'0'178,"0"0"-153,0 0-25,0 0-9,0 0 9,102-10 68,-30-1-12,14 1-37,13 1-9,5-2-8,-1 2-2,-1 2 2,-6-2 1,-11 2 0,-10 0 0,-14 0-2,-15 1-1,-13 5 0,-15-1 1,-11 1-1,-7 1-14,0 0-65,-21 3-29,-19 11-24,-14 0-88</inkml:trace>
  <inkml:trace contextRef="#ctx0" brushRef="#br0" timeOffset="122653.7155">16172 3963 468,'0'0'46,"0"0"-41,0 0-5,0 0 3,0 0 49,0 0-1,0 0-30,0 0-7,0 0 15,0 0 21,-2 0 2,-7 0-30,-6 0-13,-3 0-7,-4 0 4,-5 3 12,-4 4-7,-7 2-1,-9 1-2,-4 4 1,-7 0-1,-2 4 0,0-5 9,4 3 0,2-4 10,6 0-1,1-1-10,3-1-11,4 1 0,3-2-2,6-1 4,1-2-5,2 1-2,3-3 2,3-1-2,3 0 0,3-2 0,2-1 2,2 0 2,0 0-4,0 0-3,4 0 3,4 0 2,2 0-1,2 0-1,0 0 0,0 0 0,0 0 0,0 0 0,0 0-3,0 0 2,0 0-3,5 0-2,11 0 6,8 0 0,6 0 1,10 0 1,4-4-2,6-3 1,6 0-1,3-1 0,7 0 1,1 1-1,-3-2 0,0 2-1,-4 1-3,-5-2 4,-7 3-3,-9-2 0,-9 3 1,-7-2 2,-8 5 0,-9-2 0,-6 3 4,0 0 3,0-2 7,0 0-2,-7-1-5,-7-2-7,1 3-1,-3-1-2,2 1-4,-1 2 0,2 0-29,-5 0-28,1 0-66,-3 0-31,2 0-50</inkml:trace>
  <inkml:trace contextRef="#ctx0" brushRef="#br0" timeOffset="135424.8605">9304 7268 489,'0'0'79,"0"0"-64,0 0-8,0 0 4,0 0 26,0 0 12,0 0-4,0 0-12,-51 41-10,51-39-2,0-2-4,0 0-6,0 0 4,0 0-4,0 0-1,0 0-1,6 0 3,14 0 33,11 0-30,9 0-7,2-4 0,6-2-5,1-3-2,-1 2-1,-3 0 0,-5 1 0,-9 2 0,-10 0 0,-6 3-1,-8-1-4,-6 2 3,-1 0-5,0 0-15,0 0-4,-1 0-7,-16 8-39,-9 11-40,-8 6-26,-3 0-221</inkml:trace>
  <inkml:trace contextRef="#ctx0" brushRef="#br0" timeOffset="135665.2175">9223 7613 780,'0'0'56,"0"0"-21,0 0-29,0 0-6,0 0 12,0 0 18,-23 0-8,24-2-22,17-1-2,12-2 0,7-2-20,2-3-39,3 3-31,1-2-25,0-1-52,5-1-193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6T05:12:57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 1329 519,'0'0'315,"0"0"-238,0 0-49,0 0-10,0 0 43,0 0 5,0 0-21,-24 0-8,24 0-19,0 0-3,0 0-5,0 0-4,0 0-2,0 3-4,0 25-7,-3 19 7,-3 12 3,0 0 3,6-7-3,0-10-1,2-13-2,17-7 0,2-7 0,0-6 2,6-7-1,1-2 4,-1 0-5,3-16-5,-8-7 1,0-7 0,-8-1 4,1-6 3,-5-1 0,-4 1-3,-1 5 1,-4 4 3,1 9-3,-1 9 9,-1 7 9,2 3 2,-2 0-13,0 0-8,3 7-4,4 13 2,2 9 1,2 5 2,3-1-2,-3-3 1,4-5 0,-3-5-12,0-4 0,-2-5-5,1-4 0,-7-4 5,1 0-3,-4-3 3,3 0 12,1-10 3,2-11 1,1-8-4,0-4 2,-1-4-2,-1 3 4,0 7-2,-2 9 6,1 8 4,-2 7-1,1 3-7,-1 0-4,6 19-4,2 15 4,3 6-1,-3 4 3,5-5-1,-1-4 0,0-9-1,-1-8 0,-4-5-1,-1-7 0,-5-2 1,-2-4 0,-1 0 0,1 0 5,1-11 0,3-11-4,6-7-1,1-5 1,5 1 5,2 3-2,2 1-2,5 11-1,-5 9-1,2 9 0,-3 5-1,3 15 0,-2 8 0,-1 1 0,-2-6 1,-6-3 0,3-3 0,-6-9 0,-5-2-3,-1-2 3,-1-4 0,-3 0 0,3 0 7,3-10-5,6-12 2,7-7-3,2 1 1,0 7-2,-3 8 3,-1 9 1,-4 4-1,-1 0-2,0 7-1,0 9-1,-2 2-13,2 0-48,-3-2-101,-4-11-173,-4-5-183</inkml:trace>
  <inkml:trace contextRef="#ctx0" brushRef="#br0" timeOffset="356.8142">2811 1340 672,'0'0'184,"0"0"-100,0 0-43,0 0 21,0 0-27,0 0-35,-29-48 0,58 45-12,8 0-19,1-3-24,-2-5-7,-5-2 7,-1-3 32,-11-4 23,-4-2 5,-6-1 21,-3-1 54,-5 6 11,1 4-19,-2 7-1,0 7-6,4 0-32,4 15-33,8 22 2,2 15 8,3 13 21,-4 6-13,-3 3 2,-3-2-17,2-8 1,-4-12-2,-3-7-1,-4-9 1,-2-7-4,0-8-4,0-3-36,0-10-50,0-8-42,0-5-166,0-23-242</inkml:trace>
  <inkml:trace contextRef="#ctx0" brushRef="#br0" timeOffset="494.4056">3123 1424 650,'0'0'438,"0"0"-364,0 0-60,0 0 16,0 0 10,0 0-35,-12-10-5,61 9-67,14-11-133,6-9-464</inkml:trace>
  <inkml:trace contextRef="#ctx0" brushRef="#br0" timeOffset="1107.4733">4275 1167 775,'0'0'157,"0"0"-132,0 0-25,0 0 7,0 0 79,0 0-24,-15-69-27,6 67-18,0 2-14,-6 0 1,-3 12-4,-4 16 0,1 7-1,6 5 1,10 0 0,5 0 0,11-4-8,19 0-7,7-4-12,2-6-6,-8-6-11,-10-8-10,-9-4 18,-11-3 35,-1-4 1,-13 3 52,-18 3 14,-8 3-24,0-3-12,3 2 0,8-3-5,7-1-18,6 0-7,9 0 0,5 0-24,1-2-54,4-3-132,20 0-68</inkml:trace>
  <inkml:trace contextRef="#ctx0" brushRef="#br0" timeOffset="1371.6404">4587 975 1109,'0'0'66,"0"0"-28,0 0 20,0 0-7,0 0-22,0 0-23,-2 66-5,11-9 15,0 6 0,-3-1-12,0 2-1,3-6-2,0-7-1,0-2-6,0-6-38,1-10-44,4-8-34,-1-12-146,2-13-192</inkml:trace>
  <inkml:trace contextRef="#ctx0" brushRef="#br0" timeOffset="1935.8562">4479 1269 962,'0'0'165,"0"0"-140,0 0-22,0 0 13,0 0 5,0 0-18,64-8 0,2 4-1,2-2-2,-6 1-1,-9-1-38,-15 2 5,-13 1 7,-11 2 17,-10 1 10,-4 0 5,0 0 19,0 0 13,0 0-9,-1 1-6,-13 15-11,-4 8-10,3 5 12,5 1-2,9-4-9,1 0 0,4-2-2,14-5 0,10-2 0,5-10-4,7-7-31,6 0-7,1-9-17,-1-9 4,-6-5 17,-7-1 34,-9-1 4,-3 0 9,-11 1 41,-2 2-5,-5 2 11,1 8 11,-4 3-23,0 7 6,0 2-7,3 3-37,6 27-3,-1 22-3,2 23 29,-6 15 1,-1 1-15,2-5-9,1-9-2,2-9-4,-3-7 0,-2-4 2,-3-8-2,0-7-35,0-9-31,0-7-58,5-15-67,5-11-197</inkml:trace>
  <inkml:trace contextRef="#ctx0" brushRef="#br0" timeOffset="2178.455">5252 1327 794,'0'0'152,"0"-81"-112,15 65 7,15 13-13,6 3-3,2 13-15,4 17-8,-6 5-5,-6 2 1,-14-3-1,-16-5 3,0-1 13,-18-3 24,-15-3 22,-4-2-11,6-5-26,1-3-22,9-1-6,9-1-58,6-6-97,6-4-315</inkml:trace>
  <inkml:trace contextRef="#ctx0" brushRef="#br0" timeOffset="6033.3107">6707 971 562,'0'0'132,"0"0"-68,0 0-42,0 0 36,0 0 17,-15-72 6,-3 65-32,-6 3-33,0 4 13,-3 0 3,-2 19-12,-1 16-13,-1 15-4,9 9 0,8 4 1,14 0-4,1-1 4,27-6-3,5-5-2,0-6-25,-8-9-35,-10-5-23,-10-9 33,-5-7 30,-24-2 21,-12-6 11,-3-3 23,6-4 29,8 0-13,12 0 2,10 0-29,3 0-16,4 0-7,28-9 0,15-13-1,14-2-13,13-4-34,4-4-31,-1 1 13,-6 0 22,-13 2 7,-16 2 20,-14 1 16,-14 2 1,-11 2 13,-3 6 28,0 1 10,-11 6 11,-2 2-28,0 4-4,-1 2-16,1 1-6,1 0-5,-4 8-3,-1 9-1,-1 3 1,3-1 1,2 0-1,8 2-2,5-5 0,0-1-11,15-4-11,16-3-27,7-4 2,5-4-8,5 0-46,-5 0-3,2-8 9,-11 2 5,-4-5 46,-10 4 35,-9 1 4,-8 0 0,-3 0 6,0 1-4,-6 2-71,-5-2-37</inkml:trace>
  <inkml:trace contextRef="#ctx0" brushRef="#br0" timeOffset="7917.5683">7395 1207 568,'0'0'170,"0"0"-141,0 0-5,0 0 25,0 0 7,0 0-37,35-46-17,-26 36 2,-3 3-3,-4-1 3,-2 0 27,0 3 4,-17 1 6,-8 4-27,-12 0 0,-4 7-4,2 8 4,5 2 5,13 0-3,12 0-13,8 0 0,1 3-3,6 2 1,16 3-1,2 1 2,3 4-1,-2 2 0,-2 3 2,-10 7-3,-5 1 0,-8 3 0,0-6 0,-14-2 1,-5-8 1,2-5-1,3-6-1,6-5 1,3-5-1,5-2-4,0-6 4,0-1-4,18 0-2,6-21 2,6-12-17,2-7-7,-1-9-10,0-8 10,1-5 14,3 2 12,-2 7 2,-2 11 11,-3 13 20,-8 6 6,-4 8 3,-7 6-9,-7 5-5,-2 4-8,0 0 4,0 0-17,0 3-5,0 12 1,0 8-1,6 3 2,0-4-2,6 0 0,0-4 2,1-5-1,2-1-1,-2-6-1,-2-4 0,-2-2-3,1 0 4,-2-7 2,1-9-1,-2-4 0,2-2-1,0 0 5,-1 1-5,1 5 0,-1 3 1,-2 5-1,-1 5 1,-2 3-1,3 0 0,3 3-2,0 14 1,1 4 1,5 2 1,2-2 0,3-4-1,4-4 0,1-8-1,1-3-4,1-2-11,3-3 5,-1-13-5,0-2 2,-4-2 6,-4-1 1,-6-1 3,-3 2 3,-2 0 2,-4 0-1,-6 5 0,0 5 1,0 4 5,0 6 9,0 0 2,0 0-17,0 16-2,-6 9 1,0 5 1,5-2 0,1-2 0,0-5 0,13-5 0,7-3 0,-2-5 0,4-6-1,0-2-3,0 0 3,-3-4-4,0-11 2,-1 1 2,-3-5 1,-3-1 0,2 0 1,0 4 1,-2 4-2,0 6 0,-3 6-1,-3 0 0,0 10-4,1 12 5,-1 6 4,-1 0-3,3-3-1,0-3 0,0-8 0,-2-6 0,-3-5 0,1-3 2,-2 0 0,1 0 17,4-11 22,7-12 4,6-6-35,3-1 0,4 0-3,-2 2 0,2 4-7,-5 8 0,-4 7 0,-3 6-1,-6 3-2,0 3-2,0 12-1,0 4 2,2 1 4,-1-2 0,3-1 1,-1-8 1,2-1-2,1-7 0,2-1-1,4 0 1,0 0 0,-1-9-4,2-2-6,-5 0 4,-1-1 5,-6-2 0,-1 1 1,-3 3 1,0-3 2,-1 1-2,-4 7 2,1 2 1,-2 3 4,0 0-4,0 0-3,0 0-1,0 13-15,1 2 13,7 3 2,5-2 1,7-1 4,9-5-5,6-4-1,9-6-2,4 0-12,6-1-14,-2-14-7,-7-3 13,-7-3 6,-13-2 17,-9 1 1,-10-1 0,-6-1 15,0 5 14,0 4-4,-3 8 4,-2 5 7,4 2-17,-1 9-20,-1 19-10,3 10 10,0 6 1,15-2-1,21-9-5,19-5-2,17-11-6,10-8-9,3-9-29,-10 0-35,-17-8-149,-22-6-238</inkml:trace>
  <inkml:trace contextRef="#ctx0" brushRef="#br0" timeOffset="9291.532">2140 2499 387,'0'0'291,"0"0"-173,0 0-85,0 0-29,0 0-2,0 0 2,-54 0 28,54 0 29,0 0-1,0 0-4,0 0-25,0 0-22,8 0-7,6 0-2,6-4-1,8 1 0,5 1 1,12 1 1,6 0 0,20-2 2,16-5-1,26 0-1,16-6 0,23 0 3,7 0-4,5 0 0,5 0 1,5 1 0,4 4 1,5-1 2,8 0-4,5 1-2,4-2 2,-5 1 0,1 0 2,2 1-2,-6 1 4,0 2-4,-10-4 0,-8 2 0,-10-1-1,-10 2 2,-3 0-1,-10 3 1,-8 0 0,-6 1-2,-8-1 1,-8-2-3,-5 1 3,-6-1 1,-2 4-1,-3-2 0,4 2 2,1 0-1,6-2 1,7-2-2,5 0 1,4-1-1,1-4-2,-1 3 0,2 2 2,-2 0-1,-1 4 1,-3-1 0,-1 3 4,-3-4-4,-5 0 2,-6-4-2,-9-2-2,-7 3 0,-11-4 2,-10 4 0,-13-2 10,-10 4 15,-8 0 6,-7 0-2,-7 2-5,-5 0-1,-7 1-3,-4 0-3,-4 1 3,-1 1 2,0 0-9,0-3-5,0-3-8,0-2-21,-7-5-103,-2-4-33,7-4-232</inkml:trace>
  <inkml:trace contextRef="#ctx0" brushRef="#br0" timeOffset="9561.1854">10026 1024 938,'0'0'109,"0"0"-67,0 0-31,0 0 4,0 0 3,0 0 3,-9-16-18,9 16-3,0 9-4,0 7-17,0 8-90,-4 5-108,-10 5-135</inkml:trace>
  <inkml:trace contextRef="#ctx0" brushRef="#br0" timeOffset="9706.1007">10005 1482 739,'0'0'161,"0"0"-134,0 0-3,0 0 70,0 0-17,0 0-39,0 2-38,2-2-9,5-11-136,8-10-287</inkml:trace>
  <inkml:trace contextRef="#ctx0" brushRef="#br0" timeOffset="10017.497">10284 1252 707,'0'0'327,"0"0"-287,0 0-29,0 0 23,0 0-1,0 0-3,120-36-6,-58 32-8,1 0-6,0-1 2,-11 3 3,-10-3-2,-11 3 1,-10-1 0,-9 0 0,-5 2 7,-5-1 5,-2 0-8,0 2-4,0 0-11,0 0 1,0 0-4,0 0-15,0 0-44,0 0-63,0 0-162,0 2-125</inkml:trace>
  <inkml:trace contextRef="#ctx0" brushRef="#br0" timeOffset="12156.2198">9938 3264 217,'0'0'708,"0"0"-598,0 0-61,0 0-8,0 0 16,0 0-15,0 0-33,-34-29-9,34 59-5,1 11 5,8 5 7,6 0-5,2-4 0,5-5 1,6-9-3,5-7 2,1-5-1,4-8 1,-1-6-2,-2-2-7,2-6-7,-5-13-3,-3-7 0,-5-7 11,-5-6 6,-5-5 1,-4-3 1,-7 1 0,-3 3 7,0 7 21,0 9 2,0 7 2,0 11 11,0 3-12,0 6-6,0 0-22,0 18-5,0 15-3,9 11 3,4 8 2,-1-4 1,4 0-3,-2-6 0,0-5 1,-3-7-1,-3-3 0,3-5-7,-4-3-35,0-5-40,2-3-18,3-9-118,9-2-187</inkml:trace>
  <inkml:trace contextRef="#ctx0" brushRef="#br0" timeOffset="12711.6938">11082 2980 576,'0'0'357,"0"0"-301,0 0-42,0 0 8,0 0 23,0 0 5,10-26-25,-10 24-16,0-2 1,-11-2-2,-5 2 1,-4 1 3,-5 0 1,0 3 6,-2 0 9,3 0-9,10 0 4,3 0-4,5 9-15,3 2-1,3 7-2,0 6-1,0 5 1,0 5-1,5 3 2,1 4 1,-3 3-3,-3 4 0,0 2 0,0 1 1,0 5 0,0-2-1,0-1 0,0 1 1,0-1-2,0-3 1,0-8 0,6-5 1,3-12 2,3-7-1,0-6-1,3-4 2,0-7-2,4-1 1,1 0 1,0 0-3,1-9-52,-2-7-72,-5-5-265</inkml:trace>
  <inkml:trace contextRef="#ctx0" brushRef="#br0" timeOffset="13456.3378">11422 3251 890,'0'0'94,"0"0"-20,0 0-4,0 0 7,0 0-12,0 0-38,-2-32-22,2 39-4,7 12-1,2 7 7,1 4-3,-2-1-2,-2 0 0,0-6-1,0-3 0,-5-6 0,1-4-1,-2-4 0,0-4 1,0 0-1,0-2 1,0 0 7,1 0 11,1-9 15,2-11-12,4-10-16,6-7-5,3-5 0,2 3 0,1 3-1,-1 8 1,1 4 5,-4 8 10,-1 6-3,-3 6-4,0 4-6,4 0-3,8 8 0,4 14-1,4 9 2,-4 2 1,-5 3-1,-6-1-1,-4 0 1,-3-5-1,-4-7 1,-3-8-1,-2-5-4,-1-6-8,0-1-18,2-3-14,1 0-52,4 0-18,10-19-51,5-7-231</inkml:trace>
  <inkml:trace contextRef="#ctx0" brushRef="#br0" timeOffset="13904.1183">12014 2966 719,'0'0'183,"0"0"-116,0 0 2,0 0 7,0 0-32,0 0-10,29-47-18,0 37-7,1 5 10,-5 0 11,-7 4-2,-3 1-10,-6 0-3,-1 3-5,-2 11 8,-1 3-2,-1 5-7,1 6 2,0 5 0,-1 5 3,2 7 2,-3 8-8,-2 5 2,-1 4-4,2 7 2,-2-2-4,6-1-4,0-3 0,0-1 0,0-8 1,-5-6-1,-1-11 0,0-10 0,-1-5 0,-14-6 0,-3-1 0,-6 0 0,-4-2-19,-4-1-40,-1-3-72,-4-5-58,-3-4-316</inkml:trace>
  <inkml:trace contextRef="#ctx0" brushRef="#br0" timeOffset="14935.3187">11021 4146 446,'0'0'124,"0"0"-93,0 0 37,0 0 65,0 0-44,0 0-30,-70-22-3,63 21-4,4-1 7,3 2-7,0 0-19,0 0-13,0 0-7,12 0-13,11 0 0,13 0 1,4 0 2,1-3-2,-4 1 1,-10 0 0,-11 0-2,-11 2 0,-5 0 0,0-2 2,-11 2-1,-18 0 3,-14 0-4,-5 3-3,-1 5 3,8-1 0,10 1 2,10-4 0,9-3 2,10 0-1,2-1-3,0 2 0,16 0-4,9 2 4,8-3 1,1-1 0,-3 0-1,-9 0 2,-11 0-3,-8 0 2,-3 0-1,0 0 1,-1 0 4,-14 0-5,-3 0-21,4 0-41,11 3-32,3 2-199,27-5-110</inkml:trace>
  <inkml:trace contextRef="#ctx0" brushRef="#br0" timeOffset="15560.8903">12209 4141 463,'0'0'524,"0"0"-456,0 0-65,0 0 8,0 0 29,0 0-29,24 0-9,14 0-1,1 0-1,-7 0 0,-14 0 0,-10 0 0,-8 0 2,0 0 3,-25 0 7,-14 0-8,-10 3-2,-1 4-1,6 1 11,14-4 7,13-1 7,11-2-11,6-1-6,0 4-9,6 1-1,17-2 1,10 0 5,7-1-2,4-2 1,-5 0-4,-10 0-2,-9 0 0,-13 0 0,-7 0 0,0 0-1,-13-3-5,-14 1-15,-8 2-8,1 0-9,6 0-37,5 9-69,9-2-66,5-4-104</inkml:trace>
  <inkml:trace contextRef="#ctx0" brushRef="#br0" timeOffset="18060.2698">13264 3241 812,'0'0'116,"0"0"-55,0 0 32,0 0-8,0 0-24,0 0-34,0 0-19,-26-6-8,41 6 2,8 0-2,2 0 1,0 0-1,1 0-1,-7 0-64,-3 3-44,-11 4-162,-5 2-134</inkml:trace>
  <inkml:trace contextRef="#ctx0" brushRef="#br0" timeOffset="18201.6247">13203 3392 785,'0'0'208,"0"0"-185,0 0-17,0 0 47,0 0-6,0 0-43,13 10-1,20-8-3,5-2-58,4 0-125,-4 0-184</inkml:trace>
  <inkml:trace contextRef="#ctx0" brushRef="#br0" timeOffset="19861.5956">15018 2386 655,'0'0'187,"0"0"-187,0 0-16,0 0 0,0 0 16,0 0 7,14-2 1,-4-8-3,-4-1 2,-6-7 16,0 0 18,-15 4-11,-15 1-15,-5 7 0,-5 6 20,2 0 11,-2 17-12,8 17-23,6 15 0,6 16-6,10 10-1,10 4 2,0 0-5,13-5 1,5-5-2,-2-5 2,-10-6-2,-6-5 1,0-9-1,-15-7 1,2-11-1,7-11 0,6-3 0,11-5 1,24 1 1,13 3 11,12 4-1,4 6-9,2 12 3,-4 13 3,-7 13 0,-10 16 2,-21 19 0,-18 12 0,-6 13 31,-30 6 6,-18 4-14,-4-3 0,1 2 1,4-1-14,11-2 2,12 3-7,17-5-7,7-5-6,12-9 0,23-13-3,13-15-1,12-13-1,2-13-9,0-18-18,-6-16-8,-6-20-31,-4-2-24,-1-35-9,-2-17-98,-4-19-143</inkml:trace>
  <inkml:trace contextRef="#ctx0" brushRef="#br0" timeOffset="20698.7518">16267 2500 685,'0'0'155,"0"0"-86,0 0-5,0-84 20,0 68-13,0 0-18,0 6-4,0 5-17,2 2 7,-1 3-9,-1 0-13,0 8-15,3 28-2,-2 19 0,1 15 12,-1 3 6,-1-2-13,2-11-3,1-5-2,-2-9 3,2-7-2,0-5-1,-3-9 0,2-9 0,-2-4 0,1-7-23,1-3-41,-2-2-16,1 0-27,2-17-101,5-18-258</inkml:trace>
  <inkml:trace contextRef="#ctx0" brushRef="#br0" timeOffset="22026.4826">18663 2141 899,'0'0'154,"0"0"-119,0 0-18,0 0 24,0 0-15,0 0-13,-9 10-6,9 21 3,3 8-3,3 0-2,-1-3-5,-2-1 0,0-7 1,-3-5 3,0-3-3,0-8 0,0-3 0,0-4 2,0-5 0,0 0 4,-3 0 6,-2-18 24,2-12-21,3-8-4,0-6-4,0-1-2,15 3-3,1 5 3,2 12 2,-4 8 6,0 11 2,0 6-8,5 1-7,4 21 0,7 11 1,4 4 2,2 7-1,-2 0-2,-4 1 0,-5-3-1,-7-3 0,-5-1-23,-5-7-37,-2-4-16,-3-5-41,5-10-154,3-12-78</inkml:trace>
  <inkml:trace contextRef="#ctx0" brushRef="#br0" timeOffset="22433.4256">19221 2111 1078,'0'0'80,"0"0"-67,0 0 21,0 0 11,0 0-23,0 0-20,46 4 2,12 8 1,10 0 0,0 1-3,-4-1 0,-7 1-2,-9-1 0,-17 1-4,-11 0-11,-13 1 3,-7 2 7,0 2 5,-19 2 1,-8-1 1,-2-1 1,1-3 13,1-1 12,4 0-3,0-1-10,4 0-3,2 0-8,4 1-3,5-2-1,2 2 0,1 2-1,5-1-43,0 0-30,14-1-30,15-4-99,9-8-96</inkml:trace>
  <inkml:trace contextRef="#ctx0" brushRef="#br0" timeOffset="22670.0158">19880 2432 916,'0'0'149,"0"0"-95,0 0 23,0 0 8,0 0-29,0 0-36,-5-25-20,-10 41 2,-9 10-2,-8 11 2,-3 5 2,-1-1 2,1-3-4,6-1-1,6-10-1,11-3-2,11-5-15,1-4-64,16-11-12,25-4-116,11-13-275</inkml:trace>
  <inkml:trace contextRef="#ctx0" brushRef="#br0" timeOffset="23045.6131">20247 2199 883,'0'0'193,"0"0"-147,0 0 13,0 0 13,0 0-22,0 0-44,-14-1-6,1 28 0,-3 8 5,1 3 6,4 2 1,1-2 1,5 0-4,5-3-1,0-4-4,0-4-3,18-6 1,2-8-1,9-6-1,2-7 0,3 0-3,2-10 1,-3-15 0,-6-6 2,-3-5 1,-8-3 1,-7-4 5,-8 2 14,-1 0 4,0 5-4,-9 5-12,-7 8-3,-5 8-6,-7 9-1,-9 6-14,-11 11-47,-7 26-68,-5 6-81,6 5-161</inkml:trace>
  <inkml:trace contextRef="#ctx0" brushRef="#br0" timeOffset="23526.4368">18845 3060 884,'0'0'173,"0"0"-165,-98 2-6,84-2 25,10 0 56,4 0-6,0 0-40,4 0-33,29 0-4,27-2 3,29-5 3,28-2 3,29-2-7,21 1 0,16-2-2,7 2 0,-3 3 3,-8 1-1,-21-2-1,-21 1-1,-30-3 2,-29 0-2,-30 1 18,-20 0 15,-15 1 9,-10 4 6,-3 2-9,0 0-8,0 2-17,0 0-9,0 0-5,0 0-2,0 0-4,0 0-17,0 0-28,0 2-18,-14 12-12,-18-1-47,-8-3-166,-12-5-375</inkml:trace>
  <inkml:trace contextRef="#ctx0" brushRef="#br0" timeOffset="24524.1078">16337 4273 608,'0'0'381,"0"0"-317,0 0-45,0 0 32,0 0 11,0 0-25,-77 11-30,66 14-7,-1 5 2,2 7 9,1 1 4,6 0 3,3-4 3,0 0-5,0-6-8,13-4-2,8-6-3,4-4-1,7-7-1,-1-5 0,5-2 2,4-7-2,-1-15 1,0-5 3,-8-2-3,-10-3 2,-8-1-2,-8 1 3,-5 2 10,-2 2 12,-18 3-9,-9 2-1,-5 7-17,-5 2 0,0 7-5,5 7-39,7 0-47,9 15-53,11 3-202,7 0-217</inkml:trace>
  <inkml:trace contextRef="#ctx0" brushRef="#br0" timeOffset="25447.3265">19263 4182 925,'0'0'148,"0"0"-105,0 0 8,0 0 9,0 0-28,0 0-28,-10-3-4,16 34 0,4 7 6,-3 0-4,-4-1 0,0-4-2,-3-7 1,0-1 0,0-7-1,0-5 0,0-6 0,0-5 0,0-2 2,0 0 2,0 0 5,0-4 26,5-16 11,2-8-34,2-8-11,5-4 4,5-2-2,3 1 0,-1 6 4,2 5 7,-6 7 6,-3 9-2,-3 4-5,-3 9-7,1 1-6,3 0-3,11 17 1,2 7 2,3 5 0,1 6 0,-3-2 0,-4 1 0,-3-3-3,-6 0-2,-1-4-26,-4-2-7,1 0-43,1-5-25,2-8-97,6-10-183</inkml:trace>
  <inkml:trace contextRef="#ctx0" brushRef="#br0" timeOffset="25754.8542">20203 4093 900,'0'0'225,"0"0"-177,0 0-33,0 0 9,0 0 12,0 0-17,-33 14-19,-9 13 2,-9 2 1,2-3-2,10-6 3,14-6 14,12-5 9,6-5-5,6 2-6,1-2-3,0 6-6,3 2 2,17 2 0,8 5-3,6 1-1,8 0-3,0 2-2,2-1-9,1 2-49,3-2-51,-2-6-108,0-6-211</inkml:trace>
  <inkml:trace contextRef="#ctx0" brushRef="#br0" timeOffset="26210.8662">20896 4114 969,'0'0'188,"0"0"-156,0 0-1,0 0 52,0 0-26,-77-72-22,74 72-27,-6 0-8,-4 11 0,-7 13 0,-6 8 1,1 5 0,3 2 3,4 2-1,5-1 0,7-3 1,6 1-3,0-5 0,7 0-1,17-6-1,6-4 0,7-7 1,6-5-1,1-9-6,-2-2 1,-2 0-7,-7-19 7,-7-5 6,-6-8 7,-5-5-6,-8-2 6,-5 0 2,-2 3 18,0 4 3,-5 0-3,-7 6-16,-3 2-5,2 4-3,-2 4-3,0 4-8,-3 10-27,-4 2-37,-6 11-64,-5 10-103,-1-3-241</inkml:trace>
  <inkml:trace contextRef="#ctx0" brushRef="#br0" timeOffset="29152.6306">6699 8669 624,'0'0'91,"0"0"-57,0 0-34,0 0-43,0 0 6,0 0 37,-9 0 3,11 3 26,13 0-7,4-2-6,4 1 0,4-2-7,5 0 6,7 0 6,9-6 6,7 0 3,8-3-7,10 1 7,4 1-3,5-3-10,2 4 0,-2 2-9,0-2-1,5 3-3,2 2 1,2-1 3,8 1-2,3-5 2,4-1 0,10-2 1,5-4-3,6-1 0,2 0 0,1-1 1,2 4-1,-7 4-3,-5 2-2,-8 5-1,-8 0-3,1 0 3,2 0 1,5 0-1,9-1 0,4-2 1,7 2-1,8-2 1,-4 2-1,-1-4-2,-4 3-5,-6-2 5,-2 4 1,-5 0 1,-7 0 0,-3 0-1,-5 0 1,5 0 0,-4 0 2,2-1-2,0 1-2,-5-2 1,-1 2-3,-6 0 3,-4 0-2,-6 0 3,-4 0 0,-1 0-1,0 0 2,0-3 0,2 0-1,2 2 0,5-2 4,0 0-3,-2 2-1,-1-2 0,1 0-1,2 0 0,1 2 2,-1-3-1,-4 2 1,1-2 0,-3 4-1,-3-2 1,0 2-1,-1-4 0,4 3 0,-2-2 2,1 0-2,-2 0 0,-6 0 0,3-1-2,1 0 2,4 0 1,4-2 0,1 0-1,3 1 1,-2-1 0,-2 1-1,-6 1 1,-3-2-1,-3 3 0,0 0 2,-3-1-2,-4 3 0,-2-1 0,0 1 0,-1-1 4,4 1-3,4 1-1,3-2 2,-1 2-2,3 0 1,-1 0-1,-1 0 0,-1 0 1,0 0-1,-6 0 1,-3 0 0,-2 0 0,-1 0-1,0 0 1,0 0-1,-3 0-1,-2 0 1,-6-1-2,-2-2 2,-2 3 0,-1 0 0,1 0 0,2 0 3,-2 0 5,2 0-3,1 0 2,1 0-4,2 3-2,-1 1-1,1-1 2,2 2-1,1-3 0,-2 0 1,0-1 2,-7-1-4,-1 2 0,-5-2 4,3 1-3,-6-1-1,-1 0 0,-3 0 0,-5 0-1,-2 0 1,-5 0 2,-2 0-2,-1 0 5,-3 0-3,0 0 3,-3 0-5,0 4 3,-1-2-1,-1 2 3,-4 0 2,-5-3-3,2-1-3,-3 0 1,0 0 2,0 0 13,0 0 18,0 0-7,0 0-16,0 0-12,0 0-7,0-4-52,3-4-94,4-5-110,1-2 11</inkml:trace>
  <inkml:trace contextRef="#ctx0" brushRef="#br0" timeOffset="29534.5935">17964 8218 558,'0'0'73,"0"0"-24,0 0 68,0 0-11,0 0-14,0 0-15,-32-44-24,29 42-8,2 0-2,-1 0 3,1 2-17,-1 0-1,1 0-7,1 0-2,0 0-7,0 0-2,0 0-3,0 0-7,0 0 0,0 8-9,12 9 6,7 8 3,5 4 2,4-1-1,0-2-1,-3-5 1,-5-2-1,-9-7-1,-3-4-2,-6-6-4,-2 6 5,-5 3 1,-18 4 1,-7 4 2,-3-1 1,2-1-2,1 1-1,3 1-11,3 3-65,3-1-22,2-2-100,1-9-165</inkml:trace>
  <inkml:trace contextRef="#ctx0" brushRef="#br0" timeOffset="32572.2326">11237 6395 604,'0'0'98,"0"0"-15,0 0-15,0 0 20,0 0 2,0 0-33,0 0-6,-1-42-9,0 42-17,-1 0-5,2 0-14,0 0-3,0 0-2,-1 0-1,-2 7 0,0 10 0,-2 5 1,2 7 2,2 3-1,-1 5 2,1 4 2,1 3 1,0 6-2,0 2 4,-3 2-3,3 0-2,0 1 0,0 1-3,0 6 2,0 1-1,0 1-1,6 0 0,-2-4-1,4 1 0,-5 0 1,-2 1 0,1-2 0,-2-2-1,0-4 0,0-4 1,0-1-1,0-4 0,0-4 0,6-1 0,0-1 0,2-1 0,-2-2 0,0 0 0,1-1 0,-6-1 1,1-3-1,-2-1 1,0 1 1,0-2 0,0-1 3,0-2-2,0 0-1,0-6 0,0 1-1,1-2 0,2 1 0,1-3-1,-2-2 0,0 0 1,0-2-1,0 0 0,-1-1 0,-1-2 1,2-4-1,-2 0 0,0-2 0,0 2 1,0-1-1,0 1 0,0 2 0,0 3 0,0-3 2,0 2-2,0-3 0,0-1 0,0-2 0,0-1 0,0-1 0,0 3 0,0 0 0,0 2 0,0-1 1,0-4-1,0 2 0,0-4 0,0 0 0,0 0 0,0 0 0,0 0 5,0 0-2,0 0 1,0 0-2,0 0-1,0 0 1,0 0-1,0 0 1,0 0-2,0 0-23,0-12-64,-8-6-212,0-9-363</inkml:trace>
  <inkml:trace contextRef="#ctx0" brushRef="#br0" timeOffset="33593.7648">11241 7036 604,'0'0'118,"0"0"-36,0 0-9,0 0-25,0 0-16,0 0-23,-8 24-4,5-10 3,3-2-5,0-4-2,0 1 2,3-5 1,3-2 0,0-2 0,-1 0 3,0 0 2,1-10 4,2-8-1,0-4-8,-4-3 0,-1 1 0,-3 6 2,0 1 2,0 3 5,-6 6 3,0 2 12,0 4-11,-2 2-6,-3 0-3,-1 16-5,-5 9-3,4 6-1,2 2-1,4-4 2,5-1 4,2-6-3,0-2-1,12-6 1,5-2 1,1-5-1,-2-5-1,-1-2 2,-3 0-1,0-9 3,-3-7 0,-2-9 3,-2-3-4,-1 0 2,-4 3 7,0 3 4,0 8 6,0 3-2,-3 4-4,-4 5-3,-2 2 0,-3 0-13,-2 3 0,-2 11-6,1 3 2,5 2 0,1-2 1,7 1-8,2 1-24,5 1-25,23-3-16,13-1-141,14-10-147</inkml:trace>
  <inkml:trace contextRef="#ctx0" brushRef="#br0" timeOffset="34491.2318">12227 7000 590,'0'0'56,"0"0"-18,0 0 43,0 0 23,0 0-12,0 0-33,-3-19-27,3 19-11,0 0-9,0 0-6,0 0 0,0 3-4,0 12-2,0 8 22,0 8 5,0 4-11,0 5-5,0 3 5,0 5-4,1 2-5,7 3-3,1 3 1,-3-2-4,1 4 5,-2 1 4,-4-1 4,-1 1-6,0-3 4,0-1-4,0-6-2,0-4-6,5-6 2,2-5-2,-1-6 0,2-1 2,-1 2-1,-2 1-1,2 3 0,-3-2 0,-1-2 0,0-2 0,0-4 0,0-8 1,-1-6-1,-2-5 1,0-4-1,0 2-1,0-2 1,0 1 0,0 5 1,0 3-1,0 4 1,0 3-1,0-4 3,0-1-3,0-6 0,0-3 1,0-2-1,0 0 3,0 0 1,0 0 2,0 0-1,0 0 2,0 0-3,0 0-2,0 0 1,0 0-1,0 0 0,0 0-2,0 0 1,0-7-1,0-6-28,0-4-69,-6-3-15,-2-4-254</inkml:trace>
  <inkml:trace contextRef="#ctx0" brushRef="#br0" timeOffset="35205.5576">12251 6853 561,'0'0'116,"0"0"-12,0 0-26,0 0 9,0 0 6,0 0-61,-36-15-28,36 15 0,0 0-4,0 0 0,0 0-1,-2 0 1,2 0 0,0 0 0,0 0 0,0 0 0,0 0 4,0 0 3,0 0 2,0 0 5,0-2 16,0 2-5,0 0-8,0 0-7,0 0-10,-3 5-3,-2 14-8,-1 9 11,6 3 0,0-2-2,4-6 1,14-8-2,-2-7 2,1-5 0,-4-3 1,2-3 0,0-14 6,0-7 0,-3-4 0,-3 3 2,-6 3 15,-3 3-5,0 2 7,0 4 0,-3 6-8,-6 2-2,0 4-1,0 1-12,-4 0-2,-1 6-7,-2 11-27,4 7-15,6 7-22,6 3-34,6 1-129,22-4-69</inkml:trace>
  <inkml:trace contextRef="#ctx0" brushRef="#br0" timeOffset="36186.991">13723 6971 509,'0'0'80,"0"0"-77,0 0 2,0 0 56,0 0 37,0 0-29,-10-14-28,10 14-1,0 0 3,0-2 10,0 2-7,0 0-16,0 0-1,0 0-7,-2 0-11,1 6-8,-3 18-1,2 5 7,-1 8 15,1 1-17,2-1-1,0 0-1,0-1 4,3-2-2,5 5-3,-1 0 2,1 8-1,-4 2 4,-1 3 0,-1 0-1,-2-3-2,0 1 0,0-3-2,0-1-1,0 0 0,1-3 2,2 1-4,0 1 0,0-2 1,3-3-2,-2-3 1,-1 3 0,2-6 1,-2 2-2,0 0 1,0-3-1,0 0 0,-1-3 0,2-1 2,0-4-2,-1 0 0,2 0 0,-2-4 1,0-3-1,0-1 0,-2-4 0,1-1 0,-2-2 0,0-1 1,0-1-1,0-2 0,0 1 1,0-3-1,0 2 1,0-1-1,0-1 1,0-3-1,0-1 1,0 0-1,0 0 2,0 0 0,0 0 7,0-1-9,0-19-6,0-13-69,0-16-157,0-19-223</inkml:trace>
  <inkml:trace contextRef="#ctx0" brushRef="#br0" timeOffset="36740.385">13741 6941 264,'0'0'82,"0"0"-14,0 0-30,0 0 71,0 0-31,0 0-14,-31-37 49,22 36-72,-2 0 7,-2 1 16,1 0-11,-4 8-27,1 10-7,0 1-4,4 1 1,4 1-8,5-2 0,2-2-5,0-6 1,0-2 0,9-4-2,2-4-2,2-1 0,-1 0 3,1-12 1,0-6 0,-3-5 0,-3 1-2,-2 0 3,-5 4-3,0 5 1,0 7 1,0 4 4,0 2 11,0 0-15,0 0-4,0 3-6,-2 9 1,-3 3 3,3-4-1,2-3-5,0-2 3,0-3-1,0-3 4,0 0-1,2 0 0,3 0-7,7 0-54,8-1-102,2-5-118</inkml:trace>
  <inkml:trace contextRef="#ctx0" brushRef="#br0" timeOffset="37604.7334">15429 6955 708,'0'0'117,"0"0"-63,0 0 53,0 0-29,0 0-37,0 0-24,0-1-10,0 18-4,0 6 28,0 3 6,0-1-15,-2 4-10,-1 1 5,3 8 9,-3 2-14,3 3-1,0 1 5,0 2-9,0 0-3,0 3 0,0-3-1,6-1 0,2-1 1,3-3-3,-2-2 1,0 2 6,-2-1-4,0-3 3,-1-1-5,-3-2 2,1 2-2,-1-3 0,-1 1-1,-1 2 1,2-4-1,1 2 0,-2 1 0,2-3 0,-1 4-1,1-4 1,-1-1-1,0-2 0,1-4 1,-1-4-1,-1-1 0,2-6 0,-3-1 1,1-6-2,-2 2 2,3-5-1,-3 1 0,1-1 0,-1 0 0,2 0 0,-2-2 0,0 0 1,0-2-1,0 0 0,1 0 1,-1 0-1,0 0-3,0-4-15,0-17-23,0-13-85,0-18-86,0-16-159</inkml:trace>
  <inkml:trace contextRef="#ctx0" brushRef="#br0" timeOffset="38068.7302">15380 6878 498,'0'0'124,"0"0"-83,0 0 36,0 0-11,0 0 22,0 0-8,-50-47-24,39 47-16,-6 0-28,-3 10-3,1 8 0,-2 1 3,7-1-6,6 0-2,6-3-1,2 1-3,0-2 4,10-2-4,10-4 0,11-3-12,7-5-18,3-3-10,-2-17-2,-4-6 14,-10-2 28,-9-1 0,-11 1 13,-5 5 42,-3 3-3,-18 7-14,-3 5 1,-4 8 1,-5 0-19,3 16-19,3 5-2,8 9 0,8 3-5,11 9-41,2 9-33,26-6-150,17-6-225</inkml:trace>
  <inkml:trace contextRef="#ctx0" brushRef="#br0" timeOffset="38818.9072">17143 6971 482,'0'0'227,"0"0"-143,0 0-40,0 0 13,0 0 29,0 0-21,0-4-38,0 4-14,0 0 1,0 11 2,0 7 18,0 8 6,0 2-20,0 4 0,0 8-1,0 4 3,0 3-9,0 6 5,0 0-2,3 2-7,1 4 3,2 0-2,0 4-3,0-1-2,-2 4 0,-1 2-4,2 0-1,-2-2 0,-1 1 0,-1-4 1,-1 0-1,2-6 2,-2-6-2,3-9 0,1-8 0,0-6 1,1-8-1,-1-5 0,-1-7-1,0-2-1,-1-6 1,-1 0-3,-1 0 4,2 0 0,-1-1 2,4-18-2,1-7-27,-2-11-47,-2-6-23,-2-6-200,0-8-330</inkml:trace>
  <inkml:trace contextRef="#ctx0" brushRef="#br0" timeOffset="39284.7716">17152 6932 621,'0'0'97,"0"0"-29,0 0 7,-41-73 10,28 63 11,1 4-44,-3 5-16,-3 1-20,-3 5 0,2 11-12,1 9 1,10 0-3,8 1 0,0-2-2,14-5 2,14-7-1,7-9 1,6-3 2,0-6-4,-2-18 0,-10-7 1,-8 1 3,-12-1-2,-7 3 10,-2 3 19,0 7 7,-14 2 0,-4 8-12,-2 2-13,0 5-9,-2 1-4,-1 0-2,5 13-6,2 5-65,7 5-22,4 0-90,5-4-184</inkml:trace>
  <inkml:trace contextRef="#ctx0" brushRef="#br0" timeOffset="40526.4169">11184 6284 783,'0'0'122,"0"0"-55,0 0 34,0 0-31,0 0-18,0 0-37,-15-25-15,5 38 2,-5 12-2,-6 8 2,1 0-1,-1-4-1,4-5 0,3-4 4,4-4 3,1-7-2,4-3 1,2-4-4,3 1 0,0-3 1,0 0 5,0 0 3,0 0 0,9-20 5,15-9 4,3-8-10,6-2-10,-5 1 7,-3 7-4,-2 4 0,-5 10 6,-8 8 6,-1 8-3,-2 1-10,6 1-2,8 16 0,5 6 4,7 3 1,5-1-3,5-3 0,0 0-2,-1-4 0,-4-5-28,-8-4-74,-7-6-49,-10-3-222</inkml:trace>
  <inkml:trace contextRef="#ctx0" brushRef="#br0" timeOffset="41420.2562">9999 5703 627,'0'0'308,"0"0"-202,0 0-40,0 0 1,0 0-7,0 0-31,-6-18-29,8 31-1,7 8 1,6 5 15,-2 1-6,-2 4-5,-1-2-2,-3-2 2,0-4-3,-1-5 2,-2-8-3,-4-5 0,0-3 1,2-2-1,-2 0 2,0 0 6,0 0 4,1 0 9,2-13 7,3-11-2,1-9-19,5-5-4,5-4-4,-1 0 1,5 2 0,0 6 0,-5 6-2,1 8 2,-5 8 2,-2 3 0,-6 8-2,2 1-2,2 0-3,5 16 2,4 10 3,-1 5 0,1 3 0,-2 0 1,1-4-1,0-4-1,-4-5-12,-3-3-31,0-1-25,-4-6-12,-2-3-17,1-4-130,2-4-45</inkml:trace>
  <inkml:trace contextRef="#ctx0" brushRef="#br0" timeOffset="42168.8191">10783 5272 245,'0'0'354,"0"0"-267,0 0-10,0 0 5,0 0-6,0 0-30,-5-61 15,1 55-27,-1 4-2,2-1 10,2 1-31,-5 2 0,-3 7-6,-7 23-4,-4 11 1,2 10 5,6 1 9,8 0-2,4-2 7,1-6-8,20-2 0,3-5-8,4-7-1,2-5-1,-3-7-2,-5-6-1,-4-3-46,0-4-64,-2-5-136,-2-4-212</inkml:trace>
  <inkml:trace contextRef="#ctx0" brushRef="#br0" timeOffset="42607.1245">11027 5369 979,'0'0'125,"0"0"-60,0 0 30,0 0-37,0 0-36,0 0-22,-10 4-11,11 23 11,10 7 7,-1 1-4,1 0-2,-2-4 2,-3-5-1,-1-5-2,-2-5 0,-3-8 1,0-4 0,0-3-1,0-1 3,0 0 4,0 0 10,2 0 14,-1-2-4,4-12-4,1-8-16,5-6-6,2 0-1,2 0 0,3 0 1,-3 6 0,-2 6-1,-4 6 1,-3 7 5,1 3-6,2 8-2,2 18 2,5 5 0,-2 3 0,-3-2 2,-3-6-2,0-5 0,-5-7-15,0-6-49,-3-4-52,0-4-34,0 0-217,0-12-236</inkml:trace>
  <inkml:trace contextRef="#ctx0" brushRef="#br0" timeOffset="42928.7572">11312 5201 869,'0'0'147,"0"0"-69,0 0-15,0 0 21,0 0-37,0-75-8,18 71-29,3 4-1,2 0 3,5 13-1,0 18-4,1 16 11,-4 7-2,-7 10 4,-6 1-8,-5-2-1,-1-4-2,0-5-2,-2-9-3,1-8-4,-2-9 4,2-7-3,0-7 0,4-3-1,-1-5 0,-4-4 0,-1-2-10,-3 3-41,-4 4-9,-23 3-39,-13 4-30,-11-3-262</inkml:trace>
  <inkml:trace contextRef="#ctx0" brushRef="#br0" timeOffset="44790.1023">9905 5429 711,'0'0'125,"0"0"-56,0 0 20,0 0-11,0 0-31,0 0 5,0 0-9,-23-66-2,23 66-11,0 0-27,0 19-3,0 13 0,0 13 5,0 6 1,0 0 2,0-2-5,6-5 1,7-6-3,2-8 2,3-6-1,-3-7-2,1-5 1,-6-5 0,0-3-1,-3-4 0,-3 0 1,2 0 2,3-8 2,3-13-1,0-6-1,2-5-2,2-7 6,-1-6-3,3 1 1,1-2-2,-4 4 5,0 4 4,-3 4 1,-6 8 1,-1 5-4,-5 7 11,0 6-3,0 3-2,0 3 3,0 2-7,0 0-8,0 0-4,0 8-5,0 19-4,0 11 9,-3 9 0,3 1 2,0-2-2,0-2-2,7-6 2,12-4-1,2-7-1,4-8-11,1-3-9,2-7-9,1-5 2,-1-4-31,-4 0-23,-7 0-39,-9-11-108,-8-6-55</inkml:trace>
  <inkml:trace contextRef="#ctx0" brushRef="#br0" timeOffset="45343.7163">9902 5425 549,'0'0'120,"0"0"-13,0 0-27,0 0 23,0 0-3,0 0-39,-13-12-34,13 12-14,0 1-8,0 19-3,0 10 15,0 4 13,0 6-13,0 0-4,0-2 0,5-6-3,8-3-6,2-7 0,3-8 0,-2-5-1,5-5 1,1-4 0,2 0-2,0-15 1,0-7 0,-2-6 2,-4-5-2,-1-9 0,-4 0 1,-1 0-2,-3 4-1,-1 6 10,-4 13 10,3 8-4,-5 6 7,-1 5-6,1 0-12,1 0-6,3 0-4,7 14-3,2 10 7,3 5 0,-3 5 0,-2 0 0,-1 6-3,-1 1-38,-1 2-52,1-2-30,-2-8-162,2-6-111</inkml:trace>
  <inkml:trace contextRef="#ctx0" brushRef="#br0" timeOffset="47283.3739">18896 9094 507,'0'0'138,"0"0"-37,0 0-10,0 0-8,0 0 16,0 0-30,-3-45-29,3 45-22,0 1-11,0 18 0,4 9 6,4 10 5,-5 8-4,-2-1-9,1 5-1,-1-2 1,1-9-4,-1-7 0,1-7-1,-1-9 0,-1-8 1,0-5-1,0-3 3,0 0 1,0-4 7,0-15 33,0-12-36,0-11-4,0-9 3,2-6 0,14-5-4,8 5 3,3 11-5,1 11 5,-4 16 3,-3 8 2,-2 11-2,-2 0-7,2 12-1,1 13 0,0 7 0,1 10 0,-3 3 0,2 0 0,-1-2-1,-4-7 0,1-9-6,-4-4-33,-3-9-23,1-4-14,1-6-5,1-4-83,4 0-25,1-20-41</inkml:trace>
  <inkml:trace contextRef="#ctx0" brushRef="#br0" timeOffset="48250.5583">12473 8863 1032,'0'0'117,"0"0"-38,0 0-42,0 0-19,0 0-10,0 0 21,19 90 9,-8-42-24,-4 1-5,1-2-1,-2 0-5,-2-3-3,-1-1 1,0-6-1,2-5 0,1-6-33,7-6-64,9-8-38,8-10-220</inkml:trace>
  <inkml:trace contextRef="#ctx0" brushRef="#br0" timeOffset="48616.5219">13604 9026 1065,'0'0'67,"0"0"-52,0 0-12,0 0 18,116 24 21,-80 1-24,-11 0-12,-10-1-5,-13 1 0,-2-2 3,-11-2-4,-12 0 5,0-5 8,8-8 14,6-2 0,6-5-17,3-1-3,0 0-7,18 0 2,18-10-2,19-7 0,15-5-16,9-2-59,5-3-80,1-4-222</inkml:trace>
  <inkml:trace contextRef="#ctx0" brushRef="#br0" timeOffset="49094.5322">15352 8919 1040,'0'0'93,"0"0"-62,0 0-19,0 0-10,94-45 13,-50 45 22,-5 0-27,-8 6-9,-7 13-1,-8 3-1,-7 6 0,-3 3 1,-1 2 0,3 3 0,0 0 0,4 0 1,3 0-1,0 0 0,-4-8 1,-5-4 1,-6-2-1,0-6-1,-4 2 0,-20-3 2,-4-1 4,-3-1-1,4-3-3,8 0-2,9-5-9,9 1-80,1-5-160,11-1-83</inkml:trace>
  <inkml:trace contextRef="#ctx0" brushRef="#br0" timeOffset="49634.9155">17126 8922 891,'0'0'181,"0"0"-108,0 0-57,0 0-8,0 0 18,-51 72 56,34-29-54,12-1-18,5 1-10,15-4 1,18-9 3,3-9-1,-2-9 0,-4-12 2,-6 0-1,-5 0 0,-7 0 6,-5-3 9,-5 2-3,-2 1-13,0 8-3,-9 19-3,-12 12 1,-7 7-14,-7 3-85,-4 2-39,-5-4-220</inkml:trace>
  <inkml:trace contextRef="#ctx0" brushRef="#br0" timeOffset="50452.0379">11206 9037 853,'0'0'108,"0"0"-98,0 0-8,0 0-2,-39 79 45,31-34 2,4 1-38,4-2-2,0-7-7,18-9 6,2-10-3,-2-8 2,6-8-2,-5-2 3,1-10 3,-1-16 6,-4-6 1,-2-8 4,-7-2 8,-6 0-5,0 1-14,-7 4-9,-19 4-39,-11 3-52,-14-1-208,-13 2-296</inkml:trace>
  <inkml:trace contextRef="#ctx0" brushRef="#br0" timeOffset="52510.3724">9822 8504 518,'0'0'160,"0"0"-47,0 0-61,0 0 11,0 0 27,0 0-45,0 0-44,-30 8 7,30 10-7,0-1 10,0-3-5,0 0-4,0-4 13,11-2-3,-1-2 2,-1-4-6,-1-2 0,3 0-3,-2 0 2,2-10 3,-3-6-4,-2-2 4,-3 1 3,-3 1 0,0-1 15,0 7-15,-9 1 3,-1 4-6,1 4-4,-3 1-5,3 0-1,-1 3-5,1 9 2,-1 1 0,2 1 2,8-1 0,0-3-3,0 0-2,9-4-8,6-6 2,3 0 10,0 0 2,-6-12 2,-2-9 3,-7-2 2,-3-3 2,0-1 6,-5 4 3,-11 4-15,-2 8-3,-9 11-34,-7 2-83,-5 17-174,-2 3-232</inkml:trace>
  <inkml:trace contextRef="#ctx0" brushRef="#br0" timeOffset="53009.4515">8637 8507 801,'0'0'92,"0"0"-70,0 0-2,0 0 8,0 0 10,0 0-13,-57 68-14,56-49-10,1 0 1,0 0 2,9-4-3,9-2 5,-2-7-1,2-6 0,-3 0-1,0-4 11,-5-15 6,-2-2-8,-6-4 11,-2 0 8,0 2 9,-10 2-14,-6 6-12,1 5-9,-4 8-6,-2 2-4,-3 9-52,-3 18-30,-4 7-81,1-4-112</inkml:trace>
  <inkml:trace contextRef="#ctx0" brushRef="#br0" timeOffset="53521.0265">7294 8681 889,'0'0'88,"0"0"-60,0 0-25,0 0 5,0 0 19,0 0-9,-67 72-8,67-51-8,0-2 0,3-7 4,6-4-4,0-3 1,2-5-1,-2 0 14,0-7 22,1-15-19,-3-3 1,-2-3 3,-2-2 3,-3 3 6,0 6-3,0 5-16,-8 4 2,1 6 3,-5 2-11,2 4-7,-4 0 0,2 6-7,2 14-61,2 3-19,8 7-58,0-7-153,0-3-238</inkml:trace>
  <inkml:trace contextRef="#ctx0" brushRef="#br0" timeOffset="55868.0269">9637 9382 984,'0'0'130,"0"0"-107,0 0 0,0 0 36,0 0-4,0 0-51,0 0-4,22-22-4,20 22-62,6 0-37,0 0-143,-1-3-163</inkml:trace>
  <inkml:trace contextRef="#ctx0" brushRef="#br0" timeOffset="56040.817">9996 9186 1003,'0'0'147,"0"0"-85,0 0 30,0 0-23,0 0-45,0 0-24,-22 20-5,22 19 5,0 10 3,0 6-3,-2-4-6,1 2-57,-2-5-61,-2 1-66,-2-9-153</inkml:trace>
  <inkml:trace contextRef="#ctx0" brushRef="#br0" timeOffset="56664.8989">8154 9472 913,'0'0'185,"0"0"-151,0 0-29,0 0 23,0 0 10,0 0-21,58-10-17,-15 5-53,8-1-19,-3 2-113,-2-5-129</inkml:trace>
  <inkml:trace contextRef="#ctx0" brushRef="#br0" timeOffset="56905.9725">8513 9334 794,'0'0'104,"0"0"-35,0 0-26,0 0-14,0 0 6,102 17-18,-86 7-9,-10 7-5,-6 3 6,-13 0 11,-14-2 4,0-3 11,9-13-6,9-5-7,9-9-12,0 2-5,8-4-3,21 0 7,15 0-9,9-8 0,7-8-84,3 0-15,-8 1-252</inkml:trace>
  <inkml:trace contextRef="#ctx0" brushRef="#br0" timeOffset="57370.1719">6322 9796 877,'0'0'81,"0"0"-29,0 0-50,0 0-4,118-14 2,-56 7-24,6-6-158,5-4-84</inkml:trace>
  <inkml:trace contextRef="#ctx0" brushRef="#br0" timeOffset="57698.5653">6887 9550 952,'0'0'81,"0"0"-49,0 0-15,0 0 1,0 0 16,106-39-15,-81 39-14,-8 0-3,-10 0 1,-7 2 1,0 13 6,0 8 5,0 10 3,5 7-9,14 4-2,15-2-3,10-6 3,5-2-4,-3-4-1,-7-6-2,-9-3 0,-11-5 0,-10-5 0,-9 1-4,-3 4-5,-28 2 6,-14 8-10,-7 3-60,-3 0-101,5-5-144</inkml:trace>
  <inkml:trace contextRef="#ctx0" brushRef="#br0" timeOffset="83796.9139">3284 6202 574,'0'0'359,"0"0"-239,0 0-47,0 0-3,0 0-11,-31-73-19,40 73-21,13 0-17,8 9-2,1 12 3,-2 6-1,-3 7-1,-6 5-1,-4 0 0,-7 1 4,-4-5-4,-4-4 2,-1-6-2,0-6 1,0-6-1,0-6 1,0-3-1,0-4 1,0 0 0,0-3 5,0-20 7,0-16-11,0-11-1,0-7-1,0 4 0,2 0 0,11 8 0,2 5 2,4 1-1,1 10 1,2 5 4,2 10-2,4 12-4,2 2-2,6 16 1,3 14 1,-3 7 1,-1 1 2,-9-1-3,-5-2 0,-5-1-2,-10-5 2,-3-5 0,-3-5-3,0-5-2,0-6-36,3-7-23,5-1-25,5-1-59,5-24-122,13-13-336</inkml:trace>
  <inkml:trace contextRef="#ctx0" brushRef="#br0" timeOffset="83997.2711">4021 5976 851,'0'0'147,"0"0"-111,0 0 5,0 0 19,0 0-25,0 0-19,30-13-8,11-8-3,2 1-4,0 2-1,-4 5-82,-5 3-119,-3 4-142</inkml:trace>
  <inkml:trace contextRef="#ctx0" brushRef="#br0" timeOffset="84156.2755">4170 6098 792,'0'0'120,"0"0"-60,0 0-17,0 0 15,0 0-10,0 0-38,36 21-7,9-31-3,12-9-94,2-2-77,2-6-80,-4-4-68</inkml:trace>
  <inkml:trace contextRef="#ctx0" brushRef="#br0" timeOffset="84466.3315">4629 5841 149,'0'0'439,"0"0"-213,0 0-93,0 0-22,0 0-34,0 0 0,-16-59-46,12 66-28,1 15-3,-2 6 0,3 7 1,2 2 0,0 1-1,0-6 3,5-7-1,9-10 0,4-7 1,1-8-3,5 0 2,3-15 2,-2-15-2,-1-7 2,-9-5 1,-5-2 1,-10 5 24,0 3 3,-8 4-13,-18 8-14,-5 9-4,-7 7-2,-2 8-4,2 0-39,8 16-42,18 3-33,12-2-112,1-8-58</inkml:trace>
  <inkml:trace contextRef="#ctx0" brushRef="#br0" timeOffset="84966.2855">4742 5502 695,'0'0'127,"-33"-100"-42,12 51-34,-3-3 3,-4 2-26,-11 3 2,-9 7-15,-16 7-3,-15 11-8,-16 12-2,-17 10 1,-12 15 7,-10 27-10,-2 23 6,-3 24 0,6 28 11,8 27 3,13 32 1,20 19-7,24 6-8,34-8-2,28-24 2,20-24 0,41-25 4,27-18-7,22-15 4,20-22-4,22-18 4,17-24-7,11-23 2,10-16-2,-11-34-2,-6-19-19,-13-14-11,-21-11 11,-14-15 12,-12-17 9,-17-14 0,-11-12-1,-21-14 2,-27 2-1,-22 11 8,-9 15 18,-30 24 4,-22 22 16,-18 23-3,-13 21-17,-16 26-15,-11 22-11,-13 20 0,-8 30-4,6 16-16,17 13-54,25 5-9,29 3-53,35-2-110,19-9-39</inkml:trace>
  <inkml:trace contextRef="#ctx0" brushRef="#br0" timeOffset="85641.324">4021 6832 1123,'0'0'72,"0"0"-28,0 0 2,0 0 0,0 0-35,0 0-7,23 62 2,2 11 7,-3 7-9,-4 3-2,-9-2 1,-3-6-3,-3-4-27,-3-4-52,0-7-15,-3-11-84,-12-15-100,-3-16 29,-7-17-61,-8-1 310,-9-14 8,-4-13 278,3 1-136,10 7 59,14 5-25,8 10-51,8 4-37,3 0-44,0 4-52,21 16 2,9 9-2,4 6 14,4 2-10,-3-3-3,-5-4-1,-6-8 1,-9-8-1,-3-5 1,-5-7-1,-4-2 4,-1 0 7,3-8 32,12-19-7,7-11-25,15-8-10,7-6-2,5 2-2,1 6-45,-6 13-39,-8 16-42,-15 15-148,-18 0-301</inkml:trace>
  <inkml:trace contextRef="#ctx0" brushRef="#br0" timeOffset="87037.0067">2677 8654 917,'0'0'150,"0"0"-88,0 0-52,0 0-6,-9 78 30,9-26 2,6-3-25,3 0-4,9-2-5,-2-2-1,2-7 1,-4-12-1,-3-9-1,-5-10 0,-4-6 1,1-1 2,-3 0 4,3-14 7,7-17-7,2-5-7,5 0 0,5 12-4,3 12 1,1 12-1,-1 0-2,5 5-8,-2 8 8,-4-3 1,-3-5 3,-6-4 2,-6-1 0,-5 0 3,-2-12 5,4-15 36,-3-12-15,-3-6 1,0-2-4,0 1-13,-3 5-6,-6 7-7,0 10 0,3 9-7,5 10-41,1 5-50,8 5-86,22 13-64,9 3 80,9-6-55,3-2 7,-4-1 146,-8-4 70,-11 3 132,-8-4 22,-10-1 11,-7-3-65,-1-2 12,-2-1-12,0 0-36,1 0-8,-1 0-8,2-5-13,-1-8-10,-1-5-18,0 3 4,0 4 2,-9 2 7,-4 5 17,3 4-6,0 0-12,0 4-4,0 17-11,-1 6-1,8 2-2,3-2-1,3-5 0,17-5 2,8-1-2,5-8-5,7-7-21,2-1-12,0-1-12,-2-17 14,-9-2 1,-8-4 2,-7-1 31,-10-2 2,-6-3 9,0-1 13,0-1 10,0-1-5,0 5-11,0 5 25,0 9-9,0 8-7,0 6-6,0 0-19,0 26-3,0 12 3,6 8 5,6 1-5,3-6 0,4-9-3,5-8-1,-3-8-7,3-11-3,-2-5 1,-2 0 0,-1-13 8,2-14 5,-5-9 1,2-8 3,-4-7 1,0-1-3,0 0 10,5 7 23,-2 13-16,-4 11 29,-7 12-12,-1 9-7,1 0-29,0 23-1,5 10 1,0 14 1,2 9 1,-4 4-2,3 3-1,6-5-73,7-8-36,10-16-117,5-21-227</inkml:trace>
  <inkml:trace contextRef="#ctx0" brushRef="#br0" timeOffset="87952.444">4739 8016 1157,'0'0'97,"0"0"-68,0 0-25,0 0-1,0 0-3,0 0 0,-38 117 14,52-53-6,4-8-8,-5-10 2,-1-12-1,-3-5-1,-6-9 0,-3-3 1,0-8 0,0-5-1,0-4 0,-15 0-1,-12 0-1,-10-2-2,0-4-8,1 2 11,5 3 1,8 1 0,7 0-1,1 19-1,6 7-1,9 5 3,0 0 2,18-5-2,16-7-1,14-9 1,7-10 0,5 0-2,-4-18-16,-6-12-9,-4-7 9,-9-4-2,-7-2 17,-8-2 3,-11-2 0,-5 3 3,-6 9 5,0 13 11,0 9 7,0 13 10,0 0-32,0 18-4,0 7-11,13 5 11,14-9 0,7-5 0,8-15-11,-1-1-10,-1-15-7,-9-17 10,-10-8 10,-5-9 8,-8-2 1,-8-3 8,0 4 24,0 4-5,-6 6-3,0 11 15,1 7-9,2 14-6,2 8 1,1 2-26,0 32 0,12 23 0,9 25 4,1 14 12,2 0-10,0-2-4,0-9-1,-6-11-1,-5-9-19,-5-15-38,-7-14-30,-1-19-13,0-17-46,-3-6-38,-10-28-6,-1-12-8,1-7 198,-5-6 14,7-1 95,3-3-50,8 1 28,0 7 48,17 10-36,12 12-11,4 17-26,4 6-31,6 10-9,-1 0-2,-3 14-4,-6 8-5,-8 7-2,-7 0-8,-12 3-1,-6 1-3,0-5-51,-13-5-51,0-11-155,4-10-83</inkml:trace>
  <inkml:trace contextRef="#ctx0" brushRef="#br0" timeOffset="88769.4774">5622 8005 847,'0'0'169,"0"0"-87,0 0-2,0 0-19,0 0-48,0 0-13,64-23-1,-28 46-3,1 3 8,-1-1-8,-4-5-11,-6-1-7,-6-7 6,-10-4 10,-5-5 3,-4-3 3,-1 0 0,0-3 10,0-17 14,0-9-18,0-6-4,7-2-1,2-1 3,2 6 0,1 5 3,-5 13 4,-1 9 0,0 5-5,6 3-6,3 15-4,7 9 3,-2 3 2,2-4-2,1-7 1,-4-4-5,-4-7-3,-3-6 2,-2-2 3,-1 0 3,0-10 1,0-11 1,0-6 3,-1-5-2,-1 2-3,2 5 2,-3 7 20,-3 9 11,0 6-2,-3 3-16,2 0-15,8 0-2,3 0-7,4 6 3,1 0-48,1-2-8,-4-4-10,4 0-1,-4-16 0,-8-6 52,3-5 21,-10-4 29,0-4 18,0-2-9,0-5-1,0 2 8,1 5-13,5 6-1,2 14 9,-5 9 1,5 6-14,3 17-26,3 14 0,8 14 21,-1 4-8,1-1-10,2-5-3,0-4 1,-2-9-2,-7-7 1,-3-11-1,-9-6 0,-3-4 0,0-2-4,0 0-2,-6 0 6,-13-3 3,-1-3 3,5 1-5,6 3 0,8 2-1,-2 0-1,2 0-7,1 6 6,0 2-4,1-2-2,29-5-36,19-1-2,21-3-52,20-19-110,8-6-120</inkml:trace>
  <inkml:trace contextRef="#ctx0" brushRef="#br0" timeOffset="89825.8668">7517 7055 1021,'0'0'85,"0"0"-68,-54-84-11,51 61 3,3-1-1,0 2 1,0 0-3,2 2-5,3 3 6,-2 8-2,-1 3 5,-2 6 19,0 8-15,1 41-14,5 27 0,4 26 71,6 12-23,3-2-33,7-7-8,5-9-5,0-14-2,-2-16-7,-9-16-72,-12-14-15,-8-16-16,0-14-64,-21-6 63,-6-22 58,-7-18 15,3-7 38,-1-8 52,7-10 51,2-3-38,10 1-30,10 16 26,3 13 7,0 19-8,15 13-11,6 6-27,7 3-19,15 19 10,5 6-7,6 3-2,1-1-3,-4-3-1,-8-4 0,-10-6 2,-6-7 0,-12-7-1,-8-3 0,1 0 3,0-16 53,9-19 10,4-13-44,3-6-14,1 1 18,-1 6-8,-4 12-15,-4 14 6,-6 14-3,2 7-7,4 10 0,10 16-7,7 13 7,3 0-2,-3-2 5,-2-9-4,-3-7 3,-4-11-4,1-10 2,-5 0-4,2-16 4,-3-12 0,-6-3-13,-6 2-17,-7 6-14,0 9-33,-14 12-50,-17 2-101,-14 33-17,-16 14 121,-16 10 2,-10 6-24,6 1 146,9-6 283,15-7-54,18-12-79,14-11-30,11-11-53,14-9-20,0-4-20,30-2 12,28-2 29,21 0-23,21-20-33,9-5-8,4-5 0,-2-1-4,-5-1-11,-12 1-59,-12 2-39,-17 3-33,-17 4-196,-16 4-152</inkml:trace>
  <inkml:trace contextRef="#ctx0" brushRef="#br0" timeOffset="125278.193">2862 12541 631,'0'0'118,"0"0"-28,0 0-22,0 0-4,0 0 6,0 0-30,0 0-20,-9-63-4,9 63-5,0 3-9,0 18 0,0 14 1,0 11 12,0 4-3,0 1-5,6-6-5,3-6-1,7-7 2,4-7-2,4-3 0,1-8 0,2-7-1,-3-6-9,7-1-5,-3-7 8,-2-16 2,-1-8-1,-4-5 5,-6-7 4,0-3-3,-6-1-1,-2 5 0,-1 12 0,-6 10 1,2 12 2,-2 6 14,0 2-3,0 0-14,0 6-2,0 20-3,0 11 5,0 5 3,0 0-1,4-4 0,5-4-1,4-4-1,-1-5 1,-1-4-1,2-5 0,-4-5 1,-3-5-2,-3-3 0,-1-2 1,1-1 2,1 0 2,2-14 1,5-13-3,-2-6-1,-1-3-2,0 1 3,1 2-2,-1 3 0,2 7 0,-4 9 0,-3 8 1,0 6-2,1 0-4,2 14-2,-1 10 7,5 7 1,-4 2 1,2 3-2,0-2 0,0-3-1,6-4 2,-1-5 0,-3-4-1,2-3 0,-3-5 0,-1-4 0,-1-2 0,0-4 1,1 0 0,1-6 3,4-14-2,2-5-1,0-6-1,3-1 1,-1 1 0,-1-1 0,5 5-2,-5 5 1,1 6-1,-4 9 1,0 7-3,-2 0 0,4 9 3,-2 8-1,2 9 0,-6 1 1,5 0 0,-2-2 1,1-6-1,5-2 0,-2-4 1,2-5 0,-1-4 0,0-2-1,0-2 2,4 0-1,-2-7 1,1-12-1,-1-4-1,3-1 0,-3-2 0,4 1 0,-1 6 0,-2 5 0,-4 6 2,-2 5-2,-4 3-2,4 0 2,-3 0 0,1 9 0,-7 7-1,1 1-2,-1 2-40,0-5-108,6-8-176</inkml:trace>
  <inkml:trace contextRef="#ctx0" brushRef="#br0" timeOffset="125704.2429">4259 12346 593,'0'0'69,"0"0"-41,0 0-23,0 0-4,77-77 0,-46 61-1,1-3 2,-7-1-2,-4-1 0,-2 0 13,-7-1 72,-3 2 2,-1 2 2,-7 3-17,-1 7-24,0 3-7,0 5-4,0 0-20,0 22-14,0 25-3,0 27 24,0 18 6,-12 11-9,-1 9 3,-2-6 0,0-7-4,4-16-5,5-14-10,3-10 1,3-12 0,0-8-2,0-10-2,0-11 0,0-8-2,0-6 1,0-2 0,0-2-1,2 0-14,-1 0-28,4-13-26,1-9-77,6-8-108,1-5-142</inkml:trace>
  <inkml:trace contextRef="#ctx0" brushRef="#br0" timeOffset="126005.4303">4479 12703 1039,'0'0'126,"0"0"-74,0 0 9,0 0-18,0 0-20,85-68-18,-4 51-4,10 2-1,-2 3 2,-5 2-2,-8-1-4,-6-1 4,-10 1 0,-13 1 0,-15 4 0,-20 2 2,-5-1-1,-7 4 10,0 1 11,0 0-4,0 0-15,0 0-3,0 0-2,0 0-38,-1 6-102,-8 3-213,-2-5-505</inkml:trace>
  <inkml:trace contextRef="#ctx0" brushRef="#br0" timeOffset="128644.4015">6235 12403 1076,'0'0'93,"0"0"-36,0 0-57,0 0 5,27 84 33,-1-39-19,0 1-12,-3-1-2,-3-6-1,-6-7-3,-9-8-2,1-6-9,-6-3-55,-2-5-44,-18-10-123,-2 0-156</inkml:trace>
  <inkml:trace contextRef="#ctx0" brushRef="#br0" timeOffset="128806.2107">6241 12187 1034,'0'0'41,"0"0"-7,0 0-32,0 0-2,0 0-49,0 0-49,61 17-167,-1 1-356</inkml:trace>
  <inkml:trace contextRef="#ctx0" brushRef="#br0" timeOffset="129513.0592">6683 12543 544,'0'0'93,"0"0"50,0 0-63,0 0-20,0 0 5,0 0 10,-18 63-17,14-63-4,-4-13 5,5-12-32,-4-4-14,7-3 0,0-1-4,0 3 1,7 8 3,8 8 1,3 3-4,6 7-9,2 4-1,1 0-2,-4 18 0,-4 3 1,-1 5-3,-5-3-11,0 1-13,-5-4-5,-3-8 2,-2-5 14,-3-4 9,0-3 8,0 0 0,0 0 9,0-15 6,3-5-6,4-5-6,8-4-1,6 2 3,11-1 0,8 8-2,3 9 1,0 10-1,-4 1-3,-5 20-3,-8 7 1,-8 2 0,-7-1-3,-7-3 3,-2-6-7,-2-6 6,0-8 1,0-2 2,0-3 1,0 0 11,0-15 16,0-9-15,0-7-2,0-5-4,2-1 9,12 2-1,3 6 4,1 6-4,-4 12 5,-4 8 7,5 3-23,0 20-4,4 23 0,-1 19 6,-6 14 2,-6 16-5,-4-1-3,1-5 4,0-11-4,4-13 1,-1-10 0,0-8-1,0-7-1,-1-9 1,-4-7 0,1-7-1,-2-5-17,0-5-17,0-2-26,1-2-39,2 0 19,3-21-76,4-11-290</inkml:trace>
  <inkml:trace contextRef="#ctx0" brushRef="#br0" timeOffset="130037.5064">7265 12353 795,'0'0'107,"0"0"-12,0 0-35,1-91-19,38 73-23,10 7-8,6 9-4,-2 2-2,-7 19-3,-13 14 0,-14 6-2,-19 7 1,0-2 0,-21-6-1,-10-5 3,-4-8-2,1-5 0,6-4 1,4-6 4,12-6-5,5-2-7,7-2-49,0-8-4,17-17-115,9-13-130,2-10 28</inkml:trace>
  <inkml:trace contextRef="#ctx0" brushRef="#br0" timeOffset="131028.7384">7572 12161 280,'0'0'283,"33"-80"-67,-24 55-42,-4 13-61,-3 5-41,1 7-3,2 2-43,4 23-23,1 14 3,0 15 20,-7 5-7,-3 8-7,0-7-4,0-4-8,5-8 4,6-10-3,2-9 0,-3-11-1,-2-7 1,-1-7 0,-2-4 3,1 0 3,4-10 4,6-16-2,5-10-4,0-5-5,2-2 1,0 4-1,-3 2 2,2 7-2,-7 11 3,-1 9 0,-5 7 2,-1 3-5,1 8 0,4 14 0,-2 5 3,0 6 0,-2-1-3,1-2 1,2-7-1,-1-7 1,2-4-2,-4-7 2,0-4 2,-2-1-3,1 0 1,2-4 3,5-17 0,5-8-2,0-4 1,-2-3-2,-1-1-1,-1 6 1,1 6-1,-3 9 0,-2 7 0,2 8 0,-1 1-5,1 8 0,4 15 1,-6 7 2,-1 1 1,-5 0 1,-1-5-1,1-6 0,-1-6-3,-2-6 0,-1-5 0,-2-3 1,0 0 3,0 0 4,0-9 2,3-11-1,6-8-5,5-7 0,5 0 1,2 1-1,5 9 0,-3 11-1,0 14 0,-3 0-2,-3 10-3,-2 17-1,-6 5 7,-3 5-1,-3-4-2,0-5 3,1-8-1,2-9 1,-3-4 0,0-5 0,-1-2 1,2 0 2,5-5 5,9-16-2,3-12-6,7-7 1,-5-1-1,-1-4 0,0-1 1,-5 9-2,-4 12 1,-8 13 0,-5 12 9,0 0 2,-11 29-9,-14 17-2,-5 14 29,9-2-16,18-3-12,3-10 3,31-8-2,17-6-2,9-11 0,14-8-11,6-9-8,0-3 4,-8-3-4,-14-12-6,-15 1-21,-13 2 0,-15 4-18,-12 4 6,0 4-51,-21 0-208,-16 4-31</inkml:trace>
  <inkml:trace contextRef="#ctx0" brushRef="#br0" timeOffset="134136.7295">10135 11862 740,'0'0'107,"0"0"-39,49-97-35,-46 75-10,-3 2 3,0 5 28,0 3-4,-9 7-21,-9 3-10,-7 2-19,-3 8 0,-3 23 0,-1 13 0,5 13 0,12 7 0,11 5-2,4-2 2,13-2 0,19-4 0,4-6-11,2-7-27,-10-9-7,-9-8-26,-15-11 21,-4-6 27,-21-10 23,-19-2 16,-2-2 63,3 0-37,11 0 3,12-2-9,8 1-1,8 0-19,1-1-12,31-4-4,18-2-6,19-1 4,7-3-14,2-5-26,-6-2-9,-4-3 2,-4-3 25,-13-3 13,-12-1 9,-14 1 2,-13 2 11,-11 3 18,-1 3 22,-3 5-9,-13 4-10,-3 5-2,-2 6-13,-3 0-14,6 11-3,3 10 0,8 1 0,7 3-2,0-3 2,7 0 0,18-6-4,7-3-12,8-7-8,5-6 5,0 0 6,-2 0 10,0-12 3,-6-3 0,-6-1 0,-5 4 3,-11 3 7,-6 4 19,-6 5-1,0 0-4,0 26-23,-2 21-1,-1 20 34,0 11 1,-1 4-20,-10-1-9,4-12-5,4-10 4,2-12-5,1-17-1,0-8 1,0-9 0,0-9-1,0-4 1,0 0-33,0-7-2,6-25-13,7-15-83,5-18-89,3-10 58,4-5 47,3 3-35,5 3 65,1 10 85,-2 12 146,-4 14 14,-13 11 29,-4 13-29,-10 6-53,-1 8-37,0 0-33,0 0-25,0 3-12,0 15-8,0 7 8,2 4 8,1 0-8,3 1 2,3-8-1,4-3 0,0-7-1,4-3 1,-2-7-1,3-2-4,1 0 3,2-15 1,0-9-2,3-4 4,-2-5 0,1 2-1,0 2-1,-2 7 1,-6 9 0,-4 8-1,-3 5 6,1 0-6,4 18 4,4 6-4,3 5 5,-2-1-2,1-4-3,1-4 0,0-5-1,1-5 1,-4-5-5,-1-5-2,-1 0 2,0-5 5,3-14-1,3-3 2,-1-3 0,2-4 0,3-1-1,0 2 0,-1 7 0,-7 8 3,-4 9-1,-4 4-2,0 0 3,1 11-3,2 7 2,3 7 3,0-1-4,6-2-1,2-5 2,3-7-1,3-8 2,-3-2 2,1 0 0,-3-14 0,0-5 4,-3-2-8,-2-2 0,-2-2 2,-3 4 5,-3 0 8,-2 10-2,-5 3 0,-2 7 3,-2 1-4,0 0-13,0 10-11,3 12-1,4 6 12,5 1 0,9-1 4,6-4-2,6-3 0,4-7-2,3-3-3,-2-6-12,-3-5 2,0 0 3,-4-4 4,1-14-2,-1-5 8,-6-4 0,0-5 1,-5-2 2,-2-1 1,-4 3-3,0 7-1,-5 7 7,-6 9-2,-3 8 3,0 1-8,-6 18-2,-15 19 0,-1 8 2,6 2 8,16-5-3,4-7-5,41-8 0,16-8 5,15-10-5,9-6-13,1-3-12,-5 0-4,-8-11-11,-16 1-6,-20 3-25,-19 4-105,-18 3-75,-13 0-139</inkml:trace>
  <inkml:trace contextRef="#ctx0" brushRef="#br0" timeOffset="135462.0318">2329 13366 846,'0'0'131,"0"0"-78,0 0-41,0 0-9,0 0-2,0 0 0,12-2 16,17 2 9,5 0 2,15 0-9,18 0 2,23 0 3,14 0-13,25-2-2,15-13-8,13 1 0,17-4 1,4 0-2,13 1 0,6-3 5,15-3-3,12 2-2,10 0 0,10 1 0,10 3 1,15-2 5,11 2-5,10 3 0,10 3 4,5 3 1,-2 2-2,-3 2-4,-9 4 0,-12 0 0,-20 0 2,-15 0-2,-22 0-2,-16 0 2,-12 0 5,-12-4-5,-6-5 3,0 0-2,1-4-2,1 2 2,-5 0 8,2 3-7,-7 3 7,-2 0-9,-4 4 2,-3 1 0,0 0 1,4 0 1,-1 0-2,1 7 8,-5 2-10,-2-2 1,-7-1-1,-6-2-4,-3-1 4,-9-2 4,-13-1-2,-13 0-2,-10 0 1,-8 0-1,-7 0 3,-5-8-3,-10 0-2,-9 3 2,-11 0 3,-8 1-3,-3 2 2,-4 2 12,-3-2-8,-6 2 3,-8 0-4,-1 0-3,-4 0 4,-5 0 2,1 0-3,-2 0-3,-2 0-1,0 0 1,0 0-2,0-6-22,0-4-43,5-8-89,4-7-252</inkml:trace>
  <inkml:trace contextRef="#ctx0" brushRef="#br0" timeOffset="135866.0438">13813 11839 1060,'0'0'72,"0"0"-23,0 0-28,0 0-7,0 0-1,0 0-13,-3-20-2,3 26-13,0 16-26,-8 11-2,-2 6-71,-2 8-98,-1 2-21,3 4 10,4-6 151,3-3 72,-1-7 30,1-7 94,-1-6-14,1-10-19,1-6 7,2-3-6,0-4-27,-1-1 15,1 0-5,0 0-36,0 0-24,0 0-15,1-1-8,15-12-142,7-5-121,5-6-25</inkml:trace>
  <inkml:trace contextRef="#ctx0" brushRef="#br0" timeOffset="136138.3374">14038 12037 740,'0'0'154,"0"0"-89,0 0-30,85-13-7,-45 8 36,2 4-24,4-1-13,-1 2-10,0 0-3,-8 0 6,-7 0-2,-6 0 5,-9 0-2,-6 0-3,-6 0-1,-3 0-3,0 0 1,0 0-2,0 0-12,0 0-1,-15 0-67,-7 0-104,-1 5-174,10-1-229</inkml:trace>
  <inkml:trace contextRef="#ctx0" brushRef="#br0" timeOffset="136296.4553">14447 12114 958,'0'0'85,"0"0"-59,0 0 3,0 0 5,0 0-23,0 0-11,-24-6-39,15 6-227,-3 0-146</inkml:trace>
  <inkml:trace contextRef="#ctx0" brushRef="#br0" timeOffset="137464.9901">10893 14569 769,'0'0'99,"0"0"-46,-69-92-27,28 76 16,-4 6 16,-3 6-14,3 4-13,5 6-13,13 18-7,9 13-4,12 8-1,6 17-2,5 12 1,23 10 3,13 1-2,9 0-4,5-10-1,-1-12-2,-6-7 0,-15-12-16,-13-5-4,-15-13 6,-5-9 11,-18-7 1,-20-6 3,-9-4 22,-4 0 3,4-12 0,6-5 29,11-3-17,11 2-10,12-1-12,7-1 1,3-3-16,28-2-6,15-2-9,9 4-63,4 2-65,-1-2-206</inkml:trace>
  <inkml:trace contextRef="#ctx0" brushRef="#br0" timeOffset="137981.688">11297 14680 645,'0'0'112,"0"0"-38,0 0-57,0 0 16,0 0 36,91-68 0,-83 61-35,-5 1-8,-3-2 9,0 0-3,0 0-2,-15-3-10,-9 0-9,-6 4-8,0 0 2,2 4 9,6 3 3,11 0 8,5 0-3,6 10-22,0 17-2,0 15 2,0 8 3,0 8-1,4 8-1,1 4 1,-5 0-2,0-2 0,0-8 1,0-9 2,0-7 3,0-9-1,3-6 0,6-11 2,0-5 0,5-8-4,6-3 1,6-2 3,5 0-3,5-14-4,3-3-70,4-2-44,-3-8-140,-1 1-313</inkml:trace>
  <inkml:trace contextRef="#ctx0" brushRef="#br0" timeOffset="138408.7818">11705 14797 553,'0'0'518,"0"0"-416,0 0-37,0 0-31,0 0-29,0 0-3,-16 32-2,26 5 11,-3 4-3,-1-2-5,0-6-3,-3-7 1,-3-7 2,0-6-3,0-9 2,0-2 0,0-2 2,0 0 4,0 0 11,0-8 14,0-9-12,0-13-17,0-4-1,6-12-3,13 0-1,4 3 0,4 8 2,-2 11 0,-4 8 3,-9 11 7,0 5 6,0 0-8,1 11-7,3 15 2,-2 10 0,-2 6-2,-5-3-1,-2 3 1,-2-5-2,-2-5-4,1-2-49,-1-6-30,4-8-83,2-8-165,1-8-371</inkml:trace>
  <inkml:trace contextRef="#ctx0" brushRef="#br0" timeOffset="138768.2968">12075 14573 848,'0'0'183,"0"0"-109,0 0-16,0 0-17,0 0-18,0 0 5,100-51-1,-72 51-11,-4 0 1,0 0-1,-4 2 2,-1 14-3,-3 5-5,-3 7 5,-1 5-3,-7 10 7,-2 13-10,-3 9-2,0 7-4,0 1 2,0-6-4,7-4-2,7-8 1,2-8-3,-1-8-7,-6-9 0,-8-10-1,-1-7 3,-4-3-4,-19-5 6,-6-2-5,-3-3-36,4 0-66,6-14-126,16-19-430</inkml:trace>
  <inkml:trace contextRef="#ctx0" brushRef="#br0" timeOffset="139107.7164">13010 14781 748,'0'0'264,"0"0"-176,0 0-34,0 0 3,0 0 7,0 0-39,27-27-22,5 21-3,7 5-19,-4 1-107,-11 0-173,-14 14-355</inkml:trace>
  <inkml:trace contextRef="#ctx0" brushRef="#br0" timeOffset="139234.7352">13027 14955 765,'0'0'274,"0"0"-204,0 0-33,0 0-1,0 0 3,0 0-25,91-9-14,-36 4-20,-3 0-126,-7-2-303</inkml:trace>
  <inkml:trace contextRef="#ctx0" brushRef="#br0" timeOffset="140279.6599">14848 14150 684,'0'0'164,"0"0"-74,0 0-39,0 0 19,0 0-20,0 0-12,-12-9-29,12 30-9,0 16 0,0 17 6,0 9 26,0 3-17,0-5-10,0-7 5,0-8-5,0-6 0,0-11 2,3-9-4,-3-9 3,0-7-1,0-3-3,0-1 1,0 0-1,0 0-2,0 0-40,0 0-64,6-4-254</inkml:trace>
  <inkml:trace contextRef="#ctx0" brushRef="#br0" timeOffset="140816.4348">16219 14241 1125,'0'0'46,"0"0"-27,0 0-15,0 0 1,0 0 6,0 0-10,-19-5 1,24 43-2,11 2 3,-6-2 0,2-4-3,-5-6 0,-3-8-2,-3-7 2,-1-5-1,0-4 0,0-4 1,0 0 2,0 0 11,0-8 38,-6-13-28,1-7-15,5-8-7,0-2 5,17-1 1,13 2-4,4 7-3,-1 10 5,-2 12 4,-4 8 3,-1 3-8,0 22-4,0 11 1,-7 6-1,1 3 4,-4-3 1,-1-3-5,-4-6-1,2-5 1,-6-5 1,1-6-1,-4-4-34,-1-4-49,3-6-65,0-3-160,8-6-214</inkml:trace>
  <inkml:trace contextRef="#ctx0" brushRef="#br0" timeOffset="141006.7518">16861 14291 560,'0'0'558,"0"0"-504,0 0-40,0 0 11,0 0 8,0 0-20,-2-7-13,36 7-26,8 0-120,-3 3-239</inkml:trace>
  <inkml:trace contextRef="#ctx0" brushRef="#br0" timeOffset="141153.057">16900 14406 1005,'0'0'157,"0"0"-131,0 0-3,0 0 3,0 0-20,100 0-6,-17-3-55,6-3-45,2-4-140,-9-5-87</inkml:trace>
  <inkml:trace contextRef="#ctx0" brushRef="#br0" timeOffset="141447.5863">17601 14228 435,'0'0'387,"0"0"-175,0 0-109,0 0-34,0 0-19,0 0-38,-48 8-7,29 28 5,7 3 0,4-1-4,5 0-2,3-5 0,0-6-4,11-2 3,8-10-2,5-5-1,6-8 2,4-2 3,-3-9 3,-1-12-1,-6-5 4,-6-6 8,-7-5 12,-9 0-3,-2-2-16,-1 6-12,-19 7 0,-11 6-4,-15 13-10,-12 7-47,-15 9-58,-11 19-66,-3 3-203</inkml:trace>
  <inkml:trace contextRef="#ctx0" brushRef="#br0" timeOffset="142564.4496">14062 14182 216,'0'0'318,"0"0"-251,84-85-40,-49 52 11,-2-2 20,-5 1 29,-7 5-30,-7 6-26,-11 3 2,-3 6 17,-12 4-7,-17 10-20,-11 0-2,-8 23-8,-7 20 1,2 21 1,0 19-1,8 21 3,11 21-3,9 13 12,16 15-6,9 1-14,0-7-4,14-9 1,5-20 0,-3-20-3,0-16 0,-3-18 1,-6-18-1,-3-16 0,-2-9 4,-1-10-4,3-3 0,6-3 0,6 3 0,12 4 4,10 4-3,7 3 2,2 8-1,-5 7-2,-10 10-1,-15 15 0,-17 20-1,-6 12 2,-35 18 3,-17 0-2,-8-2 10,-6-3 11,8-8 14,12-6 2,14-11-20,16-4-4,15-8-11,7-10-3,1-6 1,27-11-2,14-6-6,23-12-78,18-18-46,13-4-193</inkml:trace>
  <inkml:trace contextRef="#ctx0" brushRef="#br0" timeOffset="143395.1535">15015 15912 659,'0'0'147,"0"0"-91,0 0 10,0 0 16,0 0-37,0 0-6,0-60-14,-1 60-1,-5 0-9,-5 11-9,-5 20-5,-11 12 7,-1 3 21,1 1-16,3-6-7,9-4-1,5-3-1,7-2-2,3-1 4,3 0-4,21-3-1,4-2 4,8-8-3,1-5 3,3-9-2,-3-4-3,2-2-6,-4-19-1,-7-8 7,-7-7 5,-14-8 3,-7-3-1,0-7 10,-20 0 7,-8 2-1,-7 9-6,1 6-6,-1 12-9,2 12-2,1 10-1,2 3-35,6 19-88,13 15-90,11-1-223</inkml:trace>
  <inkml:trace contextRef="#ctx0" brushRef="#br0" timeOffset="144004.522">16752 15979 900,'0'0'197,"0"0"-143,0 0-44,0 0-10,0 0 2,0 0 7,-25 83 17,23-52-17,2 0-7,0-3 2,0-9-3,-1-5-1,1-6 0,-2-3 0,2-5 2,0 0 2,0 0 7,0-11 22,0-16 6,0-10-30,0-7-4,11-6-5,12 0 0,1 8-1,1 9 4,-5 13 3,-4 13 21,-2 7-6,2 4-16,5 24-2,2 11 5,0 6-1,0 4 0,0-2-7,-3-3 0,-1-3 0,-3-4-9,-2-4-57,-5-4-55,-1-12-115,1-14-277</inkml:trace>
  <inkml:trace contextRef="#ctx0" brushRef="#br0" timeOffset="144209.7943">17311 15940 1089,'0'0'72,"0"0"-37,0 0-11,0 0 22,0 0-29,0 0-17,82-46-10,-35 46-75,-3 6-134,-14 6-238</inkml:trace>
  <inkml:trace contextRef="#ctx0" brushRef="#br0" timeOffset="144349.4539">17351 16113 860,'0'0'240,"0"0"-225,0 0-9,84 0 3,-14 0-1,8 0-3,1 0-5,-6-2-151,-12-8-325</inkml:trace>
  <inkml:trace contextRef="#ctx0" brushRef="#br0" timeOffset="144631.6492">17450 15830 972,'0'0'106,"0"0"-59,0 0 19,0 0 4,0 0-14,0 0-6,34-64-33,-26 78-15,3 14 15,0 15 25,-3 8-15,-7 5-16,1 6-7,-2-3-2,3-4-1,5 2-1,5-9-17,6-4-54,8-9-40,16-13-28,11-13-188,7-9-262</inkml:trace>
  <inkml:trace contextRef="#ctx0" brushRef="#br0" timeOffset="144964.298">18181 15856 531,'0'0'528,"0"0"-434,0 0 14,0 0-33,0 0-45,0 0-28,-28 9 0,13 36 12,3 7 12,7-2-19,5-7-3,0-5-4,18-5 0,11-7 0,7-5 2,8-7 0,3-11-2,-1-3 1,-5-6 4,-6-18-4,-10-10 7,-7-8 2,-12-8-7,-6-1 7,-2 2 5,-23 8-3,-18 7-12,-14 12-3,-22 12-2,-16 10-50,-10 10-66,1 21-117,13 0-257</inkml:trace>
  <inkml:trace contextRef="#ctx0" brushRef="#br0" timeOffset="160882.8693">9974 15052 423,'0'0'240,"0"0"-158,0 0-48,0 0 29,0 0-7,0 0 17,0 0-22,0 0-17,-5-50-11,5 50-15,0 0 0,0 0-2,0 0 6,-9 3-11,-11 19 6,-16 9 20,-16 7-9,-11 0-11,0-3-4,5-5 1,9-6-1,9-4 4,7-4-1,6 0 3,6-4-8,5-1 4,10-5-5,3-2 0,3-3-3,0 0-5,0 1-31,6-2-37,20 0-63,18 0-61,12-25-93</inkml:trace>
  <inkml:trace contextRef="#ctx0" brushRef="#br0" timeOffset="161159.9476">10173 15079 435,'0'0'451,"0"0"-341,0 0-85,0 0-16,0 0 13,-99 42 8,56-8-1,-3 4-11,4 2-8,0 0 0,0-3 1,5-1-5,-1-3-4,6-5 1,3-5-3,7-5 1,8-8 0,3-3-1,3-1 0,2-4-30,-3-2-44,-1 0-123,2-7-65,2-13-314</inkml:trace>
  <inkml:trace contextRef="#ctx0" brushRef="#br0" timeOffset="161529.5403">9558 15166 796,'0'0'216,"0"0"-146,0 0-53,0 0-4,0 0 8,0 0-3,-23 50 18,12-11 12,-5 2-18,-4 1-13,-4 1-4,0-2 4,0-5-1,6-4-10,11-10-3,5-5 0,2-2-2,2-2 4,15 0-4,9-3 0,11-2-1,11 1 8,7-4-5,3-1 0,0 1-2,-4-1 0,-9-1-1,-8 2 2,-10-3-4,-12 2-1,-9-3-15,-6 2-13,0-1-2,0 4 2,-6 7-14,-15 5 3,-6 8-61,-3 1-128,4-4-78</inkml:trace>
  <inkml:trace contextRef="#ctx0" brushRef="#br0" timeOffset="175143.1491">2249 17001 429,'0'0'163,"0"0"-102,0 0-48,0 0-8,0 0 3,0 0 30,0 0 26,-81 18-6,81-18 15,0 1-26,0-1-23,0 0-2,0 0-7,0 0-4,0 0-1,0 0-1,0 0-6,0 0 1,0 0-3,0 0 1,0 0-2,0 0-1,14 0 1,8 0 0,11 0 6,9 0-3,5 0-2,7 0 1,6 0-1,7 0-1,7 0 0,7 0 0,1 0-2,3 3-2,-3 0 2,5 1-7,1-1-11,3 0 11,1-3-11,1 0 10,-2 0-9,-3 0 15,-3 0-23,-2 0 21,-2-6 6,-1 2 1,-5 1-1,-6 0 2,-4 3-2,-4-1 0,-2 1 3,5-1 4,1 1-3,-2 0-2,4 0 0,-1 0-3,1 0 2,2 0 1,2 0-2,-2 0 0,-3 0-1,-1 0-2,-2 0 3,-2 0 5,0 0-2,-1 5 2,0-5 0,-4 4-2,1-4-3,1 3 2,6 0 14,3 0-8,4 3 5,3-2 3,-1 2-10,2-4 3,-1 0-8,1-2 1,-2 0-2,0 0 4,-8 0-3,3 0 1,-4 0-2,2 0 0,-1 0 1,-2 0-1,-2 0 1,-8-4 1,2 2 0,-2 1 0,1 1 6,4 0-3,-2 0 0,2 0-3,0 0 1,5 0 0,-4 0-2,4 0 1,1 1 1,0-1-3,2 0 3,-1 0 0,-2 0 2,4 0-3,-3 0 0,1 0 3,-8 0-5,-7 0 0,-2 0 0,-9-4 5,-1 0 5,-5-2 0,-3 1 7,-6 3-2,-5-1 2,-4 1-7,-4 1 1,-5 1-2,-3 0 1,-3 0-7,0 0 2,0 0-3,0 0-2,-5 0-19,-19 0-67,-15 0-93,-16-10-267</inkml:trace>
  <inkml:trace contextRef="#ctx0" brushRef="#br0" timeOffset="176539.0263">5037 14553 622,'0'0'80,"0"0"13,0 0-48,0 0 21,0 0-6,0 0 1,-24-62-33,23 62-14,1 0-9,0 0 2,0 0 1,-2 0 1,2 0-4,-1 0 1,-1 2-2,1 10-4,-5 3 5,3 6-3,-3 4 0,3 6 3,-2 2-3,1 1 1,1 1 0,1 5-2,2 5 0,0 10 2,0 3-3,0 1 0,0-1 0,0-7 0,2-4 2,2 0-2,-1 0 1,-1 1-1,1 0 0,0 2 0,0-4 2,-2 0-2,1 1 0,0-2 0,-1 2-1,2-1 2,-2-2-2,1-1 3,-1 0-3,2-4 1,-3-3-1,2-1 1,-1 0 4,-1-3-4,0 1 0,0 2 0,0-2 0,0 1 0,0-3 1,0-2 0,0 1-1,0-1 0,0-1 0,0 0 1,0-1-1,0-3 1,0 2 0,0-3-1,0 3 3,0-1-3,0 3 0,0-2 4,0 0-4,0 1 0,0 0 1,0-2 0,0-1 0,0 0 0,0-1-1,0-2 1,0 0 0,0-1-1,0-3 1,0 3-3,0 0 5,0-4-2,0 1-1,2-4 1,-1 0 0,1 0-2,-1-4 2,-1 2-1,0-1 2,0 0 0,0 1 0,0-1-1,0-2 4,0 2-3,0-3-1,0-2 0,0-1 0,0 0 0,2-4 1,-2 0 2,3 0-2,-2 0 4,2 0-1,3-6-5,2-6-34,2-2-46,2 2-22,0 0-19,0 2-39,0-4-23,-3 3-117</inkml:trace>
  <inkml:trace contextRef="#ctx0" brushRef="#br0" timeOffset="177394.6809">5085 14509 249,'0'0'231,"0"0"-165,0 0-18,0 0 4,0 0 32,0 0-22,0 0-19,-94 17-6,66 0 15,-4 4-14,-2 4-5,4 2-1,-1-2-11,7-1-9,4-2-2,6-7-2,5-2-3,4-4-2,2-4-1,3-4 0,0-1-2,0 0 1,0 0 1,8-3 2,11-20 3,3-10 0,4-6-4,2-4 5,-4 0 1,0-1-6,-3 4 2,0 8 10,-6 6 3,1 11-4,-10 6 4,0 8 6,0 1-24,1 0-2,4 14 2,5 9 0,1 4 2,0 3-1,6 5-1,-1-2-1,5 3-46,0-1-36,0-6-125,-9-2-123</inkml:trace>
  <inkml:trace contextRef="#ctx0" brushRef="#br0" timeOffset="178600.6705">4940 15337 535,'0'0'96,"0"0"-53,0 0 4,0 0 38,0 0-11,0 0-35,-34-5-27,34 5-11,0 1 6,0 7 13,0 0-8,8-2-6,2-2 0,2-2-2,-2-2 3,4 0-5,-1 0 4,-1-12-2,-3 0 2,-3-3-4,-2-1 1,-4-1 4,0 1 1,0 4 7,-9 3-3,-3 0 5,-2 6-8,0 3 0,-1 0-4,0 1-3,2 15 1,-2 6-3,6 1 3,1 4-3,4-1 5,4-2-3,0-2-1,12-5 0,6-1 1,4-4 0,2-6-1,0-4-1,-3-2 0,-2 0 0,-3-6 0,-5-9 0,-3-3 4,-7 0-1,-1 0-1,0-2 2,-3 4 4,-12 2-1,2 3-2,-2 2 5,0 5-5,3 4-1,-1 0-3,1 0-1,-2 10-1,4 5 1,1 4-3,0 6 3,3 0 0,5 0 0,1-1 0,0-2 0,8-5-1,6-3 0,5-4 0,-2-6 2,0-4-2,0 0 3,-1 0-2,-1-14 3,2-3 1,-5-6-2,-2 0 0,-6 0 1,-4-1-1,0 1 1,-4 3-3,-12-1 4,-3 6-1,-1 3 0,-1 7 2,4 3 3,0 2-8,3 0 2,1 7-2,2 9 0,2 4-1,2 2 1,4 3-2,3-3-1,0 0 3,12-3 0,4-5 0,5-4 0,-1-6-2,-1-4-7,-1 0 1,-6 0 5,-2-14 2,-1-5 1,-3 0 1,-2-4 2,-4 3-2,0-1-1,0 0 1,-2 6-1,-3 2 0,-1 8-2,0 3-38,-1 2-89,-2 0-200,-3 7-304</inkml:trace>
  <inkml:trace contextRef="#ctx0" brushRef="#br0" timeOffset="180383.5907">4479 15255 498,'0'0'112,"0"0"-34,0 0 22,0 0-20,0 0 11,0 0-15,-18-82-21,18 74-20,0 1-12,0 1 5,0 3-1,0 1 6,0 2-12,0 0-11,0 0-10,0 16-4,0 21 4,0 18 3,0 14 8,-6 5-3,-5-4-6,0-5-1,3-10 0,1-6 0,-1-7-1,4-12 3,0-8-3,1-10 1,1-4 0,2-7 1,0-1-1,0 0 0,0 0-1,0-4-11,0-15-45,0-4-47,0-3-140,0-2-118</inkml:trace>
  <inkml:trace contextRef="#ctx0" brushRef="#br0" timeOffset="182349.0312">4980 16758 313,'0'0'215,"0"0"-143,0 0-34,0 0 11,0 0 10,0 0 20,3-38-20,-3 36-3,0 2-14,0 0-12,0 0-17,0 0-11,0 0-2,0 0-5,0 0-1,0 2 6,0 11 3,0 2 6,0 8 1,0 5 4,0 2-4,0 3-4,0 0 0,8-4-1,4-3-4,-3-5 4,0-2-3,-2-7 0,-1-2-2,-3-2 1,-3-4-1,0-1 3,0 0-1,0-2 1,0 2-1,0 0 1,0 0 0,0-1 2,0-2-4,0 0-1,0 1 1,0-1 0,0 1-1,0-1 0,0 0 1,0 0-1,0 2 0,0 0 0,0-2 0,0 0 0,0 0 0,0 0 2,0 0-2,0 0 2,0 0-1,0 0 1,0 0-1,0 0 2,0 0-2,0 0 0,0 0 1,0 0-2,0 0-10,0 0-29,0-4-63,-3-6-81,-3-1 45,3-3 76,-1-2-6,4 2 42,-3-4 22,0 1 4,0-3 10,-2 2 31,2 3 23,2 1-8,1 4 30,0 4-7,0 3-13,0 1-9,-3 2-10,3 0-18,0 0-20,0 2-9,0 15 1,0 7 10,0 4 11,0 1-11,0 2-3,0-3-2,0-1-1,0-5 2,0-3-6,0-3 1,0-3 0,0-2-1,0-9-1,0 2 0,0-4 1,3 0 1,-3 0 6,0 0-3,0 0 3,0-11-2,0-5-6,0 1-26,0-2-33,0 3-74,-3 2-113,-6 2-202</inkml:trace>
  <inkml:trace contextRef="#ctx0" brushRef="#br0" timeOffset="183880.3624">6144 16997 421,'0'0'127,"0"0"-60,0 0-29,0 0 6,0 0 5,0 0 8,0-7-23,0 7-10,0-3-4,0 3 7,0 0 3,-3-4-16,-3 2 4,2 1-3,-4 0-13,-1 1 6,-4 0 11,1 0-14,-1 2-3,1 8 1,1 1 5,4 4 1,1-2 2,3 1-3,3-2 3,0-1-1,0-2-8,0-4 4,4 1 0,5-5-5,2 1 1,1-2 1,2 0 0,0 0 0,1-6 3,-2-10-3,-4 2 0,-3-6-2,-3 4 8,-3-3-5,0 4 11,-6 2-3,-6 4 6,2 3-4,-2 4-1,3 2-3,0 0-6,-3 2-4,3 12-3,3 3 0,2-3 1,4 3 1,0-2 1,7-2-1,11-3 1,-3-4 1,3-4 0,-5-2 0,-1 0 1,-3 0-2,0-10 2,-4-4-2,-1-2 8,-2 1-7,-2 3 6,0-1-4,0 6-3,0 1 0,0 6-24,0 0-54,0 2-205,10 8-231</inkml:trace>
  <inkml:trace contextRef="#ctx0" brushRef="#br0" timeOffset="184628.2124">7114 17011 5,'0'0'601,"0"0"-491,0 0-37,0 0-23,-82-34 18,67 30-1,3 4-38,-1 0 1,4 0-13,1 0-5,2 7-5,2 6-6,2 3 11,2 1-10,0-1 1,6-2-3,11-2 0,-1-1-1,2-4 2,1-6-1,-4-1 2,0 0 2,-1-7-1,-4-11 0,-1 0 5,-3-2-4,-5 2 0,-1 5 4,0 3 4,0 4 3,0-1 5,-7 5-7,-2 1-5,0 1-7,-1 0 0,-5 1-2,1 10 2,0 1-1,3 1 0,8-2-1,3 0 1,0 2-1,3-2-2,18 6-13,12 0-74,12-8-248</inkml:trace>
  <inkml:trace contextRef="#ctx0" brushRef="#br0" timeOffset="185550.5091">8055 17023 400,'0'0'158,"0"0"-81,0 0-6,0 0 7,0 0-25,0 0-19,-58 31-22,58-25-1,0 1-7,5-2-1,8-1 3,2-3-1,2-1 2,-3 0-5,-2 0 2,-3-5 0,-3-5 0,-6-3 6,0 0 17,0 1 27,-13 1-24,-4 2-13,-2 2 3,2 3-4,1 4-2,1 0 0,2 5-5,2 10-4,2 6-2,5 1 0,4 2-3,0-2-1,7-1 0,7-9-1,2-4 0,-1-5 1,1-3 1,-2 0 1,-2-10 3,-2-8 4,-5-3 4,-4 0 6,-1-1 11,0 2-3,0 6 2,-1 5-14,-8 2-6,-3 4-8,0 1 0,-3 2-18,-3 3-63,-3 14-28,3 0-167,2-5-152</inkml:trace>
  <inkml:trace contextRef="#ctx0" brushRef="#br0" timeOffset="187313.6669">3814 17070 381,'0'0'117,"0"0"-80,0 0-6,0 0 26,0 0 30,0 0-4,-6-8-40,6 8-29,-2 11-11,2 9 32,0 10 17,0-7-21,0-2-17,3-4-1,8-6-2,2-4-2,-1-5 2,-3-2-9,3 0 4,-2-12 1,-2-10-1,-2-3 1,-2-2 1,-4 1 6,0 0 7,-13 4-5,-1 5-6,0 8 3,0 4-5,-1 5-4,2 0-2,1 10-2,3 7 0,3 2 0,6 1-1,0-4-2,3 1 2,16-6 0,0-5-14,3-4-29,-2-2-50,-6 0-41,-11-2-83,-3-4-152</inkml:trace>
  <inkml:trace contextRef="#ctx0" brushRef="#br0" timeOffset="188006.0745">2740 17062 344,'0'0'248,"0"0"-146,0 0-2,0 0-33,0 0 1,0 0 16,7-54-33,-7 54-22,0 0-3,0 0-26,0 4 0,0 10-1,0 3 1,0 2 1,2-1-1,8-1 2,2-2-1,1-4-1,-4-8-6,0-3-13,-3 0 10,-1-1 9,-5-12 3,0-6 1,0 0 3,0 1 6,-9 5-9,-6 0 4,-3 6 1,4-1-3,3 4 6,2 2-5,4 2-6,-1 4-1,0 17-12,-1 9-76,1 3-179,3-11-228</inkml:trace>
  <inkml:trace contextRef="#ctx0" brushRef="#br0" timeOffset="188709.7929">2152 17013 313,'0'0'155,"0"0"-96,0 0-33,0 0 34,0 0 15,0 0 8,-42-59-28,32 53-2,2-2-7,-4 4 9,2 2-8,-4 2-15,-2 0-6,1 0-5,0 9-9,3 2-10,6-1-1,3 0 1,3-3-2,0-1 5,8 0-5,5-1 0,5-4-3,-1-1-1,-1 0 2,-6 0-3,-1-2 5,-6-8 2,-3 0 1,0-5 0,0 3-2,0 0 7,-10 4-4,-2 4 1,1 2 2,-2 2 6,4 0-9,0 0-2,-1 7-2,2 4-1,2 1 0,3 1 1,3-3-3,0 0-3,6 0-28,15-3-49,12-3-74,1-4-79,5 0-285</inkml:trace>
  <inkml:trace contextRef="#ctx0" brushRef="#br0" timeOffset="189851.4419">8079 17068 323,'0'0'209,"0"0"-160,0 0-27,0 0 32,0 0 57,0 0-17,-4 0-21,4 0-16,0 0-3,0 0-13,0 0-14,0 0-12,18 0-12,16-1-3,22-4 0,13 2 0,15 0-1,5 3 1,7 0 0,-4 0 0,-1 0-6,-3 0-17,-7 0-23,-7 0-1,-9 0 11,-17 0 21,-10 0 10,-9 0 4,-13 0 1,-7-2 4,-6-3 6,-1-2 10,-2-1-8,0 3-12,0-1-16,0 1-86,0 0-99,0 1-110</inkml:trace>
  <inkml:trace contextRef="#ctx0" brushRef="#br0" timeOffset="190121.0058">9118 16922 429,'0'0'216,"0"0"-68,0 0-69,0 0 28,0 0-25,0 0-24,-66-25-23,66 25-22,0 0-13,15 8-9,6 11 9,10 5 4,5-1-1,-1-1-1,-6-2-2,-5-3 1,-8-3-4,-7-4 4,-9-5-1,0 0 0,-12 4 4,-25 8-4,-18 6-8,-20 9-73,-19-3-204,-16-2-460</inkml:trace>
  <inkml:trace contextRef="#ctx0" brushRef="#br0" timeOffset="190660.9543">6217 17571 279,'0'0'220,"0"0"-118,0 0 42,0 0-21,0 0 18,0 0-60,-34-61-20,32 61-22,1 0-16,1 0-15,-2 8-8,-1 12-6,2 7 6,-3 3 2,1 2 2,3 5-4,0-3-6,0 1-59,8-4-77,17-8-174,10-11-203</inkml:trace>
  <inkml:trace contextRef="#ctx0" brushRef="#br0" timeOffset="190976.7779">6820 17595 1052,'0'0'78,"0"0"-37,0 0-15,0 0-18,0 0-5,0 0 3,103 17-6,-91 19 3,-12 5-3,0-1 0,-15-5 5,-9-2-5,0-10 8,6-4-7,8-9 7,9-7-4,1-1-2,3-2-2,22 0 5,18 0-9,12-11 4,17-3-73,4-4-110,1-4-191</inkml:trace>
  <inkml:trace contextRef="#ctx0" brushRef="#br0" timeOffset="191364.9915">7945 17561 1085,'0'0'27,"0"0"-10,0 0-13,0 0 16,0 0-2,0 0-15,110-52-3,-59 52-1,-6 0 1,-15 0 0,-15 7-1,-12 11-3,-3 3 4,0 5 5,-8 5-3,2-3 5,6-1-6,0-3 1,8-2 1,12-5 2,0-1-5,1-3 2,-5-2-2,-5-1 1,-5-3-2,-6 5-2,0 4-42,-20 2-77,-21 1-171,-19-3-417</inkml:trace>
  <inkml:trace contextRef="#ctx0" brushRef="#br0" timeOffset="192161.2454">3544 17859 608,'0'0'188,"0"0"-119,0 0-12,0 0 5,0 0-25,0 0-27,41-4-10,-12-1 0,5 4-24,5-6-99,-2 0-90,2-3-132</inkml:trace>
  <inkml:trace contextRef="#ctx0" brushRef="#br0" timeOffset="192324.9318">3899 17720 635,'0'0'194,"0"0"-66,0 0-24,0 0-39,0 0-31,0 0-28,-33 13-4,45 18 0,0 4 4,0 5-6,-5 2-1,-4 8-48,-3-2-171,0-7-207</inkml:trace>
  <inkml:trace contextRef="#ctx0" brushRef="#br0" timeOffset="192737.0082">2240 17931 739,'0'0'194,"0"0"-125,0 0-58,0 0 3,0 0 5,0 0-9,73-19-10,-24 8-41,2-1-130,-8-1-65,-4-4-135</inkml:trace>
  <inkml:trace contextRef="#ctx0" brushRef="#br0" timeOffset="192939.6123">2517 17781 521,'0'0'236,"0"0"-154,0 0-33,0 0-47,0 0 11,0 0 25,87 42-19,-74-16-15,-10-2 0,-3 0-1,0-6 7,-4-4 5,1-8-4,3-6-3,0 0 9,6 0 8,21-9-23,10-9-2,9-4-29,2-2-122,-5 5-108</inkml:trace>
  <inkml:trace contextRef="#ctx0" brushRef="#br0" timeOffset="193450.8389">1282 17656 595,'0'0'62,"0"0"8,0 0-18,0 0-35,0 0 24,21-72 22,-9 67-17,-6 1-10,-3 4-1,-2 0-2,-1 0-3,0 0-16,0 0-8,3 0-6,6 0 0,6 0-1,9 4-8,6-4-75,12 0-41,7-10-110,-3-11-72</inkml:trace>
  <inkml:trace contextRef="#ctx0" brushRef="#br0" timeOffset="193788.4822">1625 17440 572,'0'0'131,"0"0"-50,0 0-14,0 0-11,0 0 5,0 0-11,5-71-26,5 65-16,3 1-5,-5 1-1,-2 2 3,-3 2 1,-3 0-4,0 0-2,0 9 3,0 7 7,12 7-3,1 3-2,5 3-1,6 3-2,0 3-1,0-3 0,-2 1-1,-4-6 1,-3-4 0,-6-4-1,-3-5 1,-6-5 0,0-4 0,0-2 0,0 3 3,0 5-3,-6 2-1,-2 3-126,4-3-172</inkml:trace>
  <inkml:trace contextRef="#ctx0" brushRef="#br0" timeOffset="196733.343">4964 15656 201,'0'0'73,"0"0"-46,0 0-9,0 0 53,0 0-19,0 0-3,0 0-18,-18-10-4,18 10 9,0 0-4,0 0 13,0 0 7,0 0-5,0-1-6,0 1-6,-3 0-8,3 0 1,0 0-4,0 0-13,0 0-6,0 0-5,0 0-3,0 0 0,0 0-1,0 0 1,0 0-5,0-2-1,0 2 3,0 0 6,0 0 1,0 0-1,0-3 4,0-1 4,0-2-1,0-1-7,3-5-1,5 2-5,1 0 3,-3 3 2,-2 4 1,-4 2 0,0 1 3,0 0-2,0 0-1,0 3 0,0 7 6,0-1 3,0 1-6,0 1 1,0-3 5,0 2 4,0 3 5,0-1-3,0 1 2,-4 2-2,2 0-6,1 1-4,-2 0 3,3 1-6,-2-3 2,2 1 0,0 3-1,0 1 0,0 5 1,0 0-4,0 2 1,0-1 3,0 3-3,0 2 0,0 4 1,0-2 0,5-2 0,-2-2-1,1-2-1,-4-2 1,0 2 0,0-1 1,0 0 2,0 0-3,0 0-1,-6 2 3,5 0-2,-1 0-1,2-1 2,0 0-1,0-3 2,0 1-3,0-4 1,0 0 2,0 0-3,3-1 2,-1 2 4,2-5-5,-3 3 4,1-3-3,1 1-1,0-3-1,-2-1 1,1 2 4,-2 1-5,0 1 6,0-3-4,0 2 0,0-1-2,3 4 1,-3-1 1,0 1 0,0-1-2,3 1 1,0-5-2,-2 1 4,1-5-3,-2 1 1,2-2-1,-2-1 1,1 1-1,-1-1 0,3 2 0,-2-2 0,1 2-1,-1-3 1,2-1 0,-1-3 3,-2 0-3,1-3 1,-1 0 2,2 0-2,-2 0 4,0 0 3,1-3 5,1-11-2,1 0-9,1-5-2,1 1 0,2 0 0,-2-1-1,-1 2-2,-1 2 1,0-3-2,0-1 3,-3-1 0,0-1 1,0-1 0,0-4 0,0-4 0,0-4 0,0-6-1,-3-5-3,-2-5 2,0-2 2,-3-3-6,1 3 2,-1 2 2,2 4 2,3 7-1,-1-1 2,1 1-2,-1 5 1,0-2 0,3 2 0,1 2 0,0 3 0,0 3 0,0 6 0,0 5 0,0 7 0,0 0-1,0 4 1,0-1 0,0 1 0,0 1 0,0 0 0,0 0 0,0 0 1,0 0-1,0 0-1,0 0 1,0 0 1,0 2-1,0-1 0,0 2 0,0 0 0,0 0-1,0 0-2,0 0-1,0 0 0,0 0 1,0 0 2,0 0 0,0 0-1,0 12 1,0 7 1,5 8 1,2 7 0,-3 10-1,2 2 0,-3 5 0,3 0 0,-1-4 0,2-1 0,-2 4 0,-1 0 0,1 5 0,-2 3 1,-3-2 0,1 0-1,1-4 2,1-4-2,4-4 2,2-3-1,3-3-2,1-7 2,1 2 1,-1-4-1,1-6-1,-4-3 0,-3-7 1,-2-5-1,-4-2 0,1-2 1,-1-4 0,-1 0-1,0 0 1,0 0 2,0 0 6,0 0-8,0-6-1,0-6-17,-1 0-39,-5 0-125,-4-2-151</inkml:trace>
  <inkml:trace contextRef="#ctx0" brushRef="#br0" timeOffset="198422.6662">5830 13708 844,'0'0'109,"0"0"-75,0 0 6,0 0 6,0 0-3,0 0-23,-80-22-16,77 57-4,3 10 4,0 5-4,5-1 1,13 0-1,12-3 0,1-4-5,0-4-12,-4-4-10,-9-9-1,-12-5 4,-6-6 4,-8-7 20,-24 0 7,-7-2 3,-7-2-4,2-3 2,7 0 11,13 0-2,9 0 3,11 0-9,4-6 1,9-8-11,19-6-1,10-5-10,12-1-37,1 2-82,0 0-104,1-3-120</inkml:trace>
  <inkml:trace contextRef="#ctx0" brushRef="#br0" timeOffset="199046.4865">6200 13682 585,'0'0'162,"0"0"-31,0 0-32,0 0-8,0 0-56,0 0-11,-47-24-24,44 49 3,0 8-2,3 3 1,0 1-1,0-6 1,17-3-2,3-5 0,6-5-13,5-6-71,3-7-55,4-5 7,-1 0 5,-2-5 21,-7-15 47,-7-4 59,-9-5 35,-2-3 63,-6-2 19,-1 0-10,-1 5-5,-2 4-4,0 10-36,0 9-24,3 5 12,-3 1-28,8 1-22,2 20 0,0 15 0,2 6 10,0 5-1,-1-2-6,2-6-3,-3-7-2,1-8 2,-1-8-1,-4-7-1,-3-3-8,-1-6-6,-1 0 16,-1-9 8,0-12-4,2-8-3,1-8 0,1-4 1,5-7 0,2 2 5,2 4-1,3 10 1,1 12-3,-1 8 2,-1 9-4,3 3-2,1 11-6,0 19 6,0 8-2,-4 2 2,0 0 0,-5-9-1,-1-5-1,0-7-14,-5-6-23,-1-6-18,-1-3-29,-2-4-88,0 0-44,3-12-150</inkml:trace>
  <inkml:trace contextRef="#ctx0" brushRef="#br0" timeOffset="199369.4658">6937 13494 695,'0'0'168,"0"0"-38,0 0-59,0 0-33,0 0-4,0 0 1,1-41-23,12 41-10,2 7 2,3 10 4,-6 8 3,0 4 2,-5 9-3,-4 8 0,-1 5-5,-2 2-1,6-4-3,6-3 1,1-6-1,2-3 1,2-2-2,-7-7-2,-3-5-13,-7-3-13,-1-1-15,-20-1 17,-7 2-20,-5 0-93,0-3-84,2-7-70</inkml:trace>
  <inkml:trace contextRef="#ctx0" brushRef="#br0" timeOffset="200045.7391">6299 13539 548,'0'0'207,"0"0"-118,0 0-40,0 0 0,0 0 13,0 0-16,-4-35-36,-2 29 1,-3 1 6,3 1-8,-3 1 5,0 1 2,2 2-4,-1 0-3,-4 0 1,2 0-5,-2 5-4,-4 8 3,9 3-1,-2 7 3,2 8 0,4 5 0,3 5 2,0 4 0,0-3 2,2-1-8,6-2 3,0-3-2,-5 1 0,2-5-2,-1-5 1,-2 0 0,-1-5 1,2-3 0,1-6 0,-1-5-1,0-2 2,2 0-2,1-2 3,3-1-5,1 1 0,2-3-45,6-1-33,6 0-61,5-1-96,6-13-242</inkml:trace>
  <inkml:trace contextRef="#ctx0" brushRef="#br0" timeOffset="200538.7442">6346 14611 623,'0'0'178,"0"0"-107,-93 13 3,86-10-15,7-3 2,0 0-14,22 0-23,33-9-18,29-10 3,23-8 7,15-2-13,1 1-2,-8 0 0,-9 3-2,-20 6-2,-22 3-66,-26 5-176,-31 1-282</inkml:trace>
  <inkml:trace contextRef="#ctx0" brushRef="#br0" timeOffset="200724.9811">6347 14702 991,'0'0'99,"0"0"-87,0 0-12,0 0 0,107 9 9,-26-21 13,20-10 0,9-5-16,10-1-6,0 5-1,-12 2-64,-8 1-162,-16 1-186</inkml:trace>
  <inkml:trace contextRef="#ctx0" brushRef="#br0" timeOffset="200832.4555">7479 14464 803,'0'0'167,"0"0"-146,0 0-21,0 0-49,-100 1-211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Signals and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Class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6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61520" y="319680"/>
              <a:ext cx="7111080" cy="6167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240" y="309240"/>
                <a:ext cx="7131960" cy="61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0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4960" y="368640"/>
              <a:ext cx="7664760" cy="6357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520" y="356760"/>
                <a:ext cx="7684200" cy="63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8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0720" y="414360"/>
              <a:ext cx="8579520" cy="4712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402840"/>
                <a:ext cx="8599320" cy="47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9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22560" y="221400"/>
              <a:ext cx="8656200" cy="6379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210240"/>
                <a:ext cx="8674200" cy="64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6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3240" y="184680"/>
              <a:ext cx="8824320" cy="6519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80" y="174600"/>
                <a:ext cx="884304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0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8600" y="148320"/>
              <a:ext cx="8598960" cy="6132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00" y="137880"/>
                <a:ext cx="8618040" cy="61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9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61080" y="506520"/>
              <a:ext cx="7568280" cy="6295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0280" y="495000"/>
                <a:ext cx="7591680" cy="63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3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42960" y="154800"/>
              <a:ext cx="8161200" cy="3949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60" y="141840"/>
                <a:ext cx="8182440" cy="39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5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7960" y="272880"/>
              <a:ext cx="7802280" cy="5667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880" y="261360"/>
                <a:ext cx="7819200" cy="56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2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5800" y="178560"/>
              <a:ext cx="7709400" cy="5033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360" y="167040"/>
                <a:ext cx="772992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2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</Words>
  <Application>Microsoft Office PowerPoint</Application>
  <PresentationFormat>On-screen Show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Signals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Dr.Raja VaraPrasad</dc:creator>
  <cp:lastModifiedBy>Dr.Raja VaraPrasad</cp:lastModifiedBy>
  <cp:revision>3</cp:revision>
  <dcterms:created xsi:type="dcterms:W3CDTF">2006-08-16T00:00:00Z</dcterms:created>
  <dcterms:modified xsi:type="dcterms:W3CDTF">2022-04-26T05:36:05Z</dcterms:modified>
</cp:coreProperties>
</file>