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4:39:33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12136 11447 391,'0'0'96,"0"0"-43,0 0-21,0 0-7,0 0 3,0 0-7,-2-7-5,2 7-14,0 0 0,0 5 4,0 7 11,3 3 3,2 3-8,2 11 3,-1 8-4,0 13-3,-1 19 0,-5 16 6,0 14 40,0 11-25,0 5-11,0 7-12,0 2-1,0 12-1,7 14 6,-1 17 2,-3 7-11,-2-6 9,-1-4-8,0-7-2,0 1 4,0 9 4,0-2-3,-6-2 4,-1-1 1,0-15 3,2-12-1,4-12-5,1-13-5,0-9 7,0-6-8,9-4-1,4-7 0,2-9 2,0-10 1,0-8-4,-2-8 4,-2-10 1,-4-13-3,-4-11 0,-1-11-1,-2-4-6,0 0-5,0 0-14,-12-19-30,-8-17-137,-5-11-28,-5-8-81</inkml:trace>
  <inkml:trace contextRef="#ctx0" brushRef="#br0" timeOffset="1427.0582">9377 14854 528,'0'0'144,"0"0"-74,0 0-40,0 0-19,0 0 1,0 0 5,0-11-1,0 11-13,6 0-1,5 0 1,3 0 1,0 0 1,1 0 1,3 0 4,3 0 1,5 0-2,4 0-6,2 3 3,2 5-3,2 1-3,3 0 1,5 3-1,6 0 0,5-4 2,3 0 0,2-2-2,2-3 1,2-1-1,2 2 1,-2 0 1,-2 1-2,-6 2 0,1 1 1,1 0-1,3-2 2,5-3-2,3 0 1,8-3-1,4 0 4,5-3-2,7-6 6,-1-3-3,-1 4-2,-6 2 2,-10 6-5,-6 0 0,-8 0 0,-5 6-1,-2 6 1,0-1 0,4 1 0,4 0 0,6-4 0,3-4 1,4-3-1,-4-1 0,1 0 4,-3 0-2,-2 0 1,-5 0-3,-2 0 4,-6 9-3,-2 5 0,2-2 2,1 1-3,3-1 0,8-3-1,1-4 1,2-4 0,4-1 0,4 0 0,5-6 0,4-3 1,2 1-1,-2 4-2,-4 2 2,-1 2 0,-2 0 0,-3 0-6,1 2-6,1 3 2,6-2 0,3-3 4,6 0-6,1 0 0,0-10 6,0-2 5,-1 0 1,-5 3 0,-11 1 0,-2 3 0,-11 5 0,-5 0-1,0 0-12,-6 0 5,0 3 7,-3-1 1,1 2 0,0-3 0,4 2-4,5-3 4,1 0 3,-2 0-2,1 0 5,-2 0 10,-5 0 0,0 3 3,-5 1-15,-3 1-1,-1 0-2,-2 1-1,2-2 2,-3 0-2,-2 0 1,-3-2-1,-3 0 0,-5-1 0,-6 2 0,-6-3 1,-5 0-1,-5 0 1,-4 0-1,-2 0 0,0 0-3,0-3-36,-21-8-54,-10 1-118,-14-7-265</inkml:trace>
  <inkml:trace contextRef="#ctx0" brushRef="#br0" timeOffset="2700.3044">10556 13472 466,'0'0'70,"0"0"-24,0 0-28,0 0-9,0 0 4,-21-86 10,43 64-8,7-1-10,5 0-1,6-5 5,6-4 3,5-3 19,11-1 0,7-3-7,9 3-6,4 2-3,-3 9 0,-1 6-8,-5 12-4,-2 6-2,-5 1-2,-5 2 0,-3 14 1,-5 1 1,2 1 1,2 2 0,2 1 6,5 2 10,5 0 0,6 2-12,2-1 5,8 0 3,5-2-2,7 0 2,-2-4-6,5-1-1,2 1-4,-1 0 2,-1 2-5,2-1 0,3-5-1,7-6-1,3-8 3,5 0-1,-6-10 4,-7-8-2,-8-3-2,-5-5 2,-4-2-1,-3-1-1,-5-6-1,-8 1 0,-2-5-3,-8-2 4,-3-2 1,-4 4 1,-6 1 0,-8 7-2,-6 7 0,-6 5 10,-4 3 3,-6 2 1,-3 4 0,-4 1 6,0 2-6,-3 1-7,7 3-3,-8 1-2,-4 2-1,0 0-2,-6 0-15,0 0-37,-13 2-62,-23 12-70,-19 0-153</inkml:trace>
  <inkml:trace contextRef="#ctx0" brushRef="#br0" timeOffset="3660.0698">12200 11500 390,'0'0'72,"0"0"-9,0 0-26,0 0 14,0 0 35,0 0-6,-11-47-16,4 47-32,-3 0-16,-5 4-9,-6 14-2,-3 6-5,0 7 4,-5 4-4,1-3 0,3-1 1,0-6 1,6-7-1,5-2 3,3-6-4,3-4 0,6-4 0,2-2-4,0 0 4,0 0-1,0 0 1,4-14 0,8-9 17,2-5-11,5-4 0,3-5 5,4 0-1,2 2 2,5 1 0,-4 6 7,-4 9-7,-6 8 3,-5 10-1,2 1-14,1 16 2,2 12 2,3 6 6,2 3-2,-1-1-5,2-6-1,-1-9-2,-6-7 0,-5-8-2,-5-2-24,-7-3-35,-1-1-37,0 0-46,-6-5-76,-12-8-155</inkml:trace>
  <inkml:trace contextRef="#ctx0" brushRef="#br0" timeOffset="4988.0773">16003 14858 552,'0'0'151,"0"0"-101,0 0-14,0 0 32,0 0 4,0 0-28,-33-53-12,33 53-22,0 0-9,0 0 1,0 2-1,0 14 0,11 7 1,1 10 2,2 4-2,2 3-1,0 1 1,-1-3-2,-1-1 1,-1-5-1,-3-2 0,-3-3-2,-5-5 2,-2-1-5,0-2 4,-6 1 1,-10-1 0,-4 2 2,-1-4 1,-1-1 0,1-3 3,5-5 6,2-1-6,5-3 6,8-4-5,1 0 0,0 0-7,0 0 0,0 0-21,0-7-36,16-10-95,7-3-113,11-5 27</inkml:trace>
  <inkml:trace contextRef="#ctx0" brushRef="#br0" timeOffset="5318.188">16482 14911 727,'0'0'167,"0"0"-118,0 0-17,0 0 13,0 0-15,0 0-29,-2 30 4,-5 16 21,-2 8 14,3 3-12,2-3-4,4-2-9,0-2-1,0-4-4,13-3-9,2-9 1,3-9-3,0-6 1,0-7-4,-2-5 3,0-3 0,1-2-11,-5-2-4,-2 0-8,-1 0-18,-5 0-9,0-8-22,-4-1-74,0-5-124,0-3-121</inkml:trace>
  <inkml:trace contextRef="#ctx0" brushRef="#br0" timeOffset="5607.8175">16558 15206 706,'0'0'203,"0"0"-120,0 0-63,0 0-11,0 0 10,0 0 9,79-16-16,-24 10-10,5-4 0,-2-2-2,-4-3 0,-12 3 1,-8-1 0,-10 3-1,-13 2-2,-3 1 1,-7 3-3,-1-2-16,0 3-13,-7 1-23,-5 2-34,-4 0-64,-1 1-52,1 6-155</inkml:trace>
  <inkml:trace contextRef="#ctx0" brushRef="#br0" timeOffset="7140.7673">11255 11207 622,'0'0'154,"0"0"-95,0 0-39,0 0 25,0 0 14,-22-85-20,25 72-12,11 5-20,5 2 0,5 6-6,4 0 0,3 10-2,2 13 2,-3 2-2,-5 2-4,-8 0-1,-9-3-2,-8 1-9,0-3 2,-14-2 3,-4 0 4,3-10 7,3-4 0,8-5 2,2-1 0,1 0 3,1-7-4,-3-13-9,1-8-4,2-6 13,0-5 0,0-2 0,6 0 9,5 3 3,2 5-2,-2 7 13,0 9-7,-5 7 3,-2 8-8,-1 2-8,1 0-2,8 12-1,1 10 6,5 9 4,-1-2-7,0 1 5,0 0-8,-2-1 1,-2-3 0,-1-3-1,-2-4 0,0-3-32,1-4-31,2-4-46,3-7-122,2-1-14</inkml:trace>
  <inkml:trace contextRef="#ctx0" brushRef="#br0" timeOffset="7628.3092">11836 10774 553,'0'0'170,"0"0"-112,0 0-31,0 0 30,0 0-1,0 0-36,-23 40-10,23 8 21,0 4-10,0-4-7,5 1 9,6-9-11,5-4-9,3-6-3,4-8-3,2-7-16,-1-5-16,0-10-20,-3 0-32,1-4-22,-5-16 36,-4-6 33,-3-8 40,-4-4 10,-4-5 11,-2-3 3,0 3 31,0 7 11,0 9 6,0 8-18,0 10-6,0 4-5,0 5 6,0 0-16,0 0-23,0 5-9,4 18 1,4 9 10,-1 6 2,1-3-9,0 2 3,0-6-5,0-4-1,1-4-2,1-4-37,0-2-54,2-6-44,2-8-169,-5-3-72</inkml:trace>
  <inkml:trace contextRef="#ctx0" brushRef="#br0" timeOffset="7938.5722">12164 10944 137,'0'0'443,"0"0"-292,0 0-49,0 0-26,0 0-29,0 0-37,16-51-3,19 47-7,5-3-17,2-1-20,-3-1-53,-7-3 54,-9 1 14,-8-5 22,-8-1 1,-5-5 52,-2 2 16,0-3-6,-2 5-3,-5 4 10,1 2-14,0 5-13,3 4-9,3 3-13,0 0-9,0 9-12,0 16 1,6 7-1,4 6 1,2 5-2,2 1-6,-2 0-43,-2 2-74,-6 0-53,-2-9-166</inkml:trace>
  <inkml:trace contextRef="#ctx0" brushRef="#br0" timeOffset="12465.6173">16509 15867 473,'0'0'76,"0"0"-49,0 0-17,0 0 3,0 0 29,0 0-9,-32-4-10,32 4-2,0 0 13,0 0 11,-1 0 6,-1 0-11,2 0-10,0 0-3,0 0-9,0 0-12,8 0 8,20-4-4,15-4 1,13-2-5,11-4-3,4 1-2,4-1-1,1 2 2,-7 3-2,-10 2 4,-8 1-4,-11 2 0,-8 3 0,-7-1 1,-8 1 0,-6-1-1,-3 1 3,-7 0-3,0-1 1,-1 1 0,0-1 2,0 2 0,0 0-1,0 0 1,0 0-3,0 0 2,0 0-2,0 0-3,0 0-12,0 0-28,0 0-45,-4 5-69,-13 6-37,-6-4-155</inkml:trace>
  <inkml:trace contextRef="#ctx0" brushRef="#br0" timeOffset="262252.7226">18269 10219 443,'0'0'111,"0"0"-27,0 0-25,0 0-9,0 0 7,0 0-2,0 0-15,-7-13-10,5 13-11,2 0-3,-1 0 0,-1 0-12,1 0-4,-1 0 0,-1 0 10,-3 5 0,-1 6 2,-1 3-7,1 3-1,4 2-1,-2 4-3,0 7 2,3 5-2,1 12 1,1 9 0,0 10-1,0 6 3,0 3-1,0 6 0,0 1-1,0 3 2,0 0-1,0 0-1,-2-3 0,-1-3 2,0-2-3,1-1 3,2 3-2,0 10 0,-1 6 0,0 6 5,-1 5-1,-3 3-2,2 0 0,-1 3-1,0-4-2,1-2-3,0-1 3,0-5 3,0-4 2,0 0-4,1-4 5,1-4 1,1-6-2,0-5-1,0-7-1,0-8-3,0-12-2,1-12 2,1-11 1,-2-10 0,0-6-1,0-8-6,0 0 6,0-3 0,0 1-3,0-1-8,0 0-17,0-13 12,-5-17-16,1-11-48,-2-12-83,5-7-35,-4-9-97</inkml:trace>
  <inkml:trace contextRef="#ctx0" brushRef="#br0" timeOffset="263984.0496">18312 12006 176,'0'0'199,"0"0"-199,0 0-45,0 0-44,0 0 89,0 0 11,-19-17 14,18 14-25,-1 0 0,1 0 0,-4-2 21,-1 0 6,-3 0 3,0 2-6,0 0-9,-1 0 4,1 0 22,0 0 8,0 2-28,0-2 9,3 0-12,2 0-1,1 2 4,-1-1 6,4 2 17,-1 0-1,1 0-2,0-2-4,0 2-9,0-2-2,0 2-10,0 0 2,0 0-5,0 0-13,0 0 2,0 0-2,10 0 14,10 0-2,4 0-6,7-2-2,6 0-3,7 2 3,6-3-3,8 2 0,5-2-1,1 0 2,0 2 2,-1-1-4,-2 1-2,2 1 2,-2 0 2,-1 0 2,-4-1-2,-1 1-2,-3-3 0,0 1 1,0 1 1,3 0-2,3 0 3,4 1 1,-1 0 1,-2 0-5,0 0 0,-6 0 0,-2 0 3,0 0-1,-2 0-1,-1 0-1,-1 0-1,0 0 1,0 0 0,0 0 3,3 0-3,4 0 0,-1 0 0,2 0 0,-2 0 1,1 0-1,-5 0 0,2 0-2,0 0 2,1 0-2,0 0 2,0 0 3,-2 0-3,-4 0-1,-1-3 1,1 3 0,2 0 2,3-3-2,3 1 1,3 1 0,0 0-2,-2-1 2,-4 1 0,-5 1-1,-1-2 2,0 2-1,1 0 0,-1 0-2,1 0 0,2 0 1,-1 0 0,-1 0 0,4 0-3,-5 0 6,1 0-6,-3 0 3,5 0 0,-3 0 0,1 0 0,-1 0-1,-1 0 1,-2 0 2,-1 0-2,-3 0 0,1 0-1,-3 0 1,-5 0 3,0 0-3,-4 0 1,-2 0-1,-3 0 0,3 0 0,-1 0 0,-2 0 0,-2 0-1,-1 0 2,-4 0 1,-2 0-1,-4 0-1,-3 0 0,-1 0 0,-5 0 0,0 0 3,0 0 17,0 0 3,0 0-12,0 0-2,0 0-6,0 0 5,0 0 0,0 0-8,0 0-23,0 0-29,-6 0-9,-2-1-71,-2-5-20,-3-2-18,-1 2-263</inkml:trace>
  <inkml:trace contextRef="#ctx0" brushRef="#br0" timeOffset="264441.3602">22381 11733 623,'0'0'190,"0"0"-158,0 0-13,0 0 19,0 0 30,0 0-20,0 0-23,-19-8-10,19 8-2,0 0 4,0 0-1,10 8 2,9 7 6,5 4-6,6 1-9,1-4-5,2 2 1,-3-6-5,-3 1 4,-6-5-4,-8 0 0,-5-1-4,-4-2 4,-4 1-6,0 4-2,0 3 8,-7 7 7,-14 10 5,-2 4 1,-2 3-3,3-3-1,1-5 1,4-4-2,3-7 1,5-7 2,3-1-7,3-8-3,3 0 0,0 0-1,0-2-6,-2 0-29,-4 0-50,-6 0-22,-3-16-161,-3-5-360</inkml:trace>
  <inkml:trace contextRef="#ctx0" brushRef="#br0" timeOffset="265694.6558">18210 10199 520,'0'0'98,"0"0"-54,0 0-13,0 0 7,0 0 9,0 0-22,-103 44-4,73-19-8,1-3 16,1-3 6,7-3-9,3-4-4,5-3-9,4-2-5,6-3-4,3-4-1,0 0-3,0 0-3,0 0-11,0 0 8,0-4 6,16-11 10,4-4 19,5-6-21,2-4-1,1-2 2,2-2-2,0-3-1,0 3 5,-5 7 0,-7 5 10,-3 7 2,-9 6-3,-3 4-2,-2 4-2,-1 0-9,0 0-7,0 0-6,5 0 6,5 8-3,2 4 3,2 2 6,4 0-4,-3 3 2,2-5-4,0 2 1,-1-2-1,0 1 0,0-1-1,1 0 1,1 0-18,2 1-34,-4-3-17,4 3-24,-4 0-118,-3-2-127</inkml:trace>
  <inkml:trace contextRef="#ctx0" brushRef="#br0" timeOffset="270021.5567">18286 11841 205,'0'0'126,"0"0"-87,0 0-13,0 0-8,0 0 7,0 0-1,-17 17-7,17-16 4,-1-1 4,1 0 31,0 0 15,-2 1-8,2-1-18,0 0-12,0 0-2,0 0-5,0 0 4,0 0-4,0 0-8,0 0-5,0 0-5,0 0-2,0 0 0,0 0-4,0 0-2,0 0-2,0 0-5,0 0 7,0 0 2,0 0 7,0 0-4,0 0-1,0 0 0,0 0 1,0 0-3,0 0-2,0 0-1,0 4-2,0-2-2,0 3 1,0 0-9,0-5 2,0 2 6,0-2-6,0 0 7,0 0 4,0 0 3,0 0-1,0 0 0,0 0 4,0 0 3,0 0-4,0 0 5,0 0 5,0 0-3,0 0 2,0 0-3,0 0 1,0 0-4,2-6 1,1-6-4,4-4 2,-1-2-4,0-1 3,0-4 1,2-3 1,0-6-4,0 0-2,-1-4 0,1 0 4,1 3-4,-2 1-1,2 1 0,-3 2 1,5 4 0,-6 3-1,3 0 3,1 4 1,-2 0-4,2-2 2,1 1-2,3 1-1,-1 1 0,1 0 0,-1 2 0,-1-1 2,-1 3-2,-1 1 2,0 0 1,0 1 6,-2 3-8,-1 0 4,-1 0-4,2 2 5,2 0-5,-1-2 2,1 0 2,2 0-4,1-3 1,1 3-1,0-2 2,-3 0-2,5 2 0,-3-2-1,2 2 1,-1 0 1,-1-1-2,1 3 1,1 0-1,2-2 0,1-1 0,2 2 0,2 0 0,0-2 0,3 5-3,-1 1 3,-1 1 0,-2 2-1,-2 0 0,-4 0-3,-1 0 4,-4 0 0,1 0 0,2 0 2,2 0-1,2 6 0,-1 0 2,0 0-2,1 0 0,4 4-1,-4-1 1,5 0-1,-4 1 2,0-1-2,0-2 1,-5-1 1,1 2 0,1-2-1,-5 0 1,4 3 1,-3-1-2,1 2-1,1 2 4,-3-2-3,0 2 0,0 1 0,1 1 0,-2 1 0,2 4 0,0 0 1,1-1-1,0 3 0,0-2 2,0 0-3,-1-3 3,1 3-3,1-2 1,-5-2 0,3 2 2,-1 1-3,1 0 0,1 2 1,-2 2 0,3 1 1,2 4-2,-5 3 1,4-3 0,-1 5 1,-3-6 0,4 1 0,-2-3 3,-1 1 2,4-2-2,-2 0-4,-1-1 3,1 0-1,2 3-1,1 5-2,0 2 4,1 3-2,-1 0 4,0-1-5,-1-1 0,-1-4 1,-1-2 0,1-1 2,-2-4-3,-2-2 2,1-2-2,-3 0 3,2 1-1,-1 0-3,1 0 4,0 1-4,0 0 1,-1-2 0,5 2 0,-1-1 0,-1 0 0,0-1 0,-2-1-1,1-2 1,-2 0 0,-1-3-1,1 1 0,-1-3 3,1 2-3,-1 0 3,1-2 0,2-2-2,-1 0 1,-2-1-1,1-1 3,2 0 0,-1 0 0,0-2-2,3 2-2,-3-2 2,0 0-2,1 1 1,-1-3 0,1 1 2,0-1-3,0-1 1,-1-1 0,1 4 0,0-2 1,0 2-2,-1-3 0,1 0 2,-1 1-3,2-1 1,1 1 0,-2-2 0,-1 1 1,3-1-1,-3 1 1,0-1 0,1 0 2,-2 0-2,0 0 2,0 0-3,0 0 1,1 0-1,-2 0 1,3 0 1,0 0-1,-3 0-1,1 0 1,0 0 0,0 0 0,-1 0-1,4 0 1,-1-1 0,1-2-1,0 0 1,-1 0-1,-1 0 1,-3 1-1,1 1 0,-4-2 1,0 2-1,1-2 1,1 1-1,0 1 1,1-2-1,2 0 2,0-1 0,-1 0 0,3-1-1,-2 0-1,0 3 1,-1-4 0,2 4-1,-2-2 0,1-1 0,0 1 0,2-2 0,-4 2 0,1-1 1,-1 0-1,3 1 1,-3-3-1,2 2 0,-1-1 1,0-1-1,2 0 0,0 0 0,-2-2 1,3 0 0,-3 0 0,2-1-1,-1-1 0,0 0 0,-1 1 2,-1 0-2,-2 0 1,2 0-1,1 0 0,-2 1 0,2-1 0,-2-2 2,1 0-2,0 0 0,-2 1 0,-1-1 1,2 2-1,-2 2 0,0-2 1,0 2 3,0-2-3,-2 3 0,5-2 0,-5 2-1,3-1 0,0 1 0,-1 0 1,0-1-1,2 1 0,-1-2 0,0 2 0,2-2 2,-3 2-2,2-1-2,-2 2 2,1 0 0,0-1 0,-1 1-1,2 0 1,-2 0 0,2-1 0,-2 0 1,1-2-1,-1 0 0,2 3 3,-2-4-4,1 1 1,-1 1 0,0 0 0,-1 0 0,-1 3 0,1-1 0,-2 0 1,3 2-1,-2-1 0,1 2 0,-1 1 0,-1 1-3,0 0 3,2-1 2,-2 1-1,1-2-1,-1 2-1,2-2 1,-2 1 1,1 2-1,-1-1 0,2 1 0,-2 0 0,0-1 0,0-1 0,0 0 0,0 0 0,1 2 1,-1 0-1,0 0 1,0 0-1,0 0-3,0 0 3,0 0 0,0 0 2,0 0-1,0 0-1,0 0 0,0 0 0,0 0-1,0 0 1,0 0 0,0 0 0,0 0 1,0 0-1,0 0 0,0 0 0,0 0 0,0 0 0,0 0 0,0 0 1,2 0 0,-2 0-1,0-1 0,0-2 0,0 3 1,2-3 0,-2 0-2,2 2 3,-2 0-3,1-1 1,-1-2-1,2-1 1,1 1 1,-2 0-1,1 0 2,-1 2-2,-1 0 0,0 0-1,0 0 1,0 2 1,2-2-1,-2 0-1,0 1 0,0-1 1,3 2 2,-3-1-2,0-1-1,1 1 1,-1 0 0,2-1-1,-2 1 1,2-1-1,-1-2 1,2 0 0,-1 2 0,-1-1 0,2 1-1,-2 1 1,-1-1 0,0 1 0,0 1 0,0 0 0,0 0 1,0 0-1,0 0 0,0 0 0,0 0 1,0 0-1,0 0-1,0 0 1,0 0 0,0 0 0,0 0 0,0 0-1,0 0 1,0 0-1,0 0-5,0 0-17,0 0-14,0 0-19,-1 0-42,-11 0-56,0 0-188</inkml:trace>
  <inkml:trace contextRef="#ctx0" brushRef="#br0" timeOffset="273290.4122">20979 11949 28,'0'0'92,"0"0"-36,0 0 7,0 0 13,0 0-13,0 0-24,0 0-11,0 1 1,0-1-4,0 0 7,0 0 5,0 0 6,0 0-8,0 1 3,0-1-6,-2 0-7,2 2-5,-1-2-9,-1 2 6,-1-2 4,0 3 0,-1-1 1,1 2 3,-1-3-14,4-1-4,0 0-5,0 0 3,0 0 4,0 0 5,0 0 2,0 0 6,0 0-9,0 0-3,0 0 1,0 0 1,0 0-2,0 0-4,0 0 5,0 0 5,0 0-4,0-7-3,0-2-3,2-1-5,3 0 4,1 0 2,0-1-4,3-3 0,-1 0-1,3 0-1,-2 1 1,0-1-1,0 3 0,-2-3 0,2 1 1,-1-3 1,-2 1-3,-2-2 4,-1 0-2,0 3 0,0 1 4,1 0-4,-1 1-1,0-1 5,2 0-6,-2 1 2,3 0-2,0 0 0,1-2 1,0-1-1,0-2 2,-1 3 0,0 0-2,1 3 0,-2 0 0,-2 4 2,1 0 0,-1-2-1,2 2 2,-2 0-3,2 1 1,0-4-1,1-1 0,0-1 2,2-1-2,-3 1-1,1 1 1,-1-5 3,1 2-1,-2 1-2,2-1 1,1 3-1,1-1 2,-1 0-2,1-1 0,2 1 1,-2 2-1,3-1 2,-3 0-2,1 1 0,0 0 3,3-2-2,0 2 2,-1 1-1,2-2-1,-3 2-1,0 1 0,1 0 0,-2 2 3,-1 0-3,0 2 4,0-2-1,1 1 0,0 0-2,1-1 1,1 3-1,-3-2-1,3 2 2,-2-1-2,2 2 6,-1 0-4,-1 0 1,0 1-1,3 0 0,1 1-2,4 0 4,-5 0-3,0 0 1,3 0-2,-5 0 1,5 0-3,-1 0 5,2 6-3,0 2 3,2 0 2,-3 2-3,-3 1 1,1-1-3,0 2 0,0-1 1,-3-1-1,2 4 0,-1-3 6,-2 1-6,2 1 2,1 0-2,1 3 0,0 3 1,-1 1-1,-1 0 0,-1-2-2,-1 1 2,-1-1 7,1 1 1,-1 3 0,0-1-2,-1 0-2,0 0-1,1 0-2,-1 2 2,-1 1-1,3 1-1,-1-3 0,-2 0 1,1-2 1,2-2 2,-3 2-2,1-4 13,0-1-3,0 1-11,-1-2 4,-2 2-5,1 2 2,-2 1 1,1 0-1,-1 0 4,3 0-5,0 2 3,0-1-1,2-1-1,0 1-3,0 0 5,-1 0-3,3 0-2,-2-1 2,0 1 1,1 1-3,-2 0 1,5 0 0,-4 2-1,1-1 5,2 3-4,-2-1 8,1 0-6,1 1-1,0-1-1,1 1 3,3 1-2,-2 0-1,2-1 0,0 1 2,1-1 0,-1-1-2,2-2-1,-4 1 0,2-4 1,-2 1-1,1-2 0,-2-1 0,0 2 0,1-2 1,-1 1-1,3-2 0,-1 3 0,0-3 0,0-2 0,3-1 0,-3-1 0,2 2 0,-1-2 0,0-2 0,-1-2 0,3-1 0,-1-1-1,1-2 0,2 2 1,3-4 0,-1 0 0,1-2 1,4 0 0,-3 0-1,1 0-1,1-8 1,1-1 2,1-1-2,0-2 0,-5 0 0,2-1 1,-2-2-1,4-3 0,0-2 0,1 0 2,0-1-2,-2 0-1,-3-2 1,-3-1 4,-4-3-3,0 1 0,-5-3 0,2 1-1,-5 0 1,-1-1-1,1 1-1,1-3-1,-2 2 2,2-4 0,1 2-5,-1 2 2,2 1 1,-3 6 2,-1 1 0,1 1 1,-2 2 0,1-1-1,-2 3 0,1-3 1,1 3-1,1-3-1,-1 1 1,0-2 2,0 6-2,-3-1-1,0 5 1,-3 4 1,2 1-1,-2 1-1,0 0 1,0 0 0,0-1 0,0 3-1,0-2 1,0-2 0,0-1-2,0 0-1,0-2 0,0 4 0,0-2-5,0-1-13,-4 1-19,-10 1-35,-10 6-98,-9 0-120</inkml:trace>
  <inkml:trace contextRef="#ctx0" brushRef="#br0" timeOffset="273928.0826">22405 11937 493,'0'0'83,"0"0"-82,0 0 8,0 0 25,0 0 60,0 0-30,-10-6-21,6 4-1,1 1 12,0-1 0,2 1-11,-1 1-15,1 0-4,-1 0-4,2 0-1,0 0-4,0 0-5,0 0-6,0 0-4,0-2 0,16-2 0,10-1 16,13-1-11,7 4-4,11-1 0,19 3 0,18-2 2,16 1-3,13-1-1,-1 2-1,0 0-5,-1 0-4,-6 0-25,-4 0 26,-13 0-1,-8-4 0,-13-3 5,-11 0 5,-8-1 2,-7 2 5,-9 2-6,-7-2 1,-9 3 10,-7 0 4,-3 2 4,-2 1-7,1 0-3,-5 0-2,1 0-3,-1 0-2,-4 0 0,0 0 1,-4 0-3,-2 0 4,0 0-4,0 0-4,0-5-6,-9 1-28,-6 1-52,1-1-137,4 2-27,1-1-278</inkml:trace>
  <inkml:trace contextRef="#ctx0" brushRef="#br0" timeOffset="274251.9632">24170 11681 880,'0'0'114,"0"0"-82,0 0 3,0 0 39,0 0-14,0 0-29,-25-28-31,25 28-2,16 4 2,5 7 10,6 5-5,3 1-4,-2 3 0,-1-4 0,-5 3-1,-5-4 0,-7 3 0,-6-2-5,-4 1 5,0 1 0,-3 0 9,-13 0 17,-2 2-9,-1-4-8,-2 1-6,-1 0-2,-3 3-1,-1 0-36,-4 3-44,-15 7-35,-7 2-118,-18-3-198</inkml:trace>
  <inkml:trace contextRef="#ctx0" brushRef="#br0" timeOffset="274958.0566">18574 12996 395,'0'0'77,"0"0"-77,0 0-44,0 0-91,0 0 75,0 0 50,0 0 7,-8-38 3,8 38-47</inkml:trace>
  <inkml:trace contextRef="#ctx0" brushRef="#br0" timeOffset="275835.0249">18574 12996 264,'-24'-46'143,"10"46"-137,-2 0 8,-1 0-9,-2 0 2,6 0 1,-1 0 26,5 0 12,2 0 6,2 0 0,1 0 4,-2 0 2,1 0-15,-1 0-20,2 0-15,-1 0-1,4 0 12,-1 0 5,1 0 7,1 0 1,0 0-7,0 0-5,0 0-6,0 0-11,0 0-3,0 0-10,10 0 10,11 0 20,9 0-7,9 0-8,7-3-2,9-1 2,5 0-3,6-1 5,4 1-1,3 2-5,-1 0-1,-5 2 0,-7 0-1,-10 0 0,-5 0 1,-3 0 0,-2 0 0,2 0 0,5-2 2,5 0-2,3 0 0,8-2-1,0 2 3,3 2-2,-1 0 1,0 0 1,-3 0-2,-5 0 0,-4 0 1,-8 0 2,-4 0-1,-1 0-1,-1 0 0,0 0 2,5 0-3,3 4 3,3 2-3,1-2-2,0-1 2,-1 0 0,-4-1 0,2-2 0,-3 1 0,1 1 3,-4-1-3,-1 0 0,-1 2-3,-4-2 5,-2 1-5,0-2 6,-2 3 0,-1-2-3,2-1 0,-2 2 0,0-2 1,-1 0-1,-1 0 1,-3 0 1,0 2 1,-8 0-1,0-1 4,-8 0 0,-4 1-3,0-2 1,-3 0 2,-3 0 5,0 0 2,0 0 7,0 1-2,0-1-6,0 0-2,0 0-3,0 0 1,0 0-3,0 0-5,0 0 0,0 0-7,0 0-8,0 0-37,-12 0-25,-3 0-37,-4 0-123,4 0-64</inkml:trace>
  <inkml:trace contextRef="#ctx0" brushRef="#br0" timeOffset="276254.1989">21047 12821 511,'0'0'199,"0"0"-137,0 0-14,0 0 31,0 0-26,0 0-13,-13-56-11,13 50-2,0 3 0,0 2 10,0 1-2,0 0-2,0 0-9,0 0 0,0 0-7,0 0-5,0 0 0,0 0-3,0 0-6,0 0-3,6 6 0,10 8 3,2 1-2,4 3-1,0 2 1,1 1 0,-5 1-1,-2-4 0,-4-1 0,-4-3 0,-2-6 0,-5-2 0,-1-1-3,0-3 0,0 2 0,0 2-2,-8 5 3,-14 6-30,-8 6-51,-5 3-30,-4 3-67,0-1-108,0-5-124</inkml:trace>
  <inkml:trace contextRef="#ctx0" brushRef="#br0" timeOffset="277017.8666">18623 12883 160,'0'0'262,"0"0"-221,0 0-24,0 0 1,0 0 35,-24-75 47,24 60-10,0 4-10,0 1 8,0 4-35,1 5-6,-1 1 1,0 0-8,0 0-10,0 0-19,0 0-11,-1 1-1,-14 11 1,-6 10 25,-6 3-14,0 2 1,7-4-7,6-7-4,6-3 1,5-3 7,2-6-4,1 2-4,0 0-1,0 3 0,3-1 0,9 6 4,4 0 0,2 2-4,6 2 0,3 3-6,3 4 3,0 5-42,7 5-56,-4 3-95,0-5-178</inkml:trace>
  <inkml:trace contextRef="#ctx0" brushRef="#br0" timeOffset="279607.1907">20761 14091 650,'0'0'193,"0"0"-137,0 0-14,0 0 24,0 0-2,0 0-13,0 0-34,-43-75-4,65 58-4,3-1-6,4 2 6,-3 5-1,-5 4-7,-6 6 0,-6 1-1,-8 1-5,-1 27 5,0 15 3,-17 13 5,-10 6 1,-1-1-3,5-9 0,7-10-4,9-11-1,7-6-2,0-10 0,14-4-4,13-5 1,11-6-9,8 0-53,7-18-20,3-9-94,0-5-53,-5-5 18,-12 1-37,-11 4 252,-12 4 5,-10 5 161,-6 7-3,0 5-8,0 4-7,0 4-30,0 2-41,0 1-31,0 0-27,0 0-11,0 4-3,0 11 0,0 5 9,0 2 1,0-1-4,0 0-6,0-4 1,-1-4-4,-1-3 1,-1-5-1,3-3-2,0-2 3,0 0 0,0 0 4,0 0-1,0-6-1,0-13-5,0-10 1,0-3-1,6-3 1,7 1 1,0 5 3,0 1-5,-1 9 10,-3 6 14,-3 6 9,-4 7-9,-2 0-14,5 0-6,5 4-4,4 14 2,6 5 6,-2 2-6,0-3 0,-3-2-1,-2-4 0,-3-5-1,0-2-1,-5-4 1,0 0-21,-4 0-24,-1 1-19,0 0-21,-1-1-83,-14-3-180</inkml:trace>
  <inkml:trace contextRef="#ctx0" brushRef="#br0" timeOffset="279864.2131">21074 13884 855,'0'0'139,"0"0"-111,0 0-21,0 0-6,0 0 20,84-78-4,-37 63-9,-2 3-4,-7 2-2,-12 5 0,-9 0-2,-10 5-16,-7 0-33,0 2-17,0 16-53,-9 9-9,-7 7-49,-2 3-63</inkml:trace>
  <inkml:trace contextRef="#ctx0" brushRef="#br0" timeOffset="285254.1955">20935 14796 644,'0'0'196,"0"0"-145,0 0-14,0 0 4,0 0 6,0 0 4,0 0-2,-72-42-14,72 42-19,0 0-11,0 0-5,7-2-5,24-2 5,15 2 17,19-3-12,7 3-4,6-1 3,3-1-4,3-4 1,-1 0-1,0-1-8,-11-1-1,-11 0 5,-13 2 3,-12 0 0,-10 1 1,-9 3 1,-2-1 0,-8 2 1,1 3 10,-4 0-3,-1 0-2,-3-2-1,0 2-3,0-2 3,0 2-6,0 0-2,0 0 2,0 0-9,0 0-26,-6 0-36,-10 0-23,-8-7-215,-4-7-321</inkml:trace>
  <inkml:trace contextRef="#ctx0" brushRef="#br0" timeOffset="286558.5421">21183 9743 579,'0'0'152,"0"0"-72,0 0-26,0 0 6,0 0-2,0 0-14,6-69-7,-6 58-16,0 2-10,0 2-8,-2 2-2,-10 0-1,-7 3 0,-6 2 5,-6 0 2,-1 8-3,4 6-1,7 3-2,7-3-1,11 2-3,3 2 1,0 0-2,17 2-2,7 0-4,9-1-1,9-3-8,4 1 7,3 0-14,-3 2 15,0 1-10,-5 2 7,-8-1 0,-8-1-17,-12 0 10,-12-4-23,-1-3-24,-16-1 68,-12 0 22,-5-4-3,-1-2-4,1-1-4,5-5 10,5 0-4,10 0-3,7 0-1,6 0-5,0 0-8,0-17-10,18-5 2,11-6 4,11-4 4,6 0-18,4 4-13,1 3 30,1 3-4,-5 4 5,-6 7 0,-8 9 8,-8 2 16,-6 0 10,-3 16-8,-7 7 5,-5 3 8,-2 2-12,-2-5-3,0-1-7,0-9-10,0-2-1,0-5-3,0-4-3,-3 1-3,-3 0-26,-2-2-80,-3-1-152,1-1-317</inkml:trace>
  <inkml:trace contextRef="#ctx0" brushRef="#br0" timeOffset="286747.5926">21658 9587 362,'0'0'585,"0"0"-538,0 0-31,0 0-6,0 0 18,0 0-25,-19-36-3,19 36-59,0 0-88,3 6-27,3 5-185</inkml:trace>
  <inkml:trace contextRef="#ctx0" brushRef="#br0" timeOffset="287505.2426">21801 9753 678,'0'0'136,"0"0"-133,0 0 18,0 0 58,0 0-19,0 0-27,61 61-10,-54-53-11,-4-1-4,-1-1-3,-2 0-5,0-3 6,0-2-3,0-1 0,0 0 0,0 0-1,0 0-1,0 0 13,0-7 14,0-10-16,0-5-9,0-5 0,0-2 0,5-3-3,12 2 0,4 3 0,3 6-1,-3 6 6,1 7-3,-3 5 0,-2 3 2,-1 3-4,-2 15 0,2 5 4,-2 6-1,0 1-1,-2-1-1,-2-3 1,-3-6-2,-1-6 1,-6-6-1,3-5 0,-3-1-1,0-2-1,0 0 2,0 0 2,0 0 2,0 0 5,0 0-3,0 0 1,0-12-7,0-6-1,0-7 0,0-3 1,3-2-1,9-1 1,4 0 11,-1 9 1,0 7 3,-3 6-2,-4 5 2,0 4-8,-2 0-4,3 0-3,0 0-1,3 0 1,2 8-2,-1 8 2,2 1 0,-3 5 0,-2 2-1,-1-1 2,-4-1-2,-1-3 1,-1-2 0,-2-4-1,-1-5-20,0 1-22,0-2-8,0-3-27,0-1-94,0-3-74,0 0-31</inkml:trace>
  <inkml:trace contextRef="#ctx0" brushRef="#br0" timeOffset="288649.9308">22359 9558 508,'0'0'172,"0"0"-96,0 0-13,0 0 15,0 0 0,0 0-23,0-34-32,0 34-7,0 0-14,0 1 5,0 14-5,0 8 8,0 2 11,0 2-13,0-3 0,1-4-3,4-5-5,5-2 2,-3-4 0,-1-4 1,-3-2-2,1-1 2,-4-2 1,0 0 1,1 0 1,1 0 6,5-3 17,0-13-16,7-3-10,2-5 4,1 6-1,-3 5-4,-3 7-1,-3 6-1,-1 0-1,3 10-7,2 13 1,2 5 6,-2-2 2,-2-1 4,0-6-3,1-6-2,-1-5-1,-1-5-7,0-3 2,3 0 4,0-6 4,5-15 5,2-4-1,-1-6-5,-2-4 10,-1-2 5,-4 1 1,-4-3-1,-4 3-8,-3 4 1,0 6-9,-7 6-2,-8 3-2,-8 6-3,-2 8-7,3 3-48,2 0-74,7 12-109,13 2-128</inkml:trace>
  <inkml:trace contextRef="#ctx0" brushRef="#br0" timeOffset="289009.5972">22989 9178 861,'0'0'113,"0"0"-63,0 0-16,0 0 26,0 0 11,0 0-28,10-70-34,-9 70-9,1 10-5,1 11 5,0 11 10,-3 11 2,0 11-6,0 7-1,0 3 1,0-7 2,-6-6-4,3-5-2,3-6-1,0-8 4,0-5-5,0-5-1,1-10-3,5-4-9,0-3-1,3-5-11,1 0-6,4-5 4,4-13-20,-1-5-18,0-2-11,-4-2-73,-4 0-45,-3-1-83</inkml:trace>
  <inkml:trace contextRef="#ctx0" brushRef="#br0" timeOffset="289169.8543">23094 9430 443,'0'0'194,"0"0"-81,0 0-36,0 0-16,0 0-14,0 0-37,6-10 5,16 8-15,2-3-7,-4 2-36,-7 2-81,-7 1-32,-6 0-45,-3 0-146</inkml:trace>
  <inkml:trace contextRef="#ctx0" brushRef="#br0" timeOffset="289677.7661">21447 10196 463,'-81'19'131,"17"-2"-70,18 1 5,15-4 6,16-4 19,7-6-51,4-2-21,4-2 20,0 0-1,0 0-18,0 0-1,3 0-10,19 0 9,16-12 28,25-5-20,23-3-8,22-4-7,24-1 4,20-4-15,14 0 6,14 0-5,7 3 2,-1 6-2,-5 2 3,-19 3-2,-17 2-2,-29 0-7,-28 2 7,-26 0 3,-27 2-2,-17 4 7,-10 2 12,-7 1 17,-1 2-5,0 0-7,0 0-8,0 0-9,0 0-3,0 0-5,0 0 2,0 0-2,0 0-5,0 0-14,0 0-45,0 0-45,0 1-36,-1 6-165,-12-3-272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5:15:4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20568 7638 505,'0'0'84,"0"0"-36,0 0 0,0 0 3,0 0 6,0 0 6,0 0-9,3-56-23,-3 56-14,0 0-5,2 0-4,-2 0-8,0 0 3,1 0-3,1 4-3,4 16 3,1 6 1,1 7 1,-1 4-1,-1 5 0,4 5-1,-2 8 1,3 2 0,2 12-1,-1 3 0,1 8 0,-1 7 1,-1 1-1,-3 1 0,-2 2 0,-2 1 1,-2-1-1,1-4 0,0-5 0,1-2 3,0-1-2,-2-3-1,2 2 0,-3 2 0,2-3 0,-1 3 0,0-3 0,2-2 2,-3 3-2,2 1 1,2 0-1,-1 1 0,3-5 1,1 1-1,-2-2 0,0-5 0,-1-6 0,0-5-1,-2-5 2,2-6 1,-2-4-2,1-10 1,1-5-1,-3-9-1,-1-5 1,1-6 0,-2-2 0,0-4 4,0-2-4,0 0 0,0 0-6,0 0-11,0-14-39,-10-3-106,-8-7-60,-2-3-248</inkml:trace>
  <inkml:trace contextRef="#ctx0" brushRef="#br0" timeOffset="870.9461">18075 9533 437,'0'0'75,"0"0"-24,0 0-20,0 0-29,0 0 24,0 0 45,-46-18-3,46 18-23,0 0-13,0 0-11,0 0-10,0 0-6,0 0-2,0 0-3,18-2 0,15-2 0,13-4 2,13 0-1,10-1 4,12-3-3,14 2-1,14-2 1,15 0-2,19 2 1,17-2 3,19-3-4,13 1-3,10-4 2,5 5 1,5 0 0,-3-1-2,-2 3-7,-4-1-16,-8-1 2,-6 2 2,-9 0 3,-2 1-18,-7 0 12,-6 0-13,-10 3-11,-14-2 14,-9 4 2,-15 3 14,-12 2 15,-17 0 3,-11 0 1,-12 6 1,-6 5 0,-4-2 3,-2 0 3,-6-5-7,-5 2 5,-6-1-6,-3-2 5,-3-2 5,-3 1 9,-2-2 4,-3 1 3,-4-1-6,-3 0-2,-6 0-2,-4 0 2,-2 0-3,-3 0 3,0 0-2,0 0-1,0 0-5,0 0-7,0 0-3,-18 0-33,-14 0-129,-9 6-79</inkml:trace>
  <inkml:trace contextRef="#ctx0" brushRef="#br0" timeOffset="1664.0107">19540 9316 392,'0'0'130,"0"0"-57,0 0-27,0 0 40,0 0-10,0 0 15,0-48-35,0 43-25,2 3-5,-2 1-5,0 1-1,1 0 0,-1 0-15,3 0-5,5 16 0,2 14 0,4 11 0,-1 5 7,-1-1-7,-5 1 5,1-4-2,-2-3-1,0-5 3,0-8-4,-3-5 0,-2-4 0,1-6-1,-2-5 0,1-2-14,-1-2-24,0-1-17,0 0-53,0 1-48,-1-1-33</inkml:trace>
  <inkml:trace contextRef="#ctx0" brushRef="#br0" timeOffset="2315.8839">18960 10087 680,'0'0'97,"0"0"-79,0 0-16,0 0 17,0 0 46,0 0-24,-2-22-37,29 18-4,4 4-5,-2 0 2,0 10 3,-7 6-2,-5 4-4,-6-1 5,-9 4-2,-2-4 3,0 1 4,-16-2 2,-1-3-3,2-4 0,4-6 2,7-2-5,4-3 1,0 0-2,0 0 0,0 0-4,0-15 2,9-9-5,6-6-5,-2-3 10,2 2 3,-4 2 8,-2 5 7,1 4 9,-6 6 7,1 7 4,-4 4-1,-1 3-8,7 0-15,4 16-10,3 12 5,5 8 9,-4 6 3,0 0-11,-2-3-5,2-3 1,0-9-3,1-2 0,0-7-23,6-5-33,-1-7-64,0-6-77,0-1-81</inkml:trace>
  <inkml:trace contextRef="#ctx0" brushRef="#br0" timeOffset="2523.6795">19415 10149 125,'0'0'772,"0"0"-738,0 0-34,0 0-52,0 0 52,0 0 45,98-37-45,-51 24-16,-4 1-158,-10 3-2,-11 0-48</inkml:trace>
  <inkml:trace contextRef="#ctx0" brushRef="#br0" timeOffset="2691.6913">19669 10016 180,'0'0'320,"0"0"-232,0 0-41,0 0 18,0 0 6,0 0-32,-15-10-36,16 18 1,11 10 5,-1 6-1,-2 1 2,-1 0-8,-5 1-2,0 1-27,2-7-121,0-6-60</inkml:trace>
  <inkml:trace contextRef="#ctx0" brushRef="#br0" timeOffset="2902.4638">19864 9937 789,'0'0'174,"0"0"-174,0 0-15,0 0 15,0 0 46,42 104-23,-29-69-18,-5 1-5,-7-1-6,-1 0-52,-15-1-34,-19 0-123,-9-6-71</inkml:trace>
  <inkml:trace contextRef="#ctx0" brushRef="#br0" timeOffset="3211.5797">19279 10003 611,'0'0'168,"0"0"-118,0 0-49,0 0 11,0 0 47,5 82 8,9-45-43,2-1-19,1-1 1,2-3-2,3-6-4,2-2-38,5-5-78,6-8-108,1-9-129</inkml:trace>
  <inkml:trace contextRef="#ctx0" brushRef="#br0" timeOffset="4147.391">20804 9762 583,'0'0'95,"0"0"-70,0 0-25,0 0 1,0 0 2,95-43 28,-56 43-21,-3 3-6,-3 13-4,-8 8-2,-9 2 2,-9 4 2,-7 1-2,0-1 5,-11-6 1,-1-6 10,2-7-1,1-3-3,6-5 2,2-2-7,1-1-7,0 0 4,0 0 5,0-7 1,7-12-10,5-6-17,3-2 15,0 0 2,-3 0 0,1 5 3,-4 8 17,-5 4 17,0 7 15,-4 3-15,0 0-14,1 0-16,1 16-7,2 8 12,0 2-3,-2 2-6,1 1-3,4-3-19,5-6-94,6-5-104,3-11-149</inkml:trace>
  <inkml:trace contextRef="#ctx0" brushRef="#br0" timeOffset="4443.0484">21305 9776 249,'0'0'511,"0"0"-458,0 0-48,0 0-1,0 0 20,0 0 7,-55 100-19,55-72-11,5-2-1,11-9-16,2-7-3,3-4 1,0-6 9,-6 0 9,-2-8 0,-3-9 7,-7-3 19,-3-5 21,0 1-7,-3 0-4,-14 4-12,-1 3-13,-5 8-11,1 6-27,2 3-93,6 0-104,10 0-167</inkml:trace>
  <inkml:trace contextRef="#ctx0" brushRef="#br0" timeOffset="4635.0869">21554 9728 805,'0'0'84,"0"0"-81,0 0-3,0 0 25,0 0 45,94 101-45,-81-67-20,-6-1-5,-7 2-38,-2-3-49,-23 1-29,-6-3-101</inkml:trace>
  <inkml:trace contextRef="#ctx0" brushRef="#br0" timeOffset="5124.6851">21253 9803 330,'0'0'508,"0"0"-438,0 0-61,0 0-1,0 0-6,0 0 28,-20 48 15,20-18-37,0-1-1,0-1-5,8-1-2,10-2-11,6-2-41,4-5-56,2-5-81,1-4-48</inkml:trace>
  <inkml:trace contextRef="#ctx0" brushRef="#br0" timeOffset="5674.7022">22492 8960 638,'0'0'159,"0"0"-106,0 0 17,0 0-15,0 0-22,0 0-13,-14 83 27,14-26-31,1 6-6,12 4-9,1 2 1,5-1-2,-2-5-38,-5-4-89,-6-6-113,-6-14-195</inkml:trace>
  <inkml:trace contextRef="#ctx0" brushRef="#br0" timeOffset="6411.8678">22512 9912 582,'0'0'137,"0"0"-94,0 0-29,0 0-1,0 0 1,0 0 8,76-31-1,-46 57-13,-3 7-7,-4 3 1,-9-2-2,-12-3-15,-2-5-6,-2-6 17,-16-6 4,-4-5 3,3-3 2,1-3-1,6-3 4,3 0 7,5 0-2,4-12 2,0-8-5,4-8-10,17-5-12,3-1 9,4 3-8,-3 1 10,-1 7-1,-4 8 4,-8 5 6,-5 6 24,-6 4 5,1 0-26,-1 20-10,-1 11 33,0 7-4,0 4-19,0-2-7,0-1-3,5-4-1,3-6-43,2-6-72,0-6-139,2-11-354</inkml:trace>
  <inkml:trace contextRef="#ctx0" brushRef="#br0" timeOffset="6667.5873">22989 9931 684,'0'0'162,"0"0"-162,0 0-27,0 0 27,0 0 9,0 0 13,49 87-18,-40-68 2,1-3-4,-1-7-2,0 0 0,4-6-27,1-3-97,2 0-11,1-13-27,3-5-27,-1-6 0</inkml:trace>
  <inkml:trace contextRef="#ctx0" brushRef="#br0" timeOffset="6816.0372">23239 9918 186,'0'0'148,"0"0"-19,0 0-30,0 0-16,81-34 18,-64 40-33,-2 12-30,2 4-13,-5 3-4,-4-1-8,-5 1-5,-3 0-8,-4-1-3,-29-1-50,-8 0-81,-13-3-95</inkml:trace>
  <inkml:trace contextRef="#ctx0" brushRef="#br0" timeOffset="7059.4522">22873 9932 561,'0'0'309,"0"0"-273,0 0-31,0 0-5,0 0 48,-27 105-4,27-67-27,2 2-11,12-2-6,2-3-11,1-5-80,0-5-45,2-6-107</inkml:trace>
  <inkml:trace contextRef="#ctx0" brushRef="#br0" timeOffset="7417.0916">22282 10524 704,'0'0'175,"0"0"-144,0 0-31,0 0-5,0 0 5,0 0 69,117 19-21,7-19-38,22-6-7,2-7-3,-1-3 0,-14-2-9,-17-2-3,-11-1-17,-19-2 5,-17 4 3,-18 0 16,-20 5 3,-12 3 2,-13 4 5,-4 1 0,-2 0-5,0 2-5,0 2-55,0 2-93,0 0-96</inkml:trace>
  <inkml:trace contextRef="#ctx0" brushRef="#br0" timeOffset="7921.5058">22470 10807 532,'0'0'153,"0"0"-84,0 0-56,0 0-3,0 0-1,0 0 13,-8 2-3,69-2-12,30-3-1,19-13-6,9 0-2,4-1-26,-9-2-27,-6 1-28,-12-1 15,-13 2 19,-16 1 14,-13-1 21,-15 1 14,-11 2 10,-9 1 18,-10 1 3,-5 2-7,-1 2-24,-3-1-2,0 1-75,0-2-219</inkml:trace>
  <inkml:trace contextRef="#ctx0" brushRef="#br0" timeOffset="8886.0423">21078 10363 480,'0'0'178,"0"0"-80,0 0-75,0 0-19,0 0 8,0 0 33,0 0 6,97-26-14,-31 15-19,9 0-12,8 3-1,-1 0-5,-6 3 3,-10-1-3,-12 2-6,-14 2-15,-10 0-14,-11 0-1,-10 2-1,-7-2-8,-2 1 2,-2 1 28,-14 0-3,-5 0-45,-1 0-17,7 1-55,4 4-94</inkml:trace>
  <inkml:trace contextRef="#ctx0" brushRef="#br0" timeOffset="10185.3178">19054 10747 485,'0'0'121,"0"0"-39,0 0-13,-91 3 1,69-3 11,8 0-8,5 0-34,6 0-11,3 0-1,10-1-16,31-10-6,25-3-3,25-7-2,13-1 1,8 0-1,1 4-1,-5 2-8,-11 3-7,-11 2 1,-14 3-5,-20 3 12,-17 1 4,-18 2 3,-14 1 1,-3-2 4,0 3 5,0 0 24,0 0-15,-3-3-4,-1 2-11,1-1-2,0 2-1,3 0 0,0 0-1,0 0-6,0 0-13,0 0-6,0 0-18,0 0-55,0 0-28,0 0-40,0 0 4,0-1-229</inkml:trace>
  <inkml:trace contextRef="#ctx0" brushRef="#br0" timeOffset="11135.9557">22509 10597 536,'0'0'143,"0"0"-110,0 0-20,0 0 18,0 0 42,0 0-18,-55-22-28,55 21-20,0 1-1,5-5-5,25-2 3,14-2-3,17-1-1,14-1 0,5 0-9,7-2-9,-2-1-11,2 2 2,-1-2 9,-4 1-8,-9 1 0,-13 0 2,-14 3 11,-12 5 13,-14-1 4,-7 3 0,-8 0 21,-4 0 5,-1 2-3,0-1-1,0 1-8,0-2-10,0 2-2,0 0-6,0 0 0,0 0-14,0 0-36,0 5-53,0 7 11,0-2-52,0-2-135</inkml:trace>
  <inkml:trace contextRef="#ctx0" brushRef="#br0" timeOffset="11663.186">22506 10857 604,'0'0'172,"0"0"-156,0 0-16,0 0 0,0 0 5,0 0 23,112 1-11,-42-6-12,11-6-4,3 1-2,-1-3-16,-5-2-1,-5 1-5,-9 0-4,-9 1-5,-13 3 20,-11 1 11,-9 3 1,-9 2 4,-6 2 2,-4 1 11,0 1 2,-2 0 2,-1 0-5,0 0-5,0 0-6,0 0-2,0 0-3,0 0 0,3 0-2,2 0-19,-1 0-33,2 0-43,-3 3-16,-2-3-133</inkml:trace>
  <inkml:trace contextRef="#ctx0" brushRef="#br0" timeOffset="12952.5064">20623 7580 469,'0'0'84,"0"0"5,0 0-9,0 0-19,0 0 13,0 0-3,-68-51-31,62 54-35,0 20-3,-2 10 3,-2 8 17,0-1-9,1-3-3,-1-9-7,0-5 4,0-6 3,1-9 11,2-2-1,2-6-9,4 0 6,-3 0 12,3-13 0,1-8-19,0-5-6,0-8 1,0-1-3,9 0 0,3-1 1,-1 9-3,-1 8 1,-3 8 5,-2 7-4,-4 2 1,-1 2-3,2 0-1,4 3-6,4 18 1,8 8-3,6 10-25,9 7-18,9 5-48,10 0-106,3-6-62</inkml:trace>
  <inkml:trace contextRef="#ctx0" brushRef="#br0" timeOffset="13701.9691">20940 9460 520,'0'0'182,"0"0"-152,0 0-14,0 0 36,0 0 34,0 0-16,6-11-39,4-8-11,4-6-14,8-5-5,3-5 3,1-5-2,4-5-2,0-4 2,1-3 0,0-1-1,-1 2-1,-5 5 1,-4 8-1,-11 9 0,-3 5 1,-7 11-1,0 4-10,-8 5-15,-14 4-62,-5 0-51,-9 4-42,0 8-124</inkml:trace>
  <inkml:trace contextRef="#ctx0" brushRef="#br0" timeOffset="13964.6309">20983 8931 478,'0'0'131,"0"0"-69,0 0-25,0 0 19,0 0-36,0 0-11,55-55-9,-23 47 1,2 0 2,1-1-3,-4 4 3,-3 0-1,-7 2-1,-7 3 8,-3 0 13,-4 0-3,0 5 8,-4 2 2,1 3-17,-4 4-5,0-1-4,0 5-3,-4 1-32,1 0-66,3-8-68,0-8-94</inkml:trace>
  <inkml:trace contextRef="#ctx0" brushRef="#br0" timeOffset="14271.9578">21414 8469 575,'0'0'95,"0"-87"-41,0 61 16,0 8 16,0 8 6,0 6-20,0 4-34,0 0-30,0 1-8,0 19 0,0 10 0,0 7 8,9 2-6,-1-2 1,-1 1-2,6-4-1,-2-6 2,3-6-2,-1-6 0,-3-6 1,0-6-2,-2-1 1,1-3-3,-1 0-24,2 0-31,5-11-74,-5-3-104,2-5-107</inkml:trace>
  <inkml:trace contextRef="#ctx0" brushRef="#br0" timeOffset="14415.2953">21499 8547 353,'0'0'200,"0"0"-158,0 0-34,0 0-3,0 0-3,0 0 10,17 0-12,9 0-28,4-9-97,1-5-209</inkml:trace>
  <inkml:trace contextRef="#ctx0" brushRef="#br0" timeOffset="14580.1876">21790 8391 547,'0'0'106,"0"0"-99,0 0-7,0 0-5,0 0-5,0 0-96,94-26-327</inkml:trace>
  <inkml:trace contextRef="#ctx0" brushRef="#br0" timeOffset="14731.8886">21896 8500 561,'0'0'126,"0"0"-89,0 0-23,0 0 1,0 0-14,0 0-2,38 34-82,9-50-88,3-8-166</inkml:trace>
  <inkml:trace contextRef="#ctx0" brushRef="#br0" timeOffset="15035.5323">22200 8312 143,'0'0'466,"0"0"-382,0 0-28,0 0-9,0 0-3,0 0-18,-65 41-14,62-16-6,3-3-2,0 0-3,10-5 0,10-2-1,-2-7-11,7-7 5,-3-1 6,0-6 2,-3-10 6,-3-7 5,-6-3 21,-2-1 19,-5-5-9,-3 3 0,0 1-15,-4 3-8,-10 6-5,-7 8-6,-4 7-10,-5 4-17,-4 8-37,-2 18-54,-2 9-49,6 1-91,2 1-179</inkml:trace>
  <inkml:trace contextRef="#ctx0" brushRef="#br0" timeOffset="15607.1955">21581 8862 553,'0'0'197,"0"0"-137,0 0-36,0 0 16,0 0 33,126-83-26,-67 64-27,8 1-9,4 1-4,5-2-7,1 2 0,2-1 0,2 0 5,-4-1-10,-6-3 0,-7-3-19,-14-5 2,-11-3 12,-9-9 7,-8-5 3,-4-6 0,-4-7 2,-8-6 0,-3-9 3,-3-1-4,0 3-1,-12 5 5,-7 9-1,-4 5 11,-7 5-1,-8 4-1,-12 6-1,-11 6-1,-13 4-3,-10 8-1,-7 8-7,-3 4 3,-6 7-2,5 2 2,4 0-2,7 17-1,8 8 3,5 5-1,12 11 1,13 12 4,13 8-2,12 14-1,12 13-1,9 8-1,0 4-1,13 2 0,19-9 2,11-7-3,9-8 0,8-10 0,0-16-12,-4-9-25,-3-13-16,-1-15-80,-5-15-120,-5 0-139</inkml:trace>
  <inkml:trace contextRef="#ctx0" brushRef="#br0" timeOffset="15786.7257">22157 8504 495,'0'0'0,"0"0"-113</inkml:trace>
  <inkml:trace contextRef="#ctx0" brushRef="#br0" timeOffset="25577.1649">11263 16268 575,'0'0'70,"0"0"-21,0 0-31,-31-76 3,31 64 25,0 3 8,0 3-13,7 3-24,9 3-12,4 0-4,2 11 2,7 9-2,-3 6 6,3 4-7,-4-3 0,-1-6 1,-6-6-1,-4-8 0,-7-3 0,-4-2 2,0-2 0,1 0 1,4-2-3,5-16 4,4-7-2,-1-6-2,-1-3 3,-3 0 0,-2 3-3,-2 5 3,-5 6 4,-3 8 29,0 5 11,0 6-14,0 1-19,3 0-10,-2 27-4,4 23 0,2 26 8,2 18 3,2 4-5,6-9-5,4-15-1,0-17 2,3-10-2,-5-9 0,-5-5 0,-5-7-1,-3-7-20,-5-2-29,-1-9-61,0-8-85,0-3-136</inkml:trace>
  <inkml:trace contextRef="#ctx0" brushRef="#br0" timeOffset="25875.5147">12066 16034 785,'0'0'94,"0"0"-71,0 0-18,0 0-5,0 0 15,-18 124 56,18-43-23,0 3-30,0-6-5,0-11-10,13-15 2,4-16-5,7-13 1,5-9-1,9-9-3,8-5-36,6-12-39,3-13-37,-3-13-58,-4-8 7,-8-5-93</inkml:trace>
  <inkml:trace contextRef="#ctx0" brushRef="#br0" timeOffset="26073.4228">12542 16017 489,'0'0'215,"0"0"-67,0 0-42,0 0-40,0 0-30,0 0-8,-72 89 4,64-31-12,7-3-8,1-10-11,7-4 2,14-6-1,0-2-2,2-7 0,-3-6-27,0-4-38,-2-8-82,-5-8-94,1 0-181</inkml:trace>
  <inkml:trace contextRef="#ctx0" brushRef="#br0" timeOffset="26398.9443">12595 16087 741,'0'0'152,"0"0"-120,0 0-32,0 0-6,0 0 6,0 0 3,90 36-3,-43-36-13,-5 0-42,-6-5 11,-9-12 12,-9-3 11,-6-5 21,-8-2 7,-4-2 0,0 4 36,0 4 39,0 7-1,-6 5-14,3 7-15,2 2-10,1 0-28,0 18-14,0 22 0,7 16 5,2 10-1,2 2-2,-1-5-2,-1-2-1,1-6-28,1-3-50,-3-9-125,6-20-144</inkml:trace>
  <inkml:trace contextRef="#ctx0" brushRef="#br0" timeOffset="26642.8632">13292 15979 933,'0'0'98,"0"0"-78,0 0-20,0 0-14,0 0 10,114-49-15,-83 49-140,-12 0-221</inkml:trace>
  <inkml:trace contextRef="#ctx0" brushRef="#br0" timeOffset="26790.1686">13343 16250 951,'0'0'103,"0"0"-84,0 0-14,0 0 4,0 0 7,0 0-16,100-45-56,-55 30-112,-4-2-165</inkml:trace>
  <inkml:trace contextRef="#ctx0" brushRef="#br0" timeOffset="27360.0883">13883 15893 429,'0'0'49,"0"0"-47,0 0 4,0 0 19,0 0-2,0 0 15,12-83-25,13 71-9,-3 4-3,-3 6 6,-5 2 16,-3 0 8,-1 16 14,-2 7 13,-1 2-20,-1 0-8,-1-3-26,-2-7 3,1-6-5,-3-3-2,1-5 4,-2-1 0,1 0-1,1 0 17,1-9 22,3-13-5,6-8-30,0-2-7,0 0 6,0 4 19,-6 7 17,-2 8 7,-4 6 8,0 7-1,0 0-21,0 0-22,0 13-13,0 11 0,0 11 7,4 4 1,10-2-8,1 3 0,8-1-21,9-3-56,9-8-34,9-9-130,4-18-132</inkml:trace>
  <inkml:trace contextRef="#ctx0" brushRef="#br0" timeOffset="27765.9011">14608 15615 200,'0'0'745,"0"0"-658,0 0-78,0 0 0,-84 47 19,78-11 8,6-3-8,0 4-13,6-3-10,12-5-4,6-4-2,0-2-8,3-6-22,1-7-17,0-5-40,2-5-16,-2 0 2,-5-15 1,-2-8 51,-6-1 37,-3-5 13,-2-3 0,-2 3 6,-1 1 32,-4 9 50,-1 5-7,-2 7 15,0 6-15,0 1-16,0 0-36,1 0-10,4 8-16,2 9 1,6 9 8,0 1-4,0-1-6,0 0-2,-1-3-12,3-1-76,-3-7-151,1-8-223</inkml:trace>
  <inkml:trace contextRef="#ctx0" brushRef="#br0" timeOffset="28065.7531">14977 15670 825,'0'0'179,"0"0"-175,0 0-4,0 0-14,0 0 14,0 0-5,124 18-17,-72-19-70,-6-16 17,-11-5 62,-9-3 13,-11-2 26,-9-1 39,-6 3 24,0 5-8,0 6-8,-2 6-6,-2 6-15,1 2-29,-2 8-23,-2 21-4,1 12 4,0 11-2,6 2-49,0 2-56,12-7-128,6-4-241</inkml:trace>
  <inkml:trace contextRef="#ctx0" brushRef="#br0" timeOffset="28382.477">14571 16354 911,'0'0'128,"0"0"-126,0 0-2,0 0 0,85-43 5,-10 23 11,9 0 1,3 3-15,1 2-1,-9-1-1,-6 4-21,-13 3-50,-21 5-82,-23 4-110,-16 0-311</inkml:trace>
  <inkml:trace contextRef="#ctx0" brushRef="#br0" timeOffset="28558.5654">14584 16523 639,'0'0'208,"0"0"-148,0 0-60,0 0-8,0 0 8,140-18 11,-59 0-3,0 2-7,-1-1-2,-7 0-71,-6 3-97,-13-1-2,-12 4-335</inkml:trace>
  <inkml:trace contextRef="#ctx0" brushRef="#br0" timeOffset="30024.0013">13188 15868 494,'0'0'67,"0"0"-24,0 0-33,0 0-10,0 0-10,0 0 6,0-35-6,0 35-29,0 0 6,0 0 30,0 0 3,0 0 0,0 0 24,0 0 46,0 0 32,0 0-32,0 0-4,0 0-19,0 0-21,21 0-19,13 0-1,12 0 1,5 15 3,4 8-3,0 8-2,-3 5 4,-7 6-6,-7 2 0,-12 0-2,-8-3 1,-10-4-1,-8-2-1,0 1-31,-12-2-51,-12 5-48,-6-3-66,3-6-343</inkml:trace>
  <inkml:trace contextRef="#ctx0" brushRef="#br0" timeOffset="30749.4251">12612 17396 601,'0'0'109,"0"0"-34,0 0-35,0 0-6,0 0-22,0 0-12,28-13 9,5 36 13,1 4-9,3-6-8,-1-6-3,0-5 1,0-10 1,0 0-1,-4-4 2,-5-12-1,-7-5-3,-5-5 4,-8-3 4,-4-5-8,-3 6 8,0 5 42,0 6 2,-6 8-11,2 5 2,2 4-9,2 0-26,0 9-9,0 19-1,3 14 1,8 9 4,-1 0-2,4 5-2,1-3-10,-2-2-54,0-5-7,-3-6-116,1-15-104</inkml:trace>
  <inkml:trace contextRef="#ctx0" brushRef="#br0" timeOffset="30999.607">13328 17192 734,'0'0'138,"0"0"-86,0 0-48,0 0-4,0 85 42,6-45 4,9 1-25,4-1-14,3-2 0,5-4-7,0 0 3,1-8-3,4-4-45,1-6-86,2-10-55,1-6-23</inkml:trace>
  <inkml:trace contextRef="#ctx0" brushRef="#br0" timeOffset="31228.9392">13731 17190 593,'0'0'157,"0"0"-87,0 0-17,0 0 26,0 0-10,0 0-40,-38-11-28,38 49 14,0 6 15,13-1-17,7-2-8,4-3-3,6-3 1,0-4-2,2-5-1,1-5-4,3-5-52,0-8-71,1-8-48,-2 0-77</inkml:trace>
  <inkml:trace contextRef="#ctx0" brushRef="#br0" timeOffset="31472.6622">13847 17369 641,'0'0'202,"0"0"-167,0 0-16,0 0-5,0 0-9,0 0-5,81-48-1,-43 44-20,3 2-62,-5 1-93,-2-1-145</inkml:trace>
  <inkml:trace contextRef="#ctx0" brushRef="#br0" timeOffset="31817.1123">14186 17300 573,'0'0'133,"0"0"-81,0 0-37,0 0 20,0 0 20,0 0-9,6-16-28,16 6-14,1 3 1,-1-1-2,-3 4-1,-7 0-1,-3 1-1,-3 3-6,-5 0-65,1 0-75,-2 0-71,1 0-217</inkml:trace>
  <inkml:trace contextRef="#ctx0" brushRef="#br0" timeOffset="32179.6992">14231 17142 498,'0'0'233,"0"0"-129,0 0-47,0 0 5,0 0 15,0 0-23,-16-54-38,16 56-16,0 16 1,10 10-1,7 8 2,-2 3-1,3 1-1,-3 1-52,0 0-98,2-7-94,3-8-218</inkml:trace>
  <inkml:trace contextRef="#ctx0" brushRef="#br0" timeOffset="32537.5093">14632 17034 899,'0'0'121,"0"0"-47,0 0-61,0 0-11,0 0 5,0 0 3,-2 50 7,29-9-11,5-1-6,-4-3-7,-2-4-74,-3-1-80,-6-12-93,-5-7-185</inkml:trace>
  <inkml:trace contextRef="#ctx0" brushRef="#br0" timeOffset="32747.9861">14808 16901 829,'0'0'162,"0"0"-150,0 0-10,28 86 51,-4-39-11,0 3-9,-2 2-28,-2-1-3,-4-4-2,-1-7-47,-3-9-121,0-9-136</inkml:trace>
  <inkml:trace contextRef="#ctx0" brushRef="#br0" timeOffset="32941.9795">15281 16979 900,'0'0'81,"0"0"-81,0 0-62,0 0-65,88-15-66,-57 15-315</inkml:trace>
  <inkml:trace contextRef="#ctx0" brushRef="#br0" timeOffset="33076.7851">15400 17106 424,'0'0'519,"0"0"-449,0 0-66,0 0 10,0 0 5,0 0-19,90-75-65,-34 55-182,-1-4-285</inkml:trace>
  <inkml:trace contextRef="#ctx0" brushRef="#br0" timeOffset="33450.5269">15880 16724 915,'0'0'112,"0"0"-104,0 0-4,0 0-4,0 0 8,0 0-7,101 82-1,-67-70-3,-4-4-23,-7-5 17,-4-3 3,-6 0 6,-6-13 0,-4-7 4,-1-5 2,-2-3 2,0 2 14,0 2 6,0 4 9,0 5 12,0 6 2,0 7 2,0 2-16,0 0-21,0 9-16,1 21 2,8 13-1,2 7-1,-1 7-1,0 0-6,-2 6-49,-3 1-66,-1-3-133,5-9-353</inkml:trace>
  <inkml:trace contextRef="#ctx0" brushRef="#br0" timeOffset="33752.2053">16669 16606 266,'0'0'615,"0"0"-549,0 0-66,0 0 0,0 0 24,-26 103 72,26-49-43,0 3-26,6-6-17,10-4-6,5-4-1,6-5-2,4-3-1,7-5-60,-1-8-107,5-15-175</inkml:trace>
  <inkml:trace contextRef="#ctx0" brushRef="#br0" timeOffset="36590.133">15734 16831 660,'0'0'185,"0"0"-123,0 0-27,0 0-29,55-82 4,-8 76 7,7 6 12,1 3-15,0 24-7,-9 9-6,-5 7-1,-9 2 2,-11-4-1,-8-2-1,-10-10 0,-3-4 3,-1-4 4,-15-6-7,1-6 3,0-5 3,3-4 1,2 0 4,2-4 3,1-10-6,2-6-7,3-7 6,2-5-7,0-8 2,0-2-1,10-4-1,-1 2 1,1 1-1,-3 5 0,1 8 1,-4 10 0,0 9 1,-2 9 14,-2 2 17,0 0-16,0 4-17,0 24-1,0 16 1,0 12 18,0 0-7,0-2-10,2-5-1,13-8 1,7-3 3,2-2-4,6-7-24,4-8-22,6-7-50,7-12-97,3-2-116</inkml:trace>
  <inkml:trace contextRef="#ctx0" brushRef="#br0" timeOffset="37160.2445">17061 16568 702,'0'0'194,"0"0"-151,0 0-40,0 0 22,0 0 37,-63 105-19,63-61-18,8 0-9,12-4-12,4-4 1,3-6-2,-1-8 1,0-6-4,1-6 1,-1-5-1,-1-5-16,-3 0-22,-2 0-33,-3-7-86,-9-7-105,-8-4-324</inkml:trace>
  <inkml:trace contextRef="#ctx0" brushRef="#br0" timeOffset="37315.974">16997 16781 306,'0'0'304,"0"0"-261,0 0-41,0 0-4,0 0 4,106-34-4,-54 29-43,1 0-144</inkml:trace>
  <inkml:trace contextRef="#ctx0" brushRef="#br0" timeOffset="37509.5482">17429 16743 763,'0'0'136,"0"0"-108,0 0-28,0 0-3,0 0-2,121-37 3,-73 37-89,-3-4-115,-11 1-18,-10-4-172</inkml:trace>
  <inkml:trace contextRef="#ctx0" brushRef="#br0" timeOffset="37670.6025">17616 16637 356,'0'0'207,"0"0"-99,0 0-11,-94-20-25,85 20-5,1 0-23,3 17-23,1 8-2,4 6 3,0 2-19,5 2-3,13-1-19,4-2-94,2-5-82,5-13-128</inkml:trace>
  <inkml:trace contextRef="#ctx0" brushRef="#br0" timeOffset="37863.9091">17787 16508 634,'0'0'174,"0"0"-67,0 0-35,0 0-41,0 0-24,0 0 5,-19 86 1,19-32-13,9-4-38,10-10-136,2-10-54,-4-13-141</inkml:trace>
  <inkml:trace contextRef="#ctx0" brushRef="#br0" timeOffset="38037.9448">17902 16586 347,'0'0'174,"0"0"-147,24-76 7,-12 74 53,0 2 27,0 17-55,1 19-5,-2 3-14,-4 8-28,0 2-11,-4-2-1,-3 1-66,0-6-131,0-6-146</inkml:trace>
  <inkml:trace contextRef="#ctx0" brushRef="#br0" timeOffset="38307.7402">17373 17145 916,'0'0'110,"0"0"-102,0 0 0,120-66-8,-41 37 9,9 3 0,-1 4-4,-5 4-5,-12 2-6,-13 4-43,-14 7-54,-19 2-103,-15 3-108</inkml:trace>
  <inkml:trace contextRef="#ctx0" brushRef="#br0" timeOffset="38493.9986">17370 17315 975,'0'0'70,"0"0"-60,0 0-10,137-80 2,-58 56 3,10 1-5,5 2-44,-4 0-140,-11-2-137</inkml:trace>
  <inkml:trace contextRef="#ctx0" brushRef="#br0" timeOffset="38764.5916">18168 16404 801,'0'0'163,"0"0"-136,0 0-23,7 79 29,11-25 8,0 7-26,3 8-10,-5 0-5,-10 1-33,-6-2-122,-16-5-112,-23-3-308</inkml:trace>
  <inkml:trace contextRef="#ctx0" brushRef="#br0" timeOffset="39573.0694">14090 17825 836,'0'0'110,"0"0"-79,103-58-30,-34 34 2,11-2-3,8 2 9,5-1 5,-1 7-5,-2 4-8,-14 8-1,-18 6-53,-22 0-63,-21 10-76,-15 10 22,-26 4-75</inkml:trace>
  <inkml:trace contextRef="#ctx0" brushRef="#br0" timeOffset="39790.3335">14078 17984 555,'0'0'200,"0"0"-142,0 0-58,0 0 8,0 0-5,93-53 15,-10 16 10,20-2 1,18-1-12,15 2-4,1 4-5,3 5-3,-7 8-5,-15 5-5,-18 6-63,-25 3-159,-29 2-111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5:17:46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5660 468,'0'0'78,"0"0"-57,0 0 5,0 0 51,0 0 2,0 0-31,0-1-19,0 1-2,0-2 2,0 2 1,0 0 5,0 0-12,0-1-8,0 1-4,0 0-1,0 0-2,0 0-3,0 0-4,1 14 5,8 13-1,0 11-4,-2 9 7,1 16 9,-2 12-4,-1 8-11,3 4 10,0-1-5,-2-3 1,1-4 0,2-6 5,3-5-1,-1-9-5,0-9 0,-3-6 1,0-4 2,-4-8 2,0-4-4,-2-6 1,-2-6-5,0-6 4,0-4 4,0-2-5,0-4 2,0 2-3,0-2-5,0 0 6,0 0-7,0 0-1,0-8-19,-3-12-35,-4-6-30,2-9-14,5-7-121,-3-8-106</inkml:trace>
  <inkml:trace contextRef="#ctx0" brushRef="#br0" timeOffset="1297.0905">5695 5613 261,'0'0'136,"0"0"-87,0 0-12,0 0 32,0 0 14,0 0 0,-15 0-38,15 0-19,0 0 4,0 0 6,0 0 6,0-2-9,0 2-5,0 0-8,0 0-6,0 0-3,0 0-1,11 0-1,5 0 8,5 0-8,9 0-4,1 0-2,2-1 0,7-3-3,3 0 1,-1-1-1,3 0 0,-2-1 0,-1 2 0,0-1-2,-3 0-3,1 0 3,5-1-1,3 2-2,13-2 3,13-3-8,14-3 10,23-2 0,8 0 8,8 1-8,-2 5 0,-7 3-2,-6 2-3,-9 2-10,-8-2 8,-7-1 2,-6 0 4,-7-1-5,-9 2 2,-11-2 2,-12 1 0,-6 1-1,-7 0 3,-3 0 3,-4-1-3,-1 1 2,-3 2 1,2-2 0,-3 3 1,-3 0-1,3 0-2,1 0 2,0 0-2,2 0 2,0 0-3,0 0 0,3 1-3,1 3 3,5 2 3,-1-2-3,-1-1 0,-2 2-6,-1-4 6,-3 2 2,-4-1-1,-6-2-1,-4 1 0,-4-1 2,-1 0-2,-1 0 0,2 0 1,0 0 6,2 0-1,0 0-1,2 0 1,-1 0-2,-1 0 0,-3 0 1,0 0-1,0 0-2,0 0-2,-1 0 1,2 1 3,2 9-4,0 4 7,0 7-3,3 4 4,1 11-3,-1 5-1,0 7 2,0 2 3,0 2-4,-1 1 3,-4 1-4,1 4 2,0 1 0,-2 0 0,-1-2 0,2-4-4,-1-2 4,2 0-1,1-4-2,-1-3-1,0-4-1,1-9-1,-1-6 1,-2-9 0,-2-5 0,1-4 0,-2-3-1,0-3 0,0-1-20,0 0-22,0 0-8,-9 0-13,-12 0-99,-7-6-95,-8-7-178</inkml:trace>
  <inkml:trace contextRef="#ctx0" brushRef="#br0" timeOffset="2390.8925">5876 6798 512,'0'0'81,"0"0"-58,0 0-22,0 0 41,0 0 43,0 0-17,0 0-17,-14 0-15,14 0-11,0 0-4,0 0 3,0 0-15,0 2 5,9 0-8,12 0 8,15 0 0,12-2 5,17 0-8,17 0-7,18-4 7,18-6-3,14 0-3,11 0-3,7-2-4,2 1 1,-1 1-2,3-1 3,-6 0-4,-1 3-1,-5-3-4,-14 3 2,-11-1-5,-22 1-1,-13 1 7,-19 1-2,-15 2 8,-11 0 1,-12 0-1,-4 3 1,-9 1 2,-3 0 4,-3-3-1,-3 3 5,0 0-3,0 0-3,3 0 3,0 0-3,4 0 0,-2 0 2,1 0-4,-3 0-2,3 0 1,-2 3 2,-2-3-1,-1 1-2,-1 1 5,3-2-2,-3 3 6,7-3 0,4 1 0,7-1 8,4 0-8,3 0-3,-1 0 1,-3 0-6,-6 0 1,-7 0 0,-4 0 0,-4 0-1,-3 0 0,0 0 0,0 0-1,0 0-1,0 0-9,0 0 0,0-1-17,0-2-21,0-3-16,0-3-87,-3-4-165</inkml:trace>
  <inkml:trace contextRef="#ctx0" brushRef="#br0" timeOffset="3000.2665">8652 6089 629,'0'0'124,"0"0"-101,0 0-1,0 0 72,0 0-7,0 0-35,-27 0-21,27 0-14,0 0-11,18-3 2,19 2-5,25-5 0,23 2 0,18 1 1,14-3-4,16-1 0,7-3-2,4 0 2,-1 0 2,-15 1-2,-13-1 0,-18 0 0,-16-2 0,-22 4-3,-15 0 1,-16 2 2,-14 1 1,-7 3 9,-7 0 10,0-1 20,0-1-9,-2 1-17,-12-2-14,-3 4-4,-8 1-25,-10 0-39,-9 2-29,-11 8-245</inkml:trace>
  <inkml:trace contextRef="#ctx0" brushRef="#br0" timeOffset="3883.6898">4079 6426 606,'0'0'144,"0"0"-117,0 0-12,0 0 33,0 0 37,0 0-27,-24-7-19,24 4-27,2-2-6,19 0-1,10-4 4,17 0-4,19-2 8,15-2-12,17 0 4,14-2-1,12-1-4,5 2 1,10 1 0,-1 2 3,-5 1-4,-10 2-1,-15-2-8,-21 1 2,-18 4-3,-18-1 7,-17 0 3,-16 3 0,-7 0 0,-7 3 1,-2-2 1,-2 0 3,1 2 3,-2 0-4,0 0 2,1-1-4,-1 1 0,0 0-2,0 0 0,0 0 0,3 0 0,-3 0-1,0 0 0,1 0-2,-1 0-4,0 0-5,0 0-8,0 0-9,0 0-40,0 0-63,-11 0-55,-6 0-142</inkml:trace>
  <inkml:trace contextRef="#ctx0" brushRef="#br0" timeOffset="4273.9016">5546 6050 465,'0'0'452,"0"0"-401,0 0-33,0 0 15,0 0 28,0 0 1,-51-19-32,51 19-21,6 4-9,12 11 7,6 5 7,7 4-3,-1 0-7,0 3-2,-6 1-1,-2-1-1,-8 3 1,-7-1-1,-7 1 0,0 1 3,0-1-3,-12-1 3,-7-2 1,-1 1-2,-2-6 2,3-5 9,2-2 2,5-6-3,5-3-6,2 0-5,4-6-1,1 2-1,0-2-18,0 0-37,0 0-47,7 0-46,8-2-186</inkml:trace>
  <inkml:trace contextRef="#ctx0" brushRef="#br0" timeOffset="6838.912">3389 5875 755,'0'0'157,"0"0"-137,0 0-7,0 0 39,0 0 9,0 0-35,0 0-19,-11-5-5,45 1 3,7 4-5,2 0 0,-6 14 0,-7 7 0,-8 5-1,-13-1-1,-6-1-10,-3 0 4,-1-2 8,-15-3 4,-1-3-4,-1-4 1,6-6 1,5-2 2,1-4-3,6 0 6,0 0-7,0-14-6,0-12 4,0-6 4,3-2 0,4 0-2,4 2 1,-1 5 5,-2 6 10,1 7 14,-5 5-1,-1 5 2,-3 4-13,2 0-10,1 0-6,4 7-1,2 10 2,0 5 7,3 4-1,-2-2-9,-1-3-2,3 0-13,-1-3-38,2-3-24,6-5-14,5-9-134,3-1-19,4-13-100</inkml:trace>
  <inkml:trace contextRef="#ctx0" brushRef="#br0" timeOffset="7259.0467">3890 5795 385,'0'0'228,"0"0"-76,0-80-36,-1 62-15,-4 6-19,-1 8-16,6 2-14,-3 2-26,0 0-21,-2 19-3,1 11 14,-2 3-6,2 1-3,4-1-7,0-5 0,0-2 4,7-1-4,5-5-20,5-5-16,3-4-31,1-8 4,7-3-17,-1 0-51,-3-15 47,-3-6 42,-7-4 42,-4 0 11,-7 0 43,-3-1 36,0 2 1,0 1-26,0 4-11,0 2-5,0 7-2,0 3-11,1 7-8,4 0-23,10 9 0,-1 17 2,3 11 7,-3 6-4,-5 4-10,-2 0 0,0-3 0,4-7-20,10-11-53,4-12-39,8-14-75,-3-4-129,-11-28-167</inkml:trace>
  <inkml:trace contextRef="#ctx0" brushRef="#br0" timeOffset="7581.3409">4181 5739 589,'0'0'184,"0"0"-85,0 0-10,-69-75-11,69 74-33,0 1-31,11 0-14,17 0 0,11 0 2,5 1-2,3 2-1,-3-3-11,-5 0 4,-7 0-5,-10-3 2,-10-7 11,-3-2 4,-6-1 10,-1-3 17,-2 0 10,0 3 1,0 6 6,0 3-12,0 4-8,0 0-25,4 13-1,5 18-2,3 11 7,-2 6 4,1 1-8,-5 0-6,-3-1-3,-2 2-25,-1-3-42,0-1-41,0-8-47,-7-13-175</inkml:trace>
  <inkml:trace contextRef="#ctx0" brushRef="#br0" timeOffset="10040.3105">9422 5279 627,'0'0'160,"0"0"-118,0 0-3,0 0 35,0 0 1,0 0-19,0 0-24,-33-44-9,33 44-12,0 0-1,0 3-3,5 12-6,9 5 2,0-1 1,4-1 0,-3-5-1,1-2-2,-2-3-1,-1-1-5,-3-3-5,0-4 4,-4 0 1,-1 0 5,-2-4 2,2-10 2,-1-5 0,-1-3 4,0 2 6,0 3-1,-1 5 7,1 3-1,-2 5-6,1 3-1,2 1-6,1 0-6,4 18-3,3 13 3,2 9 3,-4 6 2,-4 2-5,-2-1 0,-4-1 0,0-6-2,0-5-36,0-4-28,0-10-19,0-7-30,0-11-108,10-3-29,7-17-209</inkml:trace>
  <inkml:trace contextRef="#ctx0" brushRef="#br0" timeOffset="10270.532">9787 5270 569,'0'0'173,"0"0"-77,0 0 13,0 0-11,0 0-23,0 0-20,0-70-28,0 70-26,0 17 4,0 14-2,-1 10 14,1 4-4,0-3-4,0-2-7,0-5-2,0-5 0,6-4-1,2-5-47,5-5-58,6-9-50,7-7-153,5-3-287</inkml:trace>
  <inkml:trace contextRef="#ctx0" brushRef="#br0" timeOffset="10492.7046">10079 5235 897,'0'0'119,"0"0"-92,0 0 15,0 0 24,0 0-30,0 0-36,-16-4-1,16 25 1,4 5 2,8 2 3,-5-2-2,-1-2-2,-3-1 0,-2-2-2,2-4-23,2-3-49,5-4-32,5-9-107,5-1-32,4-7-120</inkml:trace>
  <inkml:trace contextRef="#ctx0" brushRef="#br0" timeOffset="10752.97">10225 5286 559,'0'0'162,"0"0"-88,0 0 19,0 0-11,0 0-37,0 0-35,-9-22-10,22 22-4,9-3 2,1 1 2,-4-4 5,-2-2-5,-5 1 1,-4 0 7,-4 1 24,-2 4 10,0 0 7,-2 2-12,0 0-6,0 0-9,0 2-20,1 13 0,2 7-2,2 7 1,-2 0-1,3 4-56,6 0-53,-2-4-61,1-4-202</inkml:trace>
  <inkml:trace contextRef="#ctx0" brushRef="#br0" timeOffset="11729.4815">9765 6014 646,'0'0'95,"0"0"-86,0 0-3,0 0 46,0 0 34,0 0-33,-78-11-30,78 9-11,0 1-7,0-1-5,16 0-2,15-2 2,19 0 2,21 0-2,17-7-2,19 1-23,17-4-26,10 0 49,5-1 0,-6-2 2,-7 4-2,-12 1-7,-13 1 7,-17 3 2,-17-1 1,-22 4 11,-17 1 3,-16 1 17,-6 1 10,-6 2 8,0-1-1,0 1-3,0 0-12,0 0-10,0 0-7,0 0-3,0 0-11,0 0-3,0 0-1,0 0-16,0 0-32,0 0-36,0 0-54,0 0-104,-9 0-206</inkml:trace>
  <inkml:trace contextRef="#ctx0" brushRef="#br0" timeOffset="13948.9607">6316 7910 681,'0'0'129,"0"0"-105,0 0-7,0 0 45,0 0 10,0 0-28,-28-35-27,28 23-4,0 3 0,0-1 17,0 4-10,0 2 5,1 1-12,5 3-7,0 0-4,1 0-2,5 0 0,6 3 3,-1 4-3,-1 2 0,2-2 0,-6-1 0,-2-3 0,-1-1-3,-3-1-8,-4-1 7,1 0 2,-2 0 4,1 0-2,-1-9 5,-1-7 2,2-4 1,1-1 8,0 0 6,1 4 3,2 5-16,-3 3 3,0 5-1,-2 2-7,4 2-4,3 0-2,3 16 2,4 12-2,5 9 2,-5 1 7,-1 4-5,-3-1 3,-5-3-5,1-3-2,-4-4 1,-1-3-12,-2 0-31,0-6-17,0-5-35,7-6-100,7-11-90,7-3-200</inkml:trace>
  <inkml:trace contextRef="#ctx0" brushRef="#br0" timeOffset="14288.5728">6793 7741 624,'0'0'159,"0"0"-121,0 0 6,0 0 51,0 0-27,0 0-30,-24-23-22,21 23-4,3 0 11,-1 0 10,-2 0-10,1 0-5,-1 0-10,1 0 8,0 0 0,1 0-5,-2 2-7,-2 14-3,2 11-1,0 7 0,3 1 7,0-1-7,0-7 1,11-4-2,8-3 0,-1-3 1,9-4-1,1-7-21,0-4-1,5-2-26,-1 0-29,-3-11-127,-3-9-156</inkml:trace>
  <inkml:trace contextRef="#ctx0" brushRef="#br0" timeOffset="14631.3541">6950 7749 696,'0'0'151,"0"0"-148,0 0-3,0 0 0,0 0 20,0 0-11,28-8-5,-10 5 1,-1-1-5,-2-2 2,-4-2-1,-3-1 4,-2-3 6,-3-1 23,0-1 17,-3 1-6,0 5 3,0 2-2,0 4-6,0 2-12,0 0-19,0 0-7,7 13-1,2 13-1,3 3 10,3 4-6,-3-2-4,4-3-26,-4-3-37,-1-3-22,2-4-72,-2-5-96,-4-6-257</inkml:trace>
  <inkml:trace contextRef="#ctx0" brushRef="#br0" timeOffset="14963.3206">6945 7802 721,'0'0'188,"0"0"-158,0 0-29,0 0 6,0 0 15,87-52 1,-38 36-13,3 0-9,-5 1-1,-6 3-1,-11 2-9,-13 4-28,-10 2-45,-7 2 5,0 2 9,0 0-44,-4 0-18,-5 0-126</inkml:trace>
  <inkml:trace contextRef="#ctx0" brushRef="#br0" timeOffset="15210.8815">7296 7570 745,'0'0'146,"0"0"-111,0 0 17,0 0 15,0 0-24,0 0-28,16 22-14,3 8 25,3 5 2,-7 0-20,-5-5-5,-4-1-2,-5-5-1,-1-5-22,0-2-32,0-4-18,0-6-87,0-7-116</inkml:trace>
  <inkml:trace contextRef="#ctx0" brushRef="#br0" timeOffset="15436.3472">7554 7590 860,'0'0'123,"0"0"-115,0 0-3,0 0 15,0 0-8,0 0-12,72 0-46,-34 0-94,-3 0-46,-10 0-10,-11 2-208</inkml:trace>
  <inkml:trace contextRef="#ctx0" brushRef="#br0" timeOffset="15547.6073">7682 7676 346,'0'0'324,"0"0"-188,0 0-83,0 0-15,0 0-2,0 0-36,-50 42-26,84-42-37,18-8-131,-1-11-175</inkml:trace>
  <inkml:trace contextRef="#ctx0" brushRef="#br0" timeOffset="16019.2799">7870 7527 20,'0'0'775,"0"0"-696,0 0-67,0 0 30,0 0 22,0 0-28,-46 0-20,48 0-15,9 0 11,0-2-3,-5-1-2,-1 2 4,-4-1 2,-1 2 8,0 0 9,0 0-6,0 0-11,0 0-7,0 0 0,0 0-3,0 0 1,0 0-3,0 0-1,0 0-2,3 0-9,7 0 11,4 0 3,-1 0-3,1 8-4,-1 6 4,-6 2-1,-4 6 0,-3 1-1,0 0 1,-3-1-3,-3-6 3,2-4 0,4-6 1,0-5-4,9-1-11,16 0-7,8-6 2,7-11-27,2-4-43,1 0-92,-5 0-63,-9 1-181</inkml:trace>
  <inkml:trace contextRef="#ctx0" brushRef="#br0" timeOffset="16508.9179">8174 7461 768,'0'0'158,"0"0"-136,0 0-12,0 0 37,0 0 3,108-56-39,-78 56-6,-3 17-4,-9 2-2,-7 3-8,-6-1-3,-5 1 9,0-6 0,0-2 2,-7-3 2,-2-5 5,3-3 2,4-2 2,2-1-6,0 0 0,0 0-1,0 0-2,0-4 7,3-13-7,6-2 1,0-4 1,-3 3 0,0 0 7,-1 5 3,-1 4 16,-3 5 13,1 3-4,-2 3-8,0 0-18,0 0-5,4 3-7,2 11-1,2 2 1,0-1-5,3 2-34,1-2-42,6-6-27,3-4-175,-3-5-210</inkml:trace>
  <inkml:trace contextRef="#ctx0" brushRef="#br0" timeOffset="16799.8363">8585 7309 515,'0'0'359,"0"0"-298,0 0-33,0 0 44,0 0 13,0 0-29,-24-25-30,24 25-14,0 15-6,0 10 16,0 9 3,2 5-4,1 0-14,3-1 1,4-6-6,2-9 0,6-3-2,0-9-8,4-6-20,3-5-19,2 0-44,5-16-55,-3-12-200,0-2-294</inkml:trace>
  <inkml:trace contextRef="#ctx0" brushRef="#br0" timeOffset="17032.4399">8843 7220 440,'0'0'358,"0"0"-248,0 0-52,0 0 1,0 0-3,0 0-25,-10 34 4,10-7-8,9-1-7,-2 0-4,2-3-4,-3-1-4,0-1-8,0-3-1,1-4-37,1-2-75,2-5-148,8-7-309</inkml:trace>
  <inkml:trace contextRef="#ctx0" brushRef="#br0" timeOffset="17353.709">8918 7311 565,'0'0'437,"0"0"-410,0 0-27,0 0-8,0 0-6,0 0 2,58 0-81,-9 0-127,-6-12 40,-13-3 100,-13-2 80,-10-1 73,-5-3 94,-2 2 43,0-2-62,0 4-54,0 5-13,-3 4-11,1 6-29,2 2-19,0 0-21,0 18 1,3 14-2,7 5 4,-2 4-1,-5-1-3,0-1-18,-3 0-30,0 1-81,0-1-94,0-7-234</inkml:trace>
  <inkml:trace contextRef="#ctx0" brushRef="#br0" timeOffset="17751.9431">7939 8090 939,'0'0'129,"-112"14"-114,78-7-13,16-5 24,11-2 40,7 0-45,22 0-21,33-9 0,30-13 9,26-2 6,20-5-15,15-1 3,5-2-3,-1-3-1,-7 6-2,-16-2 3,-22 8 5,-25 2-4,-27 3 2,-21 5 0,-17 4 10,-10 3-2,-5 1-11,0 0-2,-15 4-17,-9 1-37,-4 3-70,2 11-232</inkml:trace>
  <inkml:trace contextRef="#ctx0" brushRef="#br0" timeOffset="17906.7789">9425 7977 913,'0'0'122,"0"0"-122,0 0-3,0 0 3,0 0 3,0 0-3,-42 4-174,32 3-165</inkml:trace>
  <inkml:trace contextRef="#ctx0" brushRef="#br0" timeOffset="21906.9742">11233 5210 524,'0'0'120,"0"0"-70,0 0-13,0 0 17,0 0 27,0 0-15,0 0-28,6-13-18,-6 13-5,0 0 5,0 0-2,0 0-4,0 0-4,2 14-6,2 18 0,2 16 17,3 20 2,-2 11-15,1 13-2,-2 7 7,4 1-6,1-1-6,2-7 1,5-8 0,1-9 3,-2-9-5,1-13 1,-6-6 0,0-7-1,-8-7 0,1-5 2,-4-7-1,-1-6-1,0-6 2,0-5-2,0-2-2,0 0 2,0-1-1,0-1-14,0 0-10,0 0-5,0-3-13,-1-15-51,-8-11-128,-2-8-53</inkml:trace>
  <inkml:trace contextRef="#ctx0" brushRef="#br0" timeOffset="23008.9862">11226 5292 242,'0'0'286,"0"0"-242,0 0-28,0 0-5,0 0 38,0 0 32,-26-25-14,23 22-15,2 3-4,1-1-14,0 1-8,0-2-2,0 2-17,0-2-5,1-3-2,20-1 6,18-4-3,15-3 2,19 2-5,12-3 0,16-2-1,17-4-6,20-3-6,23-3 13,16 0 0,10 1 1,5 3-1,0-3-36,-2 1-5,-7 2 6,-11 1 10,-9 3 0,-20 0 15,-15 3 4,-14 1 6,-22 2 1,-16 0 1,-22 1 2,-17 1 0,-16 1 20,-9 6 14,-8 1 1,-2-1-9,-2 3 0,0-1-9,0 1-7,0 0-8,0 0-3,4 0-3,4 0 0,4 0 1,0 0-1,1 1-3,-1 0 3,-4 1 3,-2 0-1,-3-2-2,-2 2 1,1-2-1,-2 0 0,0 0 3,0 0-3,0 0 7,0 0-3,0 0-1,0 0-2,0 0 10,0 0-4,0 0 1,0 0-1,0 0 1,0 0-3,0 0 1,0 5-5,0 15 0,4 16-1,0 15 6,1 20 10,1 11-1,2 7-6,2 0-9,5-2 8,3-5-6,1-7 2,2-4 0,-3-9-4,-3-7 1,-5-7 1,-2-6-2,-5-8 1,-3-6-1,0-7 2,0-8-1,0-4-1,0-5 0,0-1 2,0-1-2,-2-2-3,1 0-13,-5 0-21,-2 0-6,-4 0-11,-5-6-85,-5-2-40,-3 1-27</inkml:trace>
  <inkml:trace contextRef="#ctx0" brushRef="#br0" timeOffset="24043.502">11551 6395 295,'0'0'145,"0"0"-104,0 0-27,0 0-8,0 0 20,0 0 27,-28-3 12,26 3-16,2 0-24,0 0-6,0 0-8,0 0 4,0 0 0,0 0 10,0 0-23,5 0 2,15 0 14,12 0 7,14 0 2,18 0-8,17-8-10,20-5 4,17-2 3,12-1-8,7 0 0,6 1-5,8 0 0,3 0-1,-1 0-2,2 1-9,-7-4-1,2 3-1,-7 1-8,-9 2 0,-10 2 18,-12 0-2,-17 0 3,-14 2 0,-19 3 5,-17-1 1,-16 2 13,-13 0 3,-9 1 6,-4 0 6,-1 2 4,-2-1-4,1 0-9,1 1-7,-1 1-8,2-4-5,3 4-1,3-2-4,3 2 0,4-2 0,4 2-3,2 0 3,1 0 0,-1 0 1,-1 0 2,-3 0-3,-5 0 0,-4 0 0,-3 0 0,-4 0 4,-2 0-1,0-1-3,0-1 0,0 0 6,-8-1-3,-2-1-6,-2-2-5,-1 0-37,0 1 4,3 0-46,1 0-80,6-5-34,3-2-152</inkml:trace>
  <inkml:trace contextRef="#ctx0" brushRef="#br0" timeOffset="24869.22">14465 5436 125,'0'0'399,"0"0"-349,0 0-41,0 0 15,0 0 41,0 0 25,-46 57-31,43-50-21,1-1-17,2-2 11,0-1 1,0-3-3,0 1-20,0-1-6,0 0 2,-1 0 4,1 0 0,-2 0-5,1 0 4,-1 0 2,2 0-6,0 0 0,0 0 1,0 0-6,9 0 2,22 0-1,23-3 4,16-5-4,20 0 1,17-2-2,7 1 0,12 2 0,5-1-3,-1 0 3,-3-3 0,-12 3-4,-15-1 2,-12 2 1,-18 3 0,-16 0 2,-18 3-1,-16-1 8,-9 2-4,-6 0 12,-4 0 1,-1 0 2,0 0 4,0 0-7,0 0-5,0 0-9,0 0 2,2 0-1,-1 0-3,-1 0-2,0 0-12,0 0-35,0 0-10,4 0-138,-4 0-87</inkml:trace>
  <inkml:trace contextRef="#ctx0" brushRef="#br0" timeOffset="30741.1306">15719 4897 704,'0'0'166,"0"0"-126,0 0-26,0 0 32,0 0 3,0 0-33,0 0-11,-5 37-2,5-3 4,1 4-7,6-2 1,1-2 2,-2-7-2,0-5-1,-3-8 1,0-5 2,-3-4-3,3-4 6,-3-1 0,0 0 19,1 0 11,1 0-4,2 0-5,1-8-14,4-2-2,2-1-7,3 2-2,1 4-2,-2 5-1,4 0-5,-2 0 2,5 14-2,0 2-2,-2-1-2,-1-3-7,-3-2 8,-3-3 1,-1-4-1,-4-3 6,0 0 3,0 0 6,-1-14 8,-1-6 11,0-2 3,-4-5-5,0 0-1,0-1-7,0 1-7,-10 3-6,0 3-2,-4 2-4,4 6-8,1 3-22,3 4-29,6 6-37,0 0-119,4 0-107</inkml:trace>
  <inkml:trace contextRef="#ctx0" brushRef="#br0" timeOffset="31004.4682">16246 4860 714,'0'0'183,"0"0"-133,0 0-1,0 0 17,0 0 5,0 0-22,-2-53-32,2 53-17,-1 21 0,-3 11 3,1 7 21,0 4-11,0 0 2,1-5-10,1-1-3,1-6 0,0-3-2,0-4-10,3-7-47,14-4-61,9-8-80,7-5-92</inkml:trace>
  <inkml:trace contextRef="#ctx0" brushRef="#br0" timeOffset="31224.0533">16529 4919 721,'0'0'171,"0"0"-112,0 0-2,0 0 11,0 0-2,0 0-48,-28-24-18,27 48 0,-2 7 3,1 0 7,2-2-6,0-1-1,0-6-1,0-3-1,0 0-2,0-6-38,2-2-42,10-8-93,8-3-128</inkml:trace>
  <inkml:trace contextRef="#ctx0" brushRef="#br0" timeOffset="31559.785">16607 4957 805,'0'0'127,"0"0"-114,0 0-9,0 0 14,0 0-5,0 0-9,9 48-4,19-44-4,2-4 3,-7 0 2,-2-4 8,-6-8-7,-5 0 22,-3-3 26,-2-1 6,-2 2 1,-1 4-13,1 3-8,-3 2-4,0 4-12,0 1-13,0 0-7,0 19 3,0 12-2,0 7 6,0 3 3,-7 2-7,0-3-1,1-4-2,1-3-7,4-4-42,-1-1-63,2-9-72,2-8-292</inkml:trace>
  <inkml:trace contextRef="#ctx0" brushRef="#br0" timeOffset="31839.0245">17088 4991 604,'0'0'299,"0"0"-285,0 0-1,0 0-11,0 0 14,0 0-16,68-10-148,-41 8-187</inkml:trace>
  <inkml:trace contextRef="#ctx0" brushRef="#br0" timeOffset="31987.7974">17137 5123 760,'0'0'196,"0"0"-171,0 0-17,0 0 30,0 0 3,0 0-41,48 8-22,7-11-126,4-10-173</inkml:trace>
  <inkml:trace contextRef="#ctx0" brushRef="#br0" timeOffset="32639.1538">17569 4960 932,'0'0'90,"0"0"-75,0 0 15,0 0 51,0 0-14,0 0-49,33-61-3,11 57-6,2 4-6,-4 0-3,-8 14 0,-7 7-3,-11 3 1,-6 1-1,-8-1-2,-2-1-5,-3-1-2,-13-7 2,-2 0 0,-2-7 4,3 1 1,5-3 4,4-3-4,5-3 5,3 0 0,0 0 1,0-1-1,0-16-3,6-2-2,6-6 5,4-2-4,1-3 8,1 2 1,-3 3 5,-2 3 11,-4 9-1,-3 5 4,-3 5 1,0 3-10,-2 0-14,1 9-1,1 12 0,1 7 4,1 4 1,1 1-3,0 0-4,1 1-8,1-4-53,1-1-49,0-5-132,9-10-140</inkml:trace>
  <inkml:trace contextRef="#ctx0" brushRef="#br0" timeOffset="33096.338">18177 4909 213,'0'0'726,"0"0"-674,-23-79-34,18 63 48,3 5 14,1 6-2,-1 4-43,-1 1-15,1 0-14,1 1-5,-2 19 0,-2 12 7,2 4 1,0 4-2,2 0-2,1-7-5,0 0 0,9-5-26,13-7-26,9-5-23,7-9-22,8-7-33,2 0-67,-6-15 17,-8-8 39,-9-4 72,-5-3 69,-10-1 72,-5 1 29,-5 2 0,0 7 16,0 6-10,0 4-4,0 8-37,0 3-27,0 0-16,-3 9-22,-3 15 15,-2 7 22,4-4-13,1 0-14,3-4-5,0 0-3,0-4-3,5-4-9,8-5-60,1-9-31,0-1-132,4-1-78</inkml:trace>
  <inkml:trace contextRef="#ctx0" brushRef="#br0" timeOffset="33381.6429">18527 4948 561,'0'0'127,"0"0"-119,0 0 28,0 0 26,0 0-23,0 0-39,81 61-7,-40-61-25,-5 0 14,-6 0 14,-10-14 4,-7-4 28,-7-5 60,-4-2 32,-2-1-29,0 2-5,0 4-20,0 5-20,-3 6-13,1 8-8,1 1-11,-2 0-14,-1 25-11,0 9 11,-3 13-2,-1 5-3,-1 2-47,-4 1-53,-2-4-85,-1-5-340</inkml:trace>
  <inkml:trace contextRef="#ctx0" brushRef="#br0" timeOffset="33789.3665">17762 5584 1025,'0'0'77,"0"0"-75,0 0-1,0 0 48,0 0 17,0 0-56,18-13-8,53 9 9,22-2 0,10 0-8,4-1 0,-2-1-3,-8-2-4,-9-2-4,-13 3 7,-16-2-7,-11 2 8,-15 1 4,-14 2-2,-9 0 4,-7 4 1,-3 0-2,0 1-5,0-2-22,-1 3-75,-15 0-138,10 0-346</inkml:trace>
  <inkml:trace contextRef="#ctx0" brushRef="#br0" timeOffset="33968.2894">18830 5654 1061,'0'0'29,"0"0"-26,0 0 0,0 0 38,0 0-25,0 0-16,0 0-92,-4 0-44,5-4-122,-1-4-270</inkml:trace>
  <inkml:trace contextRef="#ctx0" brushRef="#br0" timeOffset="35188.9696">11845 7236 869,'0'0'112,"0"0"-91,0 0-2,0 0 22,0 0-5,0 0-9,-29-10-22,29 44 0,0 5-4,0 3 0,10-8 1,0-4-2,2-6-1,-3-9-6,-3-5-2,-3-5 2,-2-5 4,-1 0 3,0 0 5,0 0 4,0 0-2,0-10-3,3-3-2,3 2 5,3 3-7,6 2-3,3 6-2,6 0 4,6 2-4,1 13-2,-1-1-20,3-3 4,-8-1 4,-7-6 10,-5-2 9,-7-2 0,-4 0 3,-2-5 11,0-12 11,0-6-5,0-6 1,0-2 11,3-4-9,0 0-11,1-1 1,-1 4-7,-1 9-2,-2 4-4,0 7 0,0 7-18,0 4-49,0 1-24,0 1-161,4 7-88</inkml:trace>
  <inkml:trace contextRef="#ctx0" brushRef="#br0" timeOffset="35655.0945">12465 7136 690,'0'0'162,"0"0"-124,0 0-3,0 0 34,0 0-8,0 0-31,-34 5-21,22 23-4,2 3 10,2-1-1,5-4 0,3-3-13,0-1-1,0-6-1,6-2-23,8-7-13,5-4-6,5-3-24,0 0-3,3-13 5,-3-8 23,-5-1 21,-5 0 21,-3-3 12,-6 4 22,-2 3 35,-3 3-8,0 6 0,0 6-4,0 3-4,0 0-4,0 9-32,0 19-11,0 9 9,0 3 9,0 0-12,3-6-10,16-6 1,4-6-3,7-7-38,2-8-50,8-7-59,-2 0-191,-8-21-263</inkml:trace>
  <inkml:trace contextRef="#ctx0" brushRef="#br0" timeOffset="35953.5366">12751 7203 723,'0'0'185,"0"0"-127,0 0-44,0 0 1,0 0 0,0 0-15,-5 25-4,38-17-24,1-4-29,-1-4-3,-5 0 27,-5 0 7,-10-11 26,-4-3 7,-6-1 37,-3 0 35,0 1-15,0 4-2,0 3-9,0 7-8,0 0-8,0 0-18,0 13-11,0 13-6,0 10 3,0-1 0,0 0-4,0-3-1,4-3-29,3-4-63,5-3-83,4-12-213</inkml:trace>
  <inkml:trace contextRef="#ctx0" brushRef="#br0" timeOffset="36194.2529">13287 7286 1037,'0'0'69,"0"0"-69,0 0-5,0 0-8,0 0-4,94-64-172,-59 61-207</inkml:trace>
  <inkml:trace contextRef="#ctx0" brushRef="#br0" timeOffset="36343.0713">13364 7368 266,'0'0'779,"0"0"-713,0 0-60,0 0 30,0 0 25,0 0-61,-45 22-1,81-22-39,12 0-46,5-9-99,-2-6-209</inkml:trace>
  <inkml:trace contextRef="#ctx0" brushRef="#br0" timeOffset="37802.1073">13949 6804 99,'0'0'939,"0"0"-881,0 0-39,0 0 5,0 0 27,0 0-4,-4-25-37,4 48-10,4 7 0,2 11-1,-2 3-2,2 4-44,-2 3-58,2-4-90,0-7-160</inkml:trace>
  <inkml:trace contextRef="#ctx0" brushRef="#br0" timeOffset="38023.5661">13826 7305 980,'0'0'123,"0"0"-123,0 0 15,0 0-13,0 0 44,0 0-16,121-26-20,-66 14-10,-7 2 0,-5 0-8,-9 5-63,-8 5-92,-11 0-186</inkml:trace>
  <inkml:trace contextRef="#ctx0" brushRef="#br0" timeOffset="38353.6141">13935 7533 1001,'0'0'56,"0"0"-56,0 0 0,0 0 31,0 0 10,92 0-19,-54 0-16,-8 0-6,-11 16-2,-12 2-4,-7 7 3,-8 5 3,-22 2 12,-3-4-2,0-8-3,5-6 11,10-8 11,6-3 0,9 0-16,3-3-13,0 0-1,22 0 1,14-4 1,13-12-1,8-1-31,6-5-27,4-3-34,3-3-134,-3-3-176</inkml:trace>
  <inkml:trace contextRef="#ctx0" brushRef="#br0" timeOffset="40118.2792">14510 6861 778,'0'0'108,"0"0"-59,0 0 6,0 0 14,0 0-3,0 0-21,0-54-18,0 54-12,0 0-15,0 22 3,-2 9 1,1 6 6,1-2-6,0-4-4,0-8 0,11-5-6,3-5-6,4-6-13,0-7 1,4 0 6,0-6 17,-2-10 1,-2-8 2,-5-1 1,-1-3 1,-5 3 12,0 1 7,-3 7-1,-1 5 3,0 4-9,-3 7 6,0 1-13,0 0-9,4 9-4,-2 14-3,1 11 7,0 4 6,-3 1-4,0 0-2,0-5-8,0-3-40,3-3-37,4-5-42,3-10-188,6-13-245</inkml:trace>
  <inkml:trace contextRef="#ctx0" brushRef="#br0" timeOffset="40373.5528">14975 6750 900,'0'0'98,"0"0"-67,0 0 23,0 0 27,0 0-28,0 0-36,-17-22-16,17 50-1,0 8 22,0 6 5,0-1-11,0-2-3,0-2-5,0-3-8,-1-3 0,1-6-3,0-1-33,0-5-52,21-9-34,13-10-115,6 0-146</inkml:trace>
  <inkml:trace contextRef="#ctx0" brushRef="#br0" timeOffset="40623.8834">15284 6792 582,'0'0'309,"0"0"-236,0 0-29,0 0 31,0 0 15,0 0-27,-69-42-40,65 51-17,-4 18-1,-1 9 14,2 2 18,2 2-25,5-5-2,0-3 0,0-3-6,11-3-4,5-8 0,3-1-15,4-9-35,5-4-30,5-4-50,2-6-95,-4-16-58,-6-8-46</inkml:trace>
  <inkml:trace contextRef="#ctx0" brushRef="#br0" timeOffset="40881.4082">15418 6916 142,'0'0'323,"0"0"-142,0 0-29,-38-82-29,35 76-48,-1 5-32,4 1-23,0 0-18,17 0-2,8 0 5,9-4-5,2-2-7,-1-5 4,-4-3 3,-7 0 8,-9 0 7,-5 3 38,-7 5 20,-2 2-12,-1 4-23,0 0-25,0 11-11,0 19-2,0 8 6,0 1-6,0 4-6,-1 0-48,-1 1-45,-1 0-25,-2-1-202,-4-5-364</inkml:trace>
  <inkml:trace contextRef="#ctx0" brushRef="#br0" timeOffset="41270.6699">14941 7538 987,'0'0'176,"-83"0"-135,58-2-31,13-1 30,12 2 24,0-2-31,36 1-33,21-3 1,29 1 5,28 2-3,13-4-3,10 2-4,2-3-1,-7-6 9,-9 1-7,-18-1 6,-21-1-6,-21 0 4,-20 2-1,-19 1 0,-12 0 6,-8 2 4,-4 0 2,0 2 3,0 1-6,0 2-9,-6 0 0,-4 2-2,-6 2-6,-5 0-28,0 0-21,-6 8-40,-1 6-90,-2-3-280</inkml:trace>
  <inkml:trace contextRef="#ctx0" brushRef="#br0" timeOffset="45959.3289">4369 5079 283,'0'0'57,"0"0"-18,0 0-9,-90-69 39,62 54-5,0-2-27,-8 3-13,-7 3 5,-7 2-11,-9 7-12,-13 2-4,-7 0 13,-3 0 12,1 11 2,4 3-11,7 3 12,-1 4-6,4 4 3,0 5 2,6 8 4,1 9-16,5 11 3,6 12-8,7 12-6,9 16 0,6 10 3,10 12 2,9 8 4,8 1-8,0-4 3,19-4-4,14-11 2,11-5 4,14-11-2,14-9-3,14-16 8,20-15-9,9-13-3,16-17-2,9-16 6,8-8-4,4-11-3,-6-20-1,-10-11-12,-15-9-3,-15-9 10,-21-10 6,-21-13 5,-15-13 0,-16-16 4,-12-14 1,-9-6 7,-9-5-2,-3 3 8,0 12-3,-9 8 5,-12 12-6,-10 15-3,-10 15 0,-9 16-11,-8 9-5,-8 12 0,-7 9 2,-5 4 4,-1 8-12,2 7 2,2 7 4,8 0 5,4 0-5,11 12 3,7 1-3,11 2-19,13 0-27,6 1-18,9 2-4,6 6-102,5 1-17,17-2-68</inkml:trace>
  <inkml:trace contextRef="#ctx0" brushRef="#br0" timeOffset="47638.9489">10059 4684 582,'0'0'103,"0"0"-103,0 0-6,0 0 1,0 0 5,-84-84 22,69 73 21,-1 0-7,1-3-8,-6 3-15,-5-6 1,0 2-6,-5 3-4,-7 0 5,-2 3-7,-6 5 13,-2 2-10,-1 2-5,-2 0 18,3 0-3,-4 12-1,-1 7 2,-5 3-9,-1 4-5,2 5 4,7-1 0,8 1 9,9 1-2,6 1-1,3 10-7,1 2 0,1 6 10,2 1-4,5 2-1,6 3-1,3 7 1,4 8 4,2 3-1,0 1 0,0-4-10,5-4 7,10-4-9,9 2 3,3-7 1,6-2-3,2-5-2,5-6-2,4-3 2,8-5 1,6-3 2,9-8-2,5-8 1,5-8-1,3-8 4,0-3-4,-2-1-1,1-16-1,-4-5-1,-1-7 2,1-2-1,-1-2 1,-1-7-1,-5-7 1,-9-8 0,-4-7 0,-7-4 1,-5-5 0,-2 0 0,-5 0 0,-10 4 1,-3 4 3,-10 3 13,-7 5 8,-6 1-8,-4 0-3,-19-2-2,-11 0-1,-8 0 10,-1 4-7,-5 3-7,5 10 6,-3 6-7,1 4 0,-3 7 3,2 0-9,1 7-1,3 3-2,6 3-2,4 3 0,-3 6-1,1 0-20,-9 5-34,-2 15-25,-6 10-22,1 2-182,5 0-208</inkml:trace>
  <inkml:trace contextRef="#ctx0" brushRef="#br0" timeOffset="60170.5337">19178 4356 105,'0'0'158,"0"0"-90,0 0 1,0 0-9,0 0-4,0 0-21,0 0-5,-54-71 16,47 63-27,-5-1 4,1 1-2,-1 0 1,-4-2 3,-1 0-1,-2-2-9,-5 1-13,-4-2 5,-5 1 0,2 1-5,2-1 1,8 4 9,4-1-8,3 2-4,1 2 6,1-3-4,-3 1-1,1 0 8,-2-1 14,0-1 3,-2 1 5,1 0-14,-7-4-3,1 2-7,-3 1-3,-2 1-1,1-2 0,-2 3-1,3 0-2,2 2 1,3 2 1,3-1 3,-4 0-4,-4 2 0,-2-2 3,-6 1-4,-1-1 2,1 1 4,1 0-3,2 0 3,4 2-4,0 1 1,2 0 2,2 0-3,1 0 3,0 0 0,1 0-3,0 0 1,-1 0-1,-2 0-1,3 4-1,-3 2 2,0 0 2,0 1-2,1-1 1,1 3 1,-3-1 2,-2 3-6,2-1 2,-4 2-1,0 1 3,-2 1-4,-2 1 4,1 1-4,2 0 3,4-2-1,3 3 1,1 0-1,-1-2-1,6 1 2,0 3 0,2 1-2,-1 1-1,-1 0 0,1 2 2,-2 0-1,3 0-1,-3 2 3,2 4-3,-2 1 1,1 1 2,0 1 0,1 2-3,0 2 3,3 3-1,-1 1 3,5 3-3,0 0-1,1 2 1,3-6-1,2 2 1,2-2-2,1 0 4,0 1-4,0 3 6,0-1-4,0 0-1,0 1 0,0-3 0,3-1 0,1-4-1,5 0 0,0-1-2,3 0 2,3-3 0,3-2-8,1-3 8,3-2-2,4-3 6,-1-3-3,5-1 0,3 1 0,4-4 2,2 0 0,3-3-2,7-1 0,3-2 2,4-1 4,0-1-6,2-3-1,-4 0 0,-3-2-1,-1-1 1,-1 0 1,1 0 1,-1 0-2,-1 0 1,-2-2 0,-6-6 0,-1 1 4,0 0-3,-2-1-1,-1-1 1,2-2-2,1-2 0,3-4 0,2-1 3,-3-3-3,-2-2 1,-7 1-1,-4-3 4,-4 2 0,-5-1-1,2 1 0,-3-1-2,0 0 5,3 0-4,-2-1 3,1 1-4,2-1-1,0-3 2,-2-1-1,4-3 2,-1-3 0,1-1 3,-1 1 1,-4 0-5,-1 3 4,0 1 9,0 0-9,-3-1-1,-1 3 0,-1 2 4,-3 1-5,-1 2 7,-3-1-3,-2-2-4,1 2-1,-2-2-1,0 2 2,-1-3-3,-2 2 1,0-1-1,0-3-1,0 5-2,-8-1 2,0 3 0,1-1 4,-3 5 1,1-1-3,-1 3-2,0 1 1,1-1-4,2 2 4,-4 1-3,-1 1 3,0-1-1,-2 2 0,3-1 4,-5 2-2,4 1-4,0-1 1,-5 3 1,2 0 0,-1-1 1,-1 2-1,3 2 2,0-1-1,2-1-1,2 2 4,-2-2-4,0-2 1,-2 1-1,1 0-1,-2 0 1,1 0 0,1 3 0,0-1 0,3 2 2,-1-1-3,3 0 1,-3 1-3,6 2 3,-1-1 0,0 1 0,-1 1 0,2-2 0,1 2 0,-1-1 0,1 0-1,1 0 1,-4 2 1,4-4 1,-3 4-2,3-2 1,0 1 0,0 0-1,1 1 0,-1 0-1,1 0 1,1 0-1,1 0-1,-2 0-4,-2 0 3,0 0-7,-7 0-16,-6 0-21,-6 8-8,-10 8-17,-10-1-23,-8-3-176,-10-8-168</inkml:trace>
  <inkml:trace contextRef="#ctx0" brushRef="#br0" timeOffset="71769.0238">3505 11376 952,'0'0'37,"0"0"-29,0 0 1,0 0-6,0 0 10,0 0 11,0 0-16,25-23-6,-8 19-1,-1-1 1,-7 2 0,0-1-1,-3 1-1,-4-2-9,0 1 2,-2-3-2,0 1-7,0-5 2,0 0 1,-4 1-1,-12 0-6,-4 4 6,-1 2-2,-3 4 15,1 0 1,0 0 3,4 9 8,1 9 2,4 7 2,3 2 4,5 7-3,4 3 2,2 0-9,6-1 5,18-1-14,6-7 10,4-5-9,6-7 2,2-8-3,5-6-24,2-2-16,0-2-33,3-12 31,-4-6 42,-8 0 0,-10-3-5,-8-1 5,-10-1 4,-6 1 4,-3 1 4,-3 3 37,0 4-6,0 5-12,-7 4-5,4 5 9,0 0-13,1 2 9,0 0-17,2 0-14,0 10-5,0 12 5,13 9 2,6 3 1,1-1-1,2-3-1,-1-2-2,-2-5 1,1-3-1,-3-8 1,-3-2 0,-4-6-1,-5-4 0,-2 0 2,-2 0 0,0-7 12,4-12-9,1-10 4,0-4-5,0-1-3,-1 1 3,1 2-2,1 2 1,3 7 0,-2 4 11,1 5-2,-1 6 5,0 2-3,-2 5-8,5 0-5,2 5 0,6 10-1,4 4-1,-1 4 2,2 2 2,-1-4-2,-1 0 5,2-5-5,-5-4-21,-1-2-16,-3-6-35,0-2-31,-1-2-117,3-8-52</inkml:trace>
  <inkml:trace contextRef="#ctx0" brushRef="#br0" timeOffset="72422.0589">4651 11137 727,'0'0'110,"0"0"-93,0 0-12,0 0 36,0 0 40,0 0-28,-5-69-17,5 66-6,0 3-1,0 0 4,0 0-15,0 5-15,5 18 2,8 9 5,0 7 12,0 0-12,0-2-7,-4-2-2,0-3 0,-2-4-1,-2-4 1,-4-5-1,1-7 3,-2-5-3,0-4-2,0-2-9,0-1 9,1 0-3,-1 0 3,0 0-1,0 0 0,0 0-4,0 0 5,0-3-17,0 1-2,0-1 5,0 0-1,0 3-15,0-1-11,0-1-29,-3 1-80,-3-2-78,-1 1-13</inkml:trace>
  <inkml:trace contextRef="#ctx0" brushRef="#br0" timeOffset="73980.8536">4784 11201 595,'0'0'132,"0"0"-101,0 0-31,0 0 14,0 0 59,0 0-5,-41-39-12,34 39-34,-6 0 1,-4 2 2,-2 18-7,-1 7 4,4 5-3,7-3-10,6 2-5,3-3-2,4-4 2,20-3-3,10-3-1,7-5-2,5-5-7,2-5-14,1-3-4,-3 0-10,-3-14-5,-4-1 5,-7-5 28,-7 0 8,-10 0 1,-6 3 19,-8-1 10,-1 2 6,0 6-7,0 1 8,-10 3-5,2 3-3,2 3-15,-1 0 7,0 0-2,1 15-16,2 6-1,4 5-1,0 1 1,7-2-1,15-7 0,6-4-15,7-7-15,-1-7 3,-1 0 8,0-7 4,-8-11 5,-3-7 10,-10 0 2,-7-2-2,-5 1 4,0 0 9,-8 3 5,-11 4 0,-5 4-6,-6 3-7,-1 6-5,1 4-10,6 2 10,9 0-1,14 0-11,1 0-39,18 0-49,16 0-8,15 0-18,4-8-1,-3-13 25,-6-5 66,-9-6 36,-8-3 19,-3-1 38,-6-2 36,-5 5 13,-4 0-1,0 6-12,-3 3-34,-3 8-18,0 5-3,-1 5 3,-1 6-16,2 0-15,7 17-7,4 14 0,7 10 20,1 8-10,5 5-5,0-4-1,-2-1 1,-4-12-7,-4-7 0,-6-6-1,-5-9 2,-4-5-2,1-4-1,-3-5 0,0-1-9,0 0-6,0 0 16,-14-7 4,-3-7-4,-4-2-3,0 3 3,-3-1 2,3 6-2,3 2 3,0 1-2,6 5-1,1 0-1,0 0-1,6 7 2,2 7-5,3 5 3,0-1 0,19 0 0,10-2-2,7-3-19,6-7-4,1-4-8,3-2 3,-2 0 5,-4-6-5,0-9 5,-4-1 12,-3-2 5,-8 0 10,-5 1 2,-6 1 1,-9 2 10,1 7 15,-6 1 1,0 6 15,0 0-12,0 0-25,-6 2 5,1 12-7,5 3-1,0 0-3,8-1-2,17-7 0,8-4-9,5-5-5,0 0-6,-2-3 3,-3-11 6,-8-4 6,-5-4 6,-6-1 7,-6 1 4,-7 0 7,-1-1 5,0 4-2,0 2-4,-4 5 2,-4 2-7,1 5-9,1 1 0,6 4 2,0 0-5,0 0-2,0 0-4,15 4 1,8 10 5,3 2 0,3 7 2,-4 4-2,-4 3 0,-8-3 0,0 1-1,-8-3 1,0-5 1,1-4-1,0-4 8,5-4 2,9-5-3,8-3-1,8 0 0,7-5-2,2-7-4,4-8-20,1 1-9,4 1-20,3-2-23,2 2-116,0 2-171</inkml:trace>
  <inkml:trace contextRef="#ctx0" brushRef="#br0" timeOffset="76137.2208">13699 10683 960,'0'0'62,"0"0"-42,0 0-9,0 0 0,0 0 7,0 0-9,0 0-4,0 116 19,15-40-4,2 2-11,-5-9-8,-4-9 1,-2-10 3,-3-14-4,-3-15 1,0-9-1,0-6 0,0-5-1,2-1 2,-2 0 7,0 0 2,0-11-7,-8-10-4,-8-2 1,0 1-1,-4-2 0,-6 6 0,-4 0 0,-3 5-1,-3 6-4,5 6 4,1 1 1,6 0 1,6 15-1,3 9-5,9 4 4,6 1-2,6 1 1,26-3-4,14-4-16,8-9-1,9-7-5,8-7-7,0 0-17,5-1-42,-6-10-39,-5-3 41,-13-1 33,-15-2 53,-13 0 6,-12 1 23,-9 0 28,-3 4 16,0 2 0,-14 1-15,-3 3-9,-7 6 3,1 0-27,-2 0 7,1 2-5,6 10-7,8 0-14,3 2 0,7 3-4,0-1 3,25 0-1,9-2-15,9-5-4,11-3-47,6-5-30,2-1 3,3 0 3,-3-3-27,-5-9 4,-8-2 3,-9-3 112,-8 3 65,-14-4 15,-5 3 12,-7 1 12,-6 2-6,0 0-10,0 3-2,-6 5-27,-7 2-24,-1 2-19,4 0 2,-1 5-4,7 8-14,4 5 2,0 1-1,12-1-1,18-1-9,10-3-20,6-4-21,8-4-29,2-4-8,0-2 7,-7 0-17,-4-6 35,-11-10 12,-7 2 50,-11-2 36,-1 1 8,-6-1 35,-4 4-3,-2 2-19,-2 4 8,-1 0-20,0 3-17,0 1-1,0 1-19,0 1 7,0 0-14,0 0 4,-6-1 1,-1 1-3,-1 0-2,-1 0 0,5 0 0,1 0 0,1 0 2,2 0-3,0 0 0,0 0-2,0 0 1,0 0 1,0 0 3,0 0-3,0 0-2,0 0 1,0 8 1,0 8 3,9 3 2,8-2-5,5 0 2,4-2-4,2-3-1,2-3-9,0-4-19,-5-4 2,-7-1 18,-9 0 10,-6 0 1,-3 0 12,0-11 4,-2-3-7,-13-1 5,2 1 0,-2 0-9,5 1 4,5 1 3,5 1-3,0 0-8,5 1-1,15 0-1,7 5 1,1 0 0,1 5 0,-3 0 0,-3 0-1,0 5-2,-4 6 2,-1 3 1,-2-1-4,-1 1 4,1-1-1,-3-3 0,-3-1-1,-4-7-2,-3 2 3,-2-4-1,-1 0 4,0 0 4,0 0 6,0 0 2,0-3 0,2-8-9,4-4-4,0-1 1,2-2 2,2 0-4,-1 0 1,0 2-2,2 5 1,-4 1 0,-3 2-10,-4 3-54,0 0-215</inkml:trace>
  <inkml:trace contextRef="#ctx0" brushRef="#br0" timeOffset="77308.2024">15669 10734 59,'0'0'840,"0"0"-783,0 0-38,0 0-2,0 0 17,0 0 4,-13-3-26,17 43-2,8 13 19,1 1-10,0 0-6,-2-5-8,-1-8-1,-5-9-3,-4-11 2,-1-9-3,0-6 0,0-5-4,-4-1 4,-14 0 10,-7 0-3,-2-10 6,-4-4-12,1 0-1,0 0 0,-1 3 2,1 2-1,2 6 0,3 3-1,6 0 0,4 2-2,2 14 0,4 1-2,6 3-1,3 3 3,0-3 1,9 0 1,16-3 0,8-2 0,9-6-9,8-5-12,7-4-2,4 0 4,2 0 1,1-6-7,-3-8 3,-3-4-9,-7-1 7,-8-3 10,-10 1 14,-11 3 1,-11-2 4,-6 7 13,-5 1 17,0 5-2,-3 2 7,-4 1-21,3 4 26,1 0-37,-1 0-7,4 9-1,0 7 0,10 3 0,20-1 2,7-2-2,8-4-2,3-5-19,1-6-2,-1-1 2,-1 0-1,-8-6 6,-6-5 9,-14-5 7,-11-2 3,-8-4 5,0 1 6,-6-1-2,-10 2 0,2 8-4,4 5 7,5 4 0,5 3-8,0 0-7,8 11-7,16 13 7,2 9 2,7 4-1,-1 4-2,-4-4 0,0-1 0,-3-6 2,1-8-2,-2-8 0,3-5 1,0-7-1,-1-2 1,4 0-14,0-7-3,-3-3-13,-2-1-7,-7 1-54,-6 5-65,-8 2-46,-4 3-40</inkml:trace>
  <inkml:trace contextRef="#ctx0" brushRef="#br0" timeOffset="77750.8391">15126 11589 343,'0'0'644,"-93"-4"-572,80 2-65,11 2-7,2 0-6,31-2 6,31-1 53,30 0-23,30-3-18,26-1-9,12-7 1,7-1-8,1-6 2,-12-1-11,-11 4-15,-21 4 9,-26 3-5,-30 5 22,-26 0-1,-23 4 3,-12 0 11,-7 2-1,0 0 1,0 0-11,-21 6-2,-21 12-5,-24 10-71,-17-2-130,-17-2-195</inkml:trace>
  <inkml:trace contextRef="#ctx0" brushRef="#br0" timeOffset="78795.0946">3541 12326 954,'0'0'44,"0"0"-44,0 0-5,0 0-24,0 0 26,0 0 3,-52-26 7,53 25 18,32-5-24,22-4 20,42-7-8,39-6-3,34-6-8,39-4-2,23-3-1,19 1 1,13 3 3,3 0-1,-6 4 0,-7 4-2,-21 2 0,-17 5 2,-24 1 1,-30 3 0,-31 3 7,-38 3-7,-32 5-2,-33-2 1,-19 4 0,-9-2 20,0-1 32,-6 1-14,-6-1-21,-4-1-18,4 1-2,0 0 1,4 1-1,4 2 1,1 0-25,0 0-59,0 0-22,-2 9-152,-2-5-68</inkml:trace>
  <inkml:trace contextRef="#ctx0" brushRef="#br0" timeOffset="79745.1602">4615 12711 930,'0'0'52,"0"0"-10,0 0-23,-49-74-10,47 72 34,2 0 31,0 2-29,0 4-35,0 35-6,15 20-4,3 24 19,3 10-5,0 0-5,-6-6-8,-5-13 0,-4-20 0,0-19-1,-6-14-5,0-7-2,0-8-26,0-6-62,-19 0-9,-5-23-215,-6-16-371</inkml:trace>
  <inkml:trace contextRef="#ctx0" brushRef="#br0" timeOffset="79937.896">4300 12674 1044,'0'0'42,"0"0"-42,0 0-40,114-85 40,-53 54 8,6 4 24,3 4-20,0 6-12,-9 9-38,-12 8-95,-20 0-177</inkml:trace>
  <inkml:trace contextRef="#ctx0" brushRef="#br0" timeOffset="80315.0187">4897 12999 1061,'0'0'27,"0"0"-24,43 72-5,-17-46 4,3-1 23,4-4 9,-3-5-27,-3-3-4,1-4-1,-10-6 0,-3-3 1,-7 0-3,-4-3 0,-3-13 4,-1-3 3,0 1-1,-1 4 5,-15 6 25,-7 8-5,-2 0-12,-11 22 0,-1 14-1,-2 11-5,3 3-4,11 1-1,7-7-8,9-7 0,7-9-1,2-8 1,0-3-8,2-7-18,10-3-20,4-5-23,-1-2-61,8-5-104,-1-18-225</inkml:trace>
  <inkml:trace contextRef="#ctx0" brushRef="#br0" timeOffset="81747.1292">14712 12364 1032,'0'0'87,"0"0"-43,0 0-44,0 0 0,0 0 1,12 98 29,2-44-4,-1 7-17,3-1-1,0-6-8,-2-12 0,-3-14-7,-7-17-2,-1-5-6,-3-6 6,0-6 9,-7-21 2,-15-18-2,-5-12 0,0-8 3,3-1-3,7-2 6,13 2-3,4 4-2,14 12-2,23 11-2,11 12 0,8 11 3,4 11 3,-2 5-3,-13 2-4,-11 13 4,-13 3-9,-16 1-15,-5 1 6,-20 2 7,-22-1 8,-9-1 3,-4-3 7,6-3 2,13-4 2,16-2 4,11 2-1,7 6-12,2 7-2,9 4 7,22 4-5,14 0 1,10-1-3,6-3-7,3-6-8,1-5-15,-4-10 0,-13-2 4,-5-4 5,-20 0 5,-10-4 16,-10-9 0,-3-5 16,0-1 7,0-1 11,-6 2 6,-2 5-4,4 6 1,1 3-6,3 4-15,0 0-8,18 12-8,16 18 0,15 14 21,4 7-15,-1 1-1,0-5-3,-10-9-2,-6-12-2,-11-9-4,-7-9-5,-11-6 4,-5-2-1,-2 0 8,0 0 1,0-9 8,0-10-8,-8-3 0,-1 1 0,3 7 11,0 4-1,2 6 0,-2 4 3,-6 0-5,-8 22-1,-8 18-4,-5 8 8,3 9-12,5 0 0,7 0-16,6-4-28,3-9-20,1-7-56,-1-13-87,-2-14-320</inkml:trace>
  <inkml:trace contextRef="#ctx0" brushRef="#br0" timeOffset="84168.3851">4333 10280 672,'0'0'84,"0"0"-64,0 0-20,0 0 0,0 0 11,0 0 19,-79-64 21,49 59-21,-6 1-9,-8 3-10,-10 1-10,-18 0 24,-16 3-10,-13 12-14,-8 3 2,-9 2-1,0 5 7,6-1 6,11-1-11,11 0 11,16-2-5,17-3 1,15-3 4,18-5-6,11-3-4,7-2-5,6-1-3,0 4 1,0 3-6,0 3 8,0 6 5,0 2-3,0-1-2,-3 5 2,0 2 2,0-1-2,-2 3 2,-2 4-2,1 6 2,-1 13 4,4 8 3,1 14 0,2 11-1,0 6 2,0 5 5,0-3-12,0-6-3,12-8 0,1-6 0,3-5 2,-2-8-3,0-6-1,-5-11 0,0-7 2,-5-9-1,-4-6-1,0-5 1,0-4 0,0-5-1,0-4 1,0 0 2,0-4-3,0 0 1,0 1 3,0-1-2,0 0-2,0 0-2,0 0-3,2 0 2,11 0 3,5 0 4,13 0-1,12 0-3,10 0 1,14 0-1,11-3 2,17-3-2,7 0 0,11 4-1,15-2 1,9 3 2,11 1-2,6 0 0,6 0-2,2 0-2,-1 0 4,-7 0-1,1 7-4,-12 1-3,-10-1 6,-6-2-5,-15-2-2,-12-2 7,-3-1 0,-11 0-1,-7 0 6,-9 1-5,-4 1 2,-8 1 0,-4-1 6,-5 1-6,2-1 0,4-2 0,-2 0 0,8 0 0,-3 0 5,-5 0-5,-1 0-1,-5 0 1,-4-2 0,-3-3 1,-2-1-1,-4-1 0,-6-2 0,-4 1-2,-3-2 2,-6-2 1,-2 0 1,-1-1 6,-4-3 1,-2 0 6,-3-4-2,1-3-3,1 0 9,-4-3-7,1 0-4,-2-4-7,0-8 8,0-4-9,0-7 2,-3-4 1,-9-4 2,-2-6 0,1-4-4,-2 0 5,0-2-2,-3 10-2,0 3 3,2 5-2,0 3 1,-1 2 2,1-2-1,1 4-1,-5 0-2,2 2-1,-3 1 0,-1-2-1,-2 0 2,2-2 0,-4-3-2,-2 1-1,-3 2 1,-1 4 0,-2 5-1,0 5-1,1 2 0,-4 3 0,4-2 1,2 4 1,-2 1-4,5 3 5,-1 1-2,2 2 2,3 5-1,-1-1 0,-3 2-1,-2 3-5,-5-1 6,-5 3-3,-9 1 3,-9 3-3,-11 2-1,-10-3-3,-10 0 3,-10-2-5,-10-1 9,-15 0 0,-13 1 5,-18 2-10,-11 3 4,-5 0-2,-4 0 0,8 0 3,7 3 0,10 2 7,15 0-7,22-1 0,28-1 0,29 0 0,23-1 4,16 0-4,13-1-2,4 2-6,0-1-19,0 4-23,10 3-25,10 4 27,5 1-56,3-1-40,-1-5-28,0-4-154</inkml:trace>
  <inkml:trace contextRef="#ctx0" brushRef="#br0" timeOffset="86203.0513">12923 10353 595,'0'0'155,"0"0"-65,0 0-61,0 0 1,0 0-21,-26 86 7,20-8 22,-1 20 1,3 13-18,-5 9-2,-3 2-8,-4 0-6,-1-5-4,3-9 0,3-11 1,7-16-2,4-16 1,0-20 2,0-16-3,9-15 0,-2-9 0,2-5 0,4 0 0,8 0 4,6-8 1,13-7-3,11-3 5,12 1-5,10-1-2,8 2 0,8 4 1,11 4 0,4 3-1,10 5-1,5 0 0,9 0 0,5 0 0,9 2-1,-2 2 2,-1-3-2,-2 2 2,-5-1 0,-5-1 0,-1-1 0,-1 3 0,-2 0 0,1 0 2,-8 2-2,-4-2 0,-5 1-2,-7 1 2,-4 1-1,-7 4-1,-4-4 2,-2 2 0,0 1 2,-4-3 0,-3 1 0,2 1-1,-5-2-1,-3-1 0,-3-2 3,-5-3-1,-7 0-2,-5 0-1,-8 0 1,-4-3 2,-6-7 0,-3-2-2,-4-4 4,-1 0 5,-4-1 7,0 3-3,-1-1 1,1 1-7,-4 0-4,0-1 0,0 1 0,0-1-1,-1-4 1,1-1-2,-1-6 8,-3-3 5,-2-4 2,-3-9-3,-7-5-3,0-8-2,0-3-2,-13-4 7,-3-1-11,-3-2 0,1-5 4,-3-3-6,3 1 1,-1 1 0,0 4 1,0 8 3,2 0-5,0 9 1,4 0 2,4 5 1,0 9-6,2 3 6,0 1-4,0 1 0,-4 1 3,-2 1-8,-5-1 3,-4 1-1,-10-1-6,-5 3 9,-11 0 0,-10 2 0,-12-2-2,-16 2 2,-13 0 0,-13 6 3,-8 2-8,-7 3 5,-6 9 0,-7 5 2,-1 0-1,-2 3 0,-9 14 2,-3 4-2,-10 4-1,-1 0-3,1 0 3,6-3 3,5 0-3,0-4 0,2-4 0,8-1 3,11-3-3,16-3-4,22-1 2,10-2 2,9 0-1,5-1-6,10-1-2,9-2-4,9 0 8,6 0 4,5 0-1,8 0 4,3 0-2,5 0 1,3 0 3,4 0-4,1 0-4,5 0 4,3 0 1,0 0-1,0 0-1,0 0-3,0 0 2,0 0 4,0 0-3,0 0 1,0 0-2,0 0 0,0 0 1,0 0-9,0 0 8,0 0-17,0 0-10,0 0-15,0 0-15,0 3-54,5 4-40,-3-1-68</inkml:trace>
  <inkml:trace contextRef="#ctx0" brushRef="#br0" timeOffset="87613.1693">6261 11805 808,'0'0'88,"0"0"-62,0 0-22,0 0 1,0 0 15,0 0 6,0 0 9,52 106-2,-31-41-5,-2 5-10,-1 4-8,1-5-6,-2-5-2,-1-5-2,-2-7 4,-5-10-2,-2-8-3,-6-10 1,-1-5 0,0-7-9,0-4-28,-10-2-33,-6-4-36,-1-2-94,-2 0 4,-2 0-80</inkml:trace>
  <inkml:trace contextRef="#ctx0" brushRef="#br0" timeOffset="88003.4075">6275 12418 392,'0'0'194,"0"0"-38,0 0-72,0 0-8,0 0-14,0 0-11,-37 0-29,37 21-11,0 6 17,12 9-2,7 1-8,10 1-4,5 1 1,3-1-2,2-3-8,-1-6 1,-4-8-2,-10-9-4,-6-5 3,-8-6 0,-5-1 0,-5 0 3,3 0 15,1-16 12,3-12-11,1-9-17,3-2 2,2 3 3,0-1-3,4 5-4,1 6 1,-1 2-4,0 2 0,-2 6 2,-2 2-2,-2 4 0,-4 4-1,-4 4 0,-3 2-1,0 0-16,0 0-34,0 0-38,-1 7-32,-20 13-125,-9 9-44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4:40:38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12798 8018 331,'0'0'51,"0"0"-51,0 0 32,0 0 6,0 0 4,0 0-14,0 0-10,-9-3-2,8 3 3,1 0 9,-2 0-2,1 0-2,1 0-2,-2 0 4,2 0-1,0 0-4,0 0-5,0 0-1,0 0-2,-1 0-2,1 0-2,0 0-1,0 0 3,0 0-2,0 0-2,0 0 1,0 0-3,0 0 0,0 0 5,0 0 0,0 0-3,0 0-4,0 0 8,0 0-8,0 0 1,0 0-1,0 0 0,3 0 6,9 0 6,-2 0-15,4-2 4,0 0 0,-1 2-1,3-2 4,-3 0-5,4 2 2,-2-1 0,-2 1-3,1 0 0,0 0-1,0 0 1,4 0 0,-2 0 3,3 0-4,4 0 2,-2 0-1,3 0-1,1 0 2,0 0-2,1 0 1,4 0 1,-2 0 2,0 0-4,-1 0-3,-5 0 3,-3 0 3,-2 0-1,-3 0-2,1 0 0,-2 0 0,0 0 1,-2 0-1,1 0 0,-3 0 1,0 0 0,-2 0-1,1 0 0,-4 0 0,-1 0 0,-1 0 0,-2 0 1,0 0-1,0 0 0,0 0-2,0 0 2,0 0 0,0 0-1,0 0-2,0 0-21,0 0-36,0 0-74,-9 0-24,-6 0-13,-3 0-58</inkml:trace>
  <inkml:trace contextRef="#ctx0" brushRef="#br0" timeOffset="183.2467">12919 8063 164,'0'0'9,"0"0"-9,-81 44-103</inkml:trace>
  <inkml:trace contextRef="#ctx0" brushRef="#br0" timeOffset="637.3692">12786 8138 29,'0'0'139,"0"0"-27,0 0-23,0 0-21,0 0-14,0 0 0,-9 0-7,9 0-16,0 0-19,0 0 11,0 0 0,11 0 18,4 0 8,3 0 0,4 0-13,3 0-3,5 0-14,6 0-5,4 0-4,8-2-1,3 2-5,-3 0-2,2 0-1,-6 0 1,-6 0-2,-5 0 0,-6 3-1,-4 1 0,0 0 1,-5 0 0,0-1 1,-2-1 0,-4-1 1,-3-1-2,0 0 1,-4 0 0,-4 0-1,1 0 4,-1 0-2,-1 0 1,3 1-3,0-1 1,2 2-1,-1-2 0,-1 0 0,3 1 0,-3-1-1,0 2 1,0-2 0,-2 1-5,-1-1-12,0 2-27,2 0-57,0 0-13,-2 2-40,0 0-22</inkml:trace>
  <inkml:trace contextRef="#ctx0" brushRef="#br0" timeOffset="12564.0885">9071 14059 404,'0'0'114,"0"0"-91,0 0-13,0 0 2,0 0 24,0 0-6,0 0-22,0 0-4,0 0 18,5 0 27,-2-5 1,3-2-14,-2-3-5,5 0-7,0-2-8,2 0-6,0 0-6,0 2-4,1 3 1,-2 1-1,-2 3-1,-4 3-7,-1 0-11,-3 0-12,2 0-2,-2 3 3,0 10 20,0 3-5,0-1 1,-5 2 14,-5-2 9,-2 1-9,0-2-21,-4-1 21,2-2 6,-1-2 7,3-2-7,3-2-5,3-2 14,1-2 0,2-1 9,3 0-7,0 0 2,0 0-6,0 0-1,0-9 4,8-7 9,6-1-13,2 0-6,2 0-4,-2 4 0,-2 6-4,-3 3 0,-4 4 1,-1 0-15,-3 0 1,-2 0-17,-1 11 13,0 1 17,0 0-6,0-1-16,-1-3-7,-5-2 2,1 0-8,0-5-50,2-1-11,3 0-80</inkml:trace>
  <inkml:trace contextRef="#ctx0" brushRef="#br0" timeOffset="14520.6569">16764 15016 268,'0'0'123,"0"0"-74,0 0-46,0 0 36,0 0-1,0 0 25,0 0-24,-36 0 8,32 0-12,-4-2 8,1-1 34,3 1-28,-1 1-7,2 1-16,3 0-4,0 0-11,0 0-3,0 0-8,0 0 0,1 0-11,14 0 11,3 0 1,6 3-1,0 0 0,-2-1 0,-1 0 0,-3-1 0,-8 1 2,-3 1 1,-5-2-3,-2-1-2,0 2 2,0-2-4,0 2-5,0-2 9,-13 4 12,-4 0-7,-2 0-5,-2 6 4,2-2-4,-2 1 0,3 0 0,5-2 0,3-3 0,3-2-1,6-2 0,1 0 1,0 0 0,0 0-2,0 0-3,0 0 0,0 0-8,0 0 9,14-4 4,9-8 0,4-1 0,4-5 6,2 4-22,-2 0-14,-5 3-132,-10 4-134</inkml:trace>
  <inkml:trace contextRef="#ctx0" brushRef="#br0" timeOffset="19194.0288">14630 6360 255,'0'0'117,"0"0"-86,0 0 3,0 0 11,0 0 2,0 0-7,-7 0-21,7 0-4,0 0 10,-2 0 17,-1 0-2,0 0 0,-2 0-9,-1 0-20,0 0 13,-1-3-1,0 0-9,1 0-3,0 2-3,0-2-3,0 2-3,0 1 2,-1-2 1,-1 2-4,1-2 2,-2 2-3,0 0 0,0 0-3,0 0 2,-3 0 1,3 0 1,2 0 0,-1 0-1,-2 2 1,1 2 0,0 1-1,-1-1 4,4 0-4,-2 1 1,-1 0 0,2 1 0,-2-1-1,3 1 0,0-2 0,1 1 0,1-2 0,-1 1 1,1 3-1,-4 2 1,-2 0-1,-3 2 1,2 1 0,-1-4 2,3 0-1,3-1 0,-1 0 0,2-1 3,1-2-1,-1 1-1,2 1-3,-1 0 1,-2 0 0,1 4 0,-2-1-1,1-1 2,0 3-2,1-3 0,1 3 0,-2 1 1,0 1 1,0-1-1,2 2 1,-1 1-2,1-1 2,1 1 0,-3-1 0,4-1 0,-1 2 1,2-3-2,-1 2-1,2-2 3,0-2-3,0 3 0,0 1 1,0-2 1,0 3 3,0-3-2,0 1-3,0 0 2,0-3-1,0 0 2,0-1-1,0-2 0,0 0-1,0-2 0,0 1-1,0-3 1,0-2 2,0 2-2,2-2 2,-2 2-1,1 0-1,1-1-1,-1 3 0,1-1 1,1 0 3,-2 2-3,1-2 1,1 2-1,-2 0 0,1-1 0,-1-3 0,1 4-1,-2 0 0,1-1 1,-1 1 0,2-4-1,-2 3 3,1 0-3,-1 2 2,0 0-2,0 1 0,0 2 6,0-4-6,0 2 3,2 0-3,-1 2 0,1-3 1,-1 4-1,1-1 1,-1-1-1,2-2 1,0 2-1,0-2 0,-2 1 0,2-2 1,0 1-1,1 2 0,-3 0 0,2-1 0,0 0 0,0 1 0,0-1 0,1-1-1,1 0 1,-2 0 1,-2 0 0,2 1-1,0-1 0,-1-2 1,1-1-1,0 2 0,0-2 0,-1 2 0,2 0 0,-3-3 1,1 2 0,-1-1-1,1 0 0,1 0 0,-2 1 0,1-1-1,1 0-3,1 1 1,-1-2-7,4 3 10,-2 2-5,1-3 9,-1 1-4,-1-2 0,-1 1 3,0-2-4,3 0 1,-3 0 0,0 1-2,-1-2 2,0 0-3,1 0 3,0-1 0,2 1 3,-2 1-3,3-2-3,0 0 3,-4 1 0,5 0-2,-3 0 3,2-2-1,1 1 0,-2 2 6,1-3-5,0 0 1,-1 0-2,-1 0 0,3 0-1,-1 0 2,0 0 2,2 0 0,2 0-3,-1 0 1,-2 0-1,0 0 0,1 0 1,-2 0-2,1 0 2,-3 0 1,2 0-2,1 0-2,1-4 2,-1 2-1,1-2 2,1 0-1,-2 1 7,-1-1-6,0 0 2,0 0-3,3-1 0,-3 2 2,0-2-2,0 1 0,-1 0 0,-1 0 0,2-3 1,-2 1 2,1 0-3,1 0 0,0-2 1,-2 1 1,1-2-1,-1 2 1,1 0-2,-4-1 1,2 1 0,2-1 1,-1-2-2,0-1 0,-1 3 0,0-4 2,-1 1 0,0 0-2,-1-1 1,2-1-1,0-1 1,0 2 3,0-2-4,-1 3 0,0 1 0,1-1 0,-3 2 0,2 3 1,-2-3-1,0 0 1,1 2-1,-1-1 0,0-2 0,0 1 0,0 1 0,0-1 2,0 1-1,0 0-1,0-1 0,0-1 2,0 0-2,0-1-1,0 1 0,0-1 1,0 1 1,0 0 0,0 3 2,0-1-2,0-1-1,0-1 0,0 0-1,0-1 2,0 1 1,0 0-2,0 1 0,0 0 0,3-1 1,0 0-1,2 0-3,-1-1 3,1 1 0,1 1 3,-2 0-2,0 2-1,0 0 2,-1-1 0,-2 4-1,-1-4 2,2-1-2,-1 1 2,1-2 1,-1-1-1,1-2 1,-2 1-4,1-3 2,-1 1 6,0 0-5,0 0 1,0 2 4,0 4-6,0-1 4,-1 1-3,-2 2 6,-2-1 0,2 1-3,0-2 1,0 2-3,0 1-2,2 2-1,-2-3 1,-1 1-2,2 1 0,-1 1 0,1-1 4,-1 1-1,3 2-1,-1-3-1,-2 3-1,3 1 1,0-3-1,0 3 1,0-1 2,0 1-3,0-1 0,0 1 0,-2 0 0,2 0 0,0 0-2,0 0 2,0 0 0,0 0 0,0-1 0,0 1-1,0 0 0,-1 0 1,1 0-2,0 0-19,0 0-28,0 0-16,0 0-16,0 0-138,-3 0-183</inkml:trace>
  <inkml:trace contextRef="#ctx0" brushRef="#br0" timeOffset="19761.6853">14818 6492 231,'0'0'222,"0"0"-149,0 0 0,0 0 18,0 0 16,0 0-35,0 0-33,-12 0-18,12 0 0,0 0 3,0 0-5,0 0-14,0 0-2,0-1-6,2-8 6,8-1-3,8-3 0,3-4 13,5 3-10,2-5-3,6-2 1,5-1 1,0-3 0,-2 4 0,-4 1 4,-8 5-3,-6 2 1,-8 5-3,-3 3 2,-5 1 0,-3 3 3,1-2 5,-1 2-1,0-1-5,0 1-2,0-1-3,0 2 0,0 0-7,0 0 2,0 0-12,0 0-25,0 0-34,-6 0-54,0 0-121,1 0-53</inkml:trace>
  <inkml:trace contextRef="#ctx0" brushRef="#br0" timeOffset="20234.9245">15115 6181 420,'0'0'182,"0"0"-118,0 0-12,0 0 40,0 0 0,0 0-53,-10-6-32,10 6-7,0 0 0,0 0 3,0 0-3,3 0 7,9 0 3,5 0 0,3 1-5,2 2-1,-2-3-2,-5 2 0,-2-2-1,-6 0 1,0 0 0,-4 1 3,-2-1-1,-1 2 1,0-2 2,0 1-7,0 2-3,0 3-1,0 4 4,0 3 3,0 4 2,0 2 1,0-1-1,0 0-1,0-3-3,0-3 3,0-4-3,0-2 1,0-2-2,0 0 2,0-2-2,0 0 0,0 0 0,0 1 0,0 1-10,0 2-30,0 3-64,0 0-88,0 4-90</inkml:trace>
  <inkml:trace contextRef="#ctx0" brushRef="#br0" timeOffset="22829.6266">15299 6666 447,'0'0'69,"0"0"-57,0 0-2,0 0 34,0 0 23,0 0-38,0-5-19,0 5 2,0 0 11,0-1 7,0 0 2,0-2-9,0-1-7,0 0-6,0 0 2,0 1-3,0-2-4,-2 3-3,-1-3 0,0 3-2,0 0 2,1-1 4,-3-2-1,2 3 1,-2-2 1,-1-2 2,0 2 0,-4 0 1,4-2 2,0 1-2,1 3-2,2-3 2,0 4-5,2-2 0,-2 0-1,-1 0-2,4 2 2,-3-1-2,1 0 1,-1-1-1,3 1 0,-3 0 0,2-1 2,-2 2-3,1-2 1,1-1-2,-1 0 2,-1 3 1,-3-1-2,2-1 1,-1 2-1,2-2-1,0 2 1,2-1 0,-2-1-1,0 2 2,-3-2-4,3 2 2,2-1 0,-2 0 1,1 1 0,1 0-1,-2-1 0,1 0 0,-1 2 0,0 0 0,1 0 0,1-2 0,1 2 0,0 0 1,-2 0-1,2 0 0,-1 0 0,1 0-1,-2 0-1,0 0 1,0-3 0,1 2 1,-2-1 0,1 2 0,-1-2 1,0 0 0,0 1 0,0 0 0,0-1 0,2 0-1,-2 1 2,-1 0-2,0-1 1,1 1-1,0-1 1,2 1-2,-2 0 1,1-1-1,-1 2-1,0 0 0,2 0-1,-2 0-1,-3 0-5,2 0 1,-1 0 8,-1 0 3,1 0-3,-1 0 4,1 0-3,0 0 1,-1 0-2,3 0 1,-3 0 0,0 0-1,-1 0 0,-1 0 0,2 0 2,-1 2 1,0-1-2,-2 0-1,1 2 1,0-1-1,0 0 0,2 2 0,-2-3 0,2 2 0,0-1 1,-1 0-1,1 2 0,0-2 0,0 2 1,1-3 1,-2 2-4,1 0 6,-2-2-4,1 4 0,-3-1 0,2-1-3,1 0 3,-1 0 3,1-2-3,2 3 1,1-2-1,-1 3 0,-1-1 0,-1 2-2,1-1 1,0 1 1,1-1 0,1 2 0,-1 1-1,0 1 1,2-1 0,-2-2 1,1 4 0,1-1-1,-3 2 1,1-1 2,-2 1-3,2 1 2,1-1 0,1-2-2,1 0-1,-1 1 1,2-1 0,-2 2 1,1 3-1,1-4 1,-3 5 2,2-1-3,-1 0 2,0 2-2,0 0 2,0-1-1,2-2 3,-1 1-3,2 2-1,0 1 2,0-1-2,0 2 3,0 0 0,0 1-2,-2 0 2,-1 0 0,2 0 0,-2-1 1,0-2-4,-1 2 2,1-2 2,1 3-3,-1-1 0,3 2-1,-1 0 1,1 0 0,-2 0 1,2-4-1,0 2 1,0-3-1,0 1 0,0-2-1,0-2 1,0 0 2,0-3-3,0 2 0,0-3 0,2-1-1,1 3 1,0-3 0,0 2-1,2 1-1,0-3 3,1 3-1,1-2 0,0 0-1,1 1 0,1 1-1,0-3 2,5-2-5,-1 1 5,2-2 4,-1-2-3,1-2 3,-1 2-2,0-2 0,1 0 3,-3 0-2,1 0-2,-1 0 0,1 0 0,1 0 1,2-9-1,1-1 5,2-2-6,4 0 0,-3-1 0,1-2 1,-4 2 3,2-1-3,0-3 1,-2 0 0,4-4-2,-3 0 1,3-4 1,-2-1 5,0-2-5,1-2 0,-5 1-2,1-1 0,-2 3 5,-1 0-1,-4 2-1,-2 2 5,2-2-1,-3 4-4,-1-2 2,1 2 5,-2-1-4,-1 2-3,1 0 2,-1 3 4,-3 0-7,2 1 1,-1 2-1,-1 2-2,0 2-1,2-2 1,-2 1 2,1 1-1,1 0 1,0-1 0,-1 0-2,-1 2 0,0 2 1,0 2-1,0 2-4,0 1 2,0 2 1,0 0 1,0 0-2,0 0-3,0 0-1,0 0-7,0 0-17,0 0-32,-8 2-26,-8 10-138,-3 3-145</inkml:trace>
  <inkml:trace contextRef="#ctx0" brushRef="#br0" timeOffset="23394.2885">15140 6971 546,'0'0'112,"0"0"-70,0 0 25,0 0 16,0 0-34,0 0-40,-6-12-8,6 10-1,14-1 13,11 0 5,7-3-6,9 0 0,9-1-1,2-1-4,9-2 0,5-2-3,-2-2 0,-2 2-3,-7 1-1,-11 1 3,-11 3-2,-9 0 0,-11 2 3,-4 1-1,-3 1 4,-3 2 9,-2 0-5,1 1 3,-2 0-3,0-2-6,0 2-5,0 0-3,0 0-3,0 0-3,0 0-5,0 0-21,0 0-22,0 0-65,0 0-65,0 0-44,-3 0-103</inkml:trace>
  <inkml:trace contextRef="#ctx0" brushRef="#br0" timeOffset="23813.6235">15748 6747 494,'0'0'166,"0"0"-112,0 0 5,0 0 22,0 0-3,0 0-35,0 0-24,-14-13-6,14 11-2,0 2-3,0 0 0,0 0-8,0 0-4,0 0 4,2 0 0,9 0 7,3 9-2,1 0-5,3 1 6,-3 0-6,1 0 0,-5-4 5,-1 4-5,-5-4 0,-4 1-3,1 1 3,-2 2 0,0 1 3,0 0-2,-2 0 2,-5 2 4,-4-1-2,4-1 1,-1-1-1,-2 0-1,3-4-3,1 3-1,1-2 0,0 0-2,1-1-28,1 2-21,2-6-53,1 4-88,0-6-64</inkml:trace>
  <inkml:trace contextRef="#ctx0" brushRef="#br0" timeOffset="24600.9861">16479 6534 327,'0'0'267,"0"0"-182,0 0-43,0 0 46,0 0 2,0 0-43,0-23-26,0 23-9,0 0-8,0 0-2,0 0 6,0 0-8,0 17 0,-2 8 0,-4 10 24,-3 9 2,-4 8-2,1 0 5,3-2-18,0-5 1,6-6-4,3-5-3,0-4-2,0-7-3,9-5-1,1-5 0,3-7 1,-2 0 1,3-4 1,4-2 4,1 0-2,5-2-1,1-10 3,2-4 1,-3 3-3,0-1-3,-6 3 0,-3 2 1,-5 2-3,-4 0 4,-1 2-6,-4 1 1,1 0 1,-2 3 0,0 0-10,0-1-14,0 0-18,0-2-11,0 1-46,-3 0-57,-2-3-51,-1 0-26</inkml:trace>
  <inkml:trace contextRef="#ctx0" brushRef="#br0" timeOffset="25006.4198">16522 6736 424,'0'0'159,"0"0"-84,0 0-22,0 0 50,0 0-1,0 0-51,-4 0-15,4 0-21,0-2 0,15-4 0,7 0 3,6-1-12,8-1 1,1 1 0,1 1-4,1-2-1,-4 6 1,-8-4-3,-4 1 2,-9 0 4,-8 3-1,-3 0 16,-3 1-3,0-1-6,0 2 6,0 0-9,0-1-5,0 1-4,0 0 0,0 0-11,0 0-36,0 0-33,0 0-36,0 8-138,0 2-167</inkml:trace>
  <inkml:trace contextRef="#ctx0" brushRef="#br0" timeOffset="36420.1386">19839 5035 256,'0'0'96,"0"0"-84,0 0-4,0 0 17,0 0 18,0 0-20,0 0-10,13-38-2,-11 29 33,-2-1 22,0 2-8,0-2-14,0-2-12,0 3-5,0-2-13,-10 0-1,5 3 14,-3 0-22,1 0 6,-1 3 0,0 1-5,0 2-3,0 1 1,1 1 0,-5 0 5,0 0 0,-4 5-3,-2 15 4,-3 6-3,-1 6 1,2 3-2,2 2 1,5 0-6,3-1 2,5-3 1,2-2-1,3-3-3,0-6-2,0-4-3,0-7-2,4-3-9,4-2 11,1-3 1,1-3 4,5 0 17,0 0 0,4-12-13,-1-6 7,5-4-9,-3-4 9,0-1-1,-1 1 3,-3-1-4,-2 7 4,-5 5 0,-3 5 6,-3 3-2,-2 5 1,-1 1-6,0 1-2,0 0-10,0 0-4,0 0-5,0 7-3,5 12 6,-2 8 6,0 5 5,0 0-5,-1-1 6,-2-3-6,1-3 5,1-2-5,-2-6 2,1-4 1,1-6-1,-2-3 0,1-2-2,1 1 0,-2-3-4,0 0-8,0 0-10,0 0-11,0 0-37,0 0-105,0-8-71,0-4-255</inkml:trace>
  <inkml:trace contextRef="#ctx0" brushRef="#br0" timeOffset="37034.2015">20015 4966 55,'0'0'544,"0"0"-431,0 0-46,0 0 1,0 0 6,0 0-24,0-9-27,0 9-13,0 0-9,0 0-1,7 4 2,11 8 4,4 1 0,3 2 4,6 0-6,0 3 0,6-2-3,-1 0 0,0-4-1,-5-1 3,-4-2-2,-7-2-1,-8-3 1,-2-2 1,-4 1-2,-3-2 0,0-1 2,-3 0 1,0 1 2,0-1-3,0 1-2,0 4-8,0 5 0,-3 6 8,-3 4 8,-3 4 1,-2 4-4,0-1 3,2-4-5,-1-2 9,3-3-10,-1-4 4,4-5-5,1 1 3,2-4-1,-1-1-3,2 1 0,-1-6 0,1 2 1,0 0-1,0-2 1,0 0 0,0 0 4,0 0-5,0 0 0,0 0-23,0 0-30,0 0-39,0-10-53,4-9-118,15-8-118</inkml:trace>
  <inkml:trace contextRef="#ctx0" brushRef="#br0" timeOffset="37641.945">20685 4970 417,'0'0'124,"0"0"-77,0 0-18,0 0 35,0 0 3,0 0-15,12-40-26,-12 39-7,0-4 0,0 3 0,0 0-8,-2-1 0,-2-1-8,-4 1 10,2 2-6,-1-1 10,1 2-12,-2 0 3,2 0 8,-2 3-13,-2 9 4,3 2-1,-1 3-2,1 3-4,4 4 3,-1-1 2,4 5-3,0 0-1,0-1 0,0-2 2,3-2-3,5-4-2,4-1 1,1-2 1,1-3-1,1-3-2,3-3 3,-1-3 6,0-3-6,-1-1 7,1 0-2,-3 0-4,-1-11 7,-2-2-3,-3-1-2,1-3 3,-4-3 2,-2-1 7,-3-1-6,0-2 0,0 1 5,0 2 0,-6 3-6,-2 2-1,1 3-5,-2 2 2,2 4-1,-1 0 3,-1 2-3,3 0 2,0 1-5,0 1-1,-1 2-12,-4 1-37,-1 0-23,-5 5-57,-6 9-109,1 2-49</inkml:trace>
  <inkml:trace contextRef="#ctx0" brushRef="#br0" timeOffset="38353.8577">19593 5753 454,'0'0'60,"0"0"-45,0 0 29,0 0 33,0 0-1,0 0-21,-47-13-31,47 13-10,-1 0-11,1 0 19,0 0-18,0 0 2,0 0 13,0-1-1,0-2-16,0 3-2,0 0-4,0 0 4,0 0 4,0 0 8,0 0-6,0 0 9,9 0-12,7 0 3,7 0-3,14 0 1,15 0 0,24 0-2,16 0 11,18 0-5,17 0-8,8 0 4,4 0-3,3 0-1,-10 0 1,-8 0-1,-15-6 2,-20-1-2,-21 1-3,-22 0 2,-17 2-1,-16 3 2,-10 0 3,-3-1 4,0 2 4,0 0 1,0-3-10,0 3 5,0 0-5,0 0-2,0 0-13,-10 0-27,-7 7-49,-7 8-47,-3-1-13,-2 2-41,2-5-164</inkml:trace>
  <inkml:trace contextRef="#ctx0" brushRef="#br0" timeOffset="38916.7879">19883 6009 307,'0'0'129,"0"0"-69,0 0-37,0 0-10,0 0 18,0 0 16,-16 0 1,16 0-14,0 0-17,0 0-1,0 0-2,0 0 4,0 0 1,0 0-18,8 0 3,13 0 12,19 0 17,21-8 5,23-3-20,24 1 2,9 0-7,8 0-10,-7 4-1,-8 1 2,-10 3-3,-12 2-1,-16-2 0,-14-1 2,-16 2-1,-18-2 0,-11 1 1,-10 2 2,-3-1 23,0 1-1,0 0 11,0 0-12,0 0-14,0 0-1,0 0 2,0 0-3,0 0-4,0 0-5,0 0 0,0 0-4,0 0-14,0 0-26,0 0-30,0 0-62,0 3-68,-3 4 17</inkml:trace>
  <inkml:trace contextRef="#ctx0" brushRef="#br0" timeOffset="42275.8463">22441 4566 313,'0'0'328,"0"0"-239,0 0-26,0 0-18,0 0 20,0 0-9,0 0-28,0-19-17,0 21-11,0 21 0,0 12 9,0 13 17,0 10-4,-3 1-1,-2-3-12,1-6-5,2-6-2,2-6 0,0-7 0,0-7-1,0-7-2,0-7-11,0-4-33,11-6-33,5 0-77,8-12-7,6-15-79</inkml:trace>
  <inkml:trace contextRef="#ctx0" brushRef="#br0" timeOffset="42704.6855">22808 4557 539,'0'0'147,"0"0"-92,0 0 4,0 0 19,0 0-6,0 0-31,-20-37-34,19 45-7,-2 13 0,-3 10 7,0 7 8,-1 4-4,4 5-3,3-1 1,0-6-1,0-5-5,0-8-3,3-5 0,8-7 2,3-3 1,5-6-1,1-3-2,4-3 2,-1 0 2,0-10-1,-2-9 6,-2-5-8,-5-2 2,-4-5 2,-4-5 1,-5 1-6,-1-5 3,0 3 2,0 5 15,-9 1 2,-2 9-14,1 5 2,1 5-10,1 6-1,3 2-1,1 4-8,-2 0-35,-3 10-38,-5 12-53,-2 7-115,0 1-138</inkml:trace>
  <inkml:trace contextRef="#ctx0" brushRef="#br0" timeOffset="46175.2112">22478 6001 576,'0'0'128,"0"0"-83,0 0 10,0 0 24,0 0-13,0 0-25,0 0-17,-8-47-6,8 47-10,0 18-8,0 11 12,0 11 21,0 4-11,0 0-14,-1 3-6,-1-1 2,1-1-3,1-3-1,0-9-27,0-4-42,3-11-21,9-10-127,6-8-150</inkml:trace>
  <inkml:trace contextRef="#ctx0" brushRef="#br0" timeOffset="46566.2594">22746 6067 180,'0'0'672,"0"0"-615,0 0-56,0 0 4,0 0 12,0 0 11,-49 60-14,49-34-9,0-3-1,0-1-2,0 0-2,8-4 1,4-1-2,-2-3 0,2-4-3,-2-3-1,1-2-1,-2-4 6,0-1 0,-3 0-3,-2 0 3,1 0 20,-1-4-5,2-7-4,-3-5-9,-1 2 4,-1-2 6,1 2-2,-1 0 5,-1 0-6,0 1-1,0 2-8,0-1-8,0 0 0,-3 0-26,-7 5-20,1 2-102,3 2-136</inkml:trace>
  <inkml:trace contextRef="#ctx0" brushRef="#br0" timeOffset="46934.9821">23024 6098 447,'0'0'499,"0"0"-443,0 0-50,0 0-1,0 0 7,0 0-2,-2 31 2,2-4-4,0 1-5,3-5-1,3-2-1,2-2-1,0-5 1,-1-2 1,-1-3-2,-2-3 0,-1-3-10,0-3-2,-1 0 7,-1 0 5,1 0 8,-2-7 8,0-10-4,0-3 4,0-5 2,0 0 8,-2 1-3,-5 4-17,-1 1-6,-1 7-4,-4 3 0,-4 6-21,-8 3-57,-9 9-57,-6 14-169,1 1-222</inkml:trace>
  <inkml:trace contextRef="#ctx0" brushRef="#br0" timeOffset="47264.6816">22320 6860 779,'0'0'398,"0"0"-372,0 0-21,0 0-5,0 0 0,0 0 4,55 0 27,39-7-28,21-3 23,9-2-23,-2-2 1,-8 1-4,-14 1 0,-11 2-1,-10 1-3,-15 2 4,-16 0 6,-11 1-5,-16 0-2,-9 3 0,-8 1-9,-4 1-8,0-5-27,-14 0-42,-21 2-42,-11 0-205,-8 2-242</inkml:trace>
  <inkml:trace contextRef="#ctx0" brushRef="#br0" timeOffset="47909.8628">22497 5666 287,'0'0'116,"0"0"-63,0 0-3,0 0 19,0 0 18,0 0-2,-10-37-12,10 31-27,0-1-2,3 0-22,13-2-3,14-2-13,14 1-1,20-2 1,18 2 3,9 0-6,6 1 2,1-1-5,-5 4-3,-10 0 3,-16 1 0,-16 4 0,-20 1-2,-14-1 1,-10 1 1,-5 0-5,-2 0-1,0 0-14,0 0-1,-5 0-3,-14 0-36,-13 8-73,-11 9-55,-9 0-123</inkml:trace>
  <inkml:trace contextRef="#ctx0" brushRef="#br0" timeOffset="52865.9517">18008 7811 731,'0'0'158,"0"0"-128,0 0-20,0 0 14,0 0 14,0 0-3,0 0-16,24-68-8,-23 68-11,2 0-4,2 10-4,-1 16 8,1 13 16,-4 10 9,-1 3-13,0-3-8,2-2 0,-2-8 0,3-5-4,-1-4 3,-2-6 1,0-5-4,0-4-9,0-5-32,4-5-32,5-5-91,6 0-79,9-23-126</inkml:trace>
  <inkml:trace contextRef="#ctx0" brushRef="#br0" timeOffset="53301.1651">18408 7789 732,'0'0'118,"0"0"-97,0 0-8,0 0 44,0 0-9,0 0-34,-42 4-8,38 16-1,-2 3-1,1 7 9,2 1 0,3 4 4,0 1 4,0-3-10,0-2-4,8-6-3,5-2-3,-1-6-1,3-4-1,4-5 0,0-4 0,1-2 1,1-2 13,-3 0-10,-6-6-1,-3-8 5,-4-5 1,-1-2-3,-4-5-2,1-3 1,-1-2 0,0-1 0,0-1-4,0-1 1,-5 5 3,-3 3-2,-3 1-2,0 7-1,0 2-2,-3 6-3,-3 6-23,-4 4-49,0 0-136,0 9-213</inkml:trace>
  <inkml:trace contextRef="#ctx0" brushRef="#br0" timeOffset="53925.0125">19018 7841 641,'0'0'241,"0"0"-198,0 0-18,0 0 32,0 0 2,0 0-37,0 0-11,11 0-8,8 0-2,0 3 2,7-1-2,-1-2 3,-1 0-4,-3 0-2,-3-2-2,-5-6-5,-3-2-11,-3 0 9,-6-3 11,-1-2 0,0 1-3,-3-3-8,-10 5 11,-2 2 1,-3 3-1,3 4 1,0 3-1,2 0 8,-2 3-3,0 14 0,-4 10-3,2 5 9,1 4 3,7 1-6,7-1 4,2-3-10,2-4 7,18-3-3,2-5-6,4-2-1,0-6-3,0-4 3,3-4-9,2-5-23,3 0-33,2-8-42,0-9-87,-6-4-75</inkml:trace>
  <inkml:trace contextRef="#ctx0" brushRef="#br0" timeOffset="54324.691">19448 7382 651,'0'0'201,"0"0"-153,0 0-2,0 0 25,0 0 13,0 0-33,0-61-42,0 62-9,0 21-13,0 12 13,1 5 26,1 5-17,-1-2-3,2-3-2,3-5-4,2-7-9,3-5-57,3-9-30,4-10-118,2-3-162</inkml:trace>
  <inkml:trace contextRef="#ctx0" brushRef="#br0" timeOffset="54711.4336">19737 7325 769,'0'0'125,"0"0"-94,0 0-10,0 0 16,0 0-17,0 0-13,-24 53-2,21-24 1,0 3-1,2-1 6,1-1-3,0-3-3,0-5-3,0-4-2,11-3-2,3-5-2,1 0 4,2-5-1,-1-4-6,2-1-17,0 0 5,-3-8 19,-3-10 1,-4-5 9,-4-1-4,-4-1 14,0 1 15,0 1 16,-12 4-20,0 4-5,1 3-8,-2 5-9,-1 1-9,0 3-7,-5 3-15,0 0-47,0 2-41,7 8-148,10-2-107</inkml:trace>
  <inkml:trace contextRef="#ctx0" brushRef="#br0" timeOffset="55141.9296">20137 7091 603,'0'0'330,"0"0"-291,0 0-27,0 0 23,0 0 42,0 0-19,-31-63-34,31 63-18,0 0-5,0 0 2,0 0 1,0 6-4,0 15-10,0 13 10,0 13 6,0 2 6,0 4-2,0-3 2,0 0-8,0-4-1,0-3 0,0-7-1,7-8-2,3-6 0,1-4 0,0-7 0,0-4-9,0-3 5,-2-4-8,0 0 6,0 0-2,0-6-3,0-6-7,-1-2-8,-1-1-19,-6-3-12,-1 0-29,0-2-83,0 2-63,-1-3-44</inkml:trace>
  <inkml:trace contextRef="#ctx0" brushRef="#br0" timeOffset="55417.8426">20186 7274 628,'0'0'234,"0"0"-169,0 0-20,0 0 12,0 0 5,0 0-46,-13-6-14,43 5-2,16 0 14,6-5-7,3 2-5,-4-3-2,-9 0-2,-8 0 2,-5 0 4,-8 1-2,-8 1 5,-4 3-4,-8 0 0,-1 2-3,0 0-2,0 0-19,-1 0-49,-23 11-36,-12 11-123,-13 4-96</inkml:trace>
  <inkml:trace contextRef="#ctx0" brushRef="#br0" timeOffset="56353.776">17795 8624 388,'0'0'220,"0"0"-179,0 0-30,0 0-4,0 0 35,0 0 52,-26 0-23,26 0-35,0 0-36,2 0 0,20 0 22,14-5-6,18-7 20,24-2-10,25-4-1,25-3-3,22-1-3,17 2-4,21 1-6,11 4 4,4 2-6,4 2-5,-10 1-2,-6 0 0,-18 1 0,-13 2 3,-16-4-3,-23 3 2,-21-3 0,-24 2-4,-26 1 5,-16 0-1,-15 4 0,-11 1 15,-5 2 19,-3-1 4,0 0-9,0 2-8,0 0-6,0 0-4,0 0-5,0 0-2,0 0-3,0 0-3,0 0 0,0 0-1,0 0-4,0 0 0,0 0-12,0 0-39,-5 0-28,-10 2-34,-7 7-55,3 1-116,5-4-259</inkml:trace>
  <inkml:trace contextRef="#ctx0" brushRef="#br0" timeOffset="56523.1038">20571 8439 805,'0'0'0,"0"0"-121,0 0-264</inkml:trace>
  <inkml:trace contextRef="#ctx0" brushRef="#br0" timeOffset="57793.8405">18097 8394 309,'0'0'134,"0"0"-94,0 0-24,0 0 32,0 0 43,0 0-15,-11 0-18,11 0-10,0 0-4,0 0-5,0 0-11,0 0-14,0 0-13,11 0 11,13 0 0,11 0 9,5 0-2,11 0-19,4 0 9,6-6-7,6 0-1,-3 2 1,-8-2-1,-10 3-1,-15 0 0,-12 3 6,-11 0-2,-6 0-4,-2 0 0,0 0 4,0-1-1,0 1 9,0 0-11,0 0-1,0 0 0,0 0-16,-8 0-26,-8 0-46,-2 3-87,-8 7-18,-2-2-96</inkml:trace>
  <inkml:trace contextRef="#ctx0" brushRef="#br0" timeOffset="58200.723">18045 8546 473,'0'0'191,"0"0"-143,0 0-37,0 0 16,0 0 40,0 0-33,17 0 5,18-3-19,12-3-14,5 0 8,3-1-14,6-3 9,0 2 2,2-1-3,-2 0-6,-4 3 6,-12-1 4,-11 1 1,-11 4-1,-11-2-3,-6 3 7,-6 1-4,0 0 2,0 0-5,0 0-9,0 0 0,0 0-5,0 0-2,0 0-11,0 0-23,0 0-8,0 0-51,0 3-38,-5 7-9,-5-2-67</inkml:trace>
  <inkml:trace contextRef="#ctx0" brushRef="#br0" timeOffset="66442.015">19603 7826 92,'0'0'248,"0"0"-185,0 0-19,0 0-5,0 0 19,0 0-5,0 0-15,0 0-20,0-16-4,0 16 5,0 0-6,0 0 2,0 0-11,0 0 2,0 0 1,0 0-5,0 0-1,-2 0-1,-2 0 4,-2 0 5,0 0-4,-1 0-3,2 0-1,-1 0 9,3 0 1,0 0 0,0 0 6,3 0-3,0 0 4,0 0-2,0 0-3,0 0 4,0 0-6,0 0-5,12-3 1,6-1 35,9-2-23,6-3-7,4 0 1,3 2-10,2 2 5,2-1-7,0 0 1,-5 1-1,-6 0 0,-12 3-1,-12 0 2,-6 2 1,-3 0-1,0 0 1,0 0 4,0 0-6,0 0 0,0 0 4,0 0-5,0 0 3,0 0-3,0 0 0,0 0-1,0 0-2,-3 0 1,-8 0-33,-2 0-7,-4 3-27,-3 4-58,3 2-11,-4 0-33,2 0-59</inkml:trace>
  <inkml:trace contextRef="#ctx0" brushRef="#br0" timeOffset="66853.337">19578 7893 349,'0'0'113,"0"0"-62,0 0-16,0 0 27,0 0 24,0 0-15,-17 0-44,17-4-19,5 1 8,11-2 31,6-1-29,8 0-2,6-2-9,1 1 2,2 2-4,1-1 3,-2 1-8,-5 3 3,-5-2 1,-8 2-1,-7 1 0,-9 1-1,-4-1 9,0 1-4,0 0 4,0 0-5,0 0-5,0 0 5,0 0 1,0 0-3,0 0-4,0 0-6,0 0-39,0 0-66,5 0-20,4 1-40,6-1-179</inkml:trace>
  <inkml:trace contextRef="#ctx0" brushRef="#br0" timeOffset="69158.2535">20612 7124 241,'0'0'54,"0"0"-54,0 0 4,0 0-4,0 0 56,0 0 9,23-73-33,-23 63-5,0-1 15,0 1 3,0-3-4,0 0-7,-1 1-5,-4-3-10,-1 2-2,2-2 10,-3 0 1,1 0-2,0 0-4,0 0 6,-1 2-8,-1 0 2,2-1-4,-2 2 0,-1 1-7,1-1-6,-2 0 6,1 4-4,1 0 0,0-1 0,-1 2 1,1 1-2,0-1-2,0 3 0,1 0 3,1 0-3,-3 1-2,1 2 4,1-2-4,-1 2 0,-2 1-2,1-2 0,-2 2 0,-2 0 0,0-2-1,0 2 1,-3 0 6,3 0-6,3 0 0,-2 0 1,1 0-1,2 0 0,0 0-1,3 0 3,-1 0-1,-1 2-1,-1 1-2,0 3 1,-2-1 0,0 0 1,-2 4 0,1-2 1,1 2-2,0 0 1,0-1-2,0 0 1,1 1 1,1-1 1,2 0-1,-2 1 2,3 1-4,0 0 2,0 1 0,0 0 2,-1 4-1,-2-3-1,4 2 1,0 3-1,-1-3 0,1 3 0,-1 2 0,1-3 0,1 4 1,1 0 0,1-3-1,-1 3-1,0-2 1,1 3 0,-1-1 2,2 1-1,1-1 1,0-3-2,0 0 4,-1-2-3,1 0 0,0-3-1,0 1 1,0-1 0,0 0 1,0-1 0,0 0 1,0 0 0,0 0 2,0-1-3,1-2 1,0 0 3,2-2-4,0 1-1,1 0 1,-3 0-1,2 2 1,-1 0-2,1-1 2,0 0-1,0 1 1,-2-1-1,2-1 0,1 1 0,-1 1 0,0-1 0,0 2 1,0-2-2,2 0 0,-3 1 1,2-2-1,-1 0 1,1 1 2,-1-2-3,2-1-1,-1 1-1,1-1 1,-2 1 1,3-2 0,-1-1 1,0 0 2,1-1-1,-1 0 0,-1 1-2,1-3 1,-2 3-1,2-2 1,-2 3-2,3-3 3,-1 0-1,-1 1-1,4-1 1,1 2-1,0-3 2,0 4 1,1-4-2,-2 0-1,1 2 0,2 0 0,0 0 1,0 0-2,5 0 3,-3-2-3,2 0 1,-3 0-1,-3 0 1,-3 0 1,-3 0 0,-2 0-1,2 0 1,-2 0-1,3 0 0,-1 0 0,3 0 0,0 0 2,4 0-2,1 0 0,1-4 1,0 0 0,-5 2 0,1-2-1,-1 2 0,-3 0 0,4-2 1,-2-1 0,0-1 0,1 0 0,-1-1 0,-1 2 3,0-2-2,2-2-2,0 1 1,1-3 0,-1 1 0,2-4 0,0 4-1,-2-3 1,-1 0 0,1 1 0,0-2 0,-3 1-1,1 1 0,1-3 4,-2 1-2,2-3-1,0 2 1,0-1 3,-1 1-4,-1 3 1,1-1 2,-1 0 1,-1 0-1,3-1 3,-2 0-1,1-3-1,-1 1-4,1-1 0,1-1-1,0-1 0,-2 2 3,1 0-1,-4 3-1,1 0 4,-1 2 0,-1-2 1,2 1-1,-2 1-1,0 0-1,0 0 0,0 1-1,0 2 1,0-2-2,0 1 0,0 2 4,0 0 0,0 0 0,0 0-4,0-1 1,0 3 1,0-3-3,0 0 3,0 1-2,0 0-1,0-1 0,0 1 0,-2-2 2,-1 0 1,0 1 4,2 2-5,-2 3-2,3 1-4,-3-2 4,1 1 0,-2 0-3,1 1 3,0-1 1,0-1-1,1 2 2,-1 1-2,2-2 1,-2 2-1,1 2 3,2 0-3,-1-2-1,1 2 0,-2 0-1,2 0 2,0 0-4,-1 0 4,1 0 0,0 0 1,0 0-1,0 0-6,-2 0-25,-1 0-22,-2 0-22,-9 2-32,-7 9-158,-2 1-55</inkml:trace>
  <inkml:trace contextRef="#ctx0" brushRef="#br0" timeOffset="92037.09">9276 13989 106,'0'0'107,"0"0"-82,0 0-22,0 0 7,0 0 9,0 0 7,0 0-9,1 0 2,-1 0 1,0 0 3,0 0-1,2 0 0,-2 0-4,0 0 3,0-4-1,0 4-4,0 0 1,0 0-3,0 0 1,0 0 0,0 0-4,0 0-4,0 0-3,1-1-4,2-2 2,3-1-1,0 1-1,0-1 1,-1-1 0,2 1 2,-3-2-3,2 1 1,2-2-1,-2-2 3,3 1-2,0-2 1,0 0-2,2-1 5,0 0-3,-3-1 2,1 4 3,-2-1-7,0 6 4,-2-3-3,0 1 0,1 1 0,-1-1-1,4-1 1,-1-1-1,1 2 0,1-1 0,-2 0 0,-1 0 0,2 0 3,-3-1-3,1-1 0,3-1 6,1 0 3,-2-1 6,0 0-7,-1 3 0,-2 1-5,0 2-2,-2 0 0,-1 2-1,2-3 2,1 0-1,-1 1 1,3-3 2,-2 1 2,2-1 7,0 1-7,0 3-3,-1-2-2,2 3 1,0-3-3,-1 4 1,-1-2 0,-1 1 0,1 1 0,-1-2 0,0 1 0,2-1 3,-2-1-3,3-2 0,0 0 1,0-1-1,3-3 1,-3 1-1,0 0 1,1-1 0,-3 3-1,-1 2 0,-1-1 3,0 0-2,-1-1-1,3 1 0,-1-1 3,-1 2-3,1-1 1,1 0 5,2 0-5,-1-1 2,-1 0-2,3-1 1,-4 1 1,1 0-3,3-1 4,-3 2-3,1-2 7,1-3-1,-2 3 3,4-2-1,-5 2-3,1 2 2,-4 2-6,3-2-2,0 2 1,0-1 2,1-1-3,1 0 0,4-1 0,0-1 1,-2-1-1,1 2-2,-1 0 2,-2 0 3,0 1-2,1-4 1,1 3 5,1-1-6,-2-3 5,0 4-5,0-2 0,0 0 1,2 1 1,-2-4-1,0 0-1,2 0 3,0-1-4,2 0-3,-2 0 3,2 1 2,-4-1-2,2 3 1,-1 0 0,-3 0 3,1-2 1,1 4 2,0-4-6,0 1 4,0 3-3,1-3-1,-1 1-1,-1 1 2,-1-1 0,2-1 2,-3 1-3,0 2 2,0-3 2,-1 4-2,2-2-2,-1 1-1,1 1 1,1-3 1,2 1-2,1-1 0,-1-3 2,3 1 1,-2 0-3,1-4 1,3 1 0,-3-3 1,3 0-1,-3 0 1,1 1-2,-1 0 0,0 2 1,0-1-1,-2 1 1,1 3 1,-1-2-1,-1 2-1,2-2 1,-1 1-2,1-1 2,-1-1-1,2 1 1,-2-1 2,2 0-3,0 1 1,-1-3-1,0 1 2,0-3 0,0 1-2,-2 0 0,4 0 1,-3-3 5,2 3-6,-3 0 1,0 3 0,0-1-1,-2 4 2,1 0 0,-2 0-1,3 1 2,-3 0-3,-1 0 0,3 0 0,-2-2 1,3 0-1,-1-3 3,1 1-2,-1-2 1,0-2 0,1 3-2,-1-1 2,-1 0-1,-1 0-1,1 1-2,-2-2 2,1 3 3,1 0-3,-1 2 6,-1 0-5,-2 3-1,0 0 1,0 2 2,-1 0-2,4-2-1,-1 3 0,-1-2-1,1 0 1,-2 1 0,0-2 2,2 3 1,-2-2-3,2 0 0,0-1 0,-1 2 3,-1-2-3,2 1 6,-1-2-3,-1 2 3,3-1-6,-3 0 4,0 0-4,0 4 0,-1 1 1,-1 1 4,-1-1-3,1 4 7,1-2-4,-2 2 3,2-1-8,-2 2 3,0 0 1,0 0-4,0 0-1,0 0 1,0 0 0,0 0 1,0 0-1,0 0-2,0 0-6,0 0-9,0 0-13,0 0-19,-4 0-32,-4 0-52,-4 9-41,0-1 17,0 2-85</inkml:trace>
  <inkml:trace contextRef="#ctx0" brushRef="#br0" timeOffset="92627.9464">10842 11949 160,'0'0'242,"0"0"-171,0 0-26,0 0 37,0 0 7,0 0-24,-43 16-32,43-16-11,0 0-18,0 0 11,0 0-5,11-3 6,2-4 23,3-3-19,2 0 0,0 0-8,0-3 3,4 1-3,-2-1-1,1-2 1,-3 5-2,-2-2-1,-4 3 2,-2 2-4,-2 4-1,-4-3 6,2 2-8,-1 1 7,1-1-7,-2-1-4,2 3 5,-1 0-4,-2 0-1,0 0 3,-2 2-1,-1 0 3,0 0-5,0 0-1,3 0-9,4 11 5,1 5 5,0 3 5,-1 0 7,1 1-5,-3-5 0,0-2 0,-1-4-1,-2 1-1,-1-6-4,-1-2 3,0-1-1,0-1-2,0 0-1,0 0 2,0 0-2,0 0 2,2 0-1,-2 0-1,0 0-3,0 1 0,0-1-7,0 2-23,0 0-19,0-1-18,0 2-37,0 1-67,0-2-6,0-2-145</inkml:trace>
  <inkml:trace contextRef="#ctx0" brushRef="#br0" timeOffset="95868.846">11873 10374 230,'0'0'102,"0"0"-74,0 0-3,0 0 13,0 0 6,0 0-3,-7-17-13,5 14-5,1 2 8,-1-2-6,-1 0-4,0-1-2,-1 1-1,-1 0-3,1 0-10,-2 1 6,0-1-7,0 2 2,1-1-3,-2 0 7,-2-1-3,2 1-3,-1 0-2,-1 0 5,0 2-4,2-3 0,-2 2 1,-1-3-1,1 2 1,-1 1 3,0-2 1,1 3 1,-1-1 0,1 0-3,-3-1 3,3 0 4,0 1-3,-3 0-3,1-1-4,-2 2 0,-1 0 1,3 0 0,-4 0 3,6 0-7,0 0 1,-1 0-1,0 0 0,1 0 4,-2 0-3,2 0-1,-1 4 0,-3 0 0,1 1 0,-4 0 3,1 1-3,-1 1-2,-2 0 2,0 1 2,3-1-2,-3 0 0,6 2 0,-1-1 0,1-2 1,1 1 3,-4 2-3,3 1 0,-1-1 3,-1 4-1,1 0 0,1-1-1,-3 1-1,3 1 3,0-4-2,0 2 3,2-1 0,2 0 2,2 0-3,-1-1-2,3 2 2,-1-2-4,-2 3 1,-1-1 0,-2 2 0,-1 0 2,2-2-3,-2 3 4,0-1-2,3 0 1,0 0-3,2 0 0,0-1 1,1 1 0,2 0 2,0 1-2,-1 3-1,2-2 4,-1 0-1,0 1 0,0-1 0,0 1 1,0-1 2,-1 2 0,1-4-4,0 3 4,-1-3-3,-1 3 2,2-2-3,-2 2 3,2-1 1,0-1-2,0 1-2,0-1 1,0-1 2,1 0-4,-2-1 1,3 0 3,1-1-3,0 0 1,0-1-2,0 1 2,0 1 1,0 2 0,1 0-1,5-1-1,0 2 4,-1-2-3,1 1-2,-1-1 1,1-2-1,1 2-1,-1-2 4,0 2-4,0-4 2,0 3-1,3-2 1,-2 2-1,2 0 1,3-1 0,-3-2 2,0 2-3,-1 0 0,-2-4 0,2 3 2,0-1-1,-1-4-1,2 3 0,-3 0 0,2-2-1,-1-2 0,2 2 0,-2 0 0,3-1 0,1 3 4,0-2-2,1 0-1,3 3 2,-2-2-3,3 1 2,1 0 0,2 1 3,2-3-1,-3 1-4,3-2 0,0-3 0,0 0-2,1-2 2,-1-1 0,-1 1 6,0-1-6,1 0 3,-1 0-3,0 0 6,1 0-5,0 0-1,0 0-4,1-4 3,1 0 1,1-2 0,0-2 4,-1 2-2,1 2-1,-1-1-1,1 0 3,-5 2-1,-2-2 0,-1 0-2,-3 2 1,2 0 0,-3 0-1,0 2 0,3-2 1,-1 0-1,2-1 1,-3-1 1,4 2-2,-2-1 3,-2-4 3,1 2 0,0-2 5,0 3-3,1-3 1,-2 1 0,2 0 1,-2-1-4,1 1 3,-1-2-4,-1 2-2,3 1-1,-3-2-2,4 2 0,-2-5 0,2 2 1,-1-1-1,2-1 0,-5 0 2,-2 0-2,3-1 2,-3 1-1,2-2 0,-2 2-1,0-1 0,-2 2 1,1 0 1,-3-2-2,0 3 0,-3-2 0,3-1 0,-3-1 1,1-1 1,-1-3 1,0-3-3,-2-1 2,1-5 1,-1 0-3,-1 0 0,2 1-2,-2 2 2,0-1 2,0 2 5,0 1 5,0-1-3,-3 3-6,-3-1 3,-1-2 1,-2 1-3,4-1-2,-1-1 2,0 4-2,-1-1-2,1 4 3,1-2-3,-2 3 0,1-1-2,-1 2 2,-2-1-3,-1-2 3,0 4 0,0-1 1,1 2-1,-3 0 0,3-1 0,-3 4 0,-1-3 0,-1 2 1,-4-1-1,2-1 1,-4 3-2,0-3 2,1 3-1,0 2 2,1-2 0,0 2-1,2 1 0,-1-2-1,4 2 0,-2 1 2,3-1-1,-3 2 0,3-2-1,-2 4 0,1-3 0,0 2 0,0 2 0,0-1-1,-3 1 0,-2 1 1,-3 0-1,-2 0-2,0 0-1,-1 6 1,3 0-15,2 0-6,4 0-3,2 1-11,1 0-12,1 0-14,0 1-12,0 2-85,2-2-109,-1-4-113</inkml:trace>
  <inkml:trace contextRef="#ctx0" brushRef="#br0" timeOffset="117879.1188">13520 11615 556,'0'0'110,"0"0"-79,0 0-18,0 0 3,0 0 45,0 0 6,0 0-25,0 0-27,-7-12-1,7 10-4,0 2 5,0 0 8,0 0-6,0 0-5,0 0-4,0 0-2,0 0 0,0 0 2,0 0 1,0 0-2,0 0-1,0 0-6,0 0-1,4 0 1,20 0 3,12 2 9,15 3-12,11-4 5,12-1-3,10 0 4,7 0-5,0 0-2,-8 0 1,-9 0 0,-13 0 3,-10 0 0,-7-3-2,-10-3-1,-9 1 0,-7 0 3,-2 2-3,-2-1 0,-1 0 0,-2 1 0,-4 0 2,-1 2-2,-3 0 0,-3-1-1,0 1-1,0 1-2,0 0 1,0 0 0,0 0 1,0 0-2,0 0-8,0 0-11,-9 0-21,-10 8-40,-11 5-117,-5-2-72</inkml:trace>
  <inkml:trace contextRef="#ctx0" brushRef="#br0" timeOffset="118436.4688">13608 11718 545,'0'0'90,"0"0"-90,0 0 0,0 0 7,0 0 35,0 0 32,-64 0-16,64 0-28,0 0-19,0 0-3,0 0-3,11 0 2,17 0 33,17 0-21,14 0-4,14-6-13,12-1 8,9 1-2,2 1 0,-10 0-2,-8 3-5,-15 0 0,-9 1-1,-14 1 3,-13 0-1,-13 0-2,-9 0 0,-5 0-2,0 0-5,0 0 7,0 0 26,0 0-4,0 0-7,0 0-4,0 0-2,0 0-3,0 0-3,0 0-2,0 0-1,0 0 0,0 0 0,0 0 0,0 0-1,0 0-4,0 0-14,0 0-25,0 0-65,-12 5-48,-3 7-31,-1-2-195</inkml:trace>
  <inkml:trace contextRef="#ctx0" brushRef="#br0" timeOffset="120776.8627">20236 10506 833,'0'0'104,"0"0"-85,0 0-15,0 0 10,0 0 29,0 0-8,0 0-27,0-7-7,0 5-1,0 2-5,0-1 2,0-2 1,0-4-2,1-3 2,1 0-11,-1-3 2,-1 0 3,0-1 0,0-1-3,0-2 9,0-1 2,-4-1 2,-1 0 1,-1 5-2,0-3 4,-1 4-1,-1 0-4,2 0 10,-1 3-2,-5 3-4,3 2-1,-3 1 6,-6 0-8,3 4 4,-4 0 2,1 0-5,3 5 6,-1 12-4,1 8-2,-2 12 6,4 9 0,-2 11 4,6 2-3,3 0 4,3-3-5,3-10-3,0-7-3,1-9-1,12-7-1,3-7 2,0-6-3,4-5 2,2-5 4,3 0 2,1-3-1,5-13 1,-1-9-3,1-6 0,-2-7-4,-4-5 3,-3-7-1,-5 0 0,-4 7 4,-4 7-4,-4 10-2,-2 12 0,-3 3 11,0 7 17,0 2-12,0 2-4,0 0-9,0 0-3,0 2-6,0 20-6,1 11 12,1 10 8,-1 6-4,2 1 2,0-7-3,0-4 2,1-6-2,4-5-2,-2-9 0,3-5 2,-5-6-3,1-2 0,-4-3 0,1-2-2,-1-1 1,-1 0-13,2 0-24,1 0-28,0 0-28,5 0-77,3-12-161</inkml:trace>
  <inkml:trace contextRef="#ctx0" brushRef="#br0" timeOffset="121009.085">20695 10437 575,'0'0'159,"0"0"-133,0 0 2,0 0 41,0 0-35,0 0-34,13-11 11,1 9 2,0-1-8,3 1-5,-2 2-111,-3 0-24,-3 0-83</inkml:trace>
  <inkml:trace contextRef="#ctx0" brushRef="#br0" timeOffset="121203.733">20697 10635 586,'0'0'227,"0"0"-181,0 0-26,0 0 29,0 0 3,0 0-52,1 0 2,19 0-2,6 0 0,4 0-21,1-1-80,-2-4-118,-1-2-262</inkml:trace>
  <inkml:trace contextRef="#ctx0" brushRef="#br0" timeOffset="121557.6082">21214 10559 778,'0'0'170,"0"0"-139,0 0-13,0 0 30,0 0 13,0 0-58,9-18 5,17 12 7,5-1-15,3 1-4,1 2-78,5-1-56,-1-1-127,3-4-136</inkml:trace>
  <inkml:trace contextRef="#ctx0" brushRef="#br0" timeOffset="122396.5049">21702 10324 95,'0'0'355,"0"0"-258,0 0-13,0 0 14,0 0 11,0 0-30,6-62-35,-6 56-11,0 0 1,0 2 5,0 1 5,0 2-17,0 1-9,0 0 0,0 0-6,0 0-8,0 0 1,0 0-4,0 0 0,0 0-1,0 0 0,0-2 0,0 2 0,0 0 0,0 0 0,0 0 1,0 0-1,0 0 1,0 0 0,0 0-1,0 0 0,0 0 0,0 0 2,0 0-2,0 0 1,0 0-1,0 0 2,0 0-2,0 0 1,0 0 0,0 0 0,0 0-1,0 0 0,0 0 0,0 0 0,0 0 1,0 0-1,0 0 1,0 0-1,0 0 0,0 0 0,0 0-1,0 0 1,0 0 0,0 0 2,0 0 0,0 0 1,0 0 3,0 0 0,0 0 0,0 0-2,0 0 0,0 0-2,0 0-1,0 0-1,0 0-1,0 0 0,0 0-1,0 0 1,0 4-2,0 17 3,0 13 3,0 7 13,-5 6-9,4 1 2,1-3 4,0-4-6,0-7-6,0-8 2,0-8-1,3-7-2,0-6 1,-3-1-1,2-2-1,-2-2-13,1 0-26,1 0-27,2 0-24,6 0-4,9-9-135,7-15 14,10-8-169</inkml:trace>
  <inkml:trace contextRef="#ctx0" brushRef="#br0" timeOffset="122764.9446">21981 10304 559,'0'0'143,"0"0"-67,0 0 2,0 0-5,0 0-29,0 0-13,-3-33-21,3 33-4,-3 0 0,0 5-3,-3 18 5,2 6 19,1 6-7,0 2-1,1 0 1,2-4-6,0-4-3,3-6-10,12-4 0,2-9 0,5-4 2,2-4-3,1-2 1,2-4 4,-3-13-5,-2-8 5,-5-4-2,-2-6 1,-6-7 2,-3 3 4,-3 0 10,-3 7-6,0 6 5,0 11-6,-8 6-13,-9 8-1,-6 1 0,-12 11-31,-6 20-50,-4 7-39,0 4-300</inkml:trace>
  <inkml:trace contextRef="#ctx0" brushRef="#br0" timeOffset="123191.5716">20725 11481 574,'0'0'287,"0"0"-232,0 0-55,0 0-8,0 0 8,0 0 7,42 0 6,-2 0-10,-3 0-3,-5-2-42,-12 2-101,-12 0-72,-8 8-316</inkml:trace>
  <inkml:trace contextRef="#ctx0" brushRef="#br0" timeOffset="123339.8169">20671 11709 609,'0'0'212,"0"0"-212,0 0-57,0 0 57,0 0 0,134-41-14,-74 27-192,-3-1-302</inkml:trace>
  <inkml:trace contextRef="#ctx0" brushRef="#br0" timeOffset="123620.325">21320 11606 808,'0'0'193,"0"0"-163,0 0-27,0 0 8,0 0 46,0 0-42,26-5 2,8-1-13,9 0-4,5 0-36,1-2-42,-1 0-81,-2-2-96,-5-3-48</inkml:trace>
  <inkml:trace contextRef="#ctx0" brushRef="#br0" timeOffset="123849.6213">21777 11404 528,'0'0'194,"0"0"-124,0 0-3,0 0 22,0 0-4,0 0-32,0-42-20,0 42-19,0 4-5,0 17-7,0 10 32,0 9 3,0-1-18,-2 1-12,-1-4-1,2-4-5,1-7-1,0-2-3,0-5-37,0-5-65,4-6-29,14-7-207</inkml:trace>
  <inkml:trace contextRef="#ctx0" brushRef="#br0" timeOffset="124270.6005">21986 11464 772,'0'0'128,"0"0"-110,0 0 10,0 0 35,0 0-21,0 0-34,-11-13-7,8 24 0,0 5 13,2 0-1,1 4 1,0-1 2,0 1 0,0 2-2,0-1-9,10 1-3,2-6-1,4 0-2,3-7-4,0-4 5,0-4 8,-1-1-5,-2 0-2,-2-9 2,-3-4 0,-4-4 2,-1 0 0,-6-2-3,0 1 2,0-1 9,0-3 2,-8 0-3,-2 0-3,-2 3-1,-1-2 2,1 8-10,1 1-5,1 8 1,4 1-7,3 3-39,0 0-35,3 11-15,0 7-98,21-3-99</inkml:trace>
  <inkml:trace contextRef="#ctx0" brushRef="#br0" timeOffset="124624.2155">22314 11439 440,'0'0'456,"0"0"-384,0 0-57,0 0 35,0 0 21,0 0-33,0 0-38,0-11-8,0 28 8,0 6 3,0 3 9,0 1-12,0 3 3,0-2-2,6-2 1,1-3-2,2-7 0,5-3-8,-2-6-9,4-7 2,1 0 15,2-13 2,-3-10 0,-1-8 2,-6-5 3,-4-6 7,-5-2 26,0 2 11,-12 3-5,-9 10-17,0 7-8,-5 5-16,3 12-5,-6 5-13,-2 14-57,-6 24-62,-4 10-57,-3 7-302</inkml:trace>
  <inkml:trace contextRef="#ctx0" brushRef="#br0" timeOffset="125016.0003">20586 12847 699,'0'0'272,"0"0"-208,0 0-43,0 0-4,0 0 27,0 0 4,85-56-32,-30 36-15,-2-2 1,-10 9-4,-10 8-28,-15 5-84,-15 10-110,-3 18-155</inkml:trace>
  <inkml:trace contextRef="#ctx0" brushRef="#br0" timeOffset="125188.2455">20632 13008 670,'0'0'173,"0"0"-135,0 0-10,0 0 41,0 0-14,0 0-40,26-11 7,1 1-18,2 2-4,4 2-19,2 1-65,-1 2-141,-1-1-98</inkml:trace>
  <inkml:trace contextRef="#ctx0" brushRef="#br0" timeOffset="125449.5246">21247 12862 827,'0'0'239,"0"0"-233,0 0-6,0 0 0,0 0 14,90-56-6,-38 46-8,0 1-33,-3 4-71,-11 1-64,-10 2-49,-15-2-204</inkml:trace>
  <inkml:trace contextRef="#ctx0" brushRef="#br0" timeOffset="125737.9191">21681 12652 696,'0'0'233,"0"0"-191,0 0-21,0 0 21,0 0 24,0 0-31,9-12-34,-3 41 1,-3 9 36,0 7-3,0-1-19,-1-3-11,-2-6-4,1-7 1,-1-6-2,0-4-6,2-5-31,2-5-37,4-4-12,5-4-49,2 0-182,4-12-89</inkml:trace>
  <inkml:trace contextRef="#ctx0" brushRef="#br0" timeOffset="126248.9223">21954 12659 501,'0'0'206,"0"0"-173,0 0-5,0 0 34,0 0-1,0 0-32,-3-9-20,3 9-5,0 0 13,0 0 8,-1 0 1,-1 0-8,-1 0-4,0 0-2,-4 0-4,-1 14-3,1 6 4,1 7 3,1 5-2,1 3 2,4-4-4,0-1-3,0-5-3,7-5-1,7-4-1,2-5-1,2-6-4,2-3 5,2-2-5,-1 0-10,3-2 10,-5-10-8,-2-1 13,-8 0 2,-2-1 3,-6-3-5,-1-5 4,0 0 3,0 0 11,-1-4-1,-6 0-5,-1 5 2,2 6-5,1 4-9,1 5-1,1 2-8,0 2-16,3 2-28,0 0-28,1 0-119,16 0-86,8 0-208</inkml:trace>
  <inkml:trace contextRef="#ctx0" brushRef="#br0" timeOffset="126632.907">22298 12650 482,'0'0'252,"0"0"-157,0 0-28,0 0 17,0 0-4,0 0-22,3-11-37,-3 11-9,0 7 2,-3 11 2,-4 11 5,3 3-3,1 5-8,0-1-9,3 1 3,0-1-3,0-5 1,0-6-2,9-7-3,6-5-2,3-7 1,-2-6-7,4 0 6,-1 0-2,-2-11 3,-1-3 0,-4-5 3,-2-1-1,-4-2 0,-6-3 2,0-3-5,0-3 4,-16-1-1,-4-3 2,-2 2-1,1 5 7,3 8-8,3 10 2,6 5-9,5 2-30,4 3-36,0 0-44,0 0-138,16 0-32</inkml:trace>
  <inkml:trace contextRef="#ctx0" brushRef="#br0" timeOffset="126986.7953">22605 12615 403,'0'0'289,"0"0"-232,0 0-29,0 0 49,0 0 10,0 0-57,33 43-5,-30-12 6,0-1-8,2 2-11,0-1-7,1-5-3,3-9 0,3-3-2,-2-9-7,4-5-1,2 0-5,-1-5 13,1-15 2,-3-3-1,0-5 0,-6-1 2,-5-3 1,-2 1 7,-3 1 12,-16 2 19,-8 3-8,-3 6-8,3 9-14,-2 4-7,4 6-5,0 0-4,0 19-32,1 7-44,3 4-41,0 3-220,3-2-134</inkml:trace>
  <inkml:trace contextRef="#ctx0" brushRef="#br0" timeOffset="127384.9524">21617 13284 707,'0'0'247,"0"0"-206,-82 30-35,78-26-4,4 0 17,6-3 17,24 1-1,19-2 5,15 0-17,16-6-4,17-10 2,18-4-6,13 1-5,10-2-9,2 3 7,-3 2-2,-7 4-5,-15 2 2,-21 1-3,-25 0-3,-26 4 2,-20 0 1,-12 4 0,-9-2 0,-2 3-11,0-1-2,0-1 12,0 0-1,0 0-39,-2 1-53,2 1-35,0 0-228</inkml:trace>
  <inkml:trace contextRef="#ctx0" brushRef="#br0" timeOffset="127512.2369">23108 13137 642,'0'0'256,"0"0"-235,0 0-21,0 0-23,0 0-20,0 0-161</inkml:trace>
  <inkml:trace contextRef="#ctx0" brushRef="#br0" timeOffset="131995.8039">22379 10018 485,'0'0'108,"0"0"-63,0 0-21,0 0 17,0 0 14,-78-78-17,67 64-16,2 3-9,-1 2 0,1-1 3,-2 0-1,1 3 0,-2-1-3,-3-1-2,1 2-1,-2-2-2,0 1-5,-4-1 7,1 2-5,-7 2-1,0 0-2,-4-1 5,4 1-2,0 1 0,-1 1 1,3 1-2,0 0-1,2-1 1,1 2-2,3 0 2,0 1-1,3 0-2,-1 0 0,1 0 0,-2 0 0,1 0 1,-5 3-1,-1 5 0,-5 0 0,0 0 4,-6 1-4,0-1-1,3 0 1,3-2-1,5-3 1,0 0 0,5-1 2,1 3 2,4-2-4,-1 1-4,2 1 4,0 2-1,-2 0 1,0 3 0,-3 1 0,-1 0 0,2 1 0,0 0 0,-1 0-1,2 0 1,-2 0 0,1 1 0,-2-3 0,4 3 1,-3 1-1,1 0 2,-3 1-1,3-1 1,-1 2-2,2 0 0,2 1 4,0 1-3,2 2 3,-4 1 3,4 0-4,-3 1-1,1-2 3,-1 4-1,-1-5-2,2 4 2,-1-2 1,0 1-1,0 1-3,3 0 4,-1-1-2,-1 0 5,3 1-6,1-1 4,3 3 0,-2-3-4,1 2 2,2-1 1,0 0-2,-1-3 1,2 2-3,0-2 3,2 0 2,-1-1 0,2 2-3,0 1-1,0 0 5,0 0-4,0 3-1,0-3-2,0 1 4,6-1-2,2 0 1,1 2-3,3 0 2,-2-2 0,2-2-2,3 0 0,0-3-1,0-3 0,-1 0 2,0-2 3,-2-4-4,3 1 1,-1 0-1,2 0 1,0-3 0,4 4-1,-1-1 4,4 0-2,2 3 0,3-1 1,2 1 0,3 0-3,6 0-1,1-2-2,2-2 3,-3-3 0,-3-2 3,-2-2-3,-4 1 1,-3-2 0,-1 0-1,0 0-2,0 0 2,3 0 5,-1 0-3,2-4-2,1 0 1,4-2 2,-3 1 1,3-1-4,-4 0 1,-1 1 1,-2 0-2,-1-1 0,3 2 0,0-1 1,1 0 0,-1 1 0,0-2-1,-2 1 0,1-4 0,1 1 1,-2-2 1,0-1-1,-1 1-1,0-1 2,-3 1-2,-2-2 1,2-3-1,-2-1 0,2-2-2,-3-2 2,-2-1 1,1-3 0,-1-2 0,-1 1-1,-1-2 2,0 0 5,-3-3-7,-1-2-2,-2 2 1,-1 3 2,-1-2 1,-4 3 0,-1-2 0,-1-1 4,-3-2-1,2-3-1,-2 0 2,0-1-5,0 0 5,0 3-6,-3 1 8,-6 2-2,-1 4 1,-3 2-2,1-1 1,-2 1-3,3 1 2,-1 0-2,0 0-2,0 1 1,0 0-1,0 3 0,2 0 1,-3 1-1,0 3 6,0 2-7,0-1 3,2 4 3,-2 0-5,4 2-1,-3 0 0,0 1 0,1 1 0,1-1 0,1 3 0,-1 2-4,-4-1-10,1 1-12,-5 1-19,3 0-22,0 0-24,2 0-53,4 0-178,0-3-183</inkml:trace>
  <inkml:trace contextRef="#ctx0" brushRef="#br0" timeOffset="134978.9221">17693 12921 699,'0'0'163,"0"0"-148,0 0-12,0 0 46,0 0 8,0 0-30,0 0-10,-3 1-1,3-1 14,0 0 14,0 0-12,0-8-3,0-16-11,3-9-15,6-10-3,0-5 3,-1-3-2,-1 0 18,-2 1-6,-1 0 0,-1 1-5,2 0-1,1 4 1,1 2-4,0 5 7,1 6-4,0 5-4,-1 5 4,-3 6 0,-2 4 2,1 5 4,-3 3-5,0 4-1,1 0-7,0 0-3,6 4-8,7 23 0,6 17 6,7 18 5,4 13 0,2 7 0,3 0 3,1-9 0,-4-14-2,-5-15 1,-7-13-1,-6-18-1,-6-5 1,-3-5-1,-3-3 2,1 0 0,-2 0-2,-1 0 7,-1 0-7,0-3 0,0-6-6,0 0-4,0-1-10,-9-2-3,1 4-17,-2 1-13,-1-1-30,-3 2-2,0-2-77,-2 2-156,0 0-173</inkml:trace>
  <inkml:trace contextRef="#ctx0" brushRef="#br0" timeOffset="135270.742">17771 12628 697,'0'0'215,"0"0"-164,0 0-8,0 0 13,0 0 3,0 0-53,-17-6-6,25 5 0,9-1 7,8-2-7,2 1 0,1-1-8,0-1-61,-1 2-40,0-4-146,-6 0-41</inkml:trace>
  <inkml:trace contextRef="#ctx0" brushRef="#br0" timeOffset="135589.9312">18296 12514 963,'0'0'131,"0"0"-119,0 0 0,0 0 45,0 0-17,0 0-36,8-34-3,12 26 4,4 0-5,-2 2-16,-2 2-59,-4 2-52,-5 0-144,-7 2-86</inkml:trace>
  <inkml:trace contextRef="#ctx0" brushRef="#br0" timeOffset="135784.7885">18330 12643 936,'0'0'115,"0"0"-109,0 0 3,0 0 34,0 0-13,0 0-24,43 2-1,-11-2-5,1 0-17,-7-5-40,-3 0-55,-8 3-138,-9 2-99</inkml:trace>
  <inkml:trace contextRef="#ctx0" brushRef="#br0" timeOffset="137975.0764">9265 8276 625,'0'0'12,"0"0"30,0 0-24,0 0-5,0 0 9,0 0 38,-37-17-9,37 17-25,0 0-15,0 0-3,0 0-3,0 0 3,0 0 3,0 0-1,0 0-2,0 0 1,0 0-8,0 0-1,9 0 0,19 0 14,16 1-14,15 1 8,17-1-7,14 2 8,14 3-9,11 2 0,13 0 5,8 0-3,1-5 6,-7-1-6,-16 0 0,-28-2-2,-22 0 0,-22 0 2,-21 0-1,-12 0 0,-8 0 0,-1 0 7,0 0 12,0 0 1,0 0-4,0 0-4,0 0-4,0 0-5,2 0-4,-2 0 0,0 0-1,0 0 1,0 0-3,0 1-3,0 5 0,2 1-9,2 5-4,1 2-34,2 2-30,2 0-104,0-5-83</inkml:trace>
  <inkml:trace contextRef="#ctx0" brushRef="#br0" timeOffset="140208.3144">18769 12256 300,'0'0'339,"0"0"-229,0 0-29,0 0-18,0 0-7,0 0-1,-15-28-14,14 27-8,1 1-4,0-1-1,0 1-3,0 0 1,0 0-7,0 0-9,-2 0 4,2 0-8,0 0-6,0 1-3,0 19-4,9 14 7,7 12 5,0 4 3,-2 1-6,0 2-2,-4-6 5,-1-1-5,-3-5 2,0-7-4,-3-7 2,-1-9 0,-2-6 2,0-9-1,1-1 1,-1-2-2,0 0 0,0 0 0,3 0-2,-3 0-5,0-5 0,3-3-12,-2 0-13,-1 1 11,2 1-40,-1 1-13,4-3-43,2 0-148,3-5-61</inkml:trace>
  <inkml:trace contextRef="#ctx0" brushRef="#br0" timeOffset="140847.126">19158 12316 167,'0'0'430,"0"0"-340,0 0-43,0 0 11,0 0 10,0 0-19,0-21-20,0 19-13,0 0 8,0 0 1,0-2-4,0-2-13,-3 0-1,0 1-1,-1-1 2,-1 2 5,-2-1-8,1 3 3,2 1-1,2-2 3,1 3-8,-2 0-2,-2 6-2,-3 16 2,-2 13 4,1 8 1,6 1-1,3 0-4,0-1 8,0-6-4,5-6 1,7-3-3,1-5-1,2-7 2,1-4-2,3-7 2,1-5-3,4 0 11,1-7-6,-3-13 0,0 0-4,-6-3 3,-4-3 2,-4-2-5,-4-1 4,-2-4-1,-2 4 0,0-3-1,-5 5 11,-5 1 0,-5 4 5,0 1-15,-1 9 1,2 0 4,2 7-9,-3 2 0,1 3-3,-2 0-5,3 3-54,-4 16-41,4 6-31,-2 1-135,3 2-134</inkml:trace>
  <inkml:trace contextRef="#ctx0" brushRef="#br0" timeOffset="142599.2804">18048 14105 193,'0'0'517,"0"0"-407,0 0-65,0 0 8,0 0 8,0 0-2,0 0-21,-15-53-7,15 50-4,-1 3-3,1 0-7,0 0-5,0 3-12,0 19-3,0 15 3,0 11 29,0 7-14,0-3-9,0-4-6,0-9 2,0-9-2,6-5-3,3-9-27,6-6-43,3-7-36,3-3-107,4-7-94</inkml:trace>
  <inkml:trace contextRef="#ctx0" brushRef="#br0" timeOffset="143027.8593">18301 14086 673,'0'0'204,"0"0"-166,0 0-11,0 0 13,0 0 5,0 0-38,-5-17-7,5 17-3,0 7 3,0 6 14,0 3 8,0 4-6,0 5 3,0 5 6,0 2-14,0 2-1,2-3-4,6 0-6,1-11 2,3-3-5,2-9 0,-4-3-9,2-5 7,3 0-1,0-5 4,0-14-3,3-7 4,-5-2 1,-4 0 0,-3-2 6,-4 1-3,-2-2 4,0 2 3,-3-2 14,-9 5-2,-3 3-3,0 3-2,-3 5-16,2 5-1,-1 5-7,4 5-18,-4 8-54,7 17-55,5 3-194</inkml:trace>
  <inkml:trace contextRef="#ctx0" brushRef="#br0" timeOffset="143559.6389">18834 14123 831,'0'0'163,"0"0"-145,0 0-15,0 0 9,0 0 16,0 0-21,42-24-5,-24 18-2,-4 0 3,-4-3-3,0 1-9,-2-3 5,-3-2 0,-2 0 4,-3-1-3,0-2 3,0 2-1,-6-3-3,-5 6 4,-2 2 14,-2 3 2,-3 4-2,1 2-1,-2 0 3,-2 14-11,5 8 6,-2 5 5,7 5 1,2 1 0,5 2 0,4-3-2,0-2-7,0-5 0,15-4-7,3-5-1,3-3-2,6-6 0,5-3 1,7-4-8,3 0-38,-2 0-21,-1-14-27,-6 0-105,-5-5-88,-8-3-124</inkml:trace>
  <inkml:trace contextRef="#ctx0" brushRef="#br0" timeOffset="143901.7878">18690 13674 796,'0'0'156,"0"0"-113,0 0-18,0 0 10,0 0-19,0 0-1,63-49-8,-23 42-2,5 3-5,-2-5-8,-2 4-79,-5 1-72,-6-3-96,-7-2-96</inkml:trace>
  <inkml:trace contextRef="#ctx0" brushRef="#br0" timeOffset="144146.3031">19096 13427 461,'0'0'212,"0"0"-117,0 0-17,0 0 0,0 0-18,0 0-26,-2-16-17,2 16-2,0 0-3,0 12-4,0 10 7,-1 5 13,1 3-10,0 1-10,0-2-7,4 2 3,4-2-4,0 0-12,3-1-61,0-5-62,5-11-175</inkml:trace>
  <inkml:trace contextRef="#ctx0" brushRef="#br0" timeOffset="144595.6628">19325 13443 452,'0'0'249,"0"0"-196,0 0-3,0 0 26,0 0-4,0 0-22,-25-41-30,23 41-11,-1 0 5,-2 1-4,-3 15 2,-1 4 0,3 3-1,2 1-1,4-1 3,0 3 4,0 1-5,1 0-6,8-2-3,3 0-2,1-6-1,3-4 0,-2-5-8,-2-6-8,-1-4 3,1 0 13,1-7 5,2-14 4,-1-5-3,0-3-2,-2-3 1,-1 1 1,-5-1 6,-3 0-7,-3 1 5,0 1 7,-9 5-5,-8 3 3,-3 3-6,-7 5-9,-1 7 0,2 5-6,4 2-31,7 0-55,9 12-56,6 3-170,1-3-111</inkml:trace>
  <inkml:trace contextRef="#ctx0" brushRef="#br0" timeOffset="145024.9499">19682 13154 688,'0'0'191,"0"0"-141,0 0-29,0 0 20,0 0 19,18-75-14,-18 74-10,0 1 1,0 0-7,0 0 0,0 0-17,0 0-9,0 0-3,0 0 2,0 5-2,0 12 0,0 9 23,0 6-2,0 1-8,0 8-6,0-1 2,3 2-2,0-3-7,2-2 2,2-4-3,2-4 3,0-5-2,1-9-1,2-4-1,-1-5-10,-2-5 4,4-1-2,-1 0-4,4-5 2,-2-9-7,-3-4-19,0-1-11,-6 1-23,-4 1-20,-1-1-77,0-1-105,-1 2 10</inkml:trace>
  <inkml:trace contextRef="#ctx0" brushRef="#br0" timeOffset="145240.0707">19752 13300 703,'0'0'167,"0"0"-102,0 0 2,0 0-9,0 0-35,0 0 0,48-29-8,-20 19-6,-2-1 4,-1 1-4,-4 0-7,-3 2 2,-6 2-4,-8 5-3,-4 1-20,0 0-74,-1 19-61,-22 11-92,-7 1-177</inkml:trace>
  <inkml:trace contextRef="#ctx0" brushRef="#br0" timeOffset="148247.9983">18275 14546 503,'0'0'175,"0"0"-151,0 0 3,0 0 58,0 0 4,0 0-43,-40-9-32,40 9-9,0-1-3,0-1 2,0 1-1,0 0 0,0 1-1,-2-2 1,2 0-2,-1 2 4,1 0-5,0 0 3,0 0 0,0-1 3,0 1-2,0 0 3,0 0-2,0 0-2,0 0-3,0-1-2,0 1 2,0-2 0,11 2 2,8-2 23,6 2-7,8-6 1,6 4-7,13-6 9,8-1 0,10 1-5,6-1-5,-3 1-3,-6 4-7,-9 1 6,-10 2-7,-8 1-1,-4 0 1,-3-3-2,3 0 0,4 0 3,3-5-4,5 1 3,1-2-4,5 0 4,1 1 0,-2 0 0,2-1 2,-2 2-3,-2 0 1,0 1-4,2 0 4,1-3 0,3 0 2,1 1 0,2-2 0,-2 0-2,-4 1 2,-4 4-2,-3 2-4,-8-3 4,-3 6 4,-6-4-3,-5 3 0,-3 0-1,-5-1 0,-1-1 0,0 2 0,-4-2 0,3 2-1,-3-2 1,1 2 1,2-1-1,-1-1 1,0 2 1,-2-3-2,2 4 1,-5-3-1,0 0 4,-2-1-3,0-2 1,0-1 7,-1-3 8,0-1 6,1-6-7,-1-3-4,0-2-8,1-7-1,-2-2 0,-2-6 1,-3-5-3,0-5 1,0-6 0,0-6 0,0 0 0,-1 0 1,-2 10-3,-2 4 0,-1 6-1,-2 2 1,-2-1 2,4 1 2,0-1-1,2 1-2,0 1-1,-1 1 3,0 0-3,1-1 0,-2 3 0,-2 2 0,1 1 0,-2 5 0,1 1 0,1 2 0,-2-1-2,2 1 2,-2-1 0,-1 1 2,0 2-2,0 0 0,1 5-5,-1 2 4,0 3-1,3 3 2,1 0-1,0 2 1,-3-1-1,2-1 0,-6 1 1,5 0 0,-3 2 0,1 0-2,-4 0 0,1 2 0,-2 0 0,-2 2 0,0 0 2,-4 0 0,0 0 1,-4 0 0,-1 0 0,1 0-1,-2 5-1,-4 0 0,-6 1-1,-2 2 4,-6 3-2,-4-3 0,-3-2 0,-1 2-2,-4-2 4,-2-2-4,-4-1-1,-4 0 3,2-2 0,0 2 0,1 5 1,3-2-2,-2 1 0,2 0-1,-2 2 2,2-2-3,0 0 2,6 3 0,2 0-1,1 1 1,2 1 1,2 2 0,-1-1-2,2 1 2,0-2-9,0-1-3,-3 0 10,2 0 0,2 0 2,0 0-6,4-1 6,1 0 0,1-2-1,4 1-8,4-1 6,0 0-3,6-2 6,3 1 1,1 0 0,-1 1-1,1-1 0,2 2-5,0 0 4,-1 1-2,1-3 0,-2 2 3,1 1 1,1 0 1,1 1-2,6 1 0,1 0-2,7-2 1,4 2-1,1-1 1,0 1-1,0 2 1,11 3-1,0 5 2,1 3 3,1 2-3,0 0 2,-3 5-2,-1-1 1,-3 4 2,0-1-3,-5 3 1,-1 1 2,0 0-1,0 2 2,0-1 4,0-1-4,0 5 3,2 1-3,1 2 2,3 2 1,0-2-2,-2 0-4,1-6 0,-3-3-1,2-3 0,-1-5 1,0-4 1,-2 0-2,-1-4 0,0 0 1,2-3 0,-2-1 2,0 1-3,1-4 0,-1-2 2,4-2-2,-2-4 1,1-1-2,-2-3 2,-1 0-2,0 2 2,2-2 0,-2 2-1,2 1 1,-2-2 0,0 1-1,1-1 0,2 1 0,-1-2 0,1 4-1,0-2 2,1 4-1,0-1 0,2 0 0,-3 1 1,2-2-2,-1-4 1,1 2 0,0-3-4,0 0 3,0 1 0,2 0 1,2-1 1,3 1-1,2-1 0,2 0 7,2-1-5,3 3-1,2 0-1,4-1-1,3-2 1,-1 0 0,6 0-2,0 0 2,-1-2 0,-1-4-1,-3 1 1,-5 1 3,-5 3-3,-3 0 3,-1-1-2,-2 2-1,0 0 0,1-2-3,1 2 3,2-2 1,0 2 0,-2-4-1,0 2 0,0-2-1,-4 2 1,-1-2 0,-5 3 0,-1 1 0,-4 0 0,-1 0-2,0 0-1,0 0 0,0 0 3,0 0-1,0 0 2,0 0 0,0 0-1,0 0-2,0 0-3,0 0-14,0 0-54,0 1-82,0 4-190</inkml:trace>
  <inkml:trace contextRef="#ctx0" brushRef="#br0" timeOffset="148407.8201">18599 14616 596,'0'0'265,"0"0"-265,0 0-36,0 0-34,0 0-43,0 0-67</inkml:trace>
  <inkml:trace contextRef="#ctx0" brushRef="#br0" timeOffset="156175.4959">16828 14818 207,'0'0'118,"0"0"-52,0 0-8,0 0 12,0 0 5,0 0-2,0 0-6,-9 0-10,9 0-11,0 0-9,2 0 7,11-4-20,5-1 4,6 1-8,3-2-8,2-2 1,6-2-10,2-5 1,-1 1-2,-5-2 3,-8 2-1,-8 6 0,-8 2-1,-6 5 0,-1 1-3,0 0 0,0 0-2,0 0-6,0 1 8,-4 9 2,-8 8 11,-3 0-9,0-2-4,0-2-4,-1-2-6,2-3-1,-2 1 11,1 2-3,-6-2-7,0 3-7,-4 1 15,-2 2-3,0-3-1,-1 2 5,0-2 1,2-5 0,7 0 0,1-4 0,9 1-1,3-4 1,4 1 5,2-2-3,0 0-2,0 0-3,0-3 1,9-10 2,11-5 31,5-7-18,11-3 7,4-4-4,7-1 0,2 0-6,0 1 9,-7 7-7,-11 7-1,-10 9-10,-9 4-1,-6 2 0,-2 2 0,0 0 3,0-1-5,0 0 3,-2 2-1,-1 0 0,-1 0 0,0 0-3,0 0-4,0 0-2,0 0-1,0 0 1,0 0 5,0 0-2,0 0-3,-3 6-3,-5 3-25,-3 1-26,0 1-70,-3 2-37,2-1 27,-2 2 12,4-1-40,-2-3-47</inkml:trace>
  <inkml:trace contextRef="#ctx0" brushRef="#br0" timeOffset="156351.7872">16997 14793 286,'0'0'190,"0"0"-98,0 0-24,0 0-15,0 0 4,0 0-3,-8 0-46,8 0-2,11 0 0,3-2 17,6-5-23,1-3 0,3 0-1,0 0-37,-1-1-52,-2 4-15,-8 1-70</inkml:trace>
  <inkml:trace contextRef="#ctx0" brushRef="#br0" timeOffset="160420.125">22288 13968 266,'0'0'0,"0"0"-4,0 0-21,0 0 16,0-83 9,-3 66 10,2 1 13,-2 4 15,-1 0 12,2 6-2,1 0 27,1 2 9,0 4 16,0 0-24,0 0-10,0 0-16,0-2-18,0 2-3,0 0-12,0 0-3,0 5-6,0 14 7,0 8 18,0 7 0,0 5-6,0 4-3,0-2-11,0-3-6,0-4-4,0-5 0,7-3 2,5-9-3,0-5-1,3-4-1,-2-6-9,5 0-6,-4-2-17,3 0-17,-3-6 3,-1-8-93,-2 1-36,-7-4-42</inkml:trace>
  <inkml:trace contextRef="#ctx0" brushRef="#br0" timeOffset="160604.4004">22263 14014 506,'0'0'231,"0"0"-164,0 0-66,0 0-1,0 0 0,0 0 19,61-11-19,-23 11-74,2 0-26,-3 0-57,-3-1-98</inkml:trace>
  <inkml:trace contextRef="#ctx0" brushRef="#br0" timeOffset="160771.5339">22630 13974 730,'0'0'132,"0"0"-113,0 0-14,0 0 8,0 0-13,0 0-21,22-8 5,0 10-119,-2 4-51,-4-3-34</inkml:trace>
  <inkml:trace contextRef="#ctx0" brushRef="#br0" timeOffset="160924.09">22630 13974 120,'41'63'567,"-43"-63"-426,2 2-98,0-2-22,0 1 15,8-1-14,14 0 8,9 0-30,8 0-30,3 0-102,-4-8-107,-2-2-217</inkml:trace>
  <inkml:trace contextRef="#ctx0" brushRef="#br0" timeOffset="161147.6338">23042 13858 628,'0'0'250,"0"0"-179,0 0-17,0 0 13,0 0 0,0 0-35,0-10-30,0 31 11,0 6 15,2 1-11,1 2-10,1-3-7,2-3-5,0-2-36,4-3-32,4-1-37,4-11-101,6-6-94,2-1-166</inkml:trace>
  <inkml:trace contextRef="#ctx0" brushRef="#br0" timeOffset="161500.6482">23281 13903 442,'0'0'233,"0"0"-136,0 0-17,0 0-7,0 0-8,0 0-37,0-14-21,-2 30-7,2 7 12,0 2 8,0-3-13,0-2 0,2-1-7,7-6 3,2 0-3,2-4-4,1-6 0,1-3 4,5 0 5,-2-8-5,-2-9 7,-1-2-3,-5-5 0,-5-2 12,-5-2 31,0 0-2,-2-3-15,-12 3-2,-3 1-8,-5 6-19,-1 9 1,-3 6-4,-6 6-2,-5 9-17,-2 19-43,2 10-35,5 1-38,10-2-237</inkml:trace>
  <inkml:trace contextRef="#ctx0" brushRef="#br0" timeOffset="162032.1872">22606 14440 847,'0'0'191,"0"0"-169,0 0-15,0 0 22,0 0 40,0 0-29,-42-7-40,51 7 2,21-5-2,18-1 19,11-2-12,7-4-6,4 3 1,7 0-2,6 5 0,8 3 0,2 1 0,-10 0 1,-13 0-1,-11 0 0,-9 0-15,-14 0-2,-9 1 6,-9-1 10,-8 2-1,-5-2 2,-2 0 6,-3 0-5,0 0 1,0 0 5,0 0 3,0 0 1,0 0-8,0 0-3,0 0-2,0 0-11,0 0-25,0 0-54,-6-5-98,-12-4-250</inkml:trace>
  <inkml:trace contextRef="#ctx0" brushRef="#br0" timeOffset="163711.5271">21453 14166 908,'0'0'124,"0"0"-84,0 0-34,0 0 9,0 0 17,0 0-32,7-11 7,14 11-3,5 0 2,4-6 0,0 0-6,-7 0-1,-2-2-10,-7 0-12,-6-4-10,-3 1 21,-5-3 0,0-1-10,0 0 3,-6 4 17,-10 2-6,-5 7 5,0 2 3,-3 0 0,0 2 10,0 14 3,5 6-6,2 8 6,8 3 6,5 2 1,4-3-2,4-1-2,17-8-11,8-5 8,6-2-13,3-8 4,2-4 1,-1-2 1,-1-2-6,-3 0-17,-5-2-44,-5-10 3,-7-1-52,-6 0-51,-8-5-22,-4 0-54</inkml:trace>
  <inkml:trace contextRef="#ctx0" brushRef="#br0" timeOffset="164013.1067">21384 13783 719,'0'0'156,"0"0"-116,0 0-27,0 0 1,0 0 18,0 0-22,21-46-8,14 43 9,6-1-7,1 0-8,0-2 4,-2 0-57,-3 0-98,-2 0-5,-4-3-35,-4-1-213</inkml:trace>
  <inkml:trace contextRef="#ctx0" brushRef="#br0" timeOffset="164277.6872">21874 13539 542,'0'0'247,"0"0"-150,0 0-43,0 0 1,0 0 4,0 0-26,-6-15-24,6 32 1,0 10 15,0-2-7,0 0-6,1 2-7,2 0-2,2 0-1,-1-4-2,1 1-6,1-4-38,4-3-33,5-1-21,3-7-126,4-8-30,4-1-202</inkml:trace>
  <inkml:trace contextRef="#ctx0" brushRef="#br0" timeOffset="164673.4883">22071 13651 416,'0'0'194,"0"0"-110,0 0-42,0 0 13,0 0 25,0 0-26,-30-61-23,28 61-14,1 0-8,-2 0-5,-3 4-1,2 10 6,-1 3 0,2 2-3,1 1-1,2-1-3,0 2 2,3 2-3,8-2-1,4-1-1,1-5-7,1-3-3,0-7-15,-2-3 21,-2-2-5,-2 0 10,-3-9 7,-2-5 5,-3-1-3,-2-1 3,-1-2 6,0-1-7,0 1 7,0 2 0,-4 4-6,-1-1 1,-2 4-6,1 0-7,-1 2-6,2 2 2,2 4-30,1 1-28,1 0-65,1 0-98,0 10 18</inkml:trace>
  <inkml:trace contextRef="#ctx0" brushRef="#br0" timeOffset="165104.0193">22376 13604 507,'0'0'220,"0"0"-178,0 0-23,0 0 33,0 0 24,0 0-30,-20-24-24,18 24-9,1 0-5,-2 0-5,1 3 1,-1 10 2,3 5 2,0 1-4,0 0 5,0 1-5,2-2-4,5-2-2,4-3 2,3-4 2,0-3 0,2-3-1,-1-3-1,2 0-3,-5 0 3,-3-13 2,-2-3 3,-4-3 1,-3-2-3,0-2 22,0 0 8,0 4-7,-8-1-2,-3 5-5,-1 0-10,0 1-4,0 4-2,0 2-3,0 2-4,0 3-14,-4 3-49,4 0-20,-3 3-78,3 6-189</inkml:trace>
  <inkml:trace contextRef="#ctx0" brushRef="#br0" timeOffset="166261.5644">23813 12736 572,'0'0'167,"0"0"-93,0 0-37,0 0 13,0 0 27,0 0-16,-13-52-45,13 74-13,0 11 7,0 12 19,0 5 0,0 5-11,0 0-8,0-5-3,6-1-5,1-11 0,4-10-2,-4-9 0,1-8-1,-2-6-11,-1-2-10,1-3-22,0 0-6,5 0 34,-1-10-53,-5-5-92,-5-1-24,0-4-100</inkml:trace>
  <inkml:trace contextRef="#ctx0" brushRef="#br0" timeOffset="166443.0773">23819 12914 526,'0'0'208,"0"0"-133,0 0-50,0 0 9,0 0 15,0 0-49,11-6 7,12 6-25,7 0-20,5 0-67,2 0-52,0 0-170</inkml:trace>
  <inkml:trace contextRef="#ctx0" brushRef="#br0" timeOffset="166629.8399">24131 12903 768,'0'0'107,"0"0"-94,0 0-8,0 0-1,0 0-2,0 0 12,45 0-14,-21 0-144,-4 1-59,-4-1-178</inkml:trace>
  <inkml:trace contextRef="#ctx0" brushRef="#br0" timeOffset="166796.8728">24179 12999 599,'0'0'161,"0"0"-130,0 0-4,0 0 39,0 0-10,0 0-56,-2 11 2,20-11-6,2 0 1,5 0-110,0 0-71,-1-1-97</inkml:trace>
  <inkml:trace contextRef="#ctx0" brushRef="#br0" timeOffset="167071.1931">24455 12816 293,'0'0'330,"0"0"-224,0 0-32,0 0 1,0 0 3,0 0-30,0-25-30,0 42-12,0 8 22,-5 8 30,-2 3-26,1-4-23,0 0-3,3-2-1,2-4-5,1-7-1,0-7-10,0-3-32,1-2-25,9-4-43,4-3-110,5 0 30,-1-6-137</inkml:trace>
  <inkml:trace contextRef="#ctx0" brushRef="#br0" timeOffset="167521.9577">24559 12924 407,'0'0'127,"0"0"-22,0 0-21,0 0 5,0 0-21,0 0-19,2-22-17,-2 22-7,0 0 4,0 0-7,0 0-5,0 0-7,0 0-3,-5 2 0,-1 10 0,-1 6 9,1 1-5,3-1-4,3 1-4,0 0 1,0-2-1,0-2 0,3-1-3,6-3 0,4 0-1,-2-5-4,2 0 2,0-5-11,1-1-5,-1 0 2,-2 0 15,-4 0 2,-1-7 2,-1-3 4,-4-2-4,1-1 6,-2 1 7,1-2 2,-1-2-3,2 1-1,-2 1-12,0 1 1,0 2 1,0 2-3,0 4-1,0-1-3,0 1-2,0 1-15,0 1-30,0 0-15,0 1-144,0 2-105</inkml:trace>
  <inkml:trace contextRef="#ctx0" brushRef="#br0" timeOffset="168102.5168">24869 12873 478,'0'0'44,"0"0"-31,0 0 18,0 0 31,0 0-19,0 0-18,0-4-9,0 4 9,0 0 16,0 0-5,0 0-6,0-1-9,0 1 0,0-3-6,0 2-5,0-2 3,0 1 11,-1 1-14,-3 1-4,4 0 3,0 0 1,0 0-2,0 0-6,-2 0 0,-1 0-2,-1 10 2,1 6 8,0 4 2,1 2-5,2-1-2,0 1 2,0-4-7,0-2-3,6-5 2,5-3 0,2-2 1,0-1 0,2-4 0,-1-1-7,-1 0-4,-4 0 11,-1-1 10,-4-10-4,-1-1 3,-3-5 15,0 1 16,0-3 3,0 2-6,0 3-8,-1 1-10,-5 2-7,-1 2-8,2 5-4,-1 1-3,-5 2 1,-4 1-29,-8 0-64,-7 16-29,-6 6-154</inkml:trace>
  <inkml:trace contextRef="#ctx0" brushRef="#br0" timeOffset="168699.9624">24091 13885 299,'0'0'612,"0"0"-563,0 0-49,0 0-9,0 0 9,0 0 21,43 0 1,-16 0-19,-3 0-3,-3-4-4,-5-9-4,-4-1 8,-3-4-12,-2-2 10,-5-1 1,-2-1 2,0 4 0,0 4 19,0 3-5,-10 5 11,-3 6-5,0 0-4,-2 6-5,-3 16-1,3 6 2,1 7-2,6-1 9,5-2-12,3-4-3,0-4-3,9-4 1,6-3 1,-2-4-4,4-5 0,-1 0-4,0-4-17,0 1 1,0-5-25,-1 0-20,1 0-22,-1 0-95,0-7-34,-6-3-112</inkml:trace>
  <inkml:trace contextRef="#ctx0" brushRef="#br0" timeOffset="168993.2208">24229 13539 685,'0'0'204,"0"0"-160,0 0-35,0 0-3,0 0-6,0 0 5,47-15 27,-13 15-32,0 0-11,-2 0-39,-3 0-105,-1 0 1,-3 0-21,-3-2-5,-4-2-7</inkml:trace>
  <inkml:trace contextRef="#ctx0" brushRef="#br0" timeOffset="169201.4481">24521 13500 20,'0'0'224,"0"0"-64,0 0-48,0 0 10,0 0-12,0 0-21,1-28-20,-1 28-28,0 0-4,0 0 0,0 0-14,0 0-9,0 18-6,0 7 9,0 5 17,0 1-19,0-2-11,0 0 3,0-5-7,0-2 0,0-3-25,0-4-45,10-5-56,4-7-136,7-3-84</inkml:trace>
  <inkml:trace contextRef="#ctx0" brushRef="#br0" timeOffset="169594.0024">24700 13525 603,'0'0'99,"0"0"-62,0 0 27,0 0 26,0 0-38,0 0-34,-19-9-13,12 26 11,1 3 2,2 3-6,1-1-8,3-4 2,0 0-6,0-5 1,0-2-4,3-4-5,6-3 1,1-2 7,0-2 0,1 0 3,1-2 4,-3-9-4,0-2 2,-2-2 0,1 0-1,-4-2 6,-1 1 12,-3 0 1,0 2-3,0 3-9,-1 3-5,-8 2-5,-3 3-2,3 3 1,1 0-10,4 0-48,4 4-27,0 7-59,6-3-72,10-2-44</inkml:trace>
  <inkml:trace contextRef="#ctx0" brushRef="#br0" timeOffset="169922.2572">24846 13541 368,'0'0'259,"0"0"-133,0 0-36,0 0-11,0 0-16,0 0-27,6-20-22,-6 20-14,0 13 0,0 6 2,0 4 6,0 1-3,0 0 0,0 1-5,0-3-3,0-3-15,0-6-18,0-6 9,6-6 14,7-1 13,4 0 1,0-15 4,1-4-3,1-5-1,-5-1 14,-2-1 11,-3 0-2,-6 2 1,-1 3-4,-2 2-1,0 7-11,0 2-5,-8 4-4,0 5-24,1 1-55,-2 0-156,5 7-83</inkml:trace>
  <inkml:trace contextRef="#ctx0" brushRef="#br0" timeOffset="170281.7156">25023 13500 734,'0'0'217,"0"0"-194,0 0-18,0 0 1,0 0 6,0 0-1,0 45-5,1-25-4,3-1-2,0-3-1,-1-5-5,2-4-16,-1-3 7,-2-2-4,-1-2 13,1 0 5,3 0 1,-2-2 32,2-6-15,0-8 6,-5 2 7,0-2 9,0-3-1,0-1-7,0 0-6,-5 4-15,-4 1 3,0 6-13,0 4 0,-3 5-7,-4 0-24,-6 4-49,-3 17-21,-1 4-93,0 2-90</inkml:trace>
  <inkml:trace contextRef="#ctx0" brushRef="#br0" timeOffset="170756.3283">24141 14308 833,'0'0'152,"0"0"-124,0 0-8,0 0 26,0 0 23,0 0-36,-47 8-33,78-8 3,14 0 5,13-2-6,8-4 7,-1-4-9,1 3 3,-5 3-1,-6 0-2,-6 1 0,-10 0 2,-6 0-1,-5 1 1,-5 2 1,-7-1-3,-5-1 4,-2-1-2,-5 2 1,-2 0-2,-2-1-1,0-1-5,0-1 1,0-2 3,0-2-28,0 3-42,-2 0-47,-10-1-248</inkml:trace>
  <inkml:trace contextRef="#ctx0" brushRef="#br0" timeOffset="234436.435">3017 6155 597,'0'0'230,"0"0"-150,0 0-27,0 0 2,0 0-1,0 0-5,0 0-17,3-20-19,-1 20-5,-1 0-3,4 0 0,3-3-1,3-1-3,7-2 3,3-7-4,3-4 0,1 0 1,-3-5-2,-5-2-14,-4-1-2,-7-1-2,-3-2 12,-3 5 6,0 3 0,-9 3-6,-9 5-7,-1 2 11,-1 6 2,-3 4 2,3 0 4,-2 3-4,-2 15 0,2 14 3,-2 12-1,3 12 2,0 11 4,7-4 2,7-4-2,7-6-5,0-9 2,12-6-5,9-8-1,7-8-2,4-6 1,5-8 0,3-8-4,5 0-11,6-10-48,1-11-43,-4-5-144,-9-6-118</inkml:trace>
  <inkml:trace contextRef="#ctx0" brushRef="#br0" timeOffset="235118.6155">3466 5509 545,'0'0'169,"0"0"-135,0 0-1,0 0 15,0 0-4,0 0-28,-28-56-11,22 48-3,-3-1 2,0 0-2,1 0 5,-5 1-3,1 1 8,-4 2 1,-1 4 7,-2 1-3,1 0-12,-4 12 11,-2 14-9,-1 12 4,3 11-8,3 1 6,7 1-6,8-6-2,4-7 0,4-9-2,13-11-3,3-8-18,3-10-24,-1 0 3,2-15 31,0-11 12,-6-5 2,-3-4 6,-5-4-1,-4 1 12,-3-1 2,0 1 12,-1 7-4,5 5-6,-5 8 10,1 8 1,-3 4-8,0 6-9,1 0-17,2 3-6,3 15-8,4 6 14,1 4 13,4-1-7,-3 0 2,-1-4-5,0-2-3,0-5-13,-4-4-65,2-5-29,-3-7-73,2 0-48,2-15-118</inkml:trace>
  <inkml:trace contextRef="#ctx0" brushRef="#br0" timeOffset="235366.7852">3559 5297 410,'0'0'150,"0"-77"-16,0 49 3,0 9-30,0 7-50,0 7-10,0 5-15,0 0-11,0 0-21,0 18-9,10 9 9,2 11 15,1 9 6,-5 8-9,1 1 1,-2-5-2,-1-7-4,2-12-4,-1-5-1,2-5 0,-3-3-2,-3-5 0,0-1-65,2-6-56,2-5-97,6-2-76</inkml:trace>
  <inkml:trace contextRef="#ctx0" brushRef="#br0" timeOffset="235532.7077">3702 5432 610,'0'0'144,"0"0"-85,0 0 14,0 0-5,0 0-68,0 0 14,0 0-29,70-36 12,-18 22-57,5-2-144,-5 1-177</inkml:trace>
  <inkml:trace contextRef="#ctx0" brushRef="#br0" timeOffset="236100.0083">4355 5570 679,'0'0'148,"0"0"-130,0 0-8,0 0 17,0 0 28,0 0-9,20-47-43,-20 47 0,-6 12 5,-12 10 19,3 5-10,6 2-1,9 4-11,0 0 1,10 5-4,14 2-2,3 1-3,4 0-7,-2-2-40,-5-6-56,-11-6-37,-7-8 54,-6-4 28,-19-6 61,-17-4 78,-4-5 25,-3 0-1,8 0-25,7-10-23,11-5-24,10-1-3,7-6-26,3-3-1,25-3-7,12 0 6,5 2-13,3 7 1,-8 4 9,-5 8 4,-5 4 2,-5 3 3,-3 0-5,-3 0 6,-2 5 8,-1 3 4,-5 1 10,-5 1-22,-3 0-4,-3 4-2,0 4 1,0 6-1,-15 3-55,-3-1-57,0-8-238</inkml:trace>
  <inkml:trace contextRef="#ctx0" brushRef="#br0" timeOffset="236276.0748">4615 5534 962,'0'0'32,"0"0"-28,0 0 11,0 0-15,0 0-43,0 0-231,3 0-110</inkml:trace>
  <inkml:trace contextRef="#ctx0" brushRef="#br0" timeOffset="236580.2664">4867 5817 572,'0'0'160,"0"0"-143,0 0 6,0 0 52,0 0 9,0 0-35,-9-2-28,3-15 5,3-6-2,3-4-9,0-4 0,3 2-2,12 1-4,3 4 23,2 7-13,-1 4-3,-3 9-1,-1 4-9,-1 0-6,5 8 0,0 12 2,-1 6-1,-3 6-1,-4 3 0,-5 6-37,-6 0-49,0 1-95,-5-5-216</inkml:trace>
  <inkml:trace contextRef="#ctx0" brushRef="#br0" timeOffset="239236.8272">5424 5454 220,'0'0'271,"0"0"-216,0 0 1,0 0 36,0 0 14,0 0-33,0 0-44,7-30 6,9 19-9,2 1 3,2 4-4,2 1-8,2 5-5,-3 0 0,3 3-2,-3 11-6,-3 5-4,-4 4-1,-9 5 1,-5 0 0,0 0-2,-6-4 2,-7-6 1,2-7 4,5-6-4,3-3 3,3 0-2,0-2-2,0 0-2,0-2-7,3-16-6,8-8 10,3-7 0,0 0 5,1-1 0,-5 3 5,-1 6-3,-4 5-1,-1 8 4,-4 5 16,0 4 10,0 3-5,0 0-12,0 0-14,0 3-5,0 13 5,6 4 4,2 6 10,1 0-10,2-3 2,0-1-6,1-2-4,1-1-38,-1-6-70,3-6-108,2-7-162</inkml:trace>
  <inkml:trace contextRef="#ctx0" brushRef="#br0" timeOffset="239635.0545">5989 5239 516,'0'0'343,"0"0"-300,0 0-5,0 0 34,0 0-5,0 0-28,-58-39-38,56 56 0,-3 14-1,3 5 10,2 6-1,0-2 3,0 0-7,0-5-3,13-3 4,4-5-3,5-4-3,0-10-2,4-2 1,-1-7-5,4-4 5,-2 0-13,-1-6-9,-3-8 5,-5-3-3,-4 1 19,-7-3-1,-1-1 6,-6 2 0,0 2-2,0 4 2,0 2-3,-2 4 0,-2 4 2,2-1-2,2 3 0,0 0-6,-3 0-48,-2 5-148,-2 7-14,0-5-60</inkml:trace>
  <inkml:trace contextRef="#ctx0" brushRef="#br0" timeOffset="240118.7356">6180 5210 452,'0'0'108,"0"0"-11,0 0 7,0 0 27,0 0-45,0 0-51,0-22-27,0 37 3,0 9-5,4 5 34,7 5-5,2-1-12,2-3-14,3-5-7,2-5 2,-1-2-1,0-7-6,-2-3-10,-1-5-25,1-3-31,-3 0-66,-3-4-89,-5-13-72</inkml:trace>
  <inkml:trace contextRef="#ctx0" brushRef="#br0" timeOffset="240443.7432">6308 5286 388,'0'0'289,"0"0"-203,0 0-21,0 0 17,0 0-25,0 0-57,-19-12-5,43 12-7,9-4 11,3-3-2,0-4-44,-7-2-12,-8-3 36,-3 0 23,-11-3 14,-5-2 12,-2 0 32,0 1 2,-5 5-6,-2 5 3,-2 4 14,3 3-25,3 3-13,3 0-18,0 0-15,0 7-5,0 13-6,0 9 11,3 4 4,3 3-4,0-1-1,-2-1-54,-1 1-56,0-7-77,2-8-120</inkml:trace>
  <inkml:trace contextRef="#ctx0" brushRef="#br0" timeOffset="240729.1808">6580 4968 482,'0'0'189,"0"0"-114,0 0-5,0 0 0,0 0-19,0 0-18,59-18-9,-33 41-6,-4 9 0,-2 9 3,-4 8-7,-6 7-10,-7 4 7,-3 1-11,0-2-1,-9-4-85,-13-5-96,-6-7-81,-6-11-137</inkml:trace>
  <inkml:trace contextRef="#ctx0" brushRef="#br0" timeOffset="241164.3547">5592 5259 562,'0'0'192,"0"0"-99,0 0-11,0 0-32,0 0-17,0 0-23,-19 37 3,19 1 4,9 3-8,7 0-6,1 2-3,5-4 0,6-2-12,4-5-47,-1-1-66,3-13-104,-5-8-86</inkml:trace>
  <inkml:trace contextRef="#ctx0" brushRef="#br0" timeOffset="242197.5483">3260 6959 371,'0'0'72,"0"0"-56,0 0-7,-80 6 51,69-6 27,4 0 4,2 0-32,0 0-12,3 0 2,-1 0 1,3 0-5,0 0-14,0 0-10,0 0-21,16-4 1,22-12 0,26-10 14,31-9-7,32-14-3,37-6-2,32-8 1,26-4-2,20 1-1,2-2-1,7 0 0,-5-1 0,-10 1 0,-14 4-9,-29 3-40,-23 9 11,-36 7 36,-31 5 2,-32 7 6,-27 8 0,-20 6 12,-14 6 30,-4 6-4,-5 2 3,-1 5-15,0 0-16,0 0-15,0 0-1,0 0-10,-4 0-27,-23 16-44,-19 12-9,-24 9-122,-26 2-164</inkml:trace>
  <inkml:trace contextRef="#ctx0" brushRef="#br0" timeOffset="242709.2118">2412 6531 873,'0'0'89,"0"0"-72,0 0-9,0 0 6,0 0-12,0 0 14,53-62-16,-14 57-112,-2 5-86,-11 0-29,-10 14-94</inkml:trace>
  <inkml:trace contextRef="#ctx0" brushRef="#br0" timeOffset="242818.7341">2528 6622 445,'0'0'210,"0"0"-131,0 0-57,0 0-22,0 0 0,0 0-9,55 3 6,-21-17-137,-4 1-88</inkml:trace>
  <inkml:trace contextRef="#ctx0" brushRef="#br0" timeOffset="243436.6767">1309 6909 710,'0'0'95,"0"0"-49,0 0-18,-82-86 23,80 70 3,2 5-3,0 5-20,8 2-21,11 4 0,9 0-7,1 0-3,-5 10 0,-2 3-2,-6 0 2,-2-6 2,-5-1 2,1-5-4,-4 1-2,-3-2-6,0 0-1,-1 0 2,1-11 7,-2-9 17,-1-8-6,0-1-8,0 4 8,0 4-2,0 8 24,0 8 10,0 5 0,0 0-39,0 9-4,9 31-16,6 23 16,9 25 1,0 14 4,1-1-5,4-9-1,-4-15-53,-7-18 32,-11-10 15,-7-10 0,0-11 7,-13-7 2,-7-8 4,0-8 6,-3-5-2,-2 0-10,1-16 0,6-11-27,6-8-38,6-9-39,6-9-197,0-9 20</inkml:trace>
  <inkml:trace contextRef="#ctx0" brushRef="#br0" timeOffset="243833.7484">1628 6774 489,'0'0'168,"0"0"-98,0 0 12,0 0 31,0 0-29,0 0-39,-9-36-45,9 51-1,3 5 1,8 11 14,2 1 2,-1-1-10,4 0-3,4-7-3,-1-5-10,-1-5-27,1-10-45,2-4-40,-1-2 22,-4-20 39,-2-4 33,-3-7 28,-5-2 0,-3-3 9,-1 2 15,1 3 36,-3 6 0,0 6 22,0 7 12,0 8-25,0 3-4,0 3-8,0 0-32,0 1-25,0 16-7,3 7 7,15 5 3,0-3-2,4 0-2,2-5-17,-4-3-58,0-5-70,-2-10-122,-6-3-138</inkml:trace>
  <inkml:trace contextRef="#ctx0" brushRef="#br0" timeOffset="244096.3527">1946 6660 621,'0'0'175,"0"0"-96,0 0-28,0 0-14,0 0-37,0 0-1,12-13 1,3 13 0,-2 0-3,-7 0 3,2-4 4,-5-4 7,-2-4 18,1 3 10,-1 4 9,-1 1 7,0 4-23,3 0-32,6 10-24,3 17 13,4 12 11,-4 12 0,0 9-21,-3 7-53,-3 2-72,0 0-121,-6-3-113</inkml:trace>
  <inkml:trace contextRef="#ctx0" brushRef="#br0" timeOffset="244412.7977">1649 7924 912,'0'0'200,"0"0"-179,0 0-17,0 0 4,0 0-7,0 0 11,81-63-2,-10 21-7,4-5-3,-2-3 7,0 2-15,-4-1 6,-5 6-24,-8 10-27,-12 11-27,-14 11-78,-8 11-72,-7 0-20</inkml:trace>
  <inkml:trace contextRef="#ctx0" brushRef="#br0" timeOffset="247526.7618">5865 5634 74,'0'0'73,"0"0"-65,0 0-7,0 0 3,0 0-2,0 0 12,0 8 1,0-3-8,-4 2-1,-4 3-6,1-1-55</inkml:trace>
  <inkml:trace contextRef="#ctx0" brushRef="#br0" timeOffset="248497.7139">5349 5223 472,'0'0'82,"0"0"-29,0 0 3,0 0 20,0 0-6,0 0-35,-54 31-25,54 15 30,0 7-2,6 4-12,9 2-13,2 0-7,5-5-6,5 0 5,4-5-4,5-6-2,4-8 0,6-4-17,2-9-37,3-6-82,9-14-53,-1-2-105</inkml:trace>
  <inkml:trace contextRef="#ctx0" brushRef="#br0" timeOffset="249150.467">6896 4669 561,'0'0'149,"0"0"-58,0 0-32,0 0 6,0 0-7,0 0-27,-7-21-30,14 48 1,14 15 5,2 13 4,-2 11 5,-2 9-10,-9 4-5,-8 7 3,-2 3-4,-9 0-18,-15-6-100,-6-8-121,2-17-31</inkml:trace>
  <inkml:trace contextRef="#ctx0" brushRef="#br0" timeOffset="249690.0589">6029 5917 648,'0'0'227,"0"0"-163,0 0-46,0 0 14,0 0 3,0 0-9,57-61-15,-8 34-6,14-1-4,11-3 3,3 0 0,2 1-1,-6 2-3,-9 4-4,-7 3 2,-13 9-1,-16 4-16,-8 6-52,-15 2-45,-5 8-22,-25 17-35,-19 12 25,-14 4-183</inkml:trace>
  <inkml:trace contextRef="#ctx0" brushRef="#br0" timeOffset="249954.0652">6013 6167 174,'0'0'622,"0"0"-538,0 0-68,0 0-4,0 0 21,0 0-1,48-38 16,11 3-31,12-6-9,15-8 2,3 1-2,1 2-3,-6 2-4,-7 7 2,-10 7-3,-10 8-1,-8 8 1,-18 5-1,-14 5-1,-8 4-22,-9 0-47,0 11-83,-23 13 7,-11 5-74</inkml:trace>
  <inkml:trace contextRef="#ctx0" brushRef="#br0" timeOffset="255556.8873">3278 4836 308,'0'0'105,"0"0"-45,0 0-31,0 0 9,0 0-1,0 0 2,0 0-5,-55-29-19,47 29-3,-2-1 11,-2 1 1,0 0-3,-1 0-3,-3 0-12,-4 1 6,-1 9-4,-4 1-1,1 5-7,-5 0 12,0 2-7,5-1 0,-3-1-1,5 1 5,-1-1-2,1 3 5,1 0-2,0 4 2,5 0-6,-2 3 6,3 2-9,-3 4 4,6 0-1,-4 0-1,2-1 0,2-2-1,-1 0 2,2 4-2,1-2 2,1 3-1,6-2-3,3 0 4,0 0-3,0 3-1,0-3 1,0 1-2,0 4 5,0-1 2,0-3-2,0-2 1,0 0 0,0-3-2,0-1 3,3 0-8,2 1 2,5 5 0,-3 0 2,-1 3 3,0-1-3,-1-2-3,2-4 1,-1 0 5,3 0-2,-1-2-4,2 3 4,-3-1 1,1 0-6,5-2 4,-4 2-1,2 1 1,-1-3 4,-1 0-5,2 1 6,-1-3-6,-1 1-2,0 0 4,3-1-2,-2-1 2,2 0-2,0-3 0,2-2 1,-4 0 1,2-3 2,-3-1-7,2 0 6,0-2-6,0-3 3,-2 1-2,4 1 1,-1-1-2,1 1 0,-2 0 3,5 0-2,-4 2-1,2-2 0,-1 1 1,-1 0 0,1 0 0,-3-1-1,0 0 2,3-1-2,-4-2 0,0 2 0,2-2 1,-1-2-1,-1 0 0,3-1 0,-3 0 1,2-2-1,2 0 2,-4 0-1,1-1-1,2 2 0,-1-3 1,2 1-1,0-1-1,1-1 1,1-1 1,-2 0 0,-2 0-1,5 0 1,-1 0-1,-3 0 2,7 0-2,-2-1 3,2-5-2,-1 0-1,-1 1 5,3-2-5,-5 1-1,0-1 1,3 1 1,-2-1-1,1-2 1,-1 0 2,-1 0-1,0 0-2,-1 2 2,-1-3-2,-2 1 1,5-4-1,0-1-5,2-2 4,2-3 2,2-1 2,-1 0-2,-5 1-1,-1 0 0,-1 4 0,-5-2-1,-1 1 1,-2 1 2,2-4 1,-2 3 0,1-4-3,-1-2 0,0 0-1,0-1 1,-1-2 0,-1 1 2,-1 1-2,0 1 6,0-2-6,2 0 0,-4 0 2,-1 3 3,0 1 1,0 0-5,0 0 6,0-1-2,0 2-3,0-5 0,0 4-1,3-2 5,0 0-6,0 0 4,2-4-2,-4-1 0,-1-1 2,0 0 1,0 0 0,0 1 0,0 6-2,0-1 3,0 2-6,0 4 2,0 0 0,0 3-1,0-1 0,0 0-1,0 0 3,0-2-3,2-3 0,2 0 0,2 0-3,0-1 0,0 0 3,4 1 3,-2-1-3,-1 2 1,2-1-1,0 0 0,0 0 1,-1-1 0,-1-1-1,-1 1 0,0 0 0,-3-1 2,0 0 0,0 2-1,-3-4-1,3 3 1,0-2-1,-3-1 0,3 0 0,-3-1 2,0 2 0,0 1-2,0-2 2,0-1 0,-6 2 0,-3-1 2,0 0-3,-3 2-1,0-1 4,-2 1-4,3-1 0,-1 1 1,-3 2 0,4-1 1,-2 1-2,-2 1 1,-1 0 1,-1 1-2,-2-1 1,1 2-1,-3 0 1,0 2-1,3 4-1,-1 1 1,8 3 2,-2-1-2,1 3-1,0 0-2,0-1 2,-1 4 2,-6-3 0,1 2-1,-5-2-2,4 4 1,-2 0 1,-1 0-1,2 0 1,-1 0 0,2 0 0,-3 0 0,8 0 0,-1 0 0,0 0 3,3 3-3,0 2-1,1-1-1,0 2 1,0 0 2,-2 1-2,-2-1 2,0 2 1,0-1-2,-1 2 1,2-3 0,-2 1 0,3 0-1,-4-2 1,4-1-1,1-1 0,-3 2 0,0-3 0,-3 2 2,-3 1-2,2-2-1,-3 3 1,2 0 0,2 0 0,2-2 0,2 0 1,3-2-1,3 0 0,2-2-1,4 0 1,-1 4-2,0 6-53,-4 3-40,1 8 4,-1 4-126,-5-9-144</inkml:trace>
  <inkml:trace contextRef="#ctx0" brushRef="#br0" timeOffset="257229.8973">3718 6916 327,'0'0'101,"0"0"-23,0 0-18,0 0 9,0 0 6,0 0-14,-22-75-10,22 66 7,0 4-12,0 0-6,0 1-5,0 3-15,0 0 2,0 1-13,0 0-4,-4 0 3,4 0-4,0 0 0,0 0 5,0 3-9,0 16-6,17 18 6,6 19 8,4 19 5,1 19-10,3 12-2,-1 3 2,0-5 7,-5-12-10,-1-18 2,-3-21-2,-5-15 1,-5-15 1,-5-11-1,-4-5 1,0-5-2,-2 0 3,0-2 3,0 0-1,-2-2-5,-14-11-7,-6-1-40,-2-1-8,-3 2-40,-3 2-81,-5 2-12,5 3-15</inkml:trace>
  <inkml:trace contextRef="#ctx0" brushRef="#br0" timeOffset="257696.2284">3605 7635 483,'0'0'131,"0"0"-28,0 0-52,0 0 33,0 0 13,0 0-24,-24-27-17,24 27-31,0 0-8,2 0-5,12 0 5,7 5-8,3 7 13,9 7-9,4 2-7,7 5-2,3 1 0,-2-2 6,-4-1-10,-6-6 0,-8-1 2,-6-6-2,-6-2 3,-8-7-1,-4 0-1,-1-2 2,-1 0 1,-1-2 5,3-16-2,0-10-3,1-9-3,4-2 1,-2-2-1,2 5 0,-1 3-1,-1 6 0,1 4 0,-2 9 5,-4 5 0,2 6 1,-3 0 0,0 3-6,0 0 0,0 0-2,0 0-4,0 0 1,0 0-27,2 3-35,-2 8-3,0 3-25,0 2-111,0-4-71</inkml:trace>
  <inkml:trace contextRef="#ctx0" brushRef="#br0" timeOffset="259358.1134">4664 6326 162,'0'0'140,"0"0"-122,0 0-13,0 0-2,0 0 19,-80 8 29,69-8 0,1 0-16,2 0-13,-1 0-5,1 0 5,0 0 4,0 0 4,4 0 3,-1 0-5,2 0-3,-2 0-4,3 0-1,2 0-1,0 0 6,0 0-16,0 0-1,0 0-8,0 0 0,2 0 0,15-3 1,10 0 0,11-7 11,11-1-7,12-4 1,11-5-2,8-1-3,11-2 8,6-1-7,6 2-2,-1-1 5,3-1-4,-5-4 5,-1 1-1,4 0-4,-8-4 7,-4 3 1,-4-2 2,-5 4-4,-5-1 3,-5 2-4,-5 3 0,-1 3 1,-5 2-2,-4 3 5,-7 3-4,-11 2-5,-10 3 4,-13 2-5,-6 2 0,-7 2-5,-3 0 4,0 0-6,0 0 7,0 0 0,0 0-16,-3 0-20,-10 0-35,-13 2-43,-9 8-46,-16 2-149</inkml:trace>
  <inkml:trace contextRef="#ctx0" brushRef="#br0" timeOffset="259875.9009">4733 6406 644,'0'0'45,"0"0"-35,0 0-10,0 0-32,0 0 32,0 0 28,25-17 1,17 1-5,16-4-11,14-5-3,19-5-9,16-1 4,10-4-1,14-3-4,3-1 3,2 1 7,-2 0-1,-10 2 2,-18 4-6,-15 2 0,-18 6 0,-21 3-1,-13 5 1,-16 5 5,-9 3 8,-9 4 16,-4 4 5,-1 0-10,0 0-10,0 0-10,0 0-4,0 0-5,0 0-5,0 0-6,0 6-35,0 12-7,-4 8-5,-11 5-43,-6 2-50,-4-2-174</inkml:trace>
  <inkml:trace contextRef="#ctx0" brushRef="#br0" timeOffset="268734.4037">2782 9154 414,'0'0'99,"0"0"-22,0 0 20,0 0-9,0 0 14,-41-74-37,37 66-18,2 4-11,-1 1-1,3 3-5,0 0-7,0 0-11,0 0-6,0 0-6,0 0 0,0 0-2,0 1-5,5 19 5,12 13 1,6 23 2,8 26 1,5 26 5,4 22 1,2 17-7,3 3 3,0-1 1,4-3-4,-3-5 0,2-9 0,-5-10-1,-5-14 0,0-17-1,-7-19 1,-8-19-2,-4-16 2,-8-16-3,-4-10 3,-7-8 1,0-3 3,0 0-4,0 0 0,0-9-13,0-14-17,-9-11-20,-7-9-25,-6-6-94,-1-6-77,-2-3-117</inkml:trace>
  <inkml:trace contextRef="#ctx0" brushRef="#br0" timeOffset="269453.8364">3099 10063 419,'0'0'61,"0"0"-33,0 0 2,0 0 15,0 0 42,0 0-21,-16-20-22,16 18-19,0 1 0,0-1 6,-2 0 2,1-2-5,-1 2 1,1 1-6,-1-2-3,1 1 4,-1-2-8,2 2-9,0 0-1,0-1 0,0-1-1,0-2-3,14-4-1,10-1-1,7-4-3,11-7 3,13-2 1,15-9 0,14-6 1,17-11 0,17-4 0,22-3 0,12 0 0,14-3-2,10 1-2,1-4 1,4-1-1,-2 0 2,0 4 3,-4 3-3,-7 2 2,-5 0-2,-17 4-1,-7 2 0,-12 4 1,-11 6 0,-13 3 1,-10 4 4,-9 5-5,-12 6 1,-11 1 3,-9 3-2,-13 3-2,-7 1 3,-9 2 0,-5 4 1,-6 1 2,-6 1-1,-1 5 11,-4-2-4,1 2-2,-2 0-2,0 0-3,0 0-1,0 0-1,0 0-2,0 0-1,0 0 0,0 0 0,0 0-4,-5 0-33,-10 0-43,-12 0-114,-2 2-76,-4-2-80</inkml:trace>
  <inkml:trace contextRef="#ctx0" brushRef="#br0" timeOffset="269761.4286">6390 8546 865,'0'0'107,"0"0"-93,0 0 1,0 0 13,0 0 15,0 0-6,-30-18-25,30 18-12,16 0 0,13 0 0,3 8 8,-1 0-4,2 4-1,-6 0-3,-4 3-2,-4 1 1,-6-1 2,-6 1-3,-5 0 2,-2 1-1,0 2 1,-9 5-2,-15 6 2,-7 5-27,-10 3-35,-6 2-51,-3-1-91,-2-3-38</inkml:trace>
  <inkml:trace contextRef="#ctx0" brushRef="#br0" timeOffset="270594.8101">2768 8994 532,'0'0'140,"0"0"-106,0 0-22,0 0 15,0 0 23,0 0-8,-64-1-19,53 12-14,-5 4-3,-3 9 28,-1 1-16,-4 0 3,5-2-15,5-7 2,4-4-2,4-7-2,3-3-3,2-2 1,1 0-2,0 0 8,0 0 0,0 0 7,0-2 3,0-15 9,0-5-24,0-3 5,0-1 6,3 5 7,0 2 2,-1 10 6,1 2-10,-1 5-6,-1 2-12,4 0-2,4 0-6,9 0 3,3 0 3,10 0-5,5 12-36,1 6-28,8 1-115,1 0-112</inkml:trace>
  <inkml:trace contextRef="#ctx0" brushRef="#br0" timeOffset="273474.3496">3050 9997 486,'0'0'90,"0"0"-73,0 0 4,0 0 13,0 0 8,0 0-18,0 0-13,0 0 1,0 2 7,0-2 3,0 1-7,0-1-5,0 0-5,0 0 14,0 0 14,0 0 5,0 0-1,0 0-9,0 0-1,0 0-3,0 0-10,0-3-7,-3-5-7,0-2 8,1 0-8,-1-2 3,0-1-3,2-3 12,-2 0-4,0-2-7,0 2 6,2-1 0,-2 0-6,1-3 7,2 0-5,0-2 2,0-1-4,0 1 0,0 0 1,0 3 1,0-1-2,0 1 6,0 1-4,0 1-1,0 2 1,0-2-1,2 1 6,2 0-8,2 1 4,-2 4-2,-1 1 0,0 0-1,2-1 2,-2 3-3,5-4 1,0-1 3,-2 1-1,0 2-3,0 0 3,-1 3-2,2-2 2,-1 4-1,2-4-2,-1 2 1,5 1-1,0-4 0,6 2 0,-2-2-1,5 1 3,1-1-2,-2 0 0,2 0 0,-4 5-2,2 2 2,-4-2 0,-1 2-2,4 0 1,-2 0 1,2 2 0,2 1 5,-3 0-5,1 0-2,2 0-4,-4 0 6,-3 0 0,-1 1-2,-3 5 2,2-2 0,-2 2 0,2 0 2,0 0-2,2 2 2,0 2-3,0-2 1,2 3 0,1-1-4,-1 4 4,-1-2 0,0 1 0,0 1 0,3-2 0,-2 2 5,-1 0-4,2-1 0,0 1-1,0-4 2,1 3-1,-2-2-1,1 0 2,0 2 0,0 1-2,5 2 1,-1-2 3,2 3-1,2-2 7,3-1-9,1 2 2,-1-3 1,-1 1-2,-2 0 3,3-1-4,-2 1 2,-2 0-3,-2-2 5,-1 3-5,-3-2 0,1-1 2,-1 1-1,2-1 3,-3 3-4,-3-1 1,5 0 3,-5-1-4,-2-1 5,4-1-3,-2 0-1,2 1-1,-1-1 5,1 1-3,-1 0-1,3 0 1,-2-2-1,1-1 2,4 0-3,-3-2 1,3 0 0,-2-2 2,-4 1-3,3-4 4,-3 2-4,1-2 0,-4 0-2,1 1 4,-1-3-2,1 0 2,0 0 0,-1 0-2,1 0 1,1 0-1,-2 0 0,1 0 0,-1 0 5,0-5 0,-2 3-5,2-4-3,-3 2 3,3-2 0,-3-1-8,0 1 8,0-2 8,-3-1-5,3 1-1,-1-3-2,0 0 0,0-2 3,-1-3-1,-1 1 4,3-5-5,-1 1-1,-2-3 1,1-3 0,-1 0 0,-2-2 0,-2 1-1,4-2 1,-3 3-1,-2 1 1,1 2 0,0 3 2,-2-2-1,0 2 2,1-4-2,2 0-1,-2-4 0,4 0 1,-4-1-2,2-2 2,-1-1-2,-1 1 2,1 4-2,-2 2 2,1 4 2,-1 2-3,2 0 2,-2 2-3,0-1 1,0 1-1,3 1 1,-2-1 1,-1-1-1,0 0 0,0-1 3,0 1-4,0 0 2,0 0-1,0 0-1,0-1 1,0-1 1,0 0-2,0-2 0,0 3 1,0 0-2,0 5 1,0-2-3,3 4 2,1 0 0,-2-2 1,4 0 2,0-4-2,0 1 1,2-3-2,0 1 2,0-1-2,-2 2 1,2 5 0,-1 0 0,-4 4 1,1 2 0,-1 2-1,-1 3-1,1-2 1,1 0-2,2-1 2,3-4-2,5 2 0,0-2 2,0-2 2,4 1-2,-3 1 0,1-1 0,-1 1 1,0 1-2,-5 2-1,-2 0 2,4 2 0,-3 0 2,0 1-2,1 2 0,-1 0 0,2-2 0,-1 2 0,5 0 0,4-2 0,1 2 1,4 0 0,-1 0-1,3 0 0,-4 0-1,-1 0-3,1 2 3,-3 2 0,-2 2 0,-2-1 1,0 1 0,-3 1-2,0 0 1,-2 2 0,1 0 0,-1 3 1,1 0-1,-1 1 2,4 4 0,-1 0 0,2 1 1,0 0 1,0 1-2,0 1 2,1 0-1,2-1-2,0 1 2,0-1-1,0-1 0,-2-3 1,1 0-2,-1 0-1,-1-3 1,1 1 0,-2 0 2,-1-3 0,2 1-2,-3 0 1,3 0-3,-3 2 3,3 0-1,-3 0 0,1 2 1,1 0-2,-4-3 1,2 1 0,-3-1 0,-1-4 0,-1-3 0,0-1 0,-2-1-1,-2-3 1,-2 0-1,-1 0 1,0 0-5,0 0-18,0 0-21,-7 0-53,-19-4-77,-9-10-261</inkml:trace>
  <inkml:trace contextRef="#ctx0" brushRef="#br0" timeOffset="275468.7416">2771 9476 229,'0'0'31,"0"0"-31,0 0-34,0 0 22,0 0 12,0 0 94,-31-32 14,28 30-26,-2 2-38,5 0-1,-3 0-3,3 0-12,0 0-10,0 0-1,0-2-8,0 2-3,0 0 5,0 0 6,0 0-2,0 0-8,0 0-7,0 0-7,3-2 7,8 0 18,3-2-10,3 2-3,4-2-3,4-2-2,5-1-3,3-1 2,-2-2 2,5-3-1,-5 2 0,-4 1 0,-2 0-4,-5 3 4,2-3 0,-4 2 7,2 0-1,-1-1-4,1 0 0,0 2 4,1-3 2,6 1-1,0-2-5,0 2 3,3-2-1,-2 0-4,5 0 3,-3 3-6,-2-1 6,-1 2 1,-2 2-3,-1-1-1,-4 1 0,0-1 0,-2 0 1,-1 0 0,-2 0 2,1-2-2,3 0 1,1-1 1,1-1 1,1 2-3,2-2 7,0 0-4,3 1 2,-2-1-6,5 0 5,-3 0 0,-2 0 6,0 2-5,-4-1 3,3 2-6,-2-1 3,-2 2 1,2 0-4,2-1-1,1 0 4,4-1-1,2-3-4,5-1 5,3 0-2,3 1-1,1 0-2,-3 2 1,-2 3-2,-6 0 0,-4 4 1,-2 0 1,-5 0-2,-3 1-1,0 0 1,-1-1 2,-3-1-1,5 0-1,-1 2 1,2-2 1,2 0-2,-1-1 0,1 0 0,2-2 5,0 0-4,-3 1 0,1-1 2,-1 1-3,-1-2 2,-1 3 1,-4-2-2,-2 3 1,1-1-1,-4 1 1,5 0-2,1-2-2,-2 2 2,6-2 3,0 1-1,3-2-1,0-1 1,4-1 1,3 0-2,0-2 4,1 1-1,-1 0 1,-6 1-3,-3 2-1,0 0 3,-6 1-4,1 3 0,-1-2 0,0 0-2,0 0 2,6-2 2,-2 0-2,1-2 0,2 3 1,2-2 2,0-2-3,4 1 1,1 0-1,-4 0 0,-1 3 0,-5 0 1,-1-1 0,1 1 0,-4-1-1,0 2 1,-1 0 0,0-2 2,0 1 1,2-1-3,-2 0 0,-1 1 3,1 0-2,-1-1 0,0-1 2,-2 1-3,5-1 1,-4 1 0,-1 2 1,-4 0 0,-1 2-1,-4 2-2,-2 0 1,0 0 0,0 0-1,0 0-2,0 0-13,0 0-14,-8 14-63,-16 11-64,-12 6-48,-13 1-201</inkml:trace>
  <inkml:trace contextRef="#ctx0" brushRef="#br0" timeOffset="276916.1723">3039 10787 442,'0'0'28,"0"0"-20,0 0 12,0 0 49,0 0 36,0 0-46,0 0-51,-13-9-8,13 9 0,0 0 1,12-2 11,3 0 1,7-3 3,5-3-3,7-3-4,4-3 4,3-1-4,3-2-3,2 0-1,3-1 4,3-2 0,1-1 1,2-3-4,3-2 4,2-1-4,0 0-1,8 0 2,-1 0-5,0 3 8,-3-1-7,-1 1 5,3 1 0,1-2-1,0 0-1,2 2-3,-2 0 2,-5 3-3,-8 4-1,-5 3 0,-8 5-1,-7 0 0,-2 4 0,-3 0 0,-2-2 2,3 0 0,3-5 1,-1 0-1,9-1-2,-1-3 1,8-3 1,1 1-2,8-2 4,1 0 3,0 2 2,0 0-2,-7 1-6,-3 2 1,-2 0 0,0-1 2,4 0-2,0-1-2,2-1 1,-1-1 0,0-1-1,3 1 1,-5 0-1,0 2 0,2-3 1,-2 1-1,2 0 5,1 0-5,-7 0 0,1 5 0,-6-2 1,-2 3-2,4 1 1,-4-1 0,4 1 0,1 3 0,-4-1 0,-3 1 1,-6 1-1,-2 0-1,-1 1 0,-5-1 2,4 0 1,-4 1-1,-1 0 0,-5 1 3,-1 0-3,0 1 2,-4 1 4,-3 2 0,-5-1-7,0 1 1,-3 1 1,0-2 1,0 2-3,0-1-3,0-4-25,-4-3-79,-11-6-159,-3-8-283</inkml:trace>
  <inkml:trace contextRef="#ctx0" brushRef="#br0" timeOffset="277807.652">6291 7295 301,'0'0'44,"0"0"-33,0 0-5,0 0 19,56-84 7,-40 62-8,-3-6-5,6-2 30,-4-2 17,-5 0 14,1 5-7,-8 7-8,-3 4-6,0 5-1,-3 3-27,-12 2-12,-3 5-1,-9 1-18,-1 0 3,-5 16 16,6 4-18,6 1 0,11-1 3,10 2-4,0-5-1,17 3 1,15 2-2,8-4 0,5 2 2,3-2-6,-2 1 6,-6 5-4,-4-1-3,-6 1-2,-8 0-14,-8-5-4,-8-2-3,-6-5-10,0 1 38,-20 0 2,-4-3 15,1-3-1,7-4 13,6-3-1,7 0-2,3 0-10,0-6-14,8-14 0,11-7 4,9-3-4,5-2-2,5 1-7,-3 5 1,1 7 2,-10 5 6,-6 7 5,-9 7 0,2 0 6,-4 0 10,-1 0-5,-1 3-10,-3 3-6,-4 0-4,0 4 4,0 3 0,-3 3-41,-11 0-149,-3-7-218</inkml:trace>
  <inkml:trace contextRef="#ctx0" brushRef="#br0" timeOffset="277966.9753">6798 7006 800,'0'0'0,"0"0"-89,0 0 24,0 0 18,0 0-27,0 0-9,58 61-146</inkml:trace>
  <inkml:trace contextRef="#ctx0" brushRef="#br0" timeOffset="278198.2031">6969 7175 174,'0'0'202,"0"0"-50,0 0-44,0 0 2,0 0-19,0 0-10,0-75-28,0 50-12,0 1-13,0 1 0,6 2 19,3 5-13,3 4-21,1 4 0,4 4-4,2 4-9,5 0-6,0 10 2,3 9-2,-3 9-4,-2 1-41,-5 4-41,-2-8-139,0-7-208</inkml:trace>
  <inkml:trace contextRef="#ctx0" brushRef="#br0" timeOffset="278449.8574">7473 6739 791,'0'0'173,"0"0"-143,0 0 7,0 0 14,0 0-21,0 0-25,-43 47 0,43-11 3,0-2-4,9-2-3,5-1 2,2 3-3,4-2-5,3 1-67,6-9-110,5-13-195</inkml:trace>
  <inkml:trace contextRef="#ctx0" brushRef="#br0" timeOffset="278688.0496">8064 6523 921,'0'0'99,"0"0"-73,0 0 3,0 0-16,0 0 4,0 0-5,112 36-4,-69-10-4,-5 3-4,-11 1-4,-14 4-33,-13 3-36,-3 4-85,-31 5-36,-11 0-16,-13-2-214</inkml:trace>
  <inkml:trace contextRef="#ctx0" brushRef="#br0" timeOffset="279592.6205">5768 7238 462,'0'0'113,"0"0"-52,0 0 26,0 0 19,0 0-15,0 0-41,-4-29-12,4 25-13,-2 2 2,2 2 1,0 0-1,0 0-7,0-3-6,0 3-3,0 0 2,0 0-5,0 0-7,0 0 0,0 0-1,0 0-5,0 19-6,2 9 10,4 9 1,6 7 6,0 0 0,1-1-4,2-2-2,3-6 3,-2-7-3,1-6 1,-4-8-1,-1-8 0,-6-1-4,-2-4-9,-2-1 7,4 0 1,0-7 0,4-11-4,-1-6-17,0 0 5,0 2-15,-6 3 1,2 8-35,-5 2 18,0 5-25,0 4-70,-11 0-70,-2 0-71</inkml:trace>
  <inkml:trace contextRef="#ctx0" brushRef="#br0" timeOffset="279978.5654">5817 7372 453,'0'0'140,"0"0"-61,0 0 36,0 0 3,0 0-64,0 0-24,2-25-22,14 14 10,4-1-5,4-1-8,2 5 1,0-3 1,-4 3-6,-2-1-1,-3 3 8,-8 1-4,-4 2 3,-2 3-1,-3 0 10,0 0-10,0 0-5,0 0-1,0 0-11,0 0-43,0 5-103,0 8-24,-3 2-69</inkml:trace>
  <inkml:trace contextRef="#ctx0" brushRef="#br0" timeOffset="280368.1727">5924 7311 201,'0'0'80,"0"0"-80,0 0-57,0 0 43,0 0-64</inkml:trace>
  <inkml:trace contextRef="#ctx0" brushRef="#br0" timeOffset="280734.7924">5924 7311 252</inkml:trace>
  <inkml:trace contextRef="#ctx0" brushRef="#br0" timeOffset="281296.2845">5924 7311 252,'-48'22'170,"48"-27"-78,0 2-13,0 2 35,-3 1-20,3 0-36,0 2-52,0 16-1,0 12 36,0 3-3,0 3-16,0-3-9,0-6-8,3-5 2,0-8 0,-2-3-4,1-5 7,-2-5-8,0-1 10,0 0 1,1 0 6,-1 0 10,0-8 11,0-13-26,0-3-9,0-6 2,0-5-1,0 0-2,0 3-1,0 4 4,0 13 5,0 7 7,-1 6 5,1 2-1,0 0-23,0 7-5,0 16 2,6 8 3,10 4 4,1 2-3,2-3 1,0-3-2,-2-5 0,-4-6 1,-4-4-1,-6-9 0,-3-1-2,0-6-1,0 0 3,0 0 6,0 0 4,0 0-2,0-13 0,-8-7-5,-5-4-2,1-3 1,0 0 0,0 5-1,5 2 2,1 3-2,-1 8 3,7 3-2,0 6-2,0 0 1,0 0-1,0 0-6,0 6 0,0 10-2,0 7 0,0 3-36,5 2-37,0-2-22,-1-5-131,4-9-110</inkml:trace>
  <inkml:trace contextRef="#ctx0" brushRef="#br0" timeOffset="281549.8347">5995 7278 948,'0'0'72,"0"0"-57,0 0 28,0 0-5,0 0-20,0 0-6,85 1-6,-49 24-5,-2 4 3,-6 5-3,-2 4-1,-10 1 0,-5 1-5,-10 1-30,-1 0-28,-6-1-23,-16-1-104,-8-5-17,-3-9-127</inkml:trace>
  <inkml:trace contextRef="#ctx0" brushRef="#br0" timeOffset="281871.2022">5565 7368 689,'0'0'120,"0"0"-55,0 0-6,0 0-5,0 0-21,0 0-20,-47 73 1,47-34-4,0 2-6,7-3 3,11-1-5,6-2-2,4-3-10,5-3-49,6-8-81,1-10-77,5-11-106</inkml:trace>
  <inkml:trace contextRef="#ctx0" brushRef="#br0" timeOffset="282322.9587">5891 7793 643,'0'0'203,"0"0"-179,0 0-21,0 0 18,0 0 11,0 0 1,53-8-26,-21-2-1,2 0-4,-1 2-2,-2 1-1,-2 2-10,-7 5-73,-3 0-39,-10 2-24,-7 12 6,-2 3-69,-11 2 119,-13-2 91,-3-1 52,1-2 112,2-2-27,7-5-19,4-3-9,7-2-31,6-2-23,0 0-26,0 0-29,0 0-15,13 0 2,7 0 3,5-3-30,3-9-21,2 1-69,-3-1-79,-5 5-211</inkml:trace>
  <inkml:trace contextRef="#ctx0" brushRef="#br0" timeOffset="282529.267">5983 8022 685,'0'0'83,"0"0"-83,0 0 4,0 0-9,0 0 5,0 0-138,100-43-46,-73 30-248</inkml:trace>
  <inkml:trace contextRef="#ctx0" brushRef="#br0" timeOffset="284422.911">2117 9585 427,'0'0'275,"0"0"-157,0 0-46,0 0-13,0 0-13,0 0-1,-31-70-11,31 68 1,0 2-15,0 0-14,0 0-6,11 11-6,9 8 6,9 6 2,-1 4 7,3-1-5,-4-2-3,-6-1-1,-6-5-1,-3-5-2,-7-7 2,-2-3-3,-2 0-16,-1 1-27,0 5-19,0 2-74,-13-2-72,-5-5-168</inkml:trace>
  <inkml:trace contextRef="#ctx0" brushRef="#br0" timeOffset="288998.631">3301 5345 268,'0'0'65,"0"0"2,0 0-18,0 0-3,0 0-5,0 0-4,0 0 14,0-39-16,0 34-12,0 2 9,-3 2-15,1 0 12,-1 1 2,2 0 2,-1 0-3,1 0-6,1 0-4,-2 0 0,2-2-8,0 2 1,0 0 2,-3 0-6,3 0 2,0 0-3,0 0-1,0-3 6,0-2 8,-6-2-8,2-6-2,-2-5-5,-2-5 3,1-5-4,-2-5 3,0 0-5,1-3 1,-1 0-1,-1-4-2,1-2 2,-1-5-2,1 1 0,0-2-1,0 4 0,-1 5 1,-1 0 0,5 4 1,-2 3-2,1 1 1,1 1 1,-1 1 3,2 1 3,2 2 0,0 1-8,0 4 5,3 5 1,-3 2 2,2 2-3,-1 4 2,1 0-1,-1 3 2,1-3-4,-1 4 2,1 0-1,-1-3 1,-1 2-2,2-1 0,-2 2-2,0-1 3,0-1-5,1 0 4,1 2-1,-3-2-2,1 2 0,1 0-1,2-1 1,0 2 0,0 1 0,-3 0-1,3-2 1,-3 0-1,3 1 0,-3-2 0,1 3 0,1 0 2,1 1-2,0 1-3,0 0 1,-2 0 2,2 0-2,0 0 1,0 0 1,0 0 0,-1 0 0,1 0-9,-2 0 2,-1 0-1,-2 13 8,-3 7-1,-4 1 4,2 4-2,-1-1 2,1-4-2,0 3 3,-1-5-4,-1-2-3,2 0 3,1-6 2,1-1-1,2-2-1,3-3 1,-1-1 2,4-3-5,0 0 6,0 0-4,0 0 0,0 0 0,0 0 3,0-8-1,0-13-4,4-4 5,5-6-3,0-2 5,3 0-1,-2-2-3,1 0-2,2 6 3,1 2-3,-2 4 2,1 7 0,-2 1-1,-1 6 2,-1 3-2,-3 2-4,2 3 4,3 1-3,3 0-2,5 1 2,6 16-3,1 2 6,4 6-1,0 1 1,-2 2 0,0-3 2,-7-4-2,-6-7 0,-2-2 0,-7-3 0,-1-6 0,-5-2 0,0 0 1,0-1 1,0 0 2,0 0 1,0 0-5,0 0-3,0 0-32,0 0-29,0 0-32,0 3-227,-17 8-58</inkml:trace>
  <inkml:trace contextRef="#ctx0" brushRef="#br0" timeOffset="298169.2062">2635 3929 113,'0'0'586,"0"0"-494,0 0-55,0 0 6,0 0-1,0 0-8,0 0-17,0-19-11,0 19-5,0 0 3,0-1-1,0-2-3,0-3-5,0-2 0,-3-2 0,-3-2 3,-1-1-6,-1-1 2,-1 2 1,-4 1 4,4 1 0,-6 2-4,2 4-5,-4 4 1,1 0 8,-5 3 1,1 19-3,-5 8 7,1 9 16,-1 3-11,10 2-2,3-5-5,6-1 1,6-6-2,0-10-1,0-3 1,5-10-2,5-4-5,-1-1 6,0-4 10,3 0-3,-2 0 2,1-12-1,2-6-1,-1-3-4,-4-3 7,5-3 0,-6 0 1,1 2 5,1 4-3,-3 9 3,-2 2 1,-2 6 1,-2 2 1,1 2-13,1 0-6,4 10-11,4 8 9,4 9 2,5 1 3,-4-1 3,1-2-4,-5-5-2,-4-2-2,-4 0-57,-3-1-46,0-2-143,0-8-73</inkml:trace>
  <inkml:trace contextRef="#ctx0" brushRef="#br0" timeOffset="298538.2415">2762 3743 776,'0'0'150,"0"0"-112,0 0-30,0 0-6,0 0 7,0 0 14,34-11-17,2 6-3,2-1-1,3 5-1,-7-4-1,-4 5 3,-7 0-4,-7 0 1,-7 0-2,-3 0 0,-2 0-2,-4 8 4,0 11 0,0 6 3,0 4 8,-5 3-3,-4-3 3,1-8-4,1-3 2,1-2-8,0-4 4,0 1-3,0-4-2,1 2-3,2-5-95,3-3-81,0-3-37,12-3-87</inkml:trace>
  <inkml:trace contextRef="#ctx0" brushRef="#br0" timeOffset="298905.1211">3244 3574 559,'0'0'209,"0"0"-165,0 0-9,0 0 12,0 0-25,0 0-19,0 0-3,0 68 5,0-28 0,0-1 2,3-1-6,3-6 1,0-6-2,4-6 0,2-8-3,0-6-7,-1-6 10,2 0 1,-1-6 2,6-16 10,-5-7-5,1-5 5,-2-5 12,-8-4 11,-4-1-3,0 2 6,0 8 17,-16 6-12,1 7-16,-3 6-10,-6 6-14,0 7-4,-4 2-6,-2 6-24,2 20-67,-1 14 2,5 5-118,2-1-87</inkml:trace>
  <inkml:trace contextRef="#ctx0" brushRef="#br0" timeOffset="300759.7883">1337 12916 365,'0'0'96,"0"0"-78,0 0-12,0 0 0,0 0 12,-28-75 34,28 69 12,0 2 0,0 2-13,0 2-7,0-1-7,0 1-4,0 0-7,0 0-4,-2 0-3,2 0-8,0 7-2,0 13-7,0 6 14,6 9 12,6 7-14,3 10-11,3 15 9,3 9-9,3 11 5,-2 12 2,4 11-6,-1 9 5,2 16-3,-2 6 13,5 5-6,-2 3-4,2-6-4,3-1-2,0-2 6,1-3-4,2 1 8,1 0-3,-1-5-4,1-5 2,-4-8-6,0-10 2,0-8 2,-5-7-5,2-6 3,0-10 0,-5-8-1,-1-7-2,-3-12-1,-9-10 3,0-11-3,-8-12-3,-1-9 3,-1-8 0,-2-2-11,0 0-3,0-13-20,-18-17-61,-6-14-145,-6-12-163</inkml:trace>
  <inkml:trace contextRef="#ctx0" brushRef="#br0" timeOffset="302641.0143">675 15287 378,'0'0'54,"0"0"-54,0 0-60,0 0 60,0 0 22,-87-8 32,81 6-7,0 0-8,2 0 4,1 2 10,-3 0 6,6 0-8,0 0-24,0 0-15,0 0-2,0-2-4,0-3 0,15-2 28,7-3 2,6-2-8,7-3 0,8-7-9,11-4-12,13-7 1,15-10-1,12-8-3,12-3 18,16-2-10,8 2 4,9-2-7,3 5 0,1-3-8,3 2 3,3 0-3,2 2 1,4 2 1,3 0-3,2 2 0,1-1-9,-9 3 9,-10 3-1,-12 2 1,-13 3 0,-12 3-6,-14 3 6,-3 3 3,-12 3-3,-3 2 1,-6 3-2,-10-2 1,-6 2 0,-2 2 0,-6 0 1,-3 2 3,-4 4-2,-4 1-2,-4 2 0,-3 1 2,-5-2 2,-2 2-2,-6 2 3,-5 3-4,-4 1-1,-3 1 0,0 0-5,0 0-30,-15 3-27,-16 12-103,-20 4-125</inkml:trace>
  <inkml:trace contextRef="#ctx0" brushRef="#br0" timeOffset="309188.6475">1768 14730 295,'0'0'175,"0"0"-147,0 0-23,0 0 5,0 0 25,0 0 3,-10 6-15,10-6-1,0 0 5,0 0 10,0 0 7,0 0-5,0 0-13,0 0-3,0 0-6,0 0-5,0 0-3,0 0-8,0 0 1,0 0 10,0-2 13,0-5-15,0 1-9,0-1 9,0 0-5,0-3-1,0 2-4,0 3 0,0 0 0,0-3 1,0 2-1,0-1 1,0 1 5,3-3 0,-3 0-4,0 1 1,0 0 1,0-1-1,0 1-2,0-2 0,0-2 0,0 1 2,0-2-2,3 1-1,1-3 1,-1-1 1,0 0-2,0-1 0,0 2-2,-1-2 1,2 0 1,-1-2 1,0 2 0,0 0 1,-1 4-1,2-4 0,-1 1-1,-3-1 1,3-3 1,0 0 1,2 2 0,-1 1-3,1-3 6,-1 3 0,2-1-4,-2 3-2,1 1 7,1 0-5,-3 3 1,5 0 0,-3 3-1,1-1-1,0 1 0,2 0 0,-1 0-1,2-1 0,2 0 2,-1-1-1,2 1 1,0 2 2,0 2 1,-3 0-3,-2 3 0,-1-1 0,0 2-2,0-1 0,3 1-4,-1 1 4,0 0 2,0 0-2,-2 0 0,6 0 6,-2 0-6,1 0 3,2 0-3,-4 0 0,0 3-1,3 1 1,-5-2 0,1 3 3,4-1-2,1 2 0,-1-1 3,3 3-4,-3 1-1,3 2-6,-3 1 4,2 0 3,0 0 1,-2 1 5,0-1-4,0 0-1,-1 1-1,0-2 0,0 3 0,4 1-3,-3 1 3,-2-1 2,2 1 0,2-2 2,-1 1-3,-1 1-1,-3 2 3,6 1-3,-5-1-2,1 2-1,-1-1 6,1 0-4,-5-2 4,4 0-3,-4-2 5,0 1-4,3-1 0,1-2-1,-1 1 0,2 2 2,-1-2-2,5 3 1,0-1 1,-3 2 0,6 2-1,-6-1 0,1-2 5,-1 0-6,0-1 2,1-5-1,-1 3 0,-2-3 2,3 2 3,-1 1-3,1 1-2,1 1 4,-1 0-2,2-2 3,-3 0-3,0-3 2,0 0-4,-2-2 3,2 0 1,-1-1 1,-1-2 0,0 1 0,-2 1-4,3-2 2,0 3-4,1 1 5,3 0 1,-1 1-2,0-3-2,-2 2 2,2 0-2,-1 0 0,-1-2 1,0 1-3,0 0 0,-1-1 1,0-1 0,-3-1 0,1-2-2,0 1 2,-2-3-1,1-2 1,-1 0-2,2 0 4,-3 0-2,2 0 4,2 0-1,-3 0 2,-1 0-6,1 0 1,0-5-5,6-3 10,-1 0-3,0-3 0,0-3 2,0-1-2,0 1 2,-3-3-5,0 1 3,0-1-3,-2 1 0,-1 0 2,0 2 1,-1-5 1,-2-1-1,1-3-2,-1-5-1,0-3-1,0-1 1,2-3 3,-4-1-1,-1 3-1,0 0 1,0 2 3,0 3 1,0 2-6,0-4 2,0 3 2,-3-3 7,0-4-11,0-3 2,0-2 0,-1-1-4,-1 1 2,1 1 0,-2-2 3,0 1-3,-3-1-2,0-2 2,1-4 1,1 0 0,0-4 1,1 0-1,-2 3-1,-2 0 2,4 2-2,-2 1 0,1 2 1,-1 3-1,0 3 1,0 3-2,0 2 2,2-2 0,0 1 0,1-2 0,2-1 1,0 0-4,1 2 2,1 4-1,1-1 1,-3 0 1,3 1 0,-2 0 0,-1 3 1,3-1 0,0-1-2,0 3 3,0 3-3,0 0 0,0 0-1,0 2 1,0 2 0,0 3 3,0 5-3,0-1 0,3 1 2,-1 2-2,2 0-6,1-1 5,2-1-2,-1 4 3,0-2 0,0 1-1,0 0-1,7-1 2,1 0 3,-1 1-3,1-2-3,0 3 3,-2-1 0,-1 3 0,2 2 1,-4-2-2,0 3 1,0 1-1,2 0-1,-2 0-1,4 0 2,-2 1 1,6 6-1,0 0 1,-1 2 1,2 1-1,-2 0 0,-2 4-4,2 3 1,-4 1-6,0 2 9,2 3 0,-1-3 0,3 2 5,-2-1 1,2 2-6,-2-1-2,-2 3 2,0 2-7,-2 4 6,2 4 1,-3 3 0,2-1 3,0 1-2,0-1-1,-1 0 3,4 0-1,-4-2-1,3 0-1,1 0 1,-1-1-2,1 2 2,-1 0 0,-1 3-1,5-1 1,-3 0-1,0-1 0,5 5-1,-2 3 1,1 5-1,-1 0 1,-3-2 0,4-5 1,-2-7-3,2 0 1,-1-7 1,0-1 1,0-1-1,1-1 1,-3 3-1,6 2 0,-5 1 2,-1 1-1,4-1 0,-5-1 0,2 1-1,-2-3-1,1-1 1,-2-5 0,2-1 1,-5-2 1,-1 0-2,3-1 0,-1 2 0,-1-1 0,3 4 0,-2-3 0,4-1 0,-3 3 3,0-4-3,1 4 0,-4-5-1,2-1 2,-1 0 0,-1 0-1,3 1 0,0-1 1,0-1 0,-3 2-1,6 1 0,-4-2-1,4 0 1,-1-4-1,-1-1 1,-1-2-1,-1-2-2,-1 2 3,2-4 1,-3 2 1,3 1-1,-3 0-1,0 2 0,3 1 3,-3 2-2,0-2-1,1-1 0,-2-1-2,-1-2 2,1 1 1,0-3 2,0 1-2,-2-4-2,2 3-1,2 0 2,-3 0-1,4 1 1,-1 0 0,2-1-1,-1-2 0,0 0-1,0-2 2,4 0 0,-3 0 1,0-1-3,-2-1 2,2 0 0,-3 0 0,3 0 4,-3 0-4,0 0-6,1-1 5,-2-5 1,-2 0 3,4-4-2,-1-1 0,2-2 1,-1 2-2,0-1 2,-2 0-1,1 2-1,0-3 2,-3 5-2,-2-1 1,2 0 1,-1-2-2,-1 0 0,2-1 0,-3 2 1,3 0 1,-1-1-2,1-3 0,0 0 0,1-1 0,-1-1 0,-3 0 1,3 0-1,-2 1 0,0 1 0,-3 0 3,3 2-3,-1-3 1,-1 1-1,-1-2 1,1 0 0,-1-3-1,1 0 1,1-1-1,0-3 0,-3 2 1,4-2-1,-2 1 0,-2-1 1,0 2-1,0-1-1,0 2 1,0-1 0,0 0 0,0-2 0,0-1 1,0 0 1,0-1-2,-2-2 4,-2-3-1,-1-2-1,1-2-1,-2 0 0,-3 0-1,3-1-1,-2 1 1,1-1 0,-3-1 1,2 0-1,-1-4 0,0-1 0,0 0 1,0 2 0,0 3 0,-1 1-1,1 1 0,1-1 0,-2-1 0,3 1 1,-2-4-1,1 3-1,-1-1 1,2-3 2,-1 0-2,1 1-1,-2 1 1,3 0 0,0 1-2,-2 0 2,0-1 0,2-1 2,0-2 0,0 0-4,1 0 3,-1 3-3,-1 0 4,2 1-2,-1 1 0,2 2 0,-1-2 0,0 0 0,-3 5 0,2-3 0,0 1 1,0 0 2,-1 3-3,1-3-2,-2-2 2,-1 0 0,3-1 1,-1 1 0,1 3-1,0 0 0,3 5-2,-2 0 2,1-2 0,1 1 0,-3 0-2,3-2 4,-2-1-3,-1-1 2,2 3-1,-2-5 0,0 2 1,2 0-2,-1-4 1,2 3 0,0 3-1,3 2 2,-3 5-2,3 0 0,0 5 1,0 2 1,0-2-1,0 1 0,0 1 1,0-1-1,0 0-1,0-4 1,0 3-1,0-3 1,0-1-2,0 1 2,0 1-2,8 0 0,-2 3 1,2 3-3,3 0-1,1 1 3,0 2 2,4 0 0,2-1-1,-3 1 0,3 2 0,-6 1 0,0 2-1,-2 3 2,-2 0 0,1 1 0,1 2 0,5 0-3,3 0 2,1 2 0,4 8 0,-1 2 1,3 2 0,0 0 0,1 5 1,3 2-1,-1 1-1,0 4 0,1-1 2,-4 4-2,0 0 1,-5 0-3,1 2 0,-6 5 1,-2-3 0,2 3 2,0 2 3,0 2 0,3-1-2,-2 4-1,2-1 0,0 1 1,-2 0 0,2 5-2,-1 3 1,0 2 0,0 6 0,1 2-1,-3 4 0,1 2 1,-1-2 1,3-2 0,1 0 0,1-3-2,-1-3 2,2-7 0,0-3 0,4-4-1,-1 0 0,-3-4 0,-3 1-2,-3-2 2,-6-3 0,0-1 0,-3-3 1,1 0-1,1-4 1,-1-2-1,-1-1-1,3 0 0,-2-4 2,-1-1-2,-1 3 3,3-4-2,-5 3 0,4-2-1,-1 0 0,0-2 1,0 3 0,0-3 0,1 2 3,2-1-3,-1-1-3,0 0 2,1-1 1,-1-1 0,3-1 0,-1 0 3,-3 0-3,-1 0 0,2-1-2,-1 1 2,-2 0 0,2-1 0,-1 2 0,3-1 1,-2 4 0,1-1-1,-2 0 0,2 0-1,2 0 1,-3-3 0,1 1 1,-1-1-1,4 0-3,-2 0 3,2-2 0,0 3 2,-2-1-3,3-2 2,-2-3-1,-1 2 0,-1-4 0,2 0 0,-2 1-3,2-3 2,2 1 1,-3 0-1,6-1 2,-5 0 1,1 0-2,-1 0 0,1 0 0,-4-2 0,2 1-1,0-1 0,-5-1 1,1 0-1,0 0 2,1-2-2,1 1 1,-3 0 0,2 1 1,0-1 0,0 1-1,3 2 0,-1-1 0,-1 1 1,1 0 0,2 0-2,-1-2 1,-3 0 0,6 1 2,-2-2-1,-1 3-1,0-4-2,0 0 2,-3 1-2,0 0 2,-1 1 0,-1-1 0,2 1 0,-2-1 0,2 2 0,-1 0 0,1 0 0,3 0 0,-2-2 0,1 3 1,-1-2 0,0 0-1,1 1-3,0-2 3,2 3 0,0-3-1,-1 0 1,1 1-1,1-1 1,-2 1 1,0-1-1,-3 0 0,0 1 0,-3-1 1,-1-1-1,-2 0 0,0 0 0,0 2-1,0-2 0,0 0-2,0 0-4,0 0-39,-10 0-43,3 0-95,1-2-264</inkml:trace>
  <inkml:trace contextRef="#ctx0" brushRef="#br0" timeOffset="310408.9548">6200 13926 360,'0'0'221,"0"0"-151,0 0-21,0 0 31,0 0 14,0 0-26,0 0-33,-3 0 1,3 0 1,0 10 20,1 2-1,6 1-19,1 1-5,-1 2 3,-1 0-15,3-1-10,-1 4 0,-2 1 1,3 0 3,-2 1 4,2 0-12,-3-1 0,2 1-1,-1-5-2,2 0 0,-3-4-2,1-1-1,0-1 0,7 0 0,-2-2 1,1 3 0,-2 0-1,7 2 0,-3 1 0,-2-2 0,2 1 0,0-1 0,-2-2 0,4 4 0,-1-3 0,-3 0 1,3-1-2,-1-1 2,-4 1-2,-1-2 2,1 0-1,-2 1 1,2 1-1,-2-2 0,3-1 1,-3 0-1,1-3 0,1-1-2,-1 0 1,2-1 1,-3 0 0,-2 2 1,2-1 1,3 1-2,2 2 0,-1 0 2,2 1-2,0 0-1,-3-1 1,0-1 2,1 2-1,-1-1-1,1 0 0,1 0 1,2-1-1,-1 0 0,3 1 2,-1-2-2,-1-1-1,-1 0 1,1-2-3,-3 1 1,1-2 2,-3 0 0,1 0-1,-1 0 1,3-6 2,4-3 0,-3 1-1,1-1-1,-2 1 0,-3 0 1,-2-1 1,-1 0 1,1-6-3,3-2 0,-2-4 6,1-2-6,2-2 1,-2-3-3,-1 0 4,-2-2-4,2-4 6,2-2-8,-5-3 4,-1 0 0,-1-4 0,-4-1 4,-1-8-8,0-5 5,0-4-2,0 0 0,0 4 1,-4 3 1,-4 0 1,2 1-1,-2-4-1,0-1 0,0-1-1,1 0 1,-2-2 0,2 4 1,1 0-1,-2 5 1,1 2-1,-1 6 0,2 7 1,0 0 0,0 10 1,2 2 3,0 6-5,2 5 0,-1 5-1,0 3 0,0 4-22,-6-1-22,-10 3-35,-16 0-88,-15 3-118,-19 9-256</inkml:trace>
  <inkml:trace contextRef="#ctx0" brushRef="#br0" timeOffset="311506.8825">4624 13960 120,'0'0'128,"0"0"-45,0 0-46,-89 11-33,64-10 7,0-1 26,2 2 11,3-2-4,2 0-15,3 0-4,5 0 22,-1 0-4,4-2 3,-4 0-34,2-2-3,-4 3-7,4 0 4,0-1 12,0 2 5,5 0-10,1 0 2,3 0-4,0 0-1,0 0-10,10 0-21,14 0 21,12 0-2,13-4 2,15-10-4,12-7-52,15-6 25,11-7 28,11-2 3,14-1 12,6-3-2,4 1-2,5-2-6,-6-1-2,-7 1-3,-2 0 2,-13 4 1,-6 1-2,-8 5-1,-6 2 3,-3 1-1,-3 2 1,0 1 0,-7 0 0,-8 2 4,-4 3 2,-7 3-4,-2 2 4,0 1-5,-8 2 3,-4-1-1,-4 0 1,-2 1-3,-3 1 3,-6 0 8,-3 1 21,-3 1-2,-5 3 7,-3 0-1,1 0 4,-3 1-8,3 0 3,-2 1-14,-2-2 0,4 2-3,-1-3-2,-4 3-7,3-2-1,-6 3-9,-5 1-1,-1 2 1,-4 0-1,-2 0-2,0 0-11,0 0-2,0 0-16,0 0-35,0 0-70,0 0-28,0 0-14,-8-6-213</inkml:trace>
  <inkml:trace contextRef="#ctx0" brushRef="#br0" timeOffset="311835.8148">7318 12868 104,'0'0'773,"0"0"-671,0 0-71,0 0-9,0 0 11,0 0 0,3-11-28,24 11 22,3 2-19,3 4-3,-5 0-1,0 1-1,-2-2-3,-2 2 1,-5 1-1,-4 2-3,-3 3 0,-8 3-2,-2 2 1,-2 5 4,-3 3 0,-19 4 4,-8 2-2,-6 1-2,-6 1-24,-9-2-65,-8-2-161,-16-6-180</inkml:trace>
  <inkml:trace contextRef="#ctx0" brushRef="#br0" timeOffset="314918.9217">1098 14549 244,'0'0'176,"0"0"-121,0 0-44,0 0-5,0 0 23,0 0 23,-1-13-1,1 11-17,0 2-11,0-1 6,0 1 2,0-1-5,0-1-12,0-2-6,0-4-5,7-1 0,4-1-1,4-2-1,0 2 1,1 2 0,-2 1-1,-1 0 0,-1 1-1,3 0 0,1-3 0,5-1 1,4-3 0,1 0 3,5-1-4,3-2-1,-2-1 1,-1-3 2,-1 1-2,-6 3 0,3-2-2,-5 2 5,0 0-6,-2-1 5,4 2-4,-2 0 4,5 0-2,-3 0 0,0-1 0,0 0 1,-1 1 0,-1-2-1,0 1 1,0-2 6,0-1-1,1-3 4,4 0-4,4-6-4,2-4 0,3 2 2,-1-2-4,-3 3 2,-4 4-3,-5 3 2,-4 3-1,-2 3 1,-3 2 1,1 1-1,2-1-1,3 1 0,3-4-2,4-1 2,1-3 0,2-1 4,1-3-4,-1 0 0,0 4 0,-5 0 0,-1 1-2,-6 4 2,0 3 0,-6 1 0,3-1 0,-3 0 2,4-2-1,1-1-1,2-1 1,2-1 1,3-2-2,4 0 6,-1-2 4,1 2-3,-1 1 6,-5 3-9,-2-1 4,-1 1-4,-1 0-1,3-1-1,0-1 2,0 0-3,1 1-1,2 1 0,0-2 1,-1 2 0,-1-1 0,-3 0-1,2 0 2,0 2-1,-2 1-1,-1-2 0,2 2 0,-4-1 0,-2 3 1,5-2-1,-6 0 0,1 0 0,-1-1-1,1 0 1,0 1 1,0-3 0,4 0-1,-2-1 2,2-1-2,0-1-2,-4 3 2,5-3 2,-3 0 1,1 1-4,2 0 2,2-1-1,0 1 0,-3 0 0,3 1-2,-2-1 2,-1 0 0,1 1 2,-4 1-2,-1 2 0,2-1 1,-2 0-1,2-1 3,2-1-5,-1-1 2,2 0 0,-4 0 0,-1-1 2,0 0-2,1 1 1,-2-1 1,2 0-2,0 1 0,-1 3 0,-4-1 0,4 0-2,-3 0 2,1-1 2,3-1-2,-1-1 0,0 0 0,-2 1-5,1-3 5,1 3-3,0-2 2,2 2-3,-2 1 3,-2-1 1,1 1 0,0 2 1,-1-2-1,0-3 1,3 3 1,0 0 0,1 0-2,-5 1 3,4 3-3,-6-1 1,0 3 1,-2-1 0,2 2 3,-1 1-2,-1 0-3,5-1 0,-2 0 1,1 0-1,2-1 0,1-2 2,-1 1-1,-1 1 0,-2 0-1,1 0 0,-2 0 4,0-2-3,1 1 2,-1 1 0,0 0-2,-1 1 0,-1 1 0,2 2 0,-1-3-1,2 2 0,-1-2 0,0-1 1,0 1 0,1 0 1,-1 1-2,0-2 0,0-1 0,2-2 2,0 0 0,3-1-1,-5-1 2,6 1 1,-3 1-3,-2 0 0,2-1 0,-3 1 0,-1 0 2,-2 1-1,1-1 3,-3-4-2,2 1 0,-1-1-2,3 1-1,-1 0 2,0 1 0,-1-1-2,2-1 1,-2-1-1,1-2 2,-2 2-2,-1-1 3,-1 3-3,2 2 6,1 1-6,-1-1 2,0 4-2,1-3 0,-3 2 1,3 2-1,-1-1 0,2-4 0,-1 1 0,0-4 0,0 2 0,0 2 0,1 1 0,-1 0 1,-2 2-1,1-3 0,-2 0 1,0 2-1,0-1 0,3 0 2,-3 1-2,0-1-1,1 2 1,1-1 1,-2 4-1,0-1 0,0 2 1,1 1-1,-1-1 0,0 2-1,-1 0 1,2-3 0,1 0 0,1-1 0,-2 1 0,2 0 1,-3 1 0,2-3-1,-2 3 0,1-4 0,1 1 2,-1-2-2,2 0 0,-3 1 1,0 2 1,-2-1 1,4 1-2,-5 2 2,3 2 1,-3 0 1,3 0 6,-3 0-2,0 3 0,0-1-3,0 4 2,3-3-4,-3 0-1,0 3 3,0-2-5,0 0 1,0 2 1,0 0 1,0 0-3,0 0-1,0 0 0,0 0 0,0 0-1,0 0-4,0 0-46,0 4-46,-6 12-139,-11 7-1,-11 4-259</inkml:trace>
  <inkml:trace contextRef="#ctx0" brushRef="#br0" timeOffset="318901.883">894 15963 453,'0'0'171,"0"0"-144,0 0-21,0 0-3,0 0 6,0 0 24,0 0-11,-6 0-22,15-4 21,4-1-18,1-2 4,2-2 6,2 0-3,3-4-2,6-3-3,1-1 1,-1-1-2,0-2-2,6-1-2,-2 1 1,6-1-1,1 4-1,1 0 1,4 2 1,-3 2 0,-1 0-2,0 3 1,-2-1 0,2 0 0,-3 1 0,1-1 0,3-3 0,2 2 0,3-5-4,4 1 2,0-3-5,2 1-9,-5-1 4,-4 3 5,0 4 7,-5 1-6,-1 3 4,-5 0 2,2 3 1,-3-1-1,-2 2 0,5-2 1,-2 0-1,4-4 0,-1-4 0,3 2 4,3-2-3,1 1 8,1 1-4,-1 3 4,0 1-4,-4 4-5,0 1 1,2 2-1,-2-3 1,1-1-1,-4-3-1,5-3 1,1-3 0,-3 2 0,1-1 0,-4 5 3,-4 2-3,-3 0 0,-2 4-2,-4 2 1,-2-1 0,4 1 1,-3 0 0,0 0 3,4-2-1,-2-1-2,3-2 4,-3 1 2,4-2-6,1 1 7,-2 3-3,1 1-2,-1-1-1,1 2 1,-1 0 4,5 0-6,0 0 4,1 0-1,3-4 3,1 0-1,-4 1-1,0 2-4,-2 1 1,-1 0 0,3 0-1,-1 0 0,3 0 0,3 0 1,8 0 2,0-2 1,5-6-1,-1-4-1,1-3 4,0-1 8,-1 4 5,-2 0-9,-6 6-9,-4 3-1,-7 0 0,-3 3 0,0 0 1,-1 0-1,2 0 0,2 0 2,2 0-2,3 0 2,0 0-2,-1 0 0,0 0 1,0 0 2,-2 0-4,-1 0 3,1-2-2,-1 1 0,1-2 0,1 1 0,-1-2 3,-1 3-1,4-1 0,-2 1-2,2 0-3,2-1 3,0 0 0,4 2 1,0-4-1,-1 2 4,-3 0 7,2-2-3,-5 2-7,0-3 2,0 1 0,0-1-3,0 0 1,1 1-1,3-3 0,2 0 1,0 3 3,-2-2-1,1 0 4,0 0-4,2 0 1,1 2-2,-4 0 1,2-1 0,-3 3-2,-1 1 0,1-2-2,-4 0 1,2 0 0,-1 2 2,-2-1-1,-1 1 4,0-3 0,-2 2-5,-1 2 5,4 0-5,-1 0 2,0 0 0,3 0-2,-2 0 0,-1 3-1,3 0 1,0-2 0,-2 2 0,2 0 0,-2-2 2,1 2-2,-3-1 1,0 1-4,-4 2 3,-1-1-2,-4 0 2,3 2 2,-1-2-2,2 4-1,-1-5 1,1 0 1,-1 1 1,1-1 0,-1 0 1,2 0-2,2 0 0,-2 0 0,1 0-1,-1 0 0,-1-2 0,1 2 2,1-2-1,-1-1-2,0 2 2,2-2-2,-4 0 1,-1 0 0,3 0 2,-4 0-1,2 0 3,-3 0-6,1 0 2,-3 0 0,2 0 2,-5 0-2,-1 0 0,0 1 0,-2 2-2,-3 0 4,0 1-2,1-2 0,-4 0-2,0-2 2,-1 2 2,-2-1 2,0-1-4,-2 1 9,1-1-2,-2 0-4,0 0 0,0 0-2,0 0 0,0 2-1,0 0-5,0 2-46,0 3-94,0-1-12,0-2-129</inkml:trace>
  <inkml:trace contextRef="#ctx0" brushRef="#br0" timeOffset="319044.0831">7456 15121 446,'0'0'101,"0"0"-101,0 0-46,0 0-138</inkml:trace>
  <inkml:trace contextRef="#ctx0" brushRef="#br0" timeOffset="324075.825">15527 16611 435,'0'0'94,"0"0"-8,0 0-19,0 0-8,0 0 9,0 0-17,0 0-13,-14-38-10,14 38-5,0 0 0,0 0-5,0 0 0,0 0-10,-3 0-4,0 0-3,2 6-1,-3 13 0,-1 12 10,1 11 13,-2 5-8,6 10-8,-2 4-1,2 2-4,0 6 1,0 9-3,0 2 1,0 6-1,0 0 0,0-1 2,0-1-2,-1 0 1,-5 1 5,-1-4-6,-1-6 0,0-1 1,1-4 1,-2 2-1,5 0 0,2-3 2,1 4-3,1 0 1,0-4 2,0-2 0,0-1 3,1-7-5,4 2-1,-1-5 0,-3-2 2,1-3-2,-2-2 2,0-3 2,0-7-1,0-4-3,0-7 1,0-7 0,0-5 1,-2-9-2,1-3-2,-2-1 2,2-3 1,1 2-1,0-2-1,0 0-12,0 0-16,-3 0-10,0-6-31,0-14-119,3-9-95</inkml:trace>
  <inkml:trace contextRef="#ctx0" brushRef="#br0" timeOffset="324940.3901">15403 18084 487,'0'0'99,"0"0"-56,0 0 9,0 0 21,0 0 18,0 0-24,0 0-27,-31-7-11,29 7-3,1 0-2,1 0-5,0 0-9,0-3-10,0-1 0,18-5 4,10-1 6,11-4-5,4 2-4,8 1-2,1 1 1,-1 0-1,3 2-11,7 1 12,10 0-2,17 1 2,20 2 5,14 1-4,18 3 1,20 0 0,13 0 0,12 0-2,5 7-4,1 3 4,5-2 0,3 2 2,1-4-1,-2-1 0,-4 0 1,-6-1 1,-12 2 3,-12-2-4,-13 1-1,-18-5 2,-24 0-3,-20 0-3,-23 0 1,-20 0-1,-15 0 3,-15 0 0,-9 0 1,-7 0-1,0 0 0,0 0 1,0 0 23,-2-2 0,-3-5-14,0-2-7,2 2-2,0 1-1,0-4-10,1 2-29,2 0-31,0 0-71,0-1-119,0-1-65</inkml:trace>
  <inkml:trace contextRef="#ctx0" brushRef="#br0" timeOffset="325307.9548">19227 17809 674,'0'0'225,"0"0"-128,0 0-68,0 0-28,0 0-1,0 0 0,32-10 1,14 17 16,10 7-10,5 5-3,-6 2-4,-7 2-1,-9 0 0,-12 2-7,-9 0-8,-15 3 6,-3-2 6,-21 1 4,-13-1 14,-8 1 11,-4-7 0,-2 1 7,0-3-10,5 0-10,5 1-6,9-3-6,3 4-7,6 3-42,4 1-84,2-6-247</inkml:trace>
  <inkml:trace contextRef="#ctx0" brushRef="#br0" timeOffset="331303.8351">15578 17879 181,'0'0'130,"0"0"-37,0 0-54,0 0-39,0 0 12,0 0 7,-12 0-6,6 5-7,1 5 0,1 1-6,-2-1-7,0 0-11,1 0-3,3-6-16,0 2 25,2-6 12,0 1 0,-1 1 23,-1-2 24,-2 1 0,1 1-7,0 2-2,-2-4-15,3 3-6,1 1-10,1 1-7,0 2 0,0-4-2,0 1-3,0-1 2,0-1 3,0-2 14,0 0 16,0 0 17,0 1 12,0-1-1,0 1-6,0-1-20,0 0-8,0 0-13,0 2-7,0 0 0,0 0-1,0-2-3,0 0 0,0 0 0,0 0 1,0 0 2,0 0 1,0 0-1,0 0 1,0 0-1,0 0 2,0 0-1,0 0 0,0 0 3,0 0-1,0 0 5,0-14 4,3-5-3,5-6-8,1 1-4,1-1 6,-1-2-6,0 0 0,1-1 1,1-3-1,1 1 0,2-1 0,0 2 2,-1-1-2,-2-4 1,-1 5-1,1-1 0,-2 3 2,0 2 0,-1 2-1,1 4-1,-1 0 1,3 4 1,0-2 5,3 0 1,1 1-2,0 0-4,-1 1 3,0 3-2,2-3 5,-2 2-7,2 2 3,-2 0 0,0 1-3,-1 2 0,-1 1-1,-1 1 3,0 2 1,0 1-1,-1 2-1,0-1 3,1 2-4,2 0 1,1 0-2,3 0 1,0 0 2,2 3-2,3 3 0,0-5 0,1 1 2,0-1-1,-6-1-1,-3 1 0,-5 3-2,-4 1-5,3 3 3,-2 5 3,3 2 1,2 4 4,-4-4-2,1-1-1,-1-1-2,3-2 1,0 2-1,0 0 1,0 1-1,1 2 2,-2-3-1,1 6-1,-2 0 0,1 3 0,-2-1 0,2 1 1,0 1-1,-1 1 0,1 1 0,-1 2 0,1 1 0,-1-2 1,2 2 3,-4-1-1,3 0-2,-1-1 2,0 1-3,0-1 1,0 0 1,1-3-2,2-2 0,0 2-1,-4-1 0,2 1 1,-1 0 3,-2 1-2,1-5-1,0 3 1,-1-4-1,1 2 2,-1-1-1,-2 1 3,1 0-1,2 1-2,-3-4 0,2 1 0,-1-1-1,0 0 2,3 0-2,-2 1 0,0 1 0,2-1 1,-1-2 0,0-2-1,0 0 0,-3-4 0,1 2 0,1-2 0,-1 0 1,1 1-1,-1-3 0,-1 0 1,1 1 0,0-3-1,0-2 0,-2 0-1,2 1 1,-1 0-2,1-3 2,-1 3 0,1 0 2,-2 3-2,2-2 0,0 1 2,0 0-4,-1 0 4,-2-2-2,2-2 0,-1 1 0,1-4 1,-1 0-1,0 4-1,0-2 1,0 2 0,0-4-1,2 1 1,-2 1 0,3-2 0,1 0 1,1 0-1,-1 0 0,1 0 1,-1 0-1,2 0 1,0-7-1,4-3 2,1-3 2,-1-3-4,-1 1 0,0-1 0,-1 3 5,2-2-5,-5 2 0,2-1 3,-3-1-2,1 1 0,0-3-2,0-3 4,0 1-2,1-2-1,2-2 0,-1 0-2,2-4 2,-2 5 1,-3 2 0,2-3-1,-1 6 0,2-4 2,-1 2-3,0-3 3,4 0-4,0 0 2,0-1 0,-1 0 0,0 3 0,0 0 0,-3 0 1,-1 2-1,1 3 2,-1 1-2,0-1 0,-2 5 0,2-3 2,1-2-2,0 0 0,3-3 0,-1 2 0,-1 0 1,0 0 0,0 0 1,-3 3 10,2-2-11,-1 2 4,2 1-1,-1 2 2,0 1-4,-3 1-1,-2 1 3,1 1 1,1 0-5,0-2 1,1 2 2,2-4-1,-1 2 0,2-1 1,-1 2-2,-2 0-1,-1 3 2,-2 1-1,-3 3 0,-1 0-1,0 0 0,4 0-2,1 0 0,2 0-1,2 0 3,1 0 0,0 0 0,-1 0 1,-2 0 0,0 0-1,-1 0-1,0 0 0,-1 0 0,0 2 1,0 1-1,0 0 0,-1 1 0,4 2 0,-4 0 1,4 0 1,-3 0 0,0-3-1,1 3 0,-3-2-1,2 5-2,-3-3 0,0 4-1,0 1 3,-2 2 1,0-4 0,1 4 1,2-2-1,-2 0 0,2 0 0,-3 0 0,2-5 0,1 1 0,0-1-1,0-3 0,-2 2 1,1-1 0,1-1 0,0 2 0,0-2 0,1 2 0,-1-2-2,0 2 5,0-1-3,0 2 0,-2-2 1,3 2-1,-3-1 0,1 4 0,1-6 0,0 3 0,-2 0 3,3 0-3,-2 0 0,1 0-2,0 1 2,-3 0-1,2 2 1,-2-3 1,3-1-1,0 0 0,-3 0-1,3 0-1,-2-1 2,2 2 0,0-2 0,1 0 3,-2 1-3,0-2 0,0 0 0,0 1 0,1-1 0,-2-1 0,1 3 0,-1-3 0,1 0 2,-1 4-2,2-2 0,1-1-3,-1 2 3,2 0 0,-2 1 0,2-2 1,-2 0-2,1 1 6,1-1-10,-1-1 8,-2 2-3,3 0 0,-2 0 1,1-1 0,-3 1-1,4-2 0,-2 3 0,0-6 0,1 3 0,-2-2 0,3 2-2,-2 0 2,-1 0 0,-1 0 0,1 1 0,1-1 1,0 0 0,0-1-1,1 0 0,1-1 0,-1 2 0,1-1-1,-2 2 1,0-3 0,-1 2 0,2 0 0,-1 0 0,-2-2 1,2 2-1,-3-1 1,2-1-1,-1 2 0,3-2 1,-1 1 0,0 2-1,2 1 0,-2-2 1,0 1-1,2 2 1,-1-2 0,0 0-1,-1 2 1,0-2-1,0 2 1,0-2 0,2-1-1,-2 1 0,0 2-1,2-4 1,-3 0 0,1 0 0,-2 0-1,1-2 1,0 0 0,-1 0-1,1 0 0,1 0 1,0 0 1,3 2 0,-3-2 0,0 0-1,4 2 0,-4-2 0,0 2 0,0 0 0,2-2 0,0 4 1,3-4 0,-2 1-1,-2 0 0,2 1 1,-1 0 0,-2-1-1,3-1-1,-3 0 1,0 0 0,0 0 1,-2 3-1,1-3 0,0 0-1,0 0 0,3 0 1,-1 0 0,2 0 1,0 0-1,-1 0 0,2 0 0,-1 0 0,-3 0 0,3 0 2,-3 0-2,0 0 0,1 0 0,1 0 0,-2 0-1,2 0 1,0 0 1,-1-3-1,1 2 0,1-4 0,2 4 1,-2-5-1,2 2 0,-3 0 0,1-2 1,0 0 2,-1 2-2,2-5 1,0 2 0,-1 0-2,4-2 0,0 0-1,-3 1-1,1 1 2,-1 0 1,0 0 0,0 1 0,-1-4-2,0 2 2,1 0-1,-1 1 0,-3 0 0,4-1 1,-1 2-1,-1 1 0,3-4 0,-1 4 0,-1-2-1,1 1-1,2-1 1,-3 0 0,2 1 1,-2-4 1,2 3 0,-3 0-1,1 1 0,-2 0 2,-1 2-2,0 2 0,2-1-1,-3-1 1,-1 4 0,3-4 0,-1 1-1,0 1 0,0 1 1,0-3 0,2-1 0,-1 0-1,1 3-1,2-2 0,-1-3 2,0 1 2,-1 2-2,-2 1 2,1-3-2,2 2 0,0-3 0,3 0 0,-1 2-1,0-3 1,0 2 0,-2 3 1,-3-2-1,0 3 1,-2 0 0,-1 2-1,0 0 0,0 0 0,0 0 1,0 0 0,3 0-1,1-1-2,1 1 2,1-3 0,0 0 1,0 2-1,-1-2 1,0 3-2,-2 0 2,2-3-2,-2 3 1,1 0 0,-1-1 0,2 1 0,2-2 0,-2 2 0,1 0 0,-3 0 0,0 0 1,0 0-2,0 0 1,2 0 0,0 0 1,0 0-1,2 0 1,-2 0 1,1 0-2,1 0 1,-1 0 0,1 0 1,1 0-2,1 0 0,-3 0 1,0 0-1,-3 0 0,0 0-1,0 0 1,0 0-2,1 0 2,2 0 0,-1 0 0,-1 0 0,-1 0-1,0 0 1,-1 0 1,1 2-1,-2-1 0,1 3 0,3-1 0,0 0-1,-1 1-1,-1 1 2,2-1 1,-1-1-1,0 1 0,1-2 0,-2 0 1,-1 0-1,-1-1-1,1 0 1,1 4 0,-2-4 0,4 0 0,-2 1 0,-2-2 0,-1 1 0,2-1 0,-2 2 0,0-2 1,0 0-1,1 1 0,-1 0 0,2-1 0,2 1-1,-3 2 1,1-3 1,-1 0-1,1 2 0,-2-2-1,0 0-2,0 0-7,0 0-13,0 0-29,0 3-35,-15-2-61,-4 0-203</inkml:trace>
  <inkml:trace contextRef="#ctx0" brushRef="#br0" timeOffset="333842.5063">15475 16792 239,'0'0'150,"0"0"-123,0 0-14,0 0-13,0 0 25,0 0 8,0 0-12,-14-34 6,14 27 10,0 2 5,0 2 19,0 3 22,0 0-25,0 0-12,0 0-3,0 0-15,0 0-9,0 0-2,0 0-2,0 0-4,0 0-1,0 0-3,5 3-3,7 3 10,1 5 0,3-1-1,3 3-4,1 0-3,3 0 10,-1 2-2,4 0-7,-1-1-5,3 4 1,0-1 2,2 0-3,-1-1 3,-1 0-4,-4-2 2,1 0-3,1 1 2,-1 0-3,0 0 2,2 2 0,-3-3 0,2 2-1,-3 0 2,3 0 2,0-2-4,3 3 2,2-4 1,-1 3-2,0-6 0,-3-2 0,0 1-1,-6-4 1,1 3 1,-6-2-2,-2-2 1,1 0-1,-2-1 0,1 0 1,3 2-1,0-3 0,5 4 4,0-2-1,0 1 1,1-2-2,0 2-1,0 1-1,-1 1 3,0 0-2,0-1-1,-1 3 1,3-3-1,2 1 0,0 1-1,-1-5 1,0 1 1,-3-1-1,-1 0 3,-6 0-1,-1-2 2,-3 2 0,2-1 4,0-1-3,4 2-1,0-2 3,0 1-2,3 0 0,2 0-4,1 1-1,-4 0 2,4-3 0,-4 4-1,-3-3 1,2 0 0,-4 3-4,2-2 4,-1 1-1,3-1-1,-1-1 0,0 0 1,2 1 0,1-1-1,1 1 1,1 0 2,-2-2-3,1 2 3,-6 0-3,1-2 1,-2 0-1,0 2 0,-2-1 1,4-1-1,-2 3 0,4-3 0,-1 0 1,-3 0-1,1 0 0,-2 0 1,0 0-1,-2 0 0,-2 0 0,2 0 0,-1 1 0,-1 1 1,2-1-1,2 2 0,1 0 0,-2 0 0,5 0 0,0 1 0,-1-4 0,3 1 0,-2-1 1,-1 2 0,1-2-1,-2 0 0,-3 2 0,-3-2 1,-2 0-1,1 0-2,-1 1 2,2-1 1,1 0 0,1 1-1,-2 3 3,4-4-3,-1 0 1,3 2-1,-1-2 0,0 3 0,1-3 0,1 1 0,0-1 0,-2 2 1,-1-2-1,-3 0 0,0 2-2,-2 0 2,-2-1 0,0 0 0,1 4 0,1-5 0,1 3 0,1-2 3,4 2-4,-2 0 3,1 0-4,-1-1 4,3 0-1,-3 0-1,0-1 0,1-1 0,-2 2 1,0-2-1,-3 2 0,2-1 0,0 0 0,1 1 0,0-2 2,-1 0-2,2 0-2,0 0 2,4 0 3,-1 0-3,3 0 0,0 0-2,3 0 4,1 0-2,2 0 0,-1 0 0,-1 0 0,0 0 1,-3 0 0,-2-2-2,-2 1 1,0 0 0,-1-1 1,-1 0 0,-1 1-1,0-1 0,-2 0-1,1 2 2,-3 0-1,-2 0 0,-2 0 0,-4-1-1,0 1 1,0 0-1,0 0 1,0 0-1,0 0 1,0 0-3,0 0-8,0 5-31,-18 11-18,-18 11-10,-18 6-152,-13 7-134</inkml:trace>
  <inkml:trace contextRef="#ctx0" brushRef="#br0" timeOffset="334098.6665">16741 18619 307,'0'0'43,"0"0"-43,0 0-63,0 0-56</inkml:trace>
  <inkml:trace contextRef="#ctx0" brushRef="#br0" timeOffset="336412.1637">15924 19022 245,'0'0'138,"0"0"-92,0 0-30,0 0-6,0 0 26,0 0 5,-5 0 14,4 0 15,1 0-4,-2 0-18,2 0-18,0 0 0,0 0-7,0 0-5,0 0-1,0 0-6,0 0-1,0 0-1,0 0 4,0-8 2,0-4 4,9 2-11,-1-3 3,4-1-3,1 1-3,2-3 0,2 0-2,2-2 3,0 2-2,-1-3 5,1 0 6,0 1-14,-2 0 9,-1 4-8,-2-1 5,0 2-6,0 1 0,2 2 9,1-1-2,-1 1 2,0 4-5,0-1 3,1 1-4,0 2-2,1 1 0,2-6 3,-4 4-5,0-1 1,-2 1-1,1 1-2,0-4 2,0 2 2,0 0-1,2-4-1,0 1 2,4-1-4,1 2 3,-4-2-1,5-3 1,-4 4 0,-3-1-1,1 3 0,-5-1 0,-2 4 2,4-2-2,-4 0 0,5 0 0,0-1 0,3 1 0,1 0 0,4-5 0,0 2 2,6-1-2,-3 0 0,3 0 0,-3 3-2,-3-2 2,-2 6 2,0-3-2,-5 1 0,2 1-2,-1-2 2,4-1 0,-1-1 2,3 0-1,2-4-1,4 1 0,-3 1 1,1 0-1,-2 4 0,-3 3 0,-2 2-1,0-2-3,-4 0 4,2 0 0,-1-2 3,0-1-2,3-1 0,2 0-1,1-2 0,0-3 0,0 1 0,1-3 0,0 1 1,-3 0-1,5 1 0,-3 1 0,-2 1-2,-1 2 2,-6 0 0,-3 4 0,-3-1 0,-2 4 2,2-4 0,1 3-1,4 0-1,-1 1-1,2-5 1,2 5 2,0-3-2,1 2-3,1 1 3,-4-2 1,3 3-1,-2 0-1,0 0 0,0 0 0,-1 0 1,0 0 0,2 0 0,-2 0 0,0 0 0,2 0 0,-2 0 1,2 0 0,-3 0-1,-3 0 0,-2 0 0,1 0 0,3 0-1,-3 0 3,1 0-3,4 0 2,-2 0-1,2-3 0,0 2 1,-1-2-1,-2 2-1,-1-1 1,0 2 0,-2 0 1,0 0-2,-1 0 3,2 0-3,-2 0 1,-1 0 0,2 0 1,1 0-1,-2 0-4,-1 0 3,-1 0 1,-1 0 0,3 0 0,0 0 0,0 0 1,1 0-1,0 0 2,0 0-1,-1 0 1,-1 0-2,5 0 2,-5 0-1,0 0-1,1 0 1,-1 0-1,3 0-1,0 0 1,0 0 1,1 0-1,2 0-6,-1 0 2,2 0-6,-2 0-2,2 0 5,-1 0 2,-3 0 1,0 0 1,-3 0 1,1 0-2,-1 0 2,2 0 0,-1 2 2,1-1 0,1 2 0,-3 1 0,1-4-7,-4 2-7,0-1-6,-1-1 4,-2 0 9,0 0 1,0 0 6,0 0 0,0 1 1,0-1 4,0 0-5,0 0-2,-2 0-12,-10 4-73,-1-2-159,-1 2-187</inkml:trace>
  <inkml:trace contextRef="#ctx0" brushRef="#br0" timeOffset="337402.5551">17920 18285 430,'0'0'118,"0"0"-57,0 0-3,0 0 0,0 0-8,0 0-17,-1 0-3,1 0 18,3-9-13,5-2-8,6-5-5,-2 3 3,4 0 0,-1 2-7,1 1-8,0 4-4,0-3-3,-1 5-1,3 1-2,-2 2-3,2 1 2,-1 0-7,-1 0-9,-1 0 5,0 0 4,-3 0 5,3-3 1,-2 0 2,2-1 1,-5 0 0,0 1 2,-3 0 2,-1 3-5,0 0 4,1 0-3,2-3-1,2 2 0,-2 0 0,0-2 0,1 1 2,-3-2-2,1 1 0,1 3 4,-3 0-4,1 0 0,-2-1 1,2-1-1,2 2-1,1-2 1,3 1 0,-2-2-6,3 0 0,-2-3-7,-3 2 13,0-4 0,-3 6 6,-1-2 13,1 2-6,-1 2 2,0 0-2,1 0-7,0 0-5,4 0 0,-1 0-1,-2 0 0,4 0 0,-2 0-5,0 0-14,-1 0-3,-2 0 6,1 0 8,-3 0 8,-1 2-2,2-2-3,-2 4 3,1-3-2,-1 0 1,-2 3 1,4-3 2,-2 2 2,0-2-2,1-1-5,0 0 2,-1 0 3,-2 0 1,3 0 0,-2 0 2,-1 0-2,1 0-1,-1 0-1,1 0 0,-2 0-2,3 0-29,-2 0-16,1 0 17,-1 0 28,-1 0 3,0 0 0,0 0-23,0 0-70,0-4-107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4:47:01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11104 9697 508,'0'0'50,"0"0"-27,0 0-3,0 0 34,0 0-3,0 0-21,-62-43-17,52 39 1,1-2-4,-2 2 8,0 1 5,-3-2-6,-3 4-1,0-2-4,-6 1-6,-5 2-6,-5 0 6,-4 0-11,-2 0 11,-6 5-7,2 1 2,0 1 1,1 2-2,2 1-2,3-2 2,4 1 0,7-1-2,7 0-4,0-1 4,0 0-13,-3 2 14,-3 4 0,-2 0-14,-1-1 10,-2 1 5,0-1-5,3 0 2,-3 0 3,3-3 1,2 0 0,1-1 1,6 1-2,2-1 0,4 0 0,-1 3 1,-1 0 1,1 4-1,2 3-1,-4 0 0,5 2 0,-4 1 0,-3 4 4,1 0-2,-1 4 5,0-3-6,4 1 2,1 0 0,0-3-2,2 1 3,3-1 2,1 2 3,1 2-1,2 0 2,1 2 1,2 4-2,0 3-3,0 3-4,0 3 2,0 0-2,0-2 1,0-1-3,2-1-1,1 3 1,1 2 3,-3 5-1,-1 3-1,0 1 0,0 0 0,0 0 0,3 0 0,3-2 0,-2 1 0,5 3 0,-2-4 7,0 3-2,1-2 1,-5 0-1,0 0-4,-2-8-1,-1 3 0,0-1-1,0-3 1,0-1-1,0-2 3,3-4-3,0 0 4,3-1-2,-4 4 2,2 0 1,-4 5-4,3 4 1,-1 2 5,2-5 4,-1 1-1,2-4-6,0-2-2,1-2 1,3-1 3,-1-2-4,1 1 0,-2-3 0,1 2-1,-2-3 1,4 0 1,-2-3-1,-2-2 0,1-5 0,-1-1-1,1-4 0,1-1 1,0-1 0,-2-3 0,4-1-2,-1-1-1,0 0 1,4 0 0,2 0 2,-1-2-1,1 2 1,2 0-1,-2 1-1,5 2 2,-1 0-2,2 0 0,3 2 1,0 0-4,0 1 5,3-1-3,-1 1 2,1 0-1,0-1 0,1-1 0,4 0 3,0 0-3,0-2 0,2-2-2,2-2 2,1-2 2,5 1-2,0-3 0,-3 2 2,1 0-2,-4 0 1,-2 3 0,3-1-1,-1-2 1,3 2 1,-2-2-1,2 0 1,1-1 2,3 0-1,1 1 2,5-3-3,6 1-1,5 2-1,1 0 2,-4 0-2,-5 0-1,-6 0 1,-7 1 3,-2 0-3,1 0-4,-2 1 4,2-4 0,1 2 1,3-2-1,5-2 1,5-2-1,6 2 2,4-2-2,5 0 1,-1 0 0,-4 3-1,-5 4 1,-9 2-1,-2 0 0,-2 1 3,0-1-3,3-1 0,2-2 0,3 0-1,3 0 2,0-1-2,0-3 0,-4 1 1,2-1 0,-3-1-1,3 0 0,3 1 2,1-2 0,-1 0-1,1 0 0,-2 0 1,-1 0-1,1 2 0,0-1 0,1-1 1,-4 2 0,-3 1-1,0-2 0,-2 1 1,2 1 7,2-1-3,5 1 3,1 0 0,-2 0-4,-1 1-1,-8 0-1,0-4 2,-4 3-4,0 0-3,1-1 3,-1 0 0,0 0 0,-2-1 0,-3 0 0,-2-1 0,-4 2 0,-1-2 0,0 0 0,-1 0 0,0 0 3,-2 0-3,1 0 0,0 0 0,0 0 0,0-3 0,-1 2 1,-4 1-1,0-2 4,-5 0-4,3 1-3,-1 0 2,0-5 1,2 0 4,-1-5-3,0 2-1,3-1 1,-2 0 0,0 1-1,-2 0 0,1 0 0,-6 2 2,1-2 2,-1 4 2,-2-1 0,1-2-2,-2 1 1,3-2 4,0-3 0,0 0-6,1-2-2,-2 1-1,0-2 3,-2-1 0,0-2 0,-1 0-2,-2-4 8,0 0 1,2-3-10,0-6 2,3-4-1,3-7 0,1-7-1,0 0-1,1 4 1,-3 2 0,3 5 1,-7 0-1,0 1 0,-6-1 0,0-2 1,-3 0 1,0-1 3,1-3-2,0-2 3,2-4-5,-1-4 0,0-3-1,-1-1 0,-1 1 0,-1 4 0,1 0 1,-1 3 0,1-2 0,-1-5 1,-2-4-2,0-8-1,0-1 0,0-4 1,3-1 1,-2 0-1,4 2 2,-2 6-2,1 6 0,-2 4-5,-2 3 5,0-2 0,0 4 3,0-1-3,0 3 0,0 3 1,0 1 0,0 3-1,0-3 1,0-1 1,1-3-2,3 0 0,-4 5-1,0 3-1,0 4-4,0 2 2,0 5 4,0 2 3,0 1-2,-2-4-1,-4-2 0,0 1 0,-3 0 0,0 1-1,-1 3-4,-1 1 5,1 5-2,-2-3-1,1 1-2,-2 1 5,-2 1 1,-3 1-1,-4 0-3,-4 0-2,-2 1 8,-9-3-7,-2 1 5,-5 0-3,-3 1-1,0 0 0,-3 3 3,2 0-1,-1 3-11,3 0 10,7 4 2,0 0 0,-1 0 0,-6 4 0,-2-3 0,-3 3 1,-4-3 0,-6 2 0,-5-1-1,-3-2 0,2 4 0,4-3 0,4 2-3,2 2 1,0 2 2,2 0 4,-3-1-3,0 1-1,-2 0 3,-4-1-6,-1 1 3,-4-1-1,0 1 1,3 0 0,4 1-1,5-1 1,4 4-1,2-1 2,3 2 2,0 0-3,2 0 0,-2 0 0,-3 0 0,-4 0 1,-3 0-1,-3 3 0,-2 0 2,1 2-2,-4 1 0,3-2 0,1 0-1,3 0-1,3 0 1,2 0-2,2 1 2,1 0-1,-1 1 1,0-2-1,4 0 2,-3-1-1,3 0 1,-1 1 0,3-1-1,0 1 1,4-2 0,0 0 0,2-2 0,1 2-7,2-2 3,-2 2 4,2-1-4,-2 1-1,-4 3 5,-2-1-6,-4 2 0,-1-2 0,3 2 3,0-2 0,6 0 2,7-2 1,1 0 1,3 1-1,0-2 0,0 2-2,-3-1 1,1-1 1,-1 0-1,0-1 1,-2 2 0,-2 1 0,1-2 3,-1 0-3,3 2-1,0-1 0,2 0 2,1 0-3,3-2 5,2 0-5,2 0 4,6 0-2,2 2 0,4-1 0,3-1-1,4 1 0,4 0-1,1-1-19,0 0-28,0 5 1,0 1-41,12 5-39,6 1-73,3-10-156</inkml:trace>
  <inkml:trace contextRef="#ctx0" brushRef="#br0" timeOffset="2956.0639">14339 9772 503,'0'0'120,"0"0"-80,0 0 26,0 0-2,0 0 20,0 0-29,0 0-15,-52 0-9,48 0-6,1 0-1,3 0-1,0 0-4,0 0-6,0-3-11,16-9-2,24-7 19,16-8-12,17-5-3,7-4-1,10-3-1,11-2-2,1 0 0,5 0 0,2 3 0,-12 2 0,-11 5 1,-18 6-1,-21 3 3,-21 6-3,-13 7 1,-8 2 5,-5 4 29,0-2-5,0-1-20,0 2-2,0 1-2,0 3-4,0 0-2,0 0-3,0 0 1,0 0 1,0 0-3,0 0-6,0 0-24,0 0-9,-3 0-20,-8 0-18,-4 0-138,-1 2-82</inkml:trace>
  <inkml:trace contextRef="#ctx0" brushRef="#br0" timeOffset="3510.8555">15150 9050 648,'0'0'85,"0"0"-45,0 0 24,0 0 21,0 0-23,0 0-15,-63-49-9,63 48-21,0 1-1,0 0-16,0 0-5,14 0 5,11 0 23,16 6-21,6 4 8,5-1-6,3-1-4,-6 2 0,0-2 0,-2 1 0,-1-3 1,-6 2-6,-4-4 6,-9 0-1,-9 0 4,-9 0-4,-8 2-4,-1 5 0,0 10 4,0 8 5,-12 15 4,-7 5 11,0 0-8,4-1-7,3-5 2,0-3-2,6-5 5,1-7 0,4-8-5,1-2-5,0-7 2,0-6-2,0-1-3,0-4 2,0 0 0,0 0-5,0 0-15,0 0-24,0 0-21,0 0-57,0 0-149,-8-1-130</inkml:trace>
  <inkml:trace contextRef="#ctx0" brushRef="#br0" timeOffset="9479.8586">7038 11816 503,'0'0'77,"0"0"-22,0 0-44,0 0 14,0 0 34,-85 0 6,80 0-13,1 0-19,-2 0-8,2-2 1,-1 2-4,2-2-7,0 1-1,0 1-3,0 0-1,0 0-5,0 0-3,-1 0 4,1-2-2,1 2 4,1 0-1,1 0 3,-2 0 0,2 0 1,0 0-2,0 0-9,0 0-7,8-2 7,22-2 8,13-2 3,12-2-8,7-1 0,7 0 0,3 2-2,4 1-1,-3 1 4,0 2-4,-9 3 0,-5 0 1,-16 0 2,-15 0-3,-13 0 0,-10 0 0,-4 0-3,-1 0 3,0 0 3,0 0 1,0 0 1,0 0 4,0 0-4,0 0-2,0 0-1,0 0 1,0 0-3,0 0 0,0 0 3,0 0 0,0 0-3,0 0 1,0 0-2,0 0 3,0 0-2,0 0 0,0 0-2,0 0 0,0 0-12,0 0-26,-6 0-18,3 0-54,0 0-52,1 0-40,2-2-111</inkml:trace>
  <inkml:trace contextRef="#ctx0" brushRef="#br0" timeOffset="13011.0848">18636 11343 420,'0'0'121,"0"0"-74,0 0-13,0 0 25,0 0 9,0 0-3,0 0-19,0 0-20,0 0-3,0 0 0,0 0-2,0 0-3,0 0-7,0 0-1,0 0-4,0 0 1,0 0-3,10 0 2,3 0-3,2 0 0,1-2 1,2 2-3,-2-2 0,2 2-1,-4 0 0,0 0 1,-5 0-1,-1 0 0,-2 0 4,-4 0-4,-1 0 0,-1 0-3,0 0 3,0 0-1,0 0 1,0 0-2,0 0-7,0 0-18,0 0-21,0 4-14,-4 4-10,-4 2-46,-1 0-93,-1-3-239</inkml:trace>
  <inkml:trace contextRef="#ctx0" brushRef="#br0" timeOffset="15575.9852">18571 11062 314,'0'0'93,"0"0"-54,0 0 1,0 0 1,0 0 12,0 0 5,0 0-8,-23-50-11,16 41 2,2 0-9,-1-1-5,-1 0 8,-2 0-9,0 0-12,1-1 0,-3 0 1,0-1-7,-1 2-2,-4 1 1,1 1-7,-3 4 8,-1-3 1,2 3-9,-1 1 0,0 2 0,-1 1 3,-2 0-2,0 0 0,-1 0-1,1 5 3,1 1-3,-2 2 0,3 0 1,-1 3 0,1 1 2,2 0-3,1 2 0,0 0 1,4 1-1,-2 3-1,2 2 1,2 0 0,1 0 0,0-1 2,2 3 4,-1-3-5,-1 1 2,0-6-1,1 4 4,1-3-4,1-1 1,-2 2 2,1 2 0,-2 6 0,-1 4 4,1 0 8,0 1-5,4-2-4,-3-2-4,5 0 5,-2 0-5,4-4 0,1 2 2,0 0-3,0 3 0,0 0-1,0 1 2,3 0 7,3 0-10,2 1 8,-1-2 1,-1 2 3,1-3-9,2-4 7,-2-1-6,1 0 1,1-5 2,3 2-8,-2-2 5,5-2-4,-1 3 2,0-5-2,3 2 0,0-2-1,2-2 3,2-1-3,-1-1 1,5-2-1,1 0 6,1-1-6,1-2 0,-1-2 2,0 0 0,-3 0-2,-2 0 0,1-4 1,-3-7 0,2 1 0,-2-6 1,-1 1-2,1-5 2,0 0 0,-1 0-1,-1-5 1,1-2-2,1-2 0,-1 1 2,-1 0 0,-5 0-2,-2 0 0,-1 0 2,-2-4-2,-4 3 0,1-2 1,-1 1 0,0 3-1,-2-2 0,-2 4 0,1 1 2,-1-1-2,0-1 0,0 3 0,0 0 0,0 4 0,-8-3 4,0 2 3,-2-1-2,1-2-1,-3-1 1,1 1-1,0 2 2,2 2 4,1 4-6,0 2 2,3 2 1,-1 3 0,0 0-6,1 1 1,-1 0-1,2 1-1,-2 0-1,0 2 0,1 1-3,2 0 4,-3 0-21,-2 2-35,-4 1-39,-14 0-13,-8 0-173,-13 5-74</inkml:trace>
  <inkml:trace contextRef="#ctx0" brushRef="#br0" timeOffset="19282.4332">18759 11232 309,'0'0'61,"0"0"-35,0 0 2,0 0 22,0 0 10,0 0-14,0 0-4,-24 0-8,19 0-4,-1-1-6,0-1 11,2 2-3,-2 0-15,-3 0-8,0 0-3,3 0-5,1 0 2,0 0 2,3 0-1,1 0-4,-1 0 2,2 0-2,0 0-4,0 0 2,0 0-4,0 0-2,0 0 8,9 0 29,6 0-2,7 3-7,6 2-6,8-2-6,3 2 0,3-1-7,0 0 1,-3-1 0,-7-2 0,0 2 5,-10-1-1,-7 0-3,-3-1 4,-6-1 3,-3 1-6,-3-1 3,0 0 2,0 0-5,0 2 2,0-2-2,0 0-3,0 0 1,0 0 5,0 0-6,0 0 0,0 0-1,0 0 0,0 0 1,0 0-1,1 0 6,-1 0-6,0 0-19,0 0-29,0 0-70,0 0-64,0 0 7,0 0-193</inkml:trace>
  <inkml:trace contextRef="#ctx0" brushRef="#br0" timeOffset="20025.1531">19035 11103 239,'0'0'112,"0"0"-44,0 0-4,0 0 12,0 0 30,0 0-14,-16-5-12,15 5-17,1 0-12,0 0-21,0 0-5,0 0-6,0 0-18,0 0 3,14 7 5,8 5 3,5 0-4,-1 2-6,2-4 2,-1 1 0,-5-1-3,-5-2 0,-6-3 0,-3 0-1,-4-1 0,-1 3 0,-3 2 0,0 7 0,0 2 6,-4 5 3,-5 1 1,-2 1-5,-2 0-1,1-3 1,3-5 4,-2-3-2,4-4-7,1-2 2,3-4-1,1-1 0,1 0-1,-2-3 0,3 1-2,-1-1-15,1 0-10,0 0-19,0 0 1,0 0-50,0 0-13,0 0-56,0-1-8</inkml:trace>
  <inkml:trace contextRef="#ctx0" brushRef="#br0" timeOffset="22920.0405">7335 10708 388,'0'0'70,"0"0"-61,0 0 4,0 0-5,0 0 11,0 0 2,-47-20 3,41 16 3,-1 2-4,-2 1-1,0-2-3,-1 1 2,-4 0-6,2 0 10,-6 1-3,-1 1-10,0 0 5,-1 0 0,2 0-1,0 0-3,1 0-1,0 0-1,2 0 0,5 0 10,-1 0 2,0 0-1,0 0-18,-4 5 7,0 1-7,-3 0 6,3 3-3,-1 1-3,-1 1 1,-2 2 0,-3 3 1,2-1 1,1 2 3,1 1-1,0-1-5,-1 3 0,4-3 0,1 0 5,-2 2-5,2 0 1,1 1 0,3 0-3,-1-2 2,4 2 0,1-3-3,1 1 1,1 0 0,-1-2-1,1 1 0,1 0-1,-3 1 8,3 0-6,-4 3-1,0 3 1,-1-2 2,2-1 3,0-3 1,3-1-5,-2 1 0,2-2-3,3 2 1,-2 5 3,-2 7 0,1 11-1,0 1 5,0 2 18,2-3-17,1-1-4,0 1-2,0 1 3,0-6-3,0-2 0,3-3-2,4-3 0,2 1 2,-1-1-3,1-2 0,-2 1 4,3 0 2,-2 2-5,0-2 2,0 0-2,1 0 5,3 1-5,0-2 4,3 2-4,1-3 1,0 1 1,6-4-3,0 1 1,1-3-1,-1-2 0,3-1 0,-1-3 0,3 0-1,-3-3 1,1-1 1,1-1 2,-1-3-1,-1-1-1,-2 0 3,2-3-3,-2-1-1,0-1 1,-1 0-1,4 0 0,-2 0 0,0 0 1,2 0-1,1-1 3,-3-4-3,1-2 5,-1-2-5,-1-1 1,0 1 0,1-3-1,-1-2-1,2-3 1,0-1 0,0-4 0,-2 0 0,2-2 0,0 0 1,0 0-1,-5-3 2,1-1-2,-4-1 1,0 1 3,-2 2-4,-1-3 2,-2 2-6,-1 0 8,1-4-4,-1-1 0,2 0-3,-2 0 3,-2 2 0,-2-1 0,0 2 0,-3 0 1,0 0 1,-1-2-2,0 1 5,1 3-5,-1-3-3,-2-2 3,0-2 3,0 0 0,0-1-2,0 3 4,-8 0 3,2 3-7,-2 0 3,0 1 3,3 1-4,-1-1 1,0 0-3,1 3 1,-2 0-2,3 4 2,-2 1 0,0 1 0,-4 0 0,4-1 0,-2 0 0,-2 3-2,-2 0 7,1-1-6,1 4 0,0 0 4,-1 0-2,1 2-3,-1 1 3,2-3-3,-1 4 2,-2-2-2,4 0-3,-3 2 3,0 2 0,2 0 2,-4-3-2,1 3 1,-2-3 2,-2 1-3,5 2 0,-2 1-2,1 0 3,-3 1-2,2 0 2,-3 2-3,-3 1 6,-3-1-6,-5 3 6,-1 1 2,-2 0-6,3 0-2,2 0 1,2 0 2,4 0 5,4 0-4,2 0-2,4 0 3,3 0-3,3 0 0,0 0 0,1 0-1,2 0-5,0 0-4,0 0-10,0 0-10,0 0-26,0 0-23,0 0-5,0 0-131,11 0 4,2 0 0</inkml:trace>
  <inkml:trace contextRef="#ctx0" brushRef="#br0" timeOffset="59601.317">5637 13968 372,'0'0'19,"0"0"-7,0 0-6,8-79 1,-4 62 19,-3 3 11,2-1 10,-3 2-10,0 2-6,0 4-5,0 0-2,-3 1-2,-10 2-14,-5 0-8,-6 4-5,-6 0-5,-1 0 10,-2 12 10,2 4 1,-1 4 5,1 10 2,0 12 0,2 11 5,3 13-6,2 13 7,3 8-14,7 3 3,8 1-10,6-4 3,0-2-4,5 3 3,10 2-1,6 1-1,3 7 0,4 7 0,5-1 0,3 3-3,-5-7 2,2-3-2,-11-3 0,-10-4 1,-7-1-1,-5-7 0,-6-5 2,-21-5-1,-6-6 1,-6-4-1,-1-5 3,-3-2-4,4-9 1,-2-9-1,3-6 3,7-9-1,5-8 0,10-6 0,5-4-2,5-4 0,3 0-11,3 0-8,0-8-1,3-11 7,17-6 2,3-4 7,7 1 2,3 6 0,3 5 1,3 10-1,1 7 1,-3 1 1,-4 26 1,-5 9 1,-7 10-2,-10 9 1,-8 9 4,-3 15-1,0 13 0,0 15 8,-8 15 5,2 6-1,1 7 3,0-1-6,5-6 1,0-17 1,0-14-2,0-21-11,5-10 12,6-13 6,1-6-2,3-8-4,3-12-10,0-5-2,2-8-2,2-8 0,3-4-17,5-2-33,1-2-12,2-20-34,-3-6-69,-5-10-72</inkml:trace>
  <inkml:trace contextRef="#ctx0" brushRef="#br0" timeOffset="61466.8375">19396 14190 339,'0'0'80,"0"0"-27,0 0-9,-60-82-2,52 64-11,2 0 25,2 5 7,4-2-11,0 3-20,0 1-14,0 2-12,0 2 2,0 3-3,6 0-4,7 1-1,10-1 0,2 3 0,2 1 0,0 0 1,-2 2-1,1 14 0,-3 4 0,-3 3 0,-2 10 2,-5 7 0,-4 14-2,-8 13 1,-1 11 3,0 8 3,-8 8 8,-6 8-6,-3 5 0,-2 12 11,-1 7 11,3-2-8,2 2-13,6-10-3,5-6 1,4-6 5,0-5-8,10-9 1,9-5-3,8-11-3,-1-10 0,4-10 0,0-12 0,-4-9-9,1-11 1,-3-8-7,-4-6-9,-1-6 11,-1-2-5,-6 0 6,-2-2-3,0-11 7,-3-2 5,-6-1 3,-1 0 1,0-2 1,-1 1 3,-19 3 3,-2 4 4,-8 6-5,-10 4 12,-4 0 7,-2 19-2,4 11 11,5 12-11,10 13-4,8 10-12,10 12-2,9 3-2,0 5-4,22 1 0,8-2 1,3 1-1,3-6-11,-3-3-7,-2 0-5,-6 0-6,-3-2 10,-6-1 17,-6-4-12,-1-6-3,-6-4 10,-3-10 4,0-7 3,-3-5 0,-12-6 2,-2 1 2,-5-3 7,-2 2 10,-4-2 3,-3-2 0,1-4-9,-4-5-3,7-4 0,2-4-5,5-3-3,8-4-4,5-3-2,4 0-20,3-7-61,0-18-115,1-12-127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4:49:22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4270 8188 186,'0'0'93,"0"0"-2,0 0-34,0 0-4,0 0 3,0 0 25,0 0-3,0 0-40,-55-16-22,52 14 8,-3 2-4,3-2 4,-1 2-15,2 0-1,2 0 0,-1 0-4,1 0 2,-2 0-1,1 0 4,-1 0 0,2 0 0,-1 0-2,1 0 1,-2 0 0,2 0-4,-1 0 1,1 0-1,0 0-2,0 0 1,0 0 0,0 0-1,0 0-2,0 0 0,0 0 0,0 0 2,0 0-2,4 0 1,14 0 3,6-4-1,3 0 2,7 1-1,-1 0-1,3 2-2,3-1-1,3 2 3,2 0-3,3 0 3,2 0-2,3 0 1,0 0-2,2 0 2,-1 5-2,1-1 0,-3 0-1,4 0 1,0 0 1,8 0-1,3-4 5,1 0-5,2 0-1,-4 0 0,-1 0 1,0 0 0,0 0 0,4 0 1,-1-2-1,2-2-2,0 2 2,2 2 0,-4 0 3,0 0-3,-4 0 0,-4 0 1,-5 0-1,-2 0-3,-7 0 3,-4 0 0,3 0 3,-10 0-2,-1 0-1,-5 0-2,-2 0 2,-6 0 0,-1 0 0,-5 0 0,-2 0 0,-7 0 0,3 0 0,-7 0 1,1 0 0,-2 0 7,0 0 8,0 0-3,0 0-3,0 0-4,0 0-5,0-2 1,0-1-2,0 1-14,-5-1-26,-9 1-30,-3 0-54,-8 1-52,2-3-1,-3-3-113</inkml:trace>
  <inkml:trace contextRef="#ctx0" brushRef="#br0" timeOffset="471.2538">6324 7979 456,'0'0'169,"0"0"-79,0 0-57,0 0-18,0 0 56,0 0 8,-50-39-38,48 39-21,2 0-12,0 0 0,0 0-2,0 0 0,0 6 4,11 5-3,8 4 4,8 4 1,4 1-7,8 4-5,2 1 7,0-1-6,-5-3 0,-8-2-1,-6-7 0,-8-1-1,-8-1 1,-3 1 0,-3 3 2,0 5-2,-7 5 2,-15 4 1,-2 1 0,-6 2-2,4-3-1,2-6 2,4-3-1,3-5 1,1-3-1,5 0 2,1-7-3,3-2 5,7-2-3,0 0-2,0 0 0,0 0 2,0 0-4,0 0-19,0 0-25,0 0-64,10-8-138,3-14-66</inkml:trace>
  <inkml:trace contextRef="#ctx0" brushRef="#br0" timeOffset="1032.4849">6772 7765 419,'0'0'56,"0"0"-46,0 0 3,0 0 14,0 0 64,0 0 3,0-47-36,0 47-30,0-4-4,0 4 11,0-1-1,0 1-11,0-2-4,0 2-2,0 0-2,0-1 1,0 1-4,0 0-2,0 4-8,0 17 1,0 13 6,0 11 8,2 15-7,0 15 0,0 17 3,-2 10 0,2 17 2,2 11-4,2-4 1,5-6-8,1-15 1,-2-19-4,2-11 0,-4-7 1,-4-11 4,2-8-5,-5-11 2,1-10-2,-2-10-1,1-6 3,1-10-1,-1 0-2,-1-2 1,0 0 2,0 0-3,0 0-3,0-16-37,0-9-39,-4-6-47,-5-7-81,0-9 21,4-6-70</inkml:trace>
  <inkml:trace contextRef="#ctx0" brushRef="#br0" timeOffset="1657.4286">6841 7829 116,'0'0'147,"0"0"-104,0 0-9,0 0 17,0 0 5,0 0 2,0 0-12,-57-47 17,51 42 12,2 0-17,2 2-5,1 2-16,1 0-6,0-5-31,12 2 12,22-3 2,17-3-8,15 4 3,20 0-2,17 0-4,19 2-1,17 0 5,15 3-5,7 1 0,9 0-1,-3 0-1,-1 0-4,-11 0-8,-12 0-6,-16 5 18,-17-3 1,-14 0-1,-16-2 1,-10 0 0,-12 0 0,-11 0-1,-8 0 4,-2 0-3,-4 0 1,-1 0 4,1 0 0,-1 0 1,-3 0-1,-2 3 5,-4 2-10,-2-3 2,-4 2-2,-3 0-1,-2-3-1,-6 1 1,-2-2 1,-2 0 0,-2 0-1,0 1-10,-9 6-46,-21 3-82,-15 8-37,-7 0-32</inkml:trace>
  <inkml:trace contextRef="#ctx0" brushRef="#br0" timeOffset="2473.3009">7001 9268 136,'0'0'286,"0"0"-230,0 0-39,0 0-1,0 0 28,0 0 37,-3-3 0,4-5-42,17 2-16,6-2-1,7 0 8,5 1 5,7 3-19,11-2-8,15 6 1,13-3 0,13 3 3,14 0-2,9 0-7,8 0-1,7 0-2,2 0 0,2 3 0,-1-3 1,-8 2 1,-10-1-2,-12 2 2,-12-3-2,-10 0 1,-9 0 1,-9 0 0,-14-9-2,-11 1 4,-12 1 0,-3 0 3,-7 2 6,-2-1 6,-4 2-8,-3 1-2,-5 2-4,-1-1-1,-2 2 0,-2 0-4,1-1 1,-1 1 0,0-2-1,0 1-20,2-1-27,-2-3-57,3-5-74,0-3-176</inkml:trace>
  <inkml:trace contextRef="#ctx0" brushRef="#br0" timeOffset="3178.8997">9471 7728 252,'0'0'29,"0"0"-5,0 0 10,0 0 30,0 0 15,0 0 8,-12-45-28,12 45-31,0-1-9,0 1 16,0 0 4,0 0-5,0 0-4,0 0-4,0 0-1,0 14-3,0 12 10,-3 13 1,-3 13-4,-4 9-4,-5 11-4,0 10-10,0 8 2,3 5-5,4 4-2,3-1 1,5 0 5,0 0 0,0-8-9,-2-8 2,-1-6 3,-1-8-7,2-10 3,1-9-3,1-8 2,0-10-2,0-7 4,0-5-1,4-8-3,-1-3 0,0-3 3,-1-2-3,-2-2-1,0 1 1,0-2 0,0 0 2,0 0-2,0 0-1,0 0 0,0 0-27,0 0-20,0 0-7,0-8-20,0-9-94,7-11-17,2-8-16</inkml:trace>
  <inkml:trace contextRef="#ctx0" brushRef="#br0" timeOffset="4089.395">9555 8574 131,'0'0'203,"0"0"-137,0 0-33,0 0 2,0 0 16,0 0 0,-37-18 23,37 18-29,0 0-24,0 0-5,-2 0 11,2 0 12,0 0-1,-4 0-5,4 0-10,0 0-2,0 0-6,0 0-2,0 0-5,0-2-3,0 2 0,0 0 3,0-1-3,0 1 2,0 0-1,0 0-1,0 0-3,22 0 5,4 0-3,9-2 1,4 1-4,7 0 0,6-1-1,5 2 1,4 0-1,5 0 0,6 0-1,6 0 0,5 4 0,6 1 0,-5-1 1,-2-1 1,-6-3-1,-3 0-4,-3 0 4,-3 0 0,-3 0 3,-1-2-2,-3-2 0,-1 1-1,0 0 1,-2 1 1,2 0-2,-3 2 1,-2 0-1,2 0-1,2 0 1,1-1 2,3 1 0,-3-2-2,-2 1-1,-9-1 0,-5-1 0,0 2 2,-1-2 0,-3 0 0,0 0-1,-5 1 0,-6 2 0,-6 0 0,-3 0 2,-3 0-2,-4 0 2,0 0 2,-2 0-2,-2 0-2,-1 0 1,-3 4 2,1-2-1,-2 2 1,0 0-1,2 0-1,-4-1 0,2-1 0,-1-1 3,-1-1-3,-1 0 3,0 0-4,0 0-1,0 1-23,0 2-115,-4-3-137</inkml:trace>
  <inkml:trace contextRef="#ctx0" brushRef="#br0" timeOffset="5271.5143">11882 8176 378,'0'0'95,"0"0"-61,0 0-7,0 0 53,0 0 23,0 0-40,0 0-23,-21-2-5,21 2 0,0 7 0,0 3-8,2 2-4,17 2-2,8 1 1,9 3-8,6 2-1,4 0-4,7 2-1,-5-5-5,-2 3-2,-10-4 1,-10 0-2,-11-5 1,-8 0-1,-5-2-1,-2 1 1,-5 9 4,-19 5-1,-8 8 4,-7 2 4,4-2-4,1-1 0,6-3 4,2-4-2,3-3 0,4-5-1,3-3-2,6-3-3,4-4 0,4-3-2,1-2-1,1-1 0,0 0 1,0 0-1,0 0-1,0 0-16,0 0-36,0 0-39,0-4-84,3-9-96</inkml:trace>
  <inkml:trace contextRef="#ctx0" brushRef="#br0" timeOffset="7304.3466">3293 7452 569,'0'0'278,"0"0"-183,0 0-64,0 0-19,0 0 5,0 0 8,0 0 10,2 108-17,8-66-7,3-5 4,-2-2-4,5-7-6,-5-6 0,-4-6-4,-1-3 0,-6-5 1,0-1-2,0-1-30,0-2-34,0-1-37,-12-3-105,2-2-55</inkml:trace>
  <inkml:trace contextRef="#ctx0" brushRef="#br0" timeOffset="7515.222">3217 7067 168,'0'0'558,"0"0"-450,0 0-64,0 0-12,0 0 1,0 0-23,-9-25-10,9 28-78,0 15-70,5 3-65,3-2-298</inkml:trace>
  <inkml:trace contextRef="#ctx0" brushRef="#br0" timeOffset="8158.7843">3566 7511 508,'0'0'40,"0"0"37,0 0-7,9 85-29,-4-73 11,-2-2-3,1-3-18,-4-1-22,0-3-3,1-2 7,-1-1 6,0 0 7,0 0 0,0 0 1,0-3-5,-1-10-14,-5-6-4,3-6-1,3-5 3,0-2-6,0 0 5,5 1-1,8 6 6,-1 4 7,3 5-8,0 8 11,-2 6-10,4 2-7,2 4-3,3 17 0,-1 5-1,5 2 1,-3 1-9,3-2-31,-2-7-12,0-3-42,-4-6-46,-3-3 11,-4-8 34,-5 0 43,-7-6 52,-1-15 5,0-5 23,0-8 26,0 1 22,0-3-4,0 5 16,0 5-30,0 5 8,0 7-12,0 2-18,0 7-3,0 5 10,0 0-21,9 2-21,9 23 2,6 16 7,4 12 19,-1 10-5,-1 4-2,-4-4-13,0-3-5,-5-7 1,-1-7-4,-7-7 0,-3-5-1,-2-7 0,-4-4-1,0-3-47,0-4-56,-1-6-43,-3-10-183</inkml:trace>
  <inkml:trace contextRef="#ctx0" brushRef="#br0" timeOffset="8821.059">4055 7374 558,'0'0'199,"0"0"-128,0 0-38,0 0 11,-14-73-10,36 67-13,11 3-14,0 3-6,-2 0-1,-1 13-5,-8 7 5,-9 8 0,-8 1-3,-5 2 3,0-2 0,-16-4 2,-4-6-4,5-4 2,6-8-19,5-4-12,4-3-33,4 0-59,17-11 37,11-10 22,4-9 15,-1-4 21,-2-1 15,-7 1 12,-6 3 1,-9 8 34,-1 6 52,-7 6 49,-1 5-8,-2 4-38,0 2-48,0 0-18,3 0-21,3 10-1,7 10 3,2 5 0,4-1-1,-1-3-2,0-3 2,-4-7-3,-3-2 2,-3-3-2,-2-3 1,-3-3-1,-1 0 0,-1 0 5,1 0 5,0-12 8,2-9-5,4-8-9,3-1 9,2-2 2,1 5-3,0 3 15,-3 6-7,3 7-5,-1 7 4,0 4-12,7 0 1,2 14-6,1 9-1,-1 3 2,-3 1-2,-2-1-1,-3 1 0,-3-8-10,0-2-49,-4-7-32,-4-4-28,-2-6-140,-1 0-76</inkml:trace>
  <inkml:trace contextRef="#ctx0" brushRef="#br0" timeOffset="9150.4503">4905 6859 551,'0'0'176,"0"0"-40,0 0-56,0 0-4,0 0-15,0 0-18,-23-57-35,23 62-6,0 16-1,6 17 22,6 12 7,4 15-9,1 5-2,1 1-6,-2-7-2,2-6-5,-3-7-3,1-5 1,0-9-2,-3-4-1,-3-9-1,-1-6 1,-6-5-1,0-7 1,-3-4-4,0-2-1,0 0-30,0 0-24,0 0-34,-15-8-61,2-9-179,-1-8-174</inkml:trace>
  <inkml:trace contextRef="#ctx0" brushRef="#br0" timeOffset="9435.7385">4985 7099 697,'0'0'163,"0"0"-121,0 0-14,0 0-16,115-82 25,-51 64-9,2 3-23,-5 0-5,-8 1 2,-5 1-1,-5-1-1,-5 3 6,-10-2 4,-4 3 2,-9 2 4,-6 2-1,-4 4-5,-3 0 0,-2 2-4,0-1-1,0 1-5,-4 0-9,-16 0-65,-11 17-56,0 4-109,-4-5-208</inkml:trace>
  <inkml:trace contextRef="#ctx0" brushRef="#br0" timeOffset="12110.2994">7712 8372 423,'0'0'362,"0"0"-296,0 0-34,0-76 21,3 59 23,-3 3-43,3 0-18,-3 6 0,0 0 4,-3-1-2,-16 4-6,-19 5-3,-14 0-5,-9 10-3,0 12-1,16 0 0,17 0-1,15-1 2,11 2-2,2 1 2,10 3 1,14-1-1,8 0 0,5-2-3,5-1-6,3-1-7,1-1-4,-3-1 2,-3 0 3,-9-1-6,-6-3-19,-8-1 18,-6-5 1,-8-1 16,-3-5 5,0 2 0,-26 1 35,-9-1-13,-6-1-7,1-1 3,6 0 1,6-2-8,11 0-7,8-2-4,6 0 0,3 0-14,0 0-57,15 0-96,15 0 17,10 0-8,2-9-89,-5-5 58</inkml:trace>
  <inkml:trace contextRef="#ctx0" brushRef="#br0" timeOffset="12513.3388">7818 8604 145,'0'0'167,"0"0"6,0 0-29,42-74 11,-40 64-13,-1 4-60,-1 4-32,1 2-20,-1 0-23,3 0-7,2 0-1,2 8-3,7 4 4,7 2 0,4-4 0,4 0-8,1-7-14,0-1 7,-4-2 2,-7 0 7,-2-8 5,-6-6 1,-3-5 3,-1-4 7,-5 1 19,-2 0 0,0 6-2,0 4 12,0 7-3,0 3 0,0 2-28,0 3-8,0 21-5,1 12 5,2 9 6,2 1-6,4-2 8,3-1-8,-3-5 1,-3-7 2,-3-3-2,-2-9-1,-1-3 0,0-2 0,0-4-21,-3-3-39,0-2-13,2-5-11,-2 0-51,3-5-90,0-16-73</inkml:trace>
  <inkml:trace contextRef="#ctx0" brushRef="#br0" timeOffset="12928.0763">8310 8375 581,'0'0'134,"0"0"-91,0 0 45,0 0-5,0 0-46,0 0-29,-7-24-8,4 28 0,-3 13 0,2 3 1,4 4 1,0 4-2,0 2 0,14 0 0,5 0-9,3-3-26,1-5-12,0-4-6,-3-3 14,-6-7 17,-8 0 18,-4-6 4,-2 0 18,0-2 103,-15 2-53,-9 3-40,0 2 3,-1 0-6,1-1 4,6 2-8,3-1-3,3-2-8,3 1-9,2 0-1,4-2-2,1 0-1,2-2-51,0-2-27,0 0-40,8 0-37,13-18 19,5-9-11,3-9-24,-1-7 66</inkml:trace>
  <inkml:trace contextRef="#ctx0" brushRef="#br0" timeOffset="13481.3042">8440 8445 44,'0'0'180,"32"-76"-45,-22 45-25,-4 5-26,-2 4 25,-2 7 0,-2 3-10,0 5-32,0 4-8,0 1-20,0 2-12,0 0-18,0 0-9,0 17 3,0 8-3,0 10 14,0 6 10,-2 3-14,2 0-4,0-4-5,5-3 1,11-5-2,1-10 0,-1-7-8,1-6-8,-4-5 5,-4-4 4,-3 0 7,2-2 5,-1-12 0,-1-5-1,1-2 0,-1 1 10,2 2-5,-4 4-3,2 7 7,-3 5-4,-1 2 1,1 0-10,0 0-1,3 1-4,2 11 5,-2 2-1,0 0 1,0 0 0,-1-5 0,2-1-3,-2-5 0,-2-2-2,0-1 1,3 0 2,1 0 2,2-6 3,3-6-1,0-1-2,0 1 0,-3 6 2,0 4-1,-2 2 4,-1 0 0,3 0-5,-1 8 1,-1 7 2,-1-1-3,-3 1-3,-3 0 2,0-5-27,0 3-38,-1-3-38,-14-4-113,-2-6-95</inkml:trace>
  <inkml:trace contextRef="#ctx0" brushRef="#br0" timeOffset="13648.916">8654 8276 741,'0'0'145,"0"0"-135,0 0-3,0 0-7,0 0-7,0 0-100,94-65-96,-42 55-199</inkml:trace>
  <inkml:trace contextRef="#ctx0" brushRef="#br0" timeOffset="13993.3596">9180 8174 801,'0'0'105,"0"0"-83,0 0 7,0 0 9,0 0-3,0 0 3,12 95 1,-1-58-6,-5 4-5,-2-3-5,-2-1-10,-2 0 0,0-4-6,0-3-6,0-6 0,0-7 3,0-4-4,-2-2 2,-1-5-1,3-3 0,0-2-1,0-1 0,0 0-12,0 0-14,0-4-21,0-10-31,0-9-63,0-7-102,6 1-76</inkml:trace>
  <inkml:trace contextRef="#ctx0" brushRef="#br0" timeOffset="17132.6858">12433 7804 453,'0'0'92,"0"0"-22,0 0 12,0 0 21,26-82-3,-20 68-43,-3 3-9,-1 5-13,0 0-8,-2 4 3,0 2-9,0 0-5,0 0-12,0 0-4,0 0-2,0 14-3,0 13 5,1 10 3,1 11 1,-1 9 0,2 12 3,-1 17-6,2 11 10,0 9-4,-1 3-1,0 1-3,-3-2 1,0-5-3,0-11 2,0-10-2,0-11 0,0-13 0,3-7-1,0-13 0,2-8 0,-2-12 1,-2-5-1,2-6 0,0-3 1,-1-4 0,-1 0 1,-1 0 1,0 0 1,0 0-1,0 0 0,0 0-2,0 0-1,0 0-7,0-12-28,0-4-52,-1-5-6,-1-7-112,2-12-114</inkml:trace>
  <inkml:trace contextRef="#ctx0" brushRef="#br0" timeOffset="17793.8169">12559 7706 217,'0'0'92,"0"0"-36,0 0-6,0 0 13,0 0 8,0 0 2,-34-38-5,33 36-16,1-1-9,0 1-15,0 0-3,7-2-8,21-2-12,19 1 1,20-1 7,20 0 1,20-2-10,23 0 8,16-2-10,17 1 5,9 2-6,4 2 0,7 0-1,-6-1 0,1-2-17,-11 1-14,-8-3 24,-14 2-2,-16-2 6,-22 0 3,-24 0 2,-23 0-2,-20 1 7,-13 3 3,-12-1 16,-5 2 2,-2 1-8,-2 3 3,-1-1-9,-1 1-5,-4 1 2,2 0-2,-2 0-8,0 0 0,0 0 0,0 0-1,0 0-1,0 0-4,0 6-18,0 8-35,-16 7-65,-15 3-59,-12 1-84</inkml:trace>
  <inkml:trace contextRef="#ctx0" brushRef="#br0" timeOffset="18732.3276">12597 9183 443,'0'0'238,"0"0"-165,0 0-63,0 0 18,0 0 51,0 0 1,-52 0-29,52 0-25,0 0-16,0 0-1,0 0-4,0 0-4,21 0 2,13-4-2,24-3 2,18-3-1,15-1-2,15 5 2,12-1-1,10 1-1,14 0-3,6 1 3,4 0 0,3-1 0,0-3-10,-4 1 0,-3-3-6,-10-1-4,-7 1 7,-10 1 13,-16 0 0,-14 3 2,-15 0-2,-17 0 0,-9 1 3,-11-3 9,-4 3-3,-9 1 4,-4 0 0,-3 2 1,0 1-5,0 0-1,0 1-4,-1 1-2,0 0 0,-5 0-1,-5 0-1,-4 0 0,-4 0 0,0 0-3,0 0-17,-16-3-36,-8 3-88,-1 0-97,5 0-72</inkml:trace>
  <inkml:trace contextRef="#ctx0" brushRef="#br0" timeOffset="19391.2664">15163 7718 378,'0'0'57,"0"0"-40,0 0 30,0 0 15,0 0 21,0 0 2,16-67-39,-11 59-11,-1 1 18,-1 3 0,-3 3-8,0 1-5,0 0-20,0 0-10,0 0-9,0 0-1,0 18 0,0 15 0,-9 17 7,-7 24 7,-8 23-5,-1 18 11,-2 9 7,9 6-11,5-8-12,5-8 10,5-6-6,3-12-2,0-13 2,0-8-7,0-13 3,4-12-4,1-14 2,-2-11 2,-2-12-4,-1-7 0,0-6 1,0 0 2,0 0 3,0-2-3,-1-13-3,-13-11-51,-6-7-40,-3-10-62,1-7-120,-1-8-162</inkml:trace>
  <inkml:trace contextRef="#ctx0" brushRef="#br0" timeOffset="20470.9773">12777 8164 328,'0'0'125,"0"0"-67,0 0-6,0 0 21,0 0 8,0 0-9,-3-35-44,3 35-28,14 7 2,11 15-1,4 8 17,-3 8 0,0 5-17,-8 0 4,-2-4-5,-5-5-5,-5-7-18,-6-9 5,0-9 8,-9-3 9,-17-4 1,-7-2 6,-2 0 4,5-3-2,4-9 11,10 2 6,4-4-15,5 3-2,7 0 0,0 0-8,6 2-8,11 0 0,4 3 3,0 0 4,0 2-1,-2 1 2,-4 2 0,-2 1 2,3 0-2,-4 0-2,2 0 2,0 2 4,2 6-3,1-2 1,2 0 0,2-2 0,-3-1 0,1-3 0,-1 0 0,-1 0 0,-1-1 1,-4-8-1,-1-2 1,-1-1 1,-4 1 5,-2 2 13,-2 2 7,-2 2 10,0 3-13,0 2-3,1 0-15,2 14-6,-1 22-2,-1 12 20,-1 12 10,0 1-15,0-5 2,0-6-10,0-11-6,0-3 1,-3-11-2,2-7 2,-2-4-2,-2-2-15,2-8-40,0 0-12,2-4-32,1 0-42,0-8-13,0-16-91</inkml:trace>
  <inkml:trace contextRef="#ctx0" brushRef="#br0" timeOffset="21529.276">13370 8251 446,'0'0'158,"0"0"-103,0 0-45,0 0 10,0 0-1,0 0 22,-18 81-23,18-41-12,4 0-6,17-3 0,5 1 0,-1-9-12,-4-4-10,-6-5-6,-10-9 16,0-5 12,-5-3 0,0-3 41,-19 0 32,-10 0-34,-2 0-11,-2 0-8,6 0 0,7-5-1,8 1-5,5 3-13,6-1-1,1 1-2,0 0-33,12-5-60,13-4 31,10-5-24,4-7 5,1-5 3,0-9-36,-3-2-50,1-6 11,-4-1 85,-7 1 70,-5-1 88,-9 6 3,-5 4-3,-8 10 54,0 6-35,0 7-10,0 4-1,-3 5-12,3 2-12,-3 1-36,-3 8-36,-3 19 6,-3 13 11,-3 5 10,5 2-16,5-1-2,5-3-9,0-4 0,0-3 2,6-5 2,3-5-3,0-10-2,-4-7 1,-1-5-2,-2-2 2,-1-2 3,1 0 0,-1 0 0,4-5 15,1-11-6,7-6-12,1 2 1,3-1-1,0 6-2,-4 6 1,1 8-1,-3 1 0,0 1 0,3 17 1,-2 3 1,1 4 1,-1-2-1,-3-2 0,-2-7 0,-1-2 0,1-6 0,-5-3-1,-1-1-2,1-2-3,-2 0 6,1 0 1,2-3 4,4-12-4,0-3-1,6-4 0,-1 0 1,3 2-1,-1 8 0,-2 5-1,-1 7-5,0 0 6,1 4 0,-2 13 0,2 4 1,-1 1 4,1-4-4,-3-6-1,-1-5 1,0-2-1,-2-4 1,0-1 0,4 0 2,1-7-3,1-7 4,6-2-1,-3 3-3,1-2 3,-2 4-2,-4 5 0,-3 5-1,-4 1 8,0 1-8,-1 15 3,-2 4-3,0 1 2,0-1-2,-2-2-22,-6-5-54,-2-5-111,-1-8-110</inkml:trace>
  <inkml:trace contextRef="#ctx0" brushRef="#br0" timeOffset="21711.3234">13839 8111 845,'0'0'75,"0"0"-75,0 0-34,0 0 2,0 0-51,82-17-58,-23 16-238</inkml:trace>
  <inkml:trace contextRef="#ctx0" brushRef="#br0" timeOffset="22080.5805">14353 8222 535,'0'0'110,"0"0"-107,0 0 9,0 0 61,100-40 8,-70 40-22,-5 0-34,-6 11-11,-7 12-4,-7 4 4,-5 4-4,0-1 2,-14 1 3,-9-3 2,0 0 1,4-7-4,2-7 3,10-5-10,4-5-1,3-4-5,0 2 3,0 0-3,3-2-1,13 0 8,5 0-8,3 0-1,1 0-25,4-8-39,3-5-125,4-3-158</inkml:trace>
  <inkml:trace contextRef="#ctx0" brushRef="#br0" timeOffset="23091.4742">15157 8301 289,'0'0'191,"0"0"-175,0 0-13,0 0 3,0 0 52,0 0 63,-33-1-51,33 1-15,0-1-19,0 1 2,0-2-8,0-1-3,3-1-13,20-1-8,15-1-4,15-1 2,8 1 1,14 2-1,8 1-1,12 0-3,13 0 1,12 0 3,10 2-1,5-1 0,2 0 1,-1 0-3,-8-3 0,-9 2-2,-8 0-16,-16 3 10,-14 0 7,-11 0 0,-16 0 2,-11 0-1,-10 0 1,-10 0 0,-6 0-1,-5 0 0,-5 0 1,-1 0-1,-1 0 0,-2 0 0,0 0 0,-1 0-1,-1 0 0,2 0 0,-2 0 1,1 1-1,-2 1 0,1 1-1,-1 0-45,0-1-48,0 2-9,0-2-49,0-2-46</inkml:trace>
  <inkml:trace contextRef="#ctx0" brushRef="#br0" timeOffset="23673.0836">16852 7999 649,'0'0'116,"0"0"-84,0 0 30,0 0 19,0 0-6,0 0-35,-24-55-11,21 55-6,3 0-3,0 0-1,0 0-8,0 0-8,0 0-3,0 0 0,10 13 0,16 5 3,7 8 1,10 2 1,3 1-1,-2 3-2,0-4 0,-6-2-1,-4-2-1,-9-6 0,-5 0 0,-7-6 0,-7-3 0,-6 1 0,0 0-3,0 5-4,-19 7 7,-9 3 1,-3 3-1,-1 3 3,3-1-3,5-1 0,5 0-1,4-5 2,5-5-1,2-2 1,3-5-1,2-6 0,3 0 1,0-1 0,0-4-1,0 2-8,0-1-48,0-2-7,6 0-21,8 0-72,4-2-47,-1-15-149</inkml:trace>
  <inkml:trace contextRef="#ctx0" brushRef="#br0" timeOffset="25669.2829">17771 8007 520,'0'0'133,"0"0"-100,0 0 2,0 0 54,0 0-1,0 0-45,-8-33-26,2 33-6,-7 0-5,-7 14 2,-6 9 0,-6 13-1,2 5 2,8 2-1,10 0-2,9-4-3,3 1 1,8-3-2,17-3 1,11-7-3,6-7-6,4-10-26,-5-9-9,-3-1-14,-13-4-6,-10-17 24,-11-4 37,-4-4 0,-1-5 5,-17-3 7,-1 1 6,3-2 8,1 6 1,7 7 0,7 8-12,1 5 0,0 6-13,16 3-2,8 3 0,6 0-3,-2 0 5,-2 7-2,-4 13 0,-7 7 0,-2 0 0,-4 5 5,-3-1 1,0 0-4,1-1-1,0-4 1,-1-4-1,0-6-1,1-3 0,-1-5 4,-3-4-3,0 0-1,-2-4 1,1 0 2,1 0 3,5-5 13,1-13-1,5-7-16,2-1 2,0-6 0,3-1-2,-2-1 2,-1 3-1,-4 7 8,-2 6 7,-7 8 5,-2 6 7,-1 3 0,0 1-20,0 0-10,2 5-4,3 16 3,2 6 1,5 2 2,1 2-1,3-3 2,3-3-1,-3-3-2,-2-3-10,-5-2-59,-4-2-25,-3-3-114,-2-4-84</inkml:trace>
  <inkml:trace contextRef="#ctx0" brushRef="#br0" timeOffset="25977.3911">18434 7899 545,'0'0'178,"0"0"-112,0 0 13,0 0-1,0 0-18,0 0-21,0-69-31,0 70-8,0 24 0,8 14 1,1 20 14,1 12 6,-4 5 4,2-1-11,-2-8-8,2-10 5,0-6-6,0-8-5,-2-9 1,-2-8 2,0-9-3,-4-5 0,0-3-39,0-4-16,0-3-43,-11-2-116,0-2-90</inkml:trace>
  <inkml:trace contextRef="#ctx0" brushRef="#br0" timeOffset="26390.2388">18441 8225 736,'0'0'114,"0"0"-100,0 0-4,0 0 7,0 0-10,92-18-7,-35 18-61,-1 0-52,-2 0-17,-4 3 30,-12-2-5,-5-1-51,-10 0 151,-11 0 5,-8 0 143,-1 0 35,-3-1-16,0-5-16,0 3-55,0 3-29,0 0-33,0 2-24,0 17-5,0 10 11,0 14 16,0 8 7,0 3-11,0 2 1,0-1-10,0-4-3,0-6-3,0-7-4,0-8-1,0-8-1,0-6 1,-3-4-3,-3-6-2,0 0-33,0-4-32,-3-2-18,2 0-37,4-13-103,3-13-52</inkml:trace>
  <inkml:trace contextRef="#ctx0" brushRef="#br0" timeOffset="26968.3696">18914 8151 406,'0'0'80,"0"0"-67,85-10-13,-51 10 12,-4 13 31,-11 11 5,-8 5 13,-10 2 8,-1-1-4,0-2-9,-3-6-18,-4-2-7,1-7-17,2-2-12,2-5 0,2-5 5,0-1-6,0 0 0,0 0-1,0 0 11,9-14-10,6-4 2,2-6-3,0-1 7,2-3-6,-2 3 0,1 6 1,-5 7 10,1 9 4,-4 3-9,2 5-5,0 15-1,-1 9 1,2 1-1,-4-2 2,1-3-3,-1-7 1,-3-8 0,-1-4-1,-4-6 3,-1 0-1,2 0 5,-2 0 14,7-9 19,3-5-31,5-6-1,6 4-2,4 0-4,1 5-1,-2 5 1,-3 6 1,-2 0 1,-5 10-3,-5 8 0,-2 5-1,-4-1 1,-2-4-1,-1-4 0,2-7-23,-2-5-33,0-2-22,0-2-64,0-18-114,1-5-246</inkml:trace>
  <inkml:trace contextRef="#ctx0" brushRef="#br0" timeOffset="27221.1798">19640 7869 376,'0'0'139,"14"-86"-8,-11 60 2,1 7 19,-3 9-81,1 4-19,-2 6-9,1 0-21,3 28-20,0 16 0,4 19 35,-1 18-1,2 7-6,0-1-9,-2-4-9,0-11-1,-2-12-9,-3-9-1,-2-12 1,0-6-2,0-10-5,-12-4-59,-3-4-71,0-7-120,11-8-345</inkml:trace>
  <inkml:trace contextRef="#ctx0" brushRef="#br0" timeOffset="27419.6809">19930 8019 822,'0'0'127,"0"0"-110,0 0-10,0 0 6,97-61-3,-56 61 0,-3 0-10,-5 0-16,-10 0-33,-9 5-52,-9 4-64,-5-2-27,-23 2-147</inkml:trace>
  <inkml:trace contextRef="#ctx0" brushRef="#br0" timeOffset="28887.6801">11275 6954 486,'0'0'141,"0"0"-83,0 0-1,0 0 13,0 0 10,0 0-27,-14-56-14,14 52-17,0-2-6,0 3 3,0-2-6,0 3 2,0 0 6,0 1-6,0 1-5,0 0-8,0 0-1,0 0-2,0 0-1,0 13-4,0 17 4,0 13 2,0 14 4,0 10-3,2 9 4,7 12-1,-3 7 0,3 4 0,-3 0-3,0-5 1,0-8-1,-2-11 1,2-9-1,-3-10 0,-1-9 0,1-10-1,-2-5-1,1-9 1,-1-5 0,1-6 0,-1-6 0,-1-1 2,0-5-2,0 0 1,0 0-1,0 0 0,0-4-9,0-7-16,0-7-23,0-4-28,-6-1-85,-10 1-38,-5-5-35</inkml:trace>
  <inkml:trace contextRef="#ctx0" brushRef="#br0" timeOffset="29328.5621">11084 7768 445,'0'0'121,"0"0"-28,0 0-3,0 0 17,0 0-16,0 0-25,-24-40-31,24 40-12,0 0-13,6 10-3,12 13 25,4 5 0,2 7-3,0 4-6,2-2-7,0 1-1,1-4 2,0-3-12,-2-5 3,-2-6-7,-4-9 0,-4-3 0,-3-4 2,-5-4-1,-2 0 5,-1 0-5,5-11 11,2-9 4,1-10-13,4-4-1,-1-5-1,3-2-2,1-2 1,-2 2 3,0 7-4,-3 6-3,-3 5 3,-3 8 0,-3 5 3,-2 3-6,0 4 3,-3 3 0,0 0-4,0 0-15,0 0-41,0 4-47,-3 17-35,-18 8-88,-12-1-176</inkml:trace>
  <inkml:trace contextRef="#ctx0" brushRef="#br0" timeOffset="31829.2751">8133 9279 311,'0'0'49,"0"0"-22,0 0-26,0 0 1,0 0 3,0 0 16,5-18-2,-5 17-6,0-2-7,0 3 5,0 0 10,1 0 1,-1-2-6,0 2-6,0-1-3,0 0-1,0-1-2,0 1-4,0 1-7,0 0-23,0 0-38,-9 0-54,1 4-11</inkml:trace>
  <inkml:trace contextRef="#ctx0" brushRef="#br0" timeOffset="33074.2074">13723 9449 70,'0'0'68,"0"0"-49,0 0-13,0 0-1,0 0-1,0 0-4,0 0-10,0 5-57</inkml:trace>
  <inkml:trace contextRef="#ctx0" brushRef="#br0" timeOffset="34871.183">3175 8478 382,'0'0'72,"0"0"-15,0 0-17,0 0 12,0 0 15,0 0-7,-48-35 12,44 30-26,1 2-14,3 0 1,0 2-7,0 0-8,0-1-8,0-4-6,10-4 0,25-9 1,23-8-4,23-6 3,32-7-2,24-8 6,33-7-7,26-7 5,20-5-3,14 5-3,-6 5-1,-11 8 0,-17 6 2,-22 6-1,-23 6 0,-28 6-2,-27 6 2,-27 3 0,-23 7 0,-21 2 1,-10 3 0,-12 2 0,-3 1 1,0 1 3,0 0 3,0 0 0,0-2-3,0 1-1,0-1-2,0 2-2,0 0 0,0 0 0,0 0-1,0 0 0,0 0-1,0 0 1,0 0 0,0 0-14,0 0-11,0 0-20,0 9-54,0 8-35,0-2-71,-7-1-167</inkml:trace>
  <inkml:trace contextRef="#ctx0" brushRef="#br0" timeOffset="36282.0522">18160 9303 149,'0'0'265,"0"0"-227,0 0-9,0 0-5,0 0 26,0 0 55,-66-79-15,59 69-27,1 3-3,2 1-13,1 1-21,1 3-8,2 2 0,0 0-9,0 0-5,0 0-3,30 0-1,34 0 5,36 0-2,36 5-1,14 0 1,10 1 1,0-1-3,-9 0 1,-5-1-1,-9-2-1,-13 2-2,-9 0 1,-14 0-3,-16 1 7,-12-3-3,-14 0 1,-12 1-1,-11-3 0,-9 0 1,-9 0-1,-5 0 2,-8 1-2,-4-1 0,1 0 4,-2 0-3,0 0 1,0 0-2,0 0-2,0 2 1,0 5-24,-23 4-93,-18-1-58,-21-4-290</inkml:trace>
  <inkml:trace contextRef="#ctx0" brushRef="#br0" timeOffset="54750.5967">7489 10486 469,'0'0'67,"0"0"52,0 0-35,0 0-51,0 0 9,0 0 30,0 0-23,0-35-25,0 35-14,0 0-6,0 0 2,0 0 5,0 0-3,0 0 2,0 0-10,0 5 0,0 17 0,0 15 7,-2 19 7,-4 18 7,-2 15-2,2 9 3,-2 7-1,3 1-8,4-2-1,1-4 4,0 0-2,0-3-12,3-8 5,10-4-6,-1-10 3,4-8-3,-4-4 4,-1-5-4,-4-4-1,1-5 2,-4-7-2,-2-4 0,-2-12 2,0-6-2,0-9 0,0-5 1,0-3 0,0-2 1,1-1-1,-1 0 4,2 0-1,-2 0-1,0 0 1,0-4-4,0-17-13,0-13-43,0-5-23,0-16-26,2-8-137,3-12-100</inkml:trace>
  <inkml:trace contextRef="#ctx0" brushRef="#br0" timeOffset="56040.5281">7566 10446 105,'0'0'82,"0"0"-11,0 0 4,0 0-13,0 0 1,0 0-29,-22-21 9,22 21 19,0 0 4,0-1-25,0 1-13,0 0-11,0-3-16,0 1 9,9-4 8,16 0-7,11 0-5,13-5-1,12 1 3,8-2-2,11-3 2,14-1-2,9 0-1,10-1-1,8 3-2,0 2 1,0 2-2,-3 2 0,-1 2 0,-3 2 1,-6 1-1,-5 2-1,-11 1 0,-1-2 0,-3 1 3,0 1-3,-1-1-1,-2-1-1,-5 0 2,-5 0 0,-2-2 3,-9 3-3,-4-2-3,-11 1 3,-3 1 3,-10 0-2,-5 1-1,-4-2-1,-7 2 1,-2-1-1,-5 1-1,-1 0 4,-5 0-4,-2 0 2,1 0-2,-3 0 2,-1 0 0,-2 0 1,1 0 0,-1 0 3,0 4-1,0 3 6,0 5 2,3 1-5,-3 4 9,1 2-9,2 0 0,-1 2 6,-1 2-4,-1 2 2,0 3-1,2 3-2,1 5-2,-1 5 3,3 4 6,-2 5-2,0 3 0,3 3-4,-3-1-2,0 1 2,2 1-1,-4-2 4,2 2-2,2-2-1,-1-2-1,3-3 3,1-1 8,-2-2-9,0-4 0,0 3-4,-2-1 2,-1 3-2,-1-2 0,-2 1 1,0-1-1,0 0 1,0-1-3,-3 2 3,-3-3-4,3-2 3,0-5-2,2-3-2,1-4 0,0-6 2,0-4-3,0-1 2,0-5 0,0 1-1,0-4-1,0-3 1,0-4-1,0-1 0,0-1 0,0-2 1,0 0-1,0 0 3,0 0-1,0 0 2,0 0-4,0 0-1,-7 0-24,-7-9-49,-9-3-30,-8-1-76,-14-2-61,-11 1-184</inkml:trace>
  <inkml:trace contextRef="#ctx0" brushRef="#br0" timeOffset="57420.4849">7608 12089 76,'0'0'233,"0"0"-177,0 0-39,0 0-4,0 0 16,0 0 28,-6 0-7,6 0-11,0 0 0,0 0-6,0 0 6,0 0-8,0 0-10,0 0-10,0 0-2,0 0-2,0 0 8,0 0-1,0 0-1,0 0-2,0 0-3,0 0 1,0 0-3,0 0 1,0 0-6,0 0 1,0 0-1,0 0-1,0 0 3,4 0-3,7 0 0,2 0 0,1 0 2,2 0-2,-1-2 0,0 2-1,-3-1 2,-2 1-2,1-2 3,-3 2-3,2-1 2,1 0-1,0 0 2,5 1 2,1 0-1,5 0-2,5 0 2,4 0 0,8 0-1,9-3-1,4 1 0,8-2 0,8-2-1,1 1 1,3-1-1,1 3 3,1-2-2,-5 3-1,1 1 1,-7 1 1,-3 0-4,-1 0 4,1 0-2,3 0 4,1 0-6,0 0 2,-3 0 0,-1 0 0,-2-3-2,-3 3 2,-1-2 1,-5 2-1,0-2 1,-1 2-1,-3 0 0,2 0-1,0 0 1,0 0 0,1 0 3,1 2-1,2 3-2,1-3 1,-1 1-1,-3 0 1,-4-2 0,0 4 0,-1-2 3,-1 0-4,0-1-2,-1-2 2,0 2 2,-4-2-2,-4 0-2,0 0 2,-3 0 4,-1 0-1,1 0-3,-3 0 2,0 0-2,-5 0 3,-2 0-2,-1 0 0,-4 0-1,1 0 2,-4 0-1,-1 0 0,-5 0 3,-2 0 0,-1 0 5,0 0 3,-1 0 4,-2 0-5,0 0 8,0 0-1,0 0-4,0 0-5,0 0-4,0 0-5,-11 0-12,-14 0-61,-16 13-84,-11 0-90</inkml:trace>
  <inkml:trace contextRef="#ctx0" brushRef="#br0" timeOffset="58567.7631">7530 13908 300,'0'0'88,"0"0"-44,0 0 3,0 0-2,0-76 26,0 60 31,0 6-30,0 1-14,0 3-7,0 0-18,0 0-6,0 0-6,0 2 0,0 0-6,0-2-6,0 2-3,0 1-4,0-1 0,0 2 1,3-3-3,-1 3 1,-1-3-1,-1 1 1,0 1 1,2 2 2,-2 1-2,0 0 3,0 0 1,0 0-6,0 0-1,3 7-1,2 19 2,0 14 4,2 9 5,1 11 0,-2 3 0,3 6 7,1 9-8,-3 8 1,-3 10-1,-4 6-3,0 6 3,0 4 1,-15 5-7,0 0 1,1-5 0,1-3-1,3-9 3,-1-11-2,5-7 0,3-8-2,3-16 3,0-11-1,0-12-1,0-9 1,2-9 1,2-4-3,-1-4 5,0-6-6,-3 0 1,3-3 0,-3 0 0,0 0 0,0 0-1,0 0-3,0 0-15,0 0-13,0-18-35,-6-16-64,0-18-225</inkml:trace>
  <inkml:trace contextRef="#ctx0" brushRef="#br0" timeOffset="59857.5095">7600 13736 401,'0'0'82,"0"0"-43,0 0-26,0 0 6,0 0 27,0 0 31,-20-20-27,20 20-29,0-2-13,11-1-8,10 1 13,11-3 9,9 1-10,7-2-4,12 1-5,10-2 2,15-2 1,14 1-5,9 0 1,7 2 0,0 2-2,0 0 1,-2 2-1,-5 1 0,-2 1-2,-3 0-3,-3-1 2,1-4-2,-6-1-7,-4 0 1,-1 0 10,-8 1-2,-7 4 6,-7-1-2,-5 2-1,-6 0 0,-6-3 1,-1 3-1,-5 0 0,-5 0 0,-1 0 1,-2 0 0,2 0-1,-2 0 2,1 0 0,-4 0-4,-1 0 2,-6 0 0,-7 0 0,-3 0 2,-4 0-1,-4 0 1,-1 0 4,-2 0-4,1 0 6,2 0-3,-1 0-3,1 0 10,1 0-12,-3 3 1,0 0 2,-3 0 2,0-3 5,-2 2 1,1 4 4,0 2-4,-2 6 7,2 7 3,-1 7-5,-1 6-6,1 7 1,1 5-2,-2 1-1,1 4 1,-1 1 1,0 0-2,-1 1 3,0-3-6,2 0-3,0 0 1,-2 0 2,0-1 0,0 1 0,0-4-3,0-1 0,0 1 6,0-2-2,0 4 4,0-2 1,0-2 1,0-1-10,0-1-1,-2 5 2,0 4 1,2 0-3,-2-1 0,-1-2 4,-2-1-5,1 3 0,-1 2-1,1 0 5,-3 1-6,2-4 4,4-5 2,-3-2-4,3-4 1,-2-3-4,1-3 6,2-4-6,0-3 6,0-4-3,0-4 1,-1-6-1,1-3 1,0-6-1,0 0 0,0-2-7,-2 0 2,0 0-11,0 0-6,-7-6-16,-3-10-66,-9-2-94,-7-1-93</inkml:trace>
  <inkml:trace contextRef="#ctx0" brushRef="#br0" timeOffset="60998.162">7833 15749 176,'0'0'46,"0"0"-16,0 0-13,0 0-4,0 0 20,-84-1 4,71-1 17,1-1-10,0 1 5,-1 0-3,1-1-3,-3 2-7,4-3 6,4 2 3,-2 0 0,8 2 8,-1-2-16,2 2-10,0 0-3,0 0-19,0-2-5,8-3 4,19-1 0,11-1 1,7 0-2,7 0-2,5 2-1,7-1 0,8-1 0,2 2 0,7-3 3,1 2-3,0-2 2,5-1 0,2 1 1,-3 2-3,-2-2 6,-5 4-4,-1 1-1,-2 1-2,-2 2 2,-7-1-2,-4 1 2,-6-1-2,2-2 2,1 0-2,-1 1 0,-1-1 1,-5 3 0,-4-2 0,-5 2-4,-2 0 1,-4 0 0,0 0-2,-5 0 5,1 0 0,-3 0 0,-3 0 0,-1 0 0,-3 0-3,-1 0 3,-5 0 1,4 0-1,-4 0 1,1 2 0,-2 1-1,0-1 1,1-1-1,0 1 2,0-1-1,-1-1-1,0 0 2,3 0 1,-5 2 4,-2-2-3,2 0 0,-4 0 1,0 0-2,0 0 3,-2 0 4,0 0 0,-2-2-2,1-1 7,0 1-5,2 1-2,-1-2-6,-2 3 0,-2-2 1,-1 1-3,0 1 0,1 0 0,-1-2-2,1 2-10,-2-1-18,-3 1-46,0 0-76,0 0-59,-22 0-214</inkml:trace>
  <inkml:trace contextRef="#ctx0" brushRef="#br0" timeOffset="62623.1366">5267 11233 466,'0'0'53,"0"0"-43,0 0-5,0 0 1,0 0 6,0 0 39,-3 0-1,3-2-9,0-1-11,0 0-7,0 0-6,3-1 7,10-3-11,2-1-9,6 1-4,9 0 5,3-2-1,7 1-1,8 0 2,7-2-3,6 0 0,5 0 1,-1 4 1,4-1-3,3 3 0,2-1 0,1 2-1,-2 1 1,-3 2 0,-9 0-1,-7 0-2,-3 0-6,-2-2 5,-4 0 2,1 2-1,-4-2 2,-2 1-1,0-1 0,-2-1 1,-1 2 0,-1-2 1,-2 2-1,1 0 0,-4-1 0,3 2 1,-3-2-1,-4 1 0,3-1-2,-1 2 2,2-1 4,0 1-3,5 0-1,-2 0 0,3 0 0,-1 0 0,-1 0 0,-4 0 1,-6 0-1,-7 0-1,-1 0 1,-8 0 0,-1 0 0,-2 0 0,2 0 0,0 0 0,2 0 3,2 0-1,1 1-1,4 1 1,2-1-2,-1 1 1,1 0-1,-2-1 0,-1-1 1,-4 1 0,0 1 0,-3-2 0,-1 0 3,-5 0 5,1 0 3,-4 0 14,0 0 12,0 0 7,0 0 1,0 0-12,0-6-21,-3 0-8,-3 0-1,0 2-2,3 1-2,-2-1-2,-1 4-21,-1-2-46,-2 2-54,-3 0-86,-3 0-97</inkml:trace>
  <inkml:trace contextRef="#ctx0" brushRef="#br0" timeOffset="63074.5473">7196 10878 514,'0'0'108,"0"0"-55,0 0-4,0 0 33,0 0 10,0 0-39,-24-16-33,24 16-11,2 0-5,14 0 5,7 0 12,3 2-13,4 8 1,0 3-7,2 3 3,-3 5-3,-4-2-1,-2 0 0,-8-2-1,-2 1 0,-4-3 1,-3 1-1,-3 0 0,-3 2 0,0 0 0,0-1 1,-6 0 1,-3 0-1,-4-4 6,2 2-6,1-2 3,-2-3 6,1 2-5,0 0 1,0 0-6,1 2 2,-2 0-2,1 0 0,1 4-35,-5 2-35,1 1-119,-5-5-103</inkml:trace>
  <inkml:trace contextRef="#ctx0" brushRef="#br0" timeOffset="65721.1701">5377 11260 218,'0'0'115,"0"0"-74,0 0-20,0 0 13,0 0 6,0 0-4,0 0-6,0 0-10,0 0 13,0 0 9,0 0 6,0 0-16,0 0-2,0 0-17,0 0-1,0 0-6,0 0-2,0 0-2,0 0-1,0 0 1,0 0-1,0 8 1,0 2 6,0 2-2,0 2 1,3 3 5,0 3 1,2 1-2,-4 1-1,4 4-4,-4 1 0,4 5 1,-1 0 3,-1 6 0,0-2-6,-3 1 0,0 1-2,0 1 4,0 0-1,0 1 3,-3 4 1,0 0-5,-1 0 1,2-4-2,2 0-1,0-5-2,0-1 7,0-1-6,0-1 2,6-1-1,-3-1 1,2-1-2,-2 0 0,0 0-1,-3 4 0,0 4 2,0 3-2,0 4 1,-6 2 0,-6 6 0,7-2-1,1 2 2,-1-4-2,2-5 1,0-5-1,0-1 0,2-3 0,-2 2 1,1-1 1,0 4-4,2 1 3,0 3-1,0 5 1,-2 1-1,0 3-1,1 1 1,-2-3 0,3-3 0,0-6 1,0-4-1,0-4 0,0-2 0,3 1 3,-2-2 1,-1-1-3,0 2 5,0 0-6,0 1 2,0 4 4,0 4-4,-4 6-1,-2-1 2,6 0 1,-2-7-4,2-4 0,0-3 0,0-4 3,0-1 2,0-2-5,0 1 6,0-1-4,-1 2 0,1 5-2,-3 2 0,0 3 0,0-4 1,0-1 0,-1-3-1,2-5 3,2 0-3,0-5 1,0-3 2,0 0-2,0 1 0,0 1 0,0 2-1,0 1 1,0 4 1,3 2 0,0 1-1,0-1 0,-2-2-1,-1 1 0,0-2 3,0 3-1,0 3 0,0-2 0,0 0 2,0 0-1,-1-4 6,-2 0-6,3-5 0,0-2-2,0-3 0,0 0 0,0-1-1,0 5 1,0 3 3,0 0 1,0 0-4,0-2 3,0-4-2,0-3-2,0-5 1,0-5 1,0-1-2,0 0 0,0 0 2,0 0 4,0 0-3,0 0-1,0 0 1,0 0-1,0 0-2,0 0-2,4-7-1,-1 1 3,2 0-1,1-3 1,0 1-1,4 1 1,-2 0 0,-1 3 0,-1 1-5,-1 3 5,2 0-1,1 0 1,2 0-1,6 0-2,7 0 3,4 0 0,7 0 0,3-7-5,5-3-5,4 0 3,-1-2-1,-1 0 1,-1 1-3,-3-1 0,-3 4-1,0-2 4,-2 4-3,1 0-7,-2 1 5,3-1 6,2 2 2,1-2-3,1 2 3,-1 0 1,3-2 1,-1 2 2,9-3 0,-5 0 0,2 2 2,-3 0 0,-4 3-2,-4 0-4,-1 1 4,0-1 3,0 1-3,-2-2-1,5 0 1,-2-2 0,1 3-3,1-2 3,-1-1 0,-4 2 0,1 1 4,-2 2-4,-6-2-3,4 2 2,-6-2 2,-2 0 3,-1 0-3,-1 2-1,-2-1 1,1 0 0,0-1 0,2 2 0,0-1 0,0-1-1,2 1 3,-1 1-6,0 0 7,0 0-3,-5 0-1,-2 0-1,2 0 1,-3 0 0,1 0 0,1 0 0,0 1 0,0-1 1,1 0 0,-3 0-1,1 0 0,-1 0 0,1 0 1,0 0 2,3 0 3,0 0 4,-2 0 2,-1 0-8,-7 0-3,-3 0-1,0 0 3,-4-1 7,-2 0 7,0-1 15,0 1 1,0-2-14,-5 0-11,-3 0-6,1 3-1,0-3-1,-2 3-4,0 0-38,-2 0-16,-4 0-41,2 0-119,-5 0-61</inkml:trace>
  <inkml:trace contextRef="#ctx0" brushRef="#br0" timeOffset="66126.8083">7451 14622 365,'0'0'346,"0"0"-243,0 0-45,0 0-1,0 0 5,0 0-25,-15-10-22,15 10-11,0 0 8,15 9 20,1 0-1,1 1-13,-1 2-5,-2 1-8,-1 2-2,-4 0-1,-3 1-1,-3 3 1,-2 1-2,-1 1 1,0 1-1,0-3 2,0-2-2,0-2 0,0-1 0,-7 0 0,-5 1 5,-4 0-3,-2-2 0,3 1 5,0-4-4,5 2-1,1-2-1,-2 0-1,4 3-16,-1 0-62,-2-1-51,-5-6-256</inkml:trace>
  <inkml:trace contextRef="#ctx0" brushRef="#br0" timeOffset="67693.1504">3096 13064 374,'0'0'122,"0"0"-60,0 0-37,0 0 8,0 0 4,0 0 7,-12-17-15,12 17-14,0 0-14,6 0 1,11 0 0,3 0 8,0 0-1,10 0 1,1 0-7,4 0 0,6 0 2,1 0-2,10 0 1,2 0 0,3 0 0,4 0-3,0 0 0,-1 3 0,-1-3-1,1 2 0,3-2 0,-2 0 0,-3 0 0,-1 0 1,-7 0-1,-3 0 0,-1 0-2,-3 0 2,2 0 0,3 0 0,-3 0 0,1 0 0,-6 0 0,0 0 2,-1 0 1,-5 0-3,-1 0 0,-3 0 0,-2 0 0,-4 0 1,0 0-1,0 0 0,-2 0 0,-1 0 1,1 0-1,1 0 0,-1 0 0,-1 0 1,2 0-1,-1 0 0,-1 0 3,1 0-3,1 0 0,2 0-2,0 0 4,0 0-2,0 0 0,-3 0-1,3 0 1,-1 0-1,-1 1 1,-1 1 0,3 0-1,-4 0 1,0 1 0,-2-1 0,1-1 0,-4 0-1,-1-1 1,-1 2 0,-5-1 0,-2-1 0,0 2 0,-2-2 1,-2 1-1,0-1 0,4 1 0,1 3 0,-1-3 3,1 0-1,1 1-1,-2 0 1,1-2-2,-1 2 0,-2-1 0,1 2 0,-5-3 0,2 0 0,-3 0 2,0 0 5,0 0 15,0 0 0,-4 1-17,-11 4-5,-6 0-53,0 3-33,0-4-118,3-2-127</inkml:trace>
  <inkml:trace contextRef="#ctx0" brushRef="#br0" timeOffset="68151.6915">5176 12903 511,'0'0'137,"0"0"-36,0 0-59,0 0 12,0 0 13,0 0-25,-24-16-23,24 16-13,2 6 1,11 4 12,0 3 3,4 4-7,-1 0-4,2 2-5,1-1-4,1 1 1,-2-1 0,-3-1-2,-2 0 0,-4 0-1,-4 3 1,-5 1-1,0 3 1,0 0 1,-5 1 1,-7 0-1,-4-5 1,-1 0 0,-2-3 3,-2-1 9,0-2 5,5-4-9,2-2 0,1 0-10,5-2 2,-1-2-3,2 2 0,0 1-14,1 1-50,1 0-22,-1-4-121,0-4-140</inkml:trace>
  <inkml:trace contextRef="#ctx0" brushRef="#br0" timeOffset="68937.0543">2795 12434 825,'0'0'158,"0"0"-137,0 0-21,0 0 0,0 0 24,0 0 20,31 53-14,-13-37-25,-2 3 0,-2-5-3,-5-2-2,-3 0-3,-3-1-52,-3 2-39,0-4-123,0-8-143</inkml:trace>
  <inkml:trace contextRef="#ctx0" brushRef="#br0" timeOffset="69120.4325">2671 12222 863,'0'0'84,"0"0"-59,0 0-17,0 0-7,0 0-1,0 0-53,4-26-180,28 27-49</inkml:trace>
  <inkml:trace contextRef="#ctx0" brushRef="#br0" timeOffset="69733.197">2959 12472 437,'0'0'78,"0"0"-20,0 0-13,0 0-13,0 0 24,0 0-13,45 55-21,-41-55-7,-4 0 27,3 0 22,-3 0-14,2-11-12,1-8-24,0-4-7,1-5-4,2-2 6,1 5 10,1 0-4,-2 12 12,-1 4 3,3 5 2,0 4-20,2 0-9,8 0-2,0 3 0,2 11-1,2 4 0,-4 0-5,-2 0-34,-4-3-14,1-2 11,-5-5-16,-2-3 5,-3-3 1,0-2 10,-1 0 29,5-8 13,-1-13 10,-2-7-3,-1-1 10,0 2 21,0 2-6,0 6 21,0 5-8,0 3 2,-3 4-13,3 4 2,-3 3-11,6 0-7,8 3-11,3 19-3,3 13 13,2 15 10,-5 9-7,2 5-1,-3 2 2,-2 0-10,1-4-5,-3-8-1,-2-6-3,-1-10-1,-1-6 0,-5-9-1,-2-3-11,-1-4-44,0-3-48,0-6-47,0-7-123,0-4-229</inkml:trace>
  <inkml:trace contextRef="#ctx0" brushRef="#br0" timeOffset="70486.377">3341 12259 689,'0'0'131,"0"0"-101,0 0-29,45-78-1,-8 66 12,3 9 23,-1 3-16,-6 5-19,-9 11 2,-5 6 0,-9 0 1,-9 3 1,-1-3-1,-4-1 15,-10-4 1,0-3-6,5-5-1,5-4-8,4-3 1,0-2-5,0 0-8,0 0-18,10-7-1,10-13 13,-1-6-15,-4-1 15,3 0 10,-6 2 5,1 0-1,-4 7 3,-3 4 11,-3 7 25,-1 4 6,-2 1 0,1 2-28,8 0-11,2 0-4,12 2-2,1 9 0,0-1 0,0 0 0,-3-1-13,-5-2 2,-4-1-5,-4-2 0,-5-2 5,-3-2 6,0 0 5,0 0 1,0-7 2,0-8-3,0-4-1,0-7 1,0-3-6,0-3-2,3 1 5,6 5 3,1 1 2,-1 5 3,2 3 5,-3 3 23,-3 6 2,-2 2-1,-3 4 8,0 2-16,1 0-15,5 12-10,3 19 5,0 11 21,3 8 0,-3 2-5,1 0-8,1-4-10,2-5 2,-4-6-3,-1-7-3,-4-6 0,0-8 1,0-3-1,-4-3 0,0-3-18,0 0-42,0-1-50,0-3-17,0-3-133,0-1-223</inkml:trace>
  <inkml:trace contextRef="#ctx0" brushRef="#br0" timeOffset="70784.155">4115 12166 685,'0'0'224,"0"0"-163,0 0-22,0 0 10,0 0 11,0 0-21,29-88-34,9 68-2,3-3-1,3 2 1,-2 1-1,-3 2-2,-6 1 3,-8 4-1,-6 2 7,-8 4 4,-2 1 3,-3 2 0,-5 1-1,-1 2-5,0 1-6,0-2-4,0 1-1,0 1-2,-8 0-37,-12 11-55,-8 10-67,-1-2-221</inkml:trace>
  <inkml:trace contextRef="#ctx0" brushRef="#br0" timeOffset="73328.8741">8273 11007 515,'0'0'141,"0"0"-78,0 0-28,0 0-6,0 0 51,0 0-23,0 0-20,0-68-24,0 66 0,0 2-1,0 0 1,-13 0-8,-7 0-4,-4 9 0,-1 7-1,4 4 2,8 1-2,8 4-1,5 3 1,0-2 0,20-1-1,8-1 0,5-4-7,1 1-9,-4-4-5,-9 0-7,-6-5-6,-9-1 12,-6-1 9,0-3 14,-19-2 9,-4-1 23,-1-3-10,5-1 1,7 0-2,7 0-9,5 0 0,0-3-12,0-10-5,20-4-27,7-3 8,1 3 13,2 0-1,-5 2 7,-5 5 5,-4 3 0,-5 2 0,-1 5 0,-1 0 0,3 0 0,6 0 3,5 2-2,4 3-1,0-1-4,0-1-12,-5-3-10,-2 0 6,-8 0 16,-5 0 4,-1-9 4,-3-6 4,0 0 17,0-2 4,-1 0-5,-1 2 17,1 7-18,-2 4 16,0 2-3,1 2-3,1 10-33,-1 18 3,1 12 12,-1 6 19,2-3-18,-1-4-11,5-5-2,-3-4-1,1-7-2,-1-7-1,-2-3-36,1-4-49,0-3-15,2-6-87,3 0-65,3-10-31</inkml:trace>
  <inkml:trace contextRef="#ctx0" brushRef="#br0" timeOffset="73868.4604">8809 11014 396,'0'0'116,"0"0"-31,0 0-4,0 0 1,0 0 14,0 0-42,1-56-37,-1 56-17,0 7 1,-1 7 0,-2 2 2,3 0-2,0 1 1,0-1-1,9 4 1,4 1-2,-2 1-1,-2-3 1,-2 1-10,-7-6-11,0-2 3,0-4 14,-3-4 4,-4-1 2,-1-3 3,4 0 3,1 0 1,1-7-6,2-5-3,0-5-9,11-2-22,8-4 5,2-2 6,6-5-19,-2 0 8,2-5-8,-3 3 25,-6 1 13,-3 4 1,-8 4 9,-5 6 14,-2 7 20,0 0 16,-3 3 3,-3 3-27,-2 2-10,2 2-12,3 0-4,0 0-6,3 0 0,0 0-1,0 0 0,0 0-2,0 0 1,0 0-1,0 0 0,0 0-1,0 0 1,0 0-3,0 0-25,0 2-96,0 10-35,0-3-212</inkml:trace>
  <inkml:trace contextRef="#ctx0" brushRef="#br0" timeOffset="74562.842">9653 10665 594,'0'0'150,"0"0"-64,0 0-47,0 0 29,0 0-12,0 0-23,-9-14-26,9 34-5,0 12 7,9 11 15,-1 5-3,-1 5-5,-1-1-6,0-5 2,3-6-8,-5-6-3,0-9 3,0-6 2,-2-8-5,-2-5 1,1-5 0,-1-1 2,0-1-4,0 0 1,0 0-1,0 0-38,0 1-28,-3 5-60,-12 0-214</inkml:trace>
  <inkml:trace contextRef="#ctx0" brushRef="#br0" timeOffset="75913.3285">8284 14355 470,'0'0'90,"0"0"-19,0 0-7,0 0 2,0 0 18,4-75-16,-4 66-28,-6 0-12,-3 3-12,-4 3 5,5 2-5,-1 1-3,-1 4-9,6 22-4,4 13-1,0 12 1,16 7 0,9 3 0,-1 1-11,-3 0-33,-3-3-21,-12-6-18,-6-12-8,0-12 46,-19-8 45,-3-12 0,-1-9 46,-1 0-12,2 0-12,8-12-1,5-2 0,9-4-4,0-1-7,3-2-10,20-1-5,5-2 2,5-1-1,4 1-6,0 2 1,-3 0 4,-2 1-5,-5 4 7,-8 3-5,-6 5 8,-8 7 3,-5 1 0,0 1 26,0 0 0,0 3-15,-5 15-1,-2 7-7,5 3-4,2-3 3,0-3-3,6-3-2,10-8-4,0-3-14,0-8-8,0 0-26,-2 0 33,-1-12 4,-2-7 15,-2-1 5,3-2-4,-2 1 6,2-1 4,2 4 1,-2 1 7,-2 5-3,-4 4-3,-3 4-6,-3 4 5,0 0 1,0 0 3,0 6-4,0 17-8,1 15 23,1 14-3,1 6-8,0 1-10,2 2 0,2-3-4,0-6 1,-2-11-1,2-9-2,-2-11 0,-4-9 1,-1-8-1,0 0 1,0-4-1,0 0 0,0 0-11,0 0-19,3-10-26,0-14-134,5-11-98</inkml:trace>
  <inkml:trace contextRef="#ctx0" brushRef="#br0" timeOffset="76322.4229">8830 14477 516,'0'0'129,"0"0"-112,0 0 0,0 0 30,0 0-4,0 0-16,0 0-11,-38 85-7,49-66-6,-1-1-3,4 1-8,-1 2-19,-1-2-7,-2-2-9,-5-1 25,1 2 10,-6 0 8,0-4 1,0-1 4,0-6 0,0-2 8,0-3 19,-2-2 7,2 2-11,-4-2-11,4 0 4,-3 0-6,-2 0-15,1 0-3,1 0-40,0 0-56,3 0-103</inkml:trace>
  <inkml:trace contextRef="#ctx0" brushRef="#br0" timeOffset="76919.2891">9422 14421 789,'0'0'123,"0"0"-98,0 0-9,0 0 0,0 0 0,90-69 4,-55 69-13,-6 0-1,-7 13-6,-13 9 2,-6 7 3,-3 2 1,-5 5 2,-15 3 8,-1-2-1,1-3 2,5-6-4,7-10-12,5-7 1,3-3-1,0-5-1,6-2-1,14-1 0,7 0-4,4-4-7,7-11-4,1-2 7,4-1 6,-6-1 2,-1 3 0,-6 2 1,-5 3 7,-7 3 0,-6 2-3,-6 4 2,-4 2-5,-2 0-1,0 0-2,0 0-10,0 0-22,-2 9-42,-9 5-70,0-1-109</inkml:trace>
  <inkml:trace contextRef="#ctx0" brushRef="#br0" timeOffset="79350.004">10441 11214 204,'0'0'71,"0"0"1,0 0-6,0 0-1,0 0 6,0 0 4,0 0-12,-27-14-10,27 12-4,0 1-9,0 1 2,0-1-14,0-2-6,0-1-10,6-3-7,20-3-1,12 2-1,18-6 2,15 1-4,17-5-1,12 2-1,9 0 1,7 2 0,-1 1-19,1 1-4,-6 4-4,-6 0 14,-14 2 0,-15-1 4,-16 0 0,-13 2 7,-10-1 2,-6 0 7,-5 0-4,-3 1-1,2-1 1,0 0 0,0 2-2,3 0 1,0-1-1,-5 4 1,-4 0-1,-6 1 0,-5 0 6,-5 0-5,-2 0-2,0-1 11,0 1 9,0 0-9,0 0-4,0 0-7,0 0 0,1 0-1,2 0 1,0 9 1,0 2-1,3 6 2,2 2 1,-1 6 3,4 3 11,-1 7-13,1 2-1,-1 8 6,0 4 0,-1 9 0,-1 4 4,2 5-3,-1 2-5,-1-3 0,3 1-1,-2-2 2,1-2-4,-3 3-2,0 0 3,-4-3 2,0-3 1,-1-5-4,-2-9 0,6-5-2,-2-8 0,2-7 2,0-8 0,-1-4-2,-2-6 2,-3-2-1,3-3-1,-3-3 2,0 0 0,0 0 0,0 0-1,0 0 2,0 0 1,0 0-1,0 0 0,0 0-3,0 0-1,0 0-19,-3-7-38,-9 1-75,-3 0-119,0 2-237</inkml:trace>
  <inkml:trace contextRef="#ctx0" brushRef="#br0" timeOffset="80107.6929">12276 12305 248,'0'0'136,"0"0"-98,0 0-19,0 0 3,0 0 16,0 0-3,0-16-19,0 10-15,-3 1 9,-6-2 2,-3 0 10,-3 1-15,-4 1 0,-5 5 2,-6 0-1,-4 0 31,-8 12-4,-1 8 5,-7 10-3,-3 8-11,2 10 22,3 9-2,8 10-17,16 8-5,11 3-12,13 0 1,0-5 0,21-5 1,13-4-5,8-6-4,12-8-1,4-9 1,9-8-1,3-11-3,7-8-2,5-9-15,1-5 6,-1 0 1,-5-19-4,-5-5 0,-10-3 3,-12-6-4,-13-8 3,-14-8 1,-10-9-13,-7-10 2,-6-6 21,0-3 0,-3 4 0,-15 12 5,-5 9 8,-10 9 14,1 6-8,-5 4-3,-1 3 3,1 2-6,-2 5-2,-1 5-6,1 8-5,0 4-4,3 6-7,2 0-24,5 16-41,4 15-60,3 7-123</inkml:trace>
  <inkml:trace contextRef="#ctx0" brushRef="#br0" timeOffset="81908.8936">10404 14732 324,'0'0'118,"0"0"-29,0 0-69,0 0 18,0 0 24,0 0-7,-24 0-25,24 0-14,0 0-11,11 0 11,6 0 4,7 0-4,7 0-5,10-5-3,11-4-7,12-1 5,11-1 3,8 1-3,7 0 1,-1 1-1,-1 2-4,-3 4-2,-1-3 1,1 4-6,3-2 5,3-1-8,-2 0-3,-1 1 8,-5-2-10,0 1 6,-7 0-6,-1 1 3,-11 3 10,-9 1 0,-10 0 1,-11 0-1,-8 0-5,-7 1 5,-6 3 0,-4-2 0,-3 1 0,-3-2 1,-3-1 0,2 0 1,-2 0 0,0 0 3,3 0 6,0 0 5,1-1 11,1-8-15,3-1-7,-2-1 11,0 5 0,-1-2-9,-2-3 7,-1 2-4,-2-5 2,3 1-2,-2-3-1,1-2-5,5-1 2,-4-1-5,0-3 9,0-3-4,-2-3 1,1-3-5,-2-3-1,1 0 1,-1-1-2,2 0-2,1 0 2,0 0 1,1 1 1,1 1-1,-2-3-1,-2 1 0,1 3-2,-1-2-1,-1 1 2,0-1 0,0 1 2,0 3-1,0 0 0,0 4-1,0 2 1,0 1 0,0 1 0,2 3 0,-1-1-1,2 1 2,-1 4-1,-2-1 1,0 1-1,0 3 1,0 4-1,0-2 0,0 4 1,0 0-1,0 1 1,0 0-1,0 0 0,0 2 1,0 0 0,0 0 1,0 4 0,0-3-1,0 3 1,0-1 2,0 1-2,0-2 3,0 2-4,0 0 2,0 0-1,0 0-1,0 0 0,0 0 4,0-2-2,0-2-3,0-1 0,0-1 1,0-3-1,3-2 0,0-2 0,0 0 0,1 1 0,0 1 1,-2 1-1,-1 0 2,-1 3 3,0 1 3,0 0 1,0 1-6,0-1 4,0 3-3,0-1 1,0 3-3,0 1 4,0 0-6,0 0 0,0 0-1,0 0-3,0 0 0,0 0-2,0 0-20,0 0-18,0 11-42,0-4-128,-4-6-96</inkml:trace>
  <inkml:trace contextRef="#ctx0" brushRef="#br0" timeOffset="82506.9587">12169 12824 391,'0'0'123,"0"0"-21,0 0-12,0 0-15,0 0 21,0 0-26,-14-31-43,14 29-7,0 2-12,3 0-3,19 0 6,11 0 0,9-1-1,9-2-2,1-1-7,2-1 1,-5-1-2,-10-1 0,-9 1-2,-11 2-8,-12 1 2,-7 0-5,0-1 0,0 0-29,-20-1-64,-6 5-24,-2 0-44,-3 0-65</inkml:trace>
  <inkml:trace contextRef="#ctx0" brushRef="#br0" timeOffset="82844.2507">12334 12611 532,'0'0'185,"0"0"-124,0 0-9,0 0 21,0 0 1,0 0-35,-30-39-30,30 51-9,0 15 0,0 8 13,0 6 3,5 3 1,1-3-10,0-1 0,0-3 2,0-4-3,-3-5-3,0-4-1,-2-5 0,1-6 0,-2-4 0,1-5-2,-1 0 0,0-4-11,0 0-21,0 3-20,0-2-70,0-1-136,0 0-173</inkml:trace>
  <inkml:trace contextRef="#ctx0" brushRef="#br0" timeOffset="84833.3275">12807 12797 384,'0'0'110,"0"0"-65,0 0-30,0 0 4,0 0 38,0 0 30,0 0-21,-13-38-24,13 38-13,0 0-11,0-1-1,0-1 1,13-3-6,20-5-5,19 0-6,21-3 1,20-2-1,14-4-1,7 5 1,4-2-1,-4 3 0,-6 3 0,-8 0-1,-9 0-3,-17 2 4,-9-2 0,-15 1 0,-16 2-1,-10 0 1,-10 3 5,-8-1 4,-5 2 3,-1 3 11,0 0 7,0 0-16,0 0-5,0 0-6,0 0-3,0 0-6,-1 0-33,-11 0-52,-4 0-45,-1 0-42,-4 0-71</inkml:trace>
  <inkml:trace contextRef="#ctx0" brushRef="#br0" timeOffset="85222.0352">13834 12422 493,'0'0'174,"0"0"-66,0 0-69,0 0-11,0 0 47,0 0-10,-39-41-17,39 41-27,0 0-7,16 0-13,15 0 5,10 0 1,5 8-5,2 5-1,-3 7-1,-5 1 0,-7 2-2,-8 5 2,-11 3-5,-8 4 4,-6 5-3,0-3 2,-10-2 2,-9-5 0,0-10 0,-5-1 0,2-7 2,1-3-2,4-2 6,5-4-6,5 0 0,4-2-1,3 1-34,1 2-48,25 0-93,7-4-57,8 0-139</inkml:trace>
  <inkml:trace contextRef="#ctx0" brushRef="#br0" timeOffset="85988.3611">14547 12454 560,'0'0'86,"0"0"-67,0 0 1,0 0 32,0 0 4,0 0-25,-15-17-20,15 16-8,-2-1 7,-2 2 7,-2 0-4,-4 0 2,-3 0 0,-1 0-8,-1 3 4,0 12 1,1 3 4,5 6-6,3 3-1,6-1 0,0 3-6,12-4-2,11-3-2,2-5 1,4-5-17,-3-6-11,0-6-13,-7 0 22,-7 0 19,-3-12 1,-2-5 9,-5-1-7,1-3 4,-2 2-2,1 1-2,2 2 5,1 4 4,1 3-3,1 2-6,2 5 2,3 2-2,6 0-3,0 0 0,3 7 2,-2 6-2,-1 1-1,0 3-2,-1-3 3,-3 0 0,0-4 0,-5-3 0,-5-3-1,-2-3 1,-2-1 2,3 0 0,0-2 22,1-14-4,1-6-16,2 1 18,-3 2-5,-1-1-16,2 3 6,-2 7 3,0 1 2,-2 5 6,1 2 3,-2 2-1,3 0-12,2 0-8,5 6-3,3 12 3,4 1 1,-1 4-1,2-3 1,-1-4-1,-3-3-4,-3-4-22,-1-3-9,-4-5-16,-1 3-24,-4-2-109,2-2-1,2 0 8,1-6-188</inkml:trace>
  <inkml:trace contextRef="#ctx0" brushRef="#br0" timeOffset="86310.0778">15111 12257 370,'0'0'135,"0"0"-24,1-88-11,-1 74-8,0 3 9,0 6-40,0 3-12,0 0-13,0 2-15,0 0-7,6 6-9,6 19 0,3 15 29,0 10 2,1 8-12,-2 1-11,1 1-4,-2-3 0,-1-6-8,-1-3 1,-4-9-2,-1-11 0,0-10 2,-5-8-2,1-7 1,-1-1-1,-1-2-6,0 0-15,0 0-16,0 0-18,0-2-23,0-13-83,0-7-118,0-3-83</inkml:trace>
  <inkml:trace contextRef="#ctx0" brushRef="#br0" timeOffset="86529.5767">15179 12453 376,'0'0'364,"0"0"-243,0 0-101,0 0-20,0 0 0,0 0 20,85-14-2,-49 11-13,-4 1-4,-7 1 1,-7-1 1,-5-1 3,-5 1-6,-5 1 2,-3-2-2,0 3-10,0 0-63,-2 0-92,-10 0-150</inkml:trace>
  <inkml:trace contextRef="#ctx0" brushRef="#br0" timeOffset="86857.604">15479 12462 738,'0'0'192,"0"0"-152,0 0-13,0 0 11,0 0 1,0 0-17,-25 70 32,26 1-6,7 9-16,0 1-18,-1-6-6,-3-3-3,-2-4-3,-2-6-2,0-6 0,0-13-1,0-15-28,0-11-19,6-13-40,19-4 4,5-18-32,4-14-119,-1-11-33</inkml:trace>
  <inkml:trace contextRef="#ctx0" brushRef="#br0" timeOffset="87419.539">15567 12478 70,'0'0'455,"0"0"-360,0 0-64,0 0-18,0 0 27,17-76 21,-1 71 4,2 5-33,0 0-8,2 9-1,-1 6-2,0 3-10,-1 3-5,0-3-2,-6-1-3,0-7 0,-5-3-1,-2-4 3,-2-3-3,1 0 1,1 0 8,5-7 2,1-10 3,2 0 0,-3-4 5,1 0-5,4-3-11,-2-1-2,3 4 3,-2 2-2,-1 6 12,-4 5 11,-3 2-12,-1 6 1,-2 0-3,3 0-11,3 0-4,3 0 4,4 4 0,1 4 0,6 4 0,3 0 0,-1 1 0,-1 3 0,-6 0-2,-4 1 0,-4-5 0,-4-2 2,-3-6-2,-2-1-17,1-3-13,-1 0-1,1 0-45,-2-15-196,0-5-89</inkml:trace>
  <inkml:trace contextRef="#ctx0" brushRef="#br0" timeOffset="87683.0396">16145 12120 429,'0'0'154,"0"-74"-56,0 47 30,0 8-8,0 6-45,0 6 1,1 5-18,3 2-32,7 9-19,4 19-2,7 15 25,2 7 2,0 3-13,-1 2-10,-1-2-2,0-2-1,-5-7-1,-1-7-2,-4-7-3,0-9 2,-5-5-2,1-3-2,-4-4-39,1-5-45,-1-3-49,1-1-135,7-8-61</inkml:trace>
  <inkml:trace contextRef="#ctx0" brushRef="#br0" timeOffset="87851.2691">16552 12164 494,'0'0'110,"0"0"-75,0 0-26,0 0-7,0 0 23,84-13-20,-68 14-5,-6 8-57,-5 3-39,-5 2-48,-5 7-122</inkml:trace>
  <inkml:trace contextRef="#ctx0" brushRef="#br0" timeOffset="88401.3275">14596 13241 238,'0'0'128,"0"0"-85,-89 24-22,63-15 16,10-5 18,4 1 43,7-5 4,5 0-18,0 0-11,0 0-34,11 0-14,31 0-2,32-5 1,37-7-5,27 0-6,31-2-2,13 1-5,4-2-6,2 0 1,-10 1 2,-9-1-3,-17 0-1,-17 1 1,-16-3 0,-20 4 4,-21-1-4,-21 4 1,-22 3 0,-15 2-1,-11 3 5,-6 2-3,-3 0 8,0 0-4,0 0-4,0 0-2,0 0-7,0 1-51,-9 10-141,4-1-155</inkml:trace>
  <inkml:trace contextRef="#ctx0" brushRef="#br0" timeOffset="88575.3741">16894 13177 611,'0'0'157,"0"0"-120,0 0-37,0 0-26,0 0-14,0 0-90,-26-19-139</inkml:trace>
  <inkml:trace contextRef="#ctx0" brushRef="#br0" timeOffset="104839.2411">2404 7676 731,'0'0'123,"0"0"-52,0 0-38,0 0-22,0 0-2,0 0-5,0 0 1,-9-35-5,9 35 4,3 0-2,9 0 0,4 0 6,5-2-5,6-5 4,6-3-4,4-6 2,2-4 2,10-7-5,2-4-2,7-5 2,6-4-2,8-2-1,2-5 1,1 3 1,-2 3 1,-13 5-1,-14 9 1,-16 7-1,-14 10 0,-8 7 1,-8 3 1,0 0-1,0 0 0,0 0-2,0 0-10,0 4-30,-5 16-27,-9 9-39,1 8-18,-6 4-64,-2 4-111</inkml:trace>
  <inkml:trace contextRef="#ctx0" brushRef="#br0" timeOffset="105919.4486">2373 11593 44,'0'0'711,"0"0"-614,0 0-43,0 0-25,0 0-3,0 0 11,-68-25 0,67 25 0,1 0-7,0 0-12,0-1-1,0-2-2,0-2-7,0-3-8,3-10-6,15-12 2,10-11 4,17-9 7,19-13-7,12-4 0,14-7-6,8 0 3,-1 8-10,-3 5 12,-9 8 1,-9 6-2,-18 12 4,-22 10 1,-19 10-1,-8 9 7,-8 6-3,-1 0 10,0 0-12,0 0-2,0 0-1,0 0-1,0 0 0,0 0-8,0 0-6,0 0-20,0 6-20,-1 15-6,-10 15-23,-4 7-92,0 3-45,-5-2-116</inkml:trace>
  <inkml:trace contextRef="#ctx0" brushRef="#br0" timeOffset="114901.8157">16846 14534 136,'0'0'68,"0"0"-18,0 0 10,0 0 3,0 0 9,0 0-14,0 0-12,0 0-3,-17-49 32,16 47-16,1 2-9,0 0-11,-3 0-16,3 0-13,0 0-2,0 0 2,0 0 1,0 0-1,-1 0-4,1 0-4,-2 0-2,-1 4 0,-3 19 2,-2 10 9,-3 15-1,0 13 9,1 10-6,-4 14 0,5 9-2,3 9-5,3 6 4,3 4-3,0 0-1,0 1-4,0-4 1,0-6-3,0-9 3,0-13 0,0-11-1,0-14 0,0-8 3,0-9 1,0-9 3,0-6-8,0-9 1,0-6-2,0-4 0,0-4 1,0-2-1,0 0-4,0 0-18,0 0-21,0-15-10,2-20-94,-1-19-103,-1-14-92</inkml:trace>
  <inkml:trace contextRef="#ctx0" brushRef="#br0" timeOffset="116043.2413">16868 14552 36,'0'0'151,"0"0"-82,0 0 25,0 0-24,0 0-12,0 0-12,0-13 3,0 13-1,0-2-4,0 1 5,0 1 2,0-2 5,0 1-18,0 1-17,0 0-10,0-3-8,12-3-3,20-3-1,17-4 0,16-3 1,16 2 0,11 1 1,14 1-1,11 2-5,11 3 3,10-1 2,5 2 3,1 1-3,-5 0 0,-10 2-9,-10 3-21,-10 0-17,-11 0 4,-8 0 0,-10 0 20,-11-1 15,-4-3-9,-10 2 8,-6-3-1,-10 3 10,-10-1 0,-5 1 3,-8 2-3,-4 0 3,0 0-1,-3 0 0,-1 0 4,5 0-2,-1 6 5,2 1 7,3 2-9,-2-1 5,3 0-8,0 4 3,-3 0-2,1 3-2,-4 1-2,-3 6 7,0 5 4,-5 2 12,-4 5-2,0 6-1,0 2-6,0 8-3,0 3 3,0 7-6,0 3-1,0-2 0,0-1-4,0-6 0,5-1 5,1 1-1,0-1 5,-3-2 0,-1-2-5,-2-2 5,0-2 1,0-1 4,0 3-1,0 0-4,0 6-5,-5 2-4,1 2 1,1-3-2,1-1-3,2-4 1,0-1-1,0-6 2,0-3-2,0-5 0,2-7 0,-2-8 2,0-5-2,0-7 0,0-4 0,0-3 5,1 0-4,-1 0 0,0 0 1,0 0-2,0 0-2,-11-8-39,-2-7-50,3-3-129,-2-5-112</inkml:trace>
  <inkml:trace contextRef="#ctx0" brushRef="#br0" timeOffset="117197.4178">16783 16284 362,'0'0'183,"0"0"-124,0 0-45,0 0-8,0 0 15,0 0 56,0 0-12,-16-11-23,16 11-20,-3 0-12,3 0-1,-1 0 7,-2 0-1,3 0 0,-1 0-5,1 0-3,-1 0 2,1 0 0,0 0 2,0 0 0,0 0-1,12 0-6,16-5 0,12 1-1,11 0 4,6 3-5,10-2-1,3 1-1,6-2-1,8-2 1,2 2 5,1-3-4,2 0 0,0 2 1,2-3-2,-5 4 1,-4 0-2,-12 1-1,-7 3 2,-7 0 2,-2 0-2,-6 0 0,0 0 0,-4 3 0,2 1 0,-1-2-3,1-2 4,-1 0-1,1 0 0,1 0 2,-1 0-2,-3 0 1,-2 0-1,0 0 0,-3 0 3,1 0-3,1 0-1,2 0 1,1 0 0,6 0-1,-5-2 1,0 1-1,-7-2 1,-5 2-4,-5-1 4,-4 1 0,-6-2 1,-4 0-1,-5 1 2,-1 0-2,-5 2 2,-1 0-2,-1 0 11,0 0-4,0 0 0,2 0-4,-2 0-2,0 0 0,0 0 0,0 0 0,0-1 0,0 1 0,0 0 1,0 0-2,0 0-11,0-3-27,0 1-74,0-4-167,0-8-194</inkml:trace>
  <inkml:trace contextRef="#ctx0" brushRef="#br0" timeOffset="118014.6348">19327 15387 207,'0'0'137,"0"0"-98,0 0-18,0 0 40,0 0-11,0 0 16,-25-12 6,23 11-24,0 1-3,1 0-10,-1 0-10,2 0-1,-1 0-3,1 0-11,0 0-5,0 0 2,0-1 4,14-4-6,18-2 6,16 0-8,13 1 0,14 1 2,14 2 2,15 3-5,9 0-2,12 0 0,12 0 0,7 0 1,5 0-1,-1 0-4,-7 0 4,-5 0-10,-13 0 10,-9 0 4,-17 0 1,-16-3 17,-10-2 6,-14-3 9,-9 0-10,-11 2 0,-7 1-1,-6-1 3,-5 2-3,-5-1-4,-4 2-7,-1 1 0,-2 0-7,-1-1-7,-2 3 0,-1 0-1,-3 0 2,0 0-2,0 0-6,0 0-12,-2 0-41,-23 0-39,-19 0-76,-17 0-167</inkml:trace>
  <inkml:trace contextRef="#ctx0" brushRef="#br0" timeOffset="119628.8845">17456 15086 352,'0'0'304,"0"0"-185,0 0-74,0 0 7,0 0-12,-21-75-1,8 75-11,-8 0-21,-4 0-3,-4 13-2,4 4 1,2 4 6,9-1-5,9 2 0,5-1-4,3 1 1,24 4 2,8 1 1,10 0-4,2 0 1,-3-2 0,-5 1-1,-7-2-7,-12 1-10,-12 2 1,-8 3 5,-15 2 2,-21 0 3,-9-2 3,-4-5 3,1-5-1,2-6 2,6-2 0,9-7 6,8 0 0,11-5-7,8 0 0,4 0 0,0-5-8,10-12-99,15-7-58,8-3 49,3-1 24,3-2-25,1 2-13,-1 0 29,-3 2 101,-2 5 32,1 3 92,-3 8 16,0 6-50,-1 4-8,-3 0 19,-2 9-27,-6 8-11,-4 1-1,-6 1-27,-6 0-7,-2-3-11,-2 0-5,0-2-2,0-4-9,0-3-2,0 1-5,-2-1-55,-5-4-109,2-3-99</inkml:trace>
  <inkml:trace contextRef="#ctx0" brushRef="#br0" timeOffset="119787.673">17716 15140 693,'0'0'0,"0"0"-85,0 0-178</inkml:trace>
  <inkml:trace contextRef="#ctx0" brushRef="#br0" timeOffset="120324.1453">17662 15383 553,'0'0'194,"0"0"-157,0 0 9,-6 85 18,6-63-31,7-3-7,7-4-6,1-3-13,0-7-4,2-2 1,0-3-4,4 0 6,1-4-1,-4-9 1,-2-2-4,-3 1 2,-6 0 0,0 1 3,-2 2-3,-2 3 2,-2 4 9,-1 0 3,0 4-7,0 0-4,0 4-7,0 19 0,-3 18 3,-4 8 18,-5 3 1,5 0-13,2-11-8,3-4 0,1-7 2,1-7-3,0-8 0,-2-5 0,2-6-11,0-2-32,0-2-8,2 0-62,12-7-155,6-17 42</inkml:trace>
  <inkml:trace contextRef="#ctx0" brushRef="#br0" timeOffset="120662.3613">17964 15277 534,'0'0'163,"0"0"-111,0 0-41,0 0-3,0 0 2,0 0 30,-13 56-10,34-27-25,9 0-5,3-2-17,3-7-7,-5-3-7,-9-1-5,-10-4 8,-9-2 21,-3-2 7,-4 2 19,-18 0 41,-4-1-9,1 0-8,1 0-1,5-3-7,3-3-13,9 0-10,3-3-10,4 0-2,0 0-16,0 0-39,0 0-72,7 0-41,10-11 13,3-9-281</inkml:trace>
  <inkml:trace contextRef="#ctx0" brushRef="#br0" timeOffset="121253.7507">18477 15022 86,'0'0'538,"0"0"-433,0 0-66,0 0 6,0 0 30,0 0-22,-8-31-28,8 31-18,0 0-6,0 0 5,0 0 7,0 0-1,0 0-3,0 0 3,0 0-6,0 0 5,0 0 0,0 0-3,0 0-3,0 0-2,0 0 1,0 0-2,0 0 0,0 0 4,0 0-6,0 0 5,0 0-5,0 0 4,0 0-2,0 0-2,0 0 0,0 0 0,0 0 0,0 0 0,0 8-1,0 22 1,0 18 19,0 18 12,0 9-8,0 6-4,0-3-13,0-12-2,6-11-3,5-14 0,0-14 0,-3-13 2,-4-7-1,-2-6 1,-2-1-1,0 0 6,0 0 0,0 0 1,0-5-6,0-8-3,0-3-33,0-2-28,0-2-56,-5-1-131,1-4-260</inkml:trace>
  <inkml:trace contextRef="#ctx0" brushRef="#br0" timeOffset="123168.2542">20853 15432 149,'0'0'40,"0"0"-24,0 0 14,0 0 24,0 0 23,0 0-21,0-9-11,0 4-9,2-5-14,-1-1 14,1-1 20,-2 4 11,0 0-10,0 3 11,0 3-16,0 1-17,0 1 0,0 0-13,0 0-11,0 0-8,0 0 1,0 0-2,0 3-4,0 16 4,1 6 6,3 7 8,-4 3-9,2 5 2,-1 1-7,1 1 1,0 1 4,-1 0-6,2 2 2,-1-6 1,-2 3 0,1-4 9,1-2-8,-2 0 7,1-1-3,-1 2 6,0 0 0,0-2-2,0-1-7,0-1-3,3 1-1,0 3 2,4 0-1,-1-2-2,2 3 7,1 0-3,1 0-1,1-1 2,-4-1-1,1-1-3,-1 0 1,-2-3-3,-2 3 3,0 3-1,-2 1-1,-1 3 2,0 0-3,0-2 1,0-5 0,0-5 1,0-7-1,0-1-1,0-4 0,3 3-1,0-1 1,-1 3 3,-1 3-3,1 0-1,-2 3 1,0 1 1,0-1-1,1-1 3,-1-4-3,2-5 1,0-3-2,0-3 2,1-3-1,-3-3 0,0-3 0,0 2 1,0-6-1,0 0 0,0 0 0,0 0 1,0 0-1,0 0 0,0 0 0,0 0 1,0 0-1,0 0 1,0 0-1,0 0-4,0 0-7,-3 0-18,-10-13-53,-2-3-57,-6-5-236</inkml:trace>
  <inkml:trace contextRef="#ctx0" brushRef="#br0" timeOffset="125381.6269">20970 17149 439,'0'0'178,"0"0"-98,0 0-51,0 0-6,0 0 20,0 0-17,-8-12-14,8 12-9,0 5 8,3 9 23,2 7-9,-4 7 8,-1 6-3,0 4-6,0 2-6,-6-1-5,0-2-4,3-4-7,-1-4 0,4-3 2,0-2-2,0-6-2,0-3 2,0-5-2,0-4 0,0-1 1,0-2 0,0-1 0,0-1 0,0-1-1,0 3 0,0-3 1,0 0 0,0 0 1,0 0-1,0 0 1,0 0-1,0 0-1,0 0 0,0 0 1,0 0 0,0 0-1,0 1 0,-6 3 0,1-3 1,-1 0-1,3 3-1,-1-4 1,1 0 1,-4 0 0,-1 0-1,-1 2 0,-1-2-1,2 0-1,-1 0 1,0 0-2,-1 0 4,2 0-2,-1 0 1,3 0 0,-1 0 2,1 0 0,-2 0-2,1 0-1,-3 0 0,1 0-1,-2 3 2,-4-2 0,2 1 0,-3-2 0,-3 2 0,0 0-1,-2 0-1,2 0 1,-4 1 1,1 0 0,2 0 0,0-1 0,-1 0 1,1 1-1,1 0 0,1 0 4,0 0-3,-4 0-1,-2 0 0,1 1-1,0 0 0,-1-1 1,2 0 0,2 1 0,-1 0 0,1-4 1,1 3-1,-1-3 0,-1 3-1,1-3 1,1 1 2,-2-1-1,3 1-1,-3-1 1,0 2-1,0-2 0,-2 0 0,-1 0 0,1 0 1,1 0-1,1 0 0,6 0 2,0 0 2,5 0-2,1 0 0,0 0-2,4 0 1,1 0 0,-2 0-1,1 2 0,-2-1 0,1 2 0,-1-2 0,1 1 0,-4-1 0,5 1 0,2-2 0,1 0 1,1 0 0,1 0 1,0 0-1,0 0 2,0 0-1,0 0-2,0 0-4,0 0-22,0 0-42,0 0-159,0-10-174</inkml:trace>
  <inkml:trace contextRef="#ctx0" brushRef="#br0" timeOffset="126467.657">17097 17323 281,'0'0'106,"0"0"-57,0 0-16,0 0 7,0 0 27,-6-78 24,6 58-20,0 1-5,0 1-1,0-3-19,0-1-4,-2-5-14,2 2 2,0 2 0,0 9-7,0 8 11,0 5-7,0 1-17,0 0-7,0 13-3,6 24 0,6 19 8,1 14 6,0 10-2,-2 11-5,-2 6 0,-3 5-1,-5 7-2,1-7 3,-2-3-5,0-9 0,0-11-2,0-11 1,0-11 1,0-14 0,0-16-2,0-10 1,0-11 1,0-6-2,0 0 2,0 0 1,0 0-3,0 0-5,0-7-17,0-20-8,0-11-46,0-9-18,0-9-101,0 0-96</inkml:trace>
  <inkml:trace contextRef="#ctx0" brushRef="#br0" timeOffset="127502.2218">17109 16923 397,'0'0'124,"0"0"-51,0 0-3,0 0-11,0 0 30,0 0 10,-35-55-50,35 55-15,0-1-18,3-5-8,27-3 6,15-1 0,19-1-1,14 4-5,15 7-6,13 0-1,15 0 1,3 10-4,3 4 2,-3 2-14,-8-1 1,-7-5 11,-11-1-14,-10-2-28,-13-3 13,-9-2 6,-8-2 3,-9 0-7,-9 0 18,-5-2 11,-5-2 3,-5 0-1,2 1 5,-6 0 1,0 1 7,-1 2-11,-5 0-1,3 0-2,2 0 0,1 0-1,5 5 0,0 2 0,2 1 2,-4 3-2,2 3-1,-3 2 1,-2-3-1,-4-3 0,-3 0-5,-2-4-3,0-1 0,-4-1 9,1 0 0,-3-1 1,2 0 0,-1 3 3,-1 0 2,0 1 0,-2 1-4,2 2 6,0 0-6,0 5 5,1 8 2,1 5 3,1 7-3,-2 3 2,-1 5-5,-1 4 19,-2 5-8,0 1-5,-1 3 1,0 0-2,-1-3-5,2-3 3,2-4 0,1-3-5,-1-3 0,-1-1 1,0-3-2,-1-2 3,-1-1-1,-1-4-3,-1 2 1,0 4 1,0-4-4,0 5 3,0-4 2,0 1-2,0 0-3,0-5 1,0-5-1,0-3 0,0-7 0,0-5 1,0-3-1,0-4 0,0-1 0,0 0 0,0 0 0,0 0 0,0 0-2,0 0-12,0 0-3,0-4-12,0-12-36,0-3-165,-13-2-75</inkml:trace>
  <inkml:trace contextRef="#ctx0" brushRef="#br0" timeOffset="128410.3765">17237 18497 346,'0'0'196,"0"0"-122,0 0-63,0 0-8,0 0 45,95-20 31,-50 10-19,9-3-27,4 3-13,9-3-2,7 2 0,4 2 5,-2-1-10,-7 3-12,-8 4-1,-7 3 0,-5 0-16,2 0 9,-2 0 6,3 0 1,-1 0 0,0 0 1,2 0 0,1 0-1,0-6 5,-2-4 7,-6 0 0,-4 6-2,-6 1-2,-6 1-6,-5 2 0,-3 0-2,-1 0 0,-3 0 0,1 2 1,0 4-1,0-3 1,0 1-1,1-4 1,-1 0-1,2 0 2,-5 0 0,2 0-1,3 0-1,3 0 0,3-3 0,3-1 0,1-2 0,2 0 0,-2-2-1,1 1-1,-4 1 2,-3 1 2,-1 1 0,-4-4 4,-7 6 10,-6-2-5,-5 2-8,-2 2-1,0 0 1,0 0 3,0 0-1,0 0 2,0 0-4,0-1-3,0 1 0,0 0 0,1 0-22,-1 0-35,0-3-111,0-4-150</inkml:trace>
  <inkml:trace contextRef="#ctx0" brushRef="#br0" timeOffset="129212.1923">19931 17509 462,'0'0'193,"0"0"-99,0 0-25,0 0 3,0 0-1,0 0-13,13-30-29,-13 30-20,0 0-5,0 0 0,0 0 2,0 0 1,0 0 0,-13 16-4,-16 7 10,-15 11 4,-11 3-14,-5 3 2,1-4 0,2-6-3,6-5 1,8-6 4,6-4 16,10-7-11,7 1-4,7-6-2,5-1-2,5-1-3,3-1 2,0 0 1,0 0 0,0 0 0,0 0-2,0 0 0,0 3 1,13 1 0,6 3 9,6 3-2,3 4 0,4 2-6,0 5 1,4-3-2,0 0-1,0-1-1,0-4-1,-6 0 1,-6-5-1,-10-2-1,-6-5-4,-5-1-1,-3 0-1,0 0 3,0 0-8,0 2-29,0 1-55,-5 2-44,-11-2-170,-1-3-265</inkml:trace>
  <inkml:trace contextRef="#ctx0" brushRef="#br0" timeOffset="130553.2908">17901 17492 294,'0'0'295,"0"0"-233,0 0-56,0 0 0,0 0-3,0 0 28,-48-45-12,21 45 1,-4 11-12,-2 7 16,3 2 24,6 2-4,8 2-5,7 3-16,9 3-6,0 1-4,16 3-3,16-5-9,5 1 6,2-3-6,-5-1-1,-5-1 0,-10-3-21,-10-6-1,-6-1-6,-3-7 20,-6 2 8,-16-3 5,-6-2-2,1-2-1,1-2 5,3-1 3,10 0 2,4 0-6,7 0-4,2-4-2,0-7-17,17-3-33,5-6 25,4-2 23,4 0 0,1-2 1,2 3-3,-3 1 3,-3 7 0,-8 2-1,-10 6-2,-5 3 4,-4 2 1,0 0 5,0 0 12,0 0-2,0 0-10,0 0-2,0 0-4,0 0 2,0 0 1,0 0 3,0 0 3,0 0 1,0 0-3,0 0-1,0 0-2,0 0-2,0 0 0,0 0-2,0 0 3,0 0-3,0 0 0,0 0 2,0 0-1,0 0 0,0 0-1,0 0 0,0 0 0,0 0 0,0 0-1,0 5 0,0 4 1,0 4 13,3-2-11,3 1 0,-2-2 2,6-2-4,-3-2 0,5-2-1,-2-1-2,1-3-10,2 0 4,1 0 2,-1-10 7,-2-1 1,-4-2 2,0 0-1,-2-1 2,-1 3 2,-2 2 11,-1 3-4,-1 6 8,0 0-6,0 0-10,2 5-5,1 20 1,0 8 16,2 10 9,-4 7-12,1-5-6,-2-4-4,0-6 3,0-7-1,0-8 1,0-7-2,0-3-3,0-8-2,0-2 0,0 0 0,0 0-11,0 0-17,4-6-14,3-14-46,4-11-131,-1-7 6,-1-5-94</inkml:trace>
  <inkml:trace contextRef="#ctx0" brushRef="#br0" timeOffset="131291.1985">18279 17529 410,'0'0'176,"0"0"-103,0 0-72,0 0-1,0 0 27,29 79 1,-16-45-28,1-1-8,-2-2-41,-6-4-35,-6-10 35,0-1 22,-6-6 18,-18-3 9,-4-4 5,-4-3 19,2 0 25,7 0 16,9 0 10,6-9-37,8-2-19,2-1-19,22-5-28,9 0-24,4-2 10,2-2-12,0-4-8,-5 0-5,-1-1 31,-9 1 36,-5 0 23,-4 4 14,-5 2-4,-2 4-17,-5 2-1,-2 6 7,-1 1 1,0 6 20,0-3-35,0 3 4,0 0-1,0 0-6,0 0-2,0 0-2,0 0-1,0 0 2,0 0-1,0 0 1,0 0 8,0 15 7,0 9 30,0 5 10,0 12-7,0-6-19,0 5-15,10-7-12,1-6-1,0-7 0,2-6-3,-5-6 3,-1-5-2,-4-2 4,-1-1-2,-2 0 2,1 0 1,2 0 7,4-6 2,-1-6-11,0-1-3,0 1 0,1 1-1,-3 3 0,0 3-5,1 1 1,-2 4-2,1 0-2,1 0 5,-1 8-4,3 6 3,-4 4 4,0-1-7,-1-2-86,3-2-30,-2-7-65,1-6-255</inkml:trace>
  <inkml:trace contextRef="#ctx0" brushRef="#br0" timeOffset="131479.4475">18588 17509 700,'0'0'197,"0"0"-197,0 0-9,0 0-103,0 0 83,0 0-139,99-24-229</inkml:trace>
  <inkml:trace contextRef="#ctx0" brushRef="#br0" timeOffset="131898.4994">18830 17571 653,'0'0'231,"0"0"-195,0 0-25,0 0 4,0 0 37,109-62-7,-73 62-30,-5 0-9,-5 5 0,-13 17 9,-10 6-2,-3 10 12,-12 4-2,-18 5-9,-6-4-9,4-7-3,6-13-1,10-7 2,7-12-1,6 0-1,3-2 0,0-2-1,0 0-4,18 0 1,8-2 3,6-9 2,1 2-2,-2-2 0,0-1 0,-1-1-1,-2 1-2,-5 2 3,-5 1-1,-7 3-10,-4 5-16,-4-2-6,-3 3-10,0 0-69,0 0-153,-6 0-239</inkml:trace>
  <inkml:trace contextRef="#ctx0" brushRef="#br0" timeOffset="135323.8896">17172 17495 307,'0'0'200,"0"0"-160,0 0-33,0 0 2,0 0 31,0 0-11,0 1-17,0-1-6,0 0 6,0 0 32,0 0 6,0 0-5,0 0-9,0 0-5,0 0-10,0 0-8,0 0-5,0 0-6,0 0 4,0 0-5,0 0 2,0 3 4,-7-2-4,-3 5-2,-4-2 1,-4 2-1,0-2-1,-4 2 3,-5-1-3,-3 2 2,-4-1-2,-5-1 2,-4 4 1,-2-3 0,-2 1 2,0 1 8,3-3 1,3-2 0,1 2 3,3-4-7,-1 4-3,0-1-5,-3 3 1,-2 1 0,0 2-3,-5 0-5,3-2 5,-4 1 0,3-2 0,-5 0 0,-3-1 1,0-3-1,1 0 0,4-2 0,8-1 1,4 0-1,4 0 1,0 0 1,2 0-2,0 0 0,1 0 1,0 0-1,0 0 1,0 0 0,2 0 0,0 0-1,1 0 0,3 0 0,4 3 0,3 0 2,1 1-2,2-2 0,3-2 0,0 2 0,0 1 1,-1 0-1,-3 0 0,0-3 0,2 1 0,2-1 0,4 1 1,3-1 0,4 0 1,0 0 3,0 0-5,0 0 0,0 0 0,0 0 3,-2 0-3,2 0-2,0 0 2,0 0 1,0 0 2,0 0 1,0 0 2,0 0-3,0 0-1,0 0-2,0 0 1,0 0 0,0 0-1,0 0 1,0 0-1,0 0 0,0 0 0,0 0 2,0 0 1,0 0-2,0 0 2,0 0 0,0 0-1,0 0 1,0 0-1,0 0 1,0 0 2,0 0-2,0 0 4,0 0 0,0 0 0,0 0-1,0 0 1,0 0-1,0 0 0,0 0 5,0 0-3,0 0 1,0-2-1,0-9-6,0-2 0,0-2 1,0 1-1,3-3-1,-3-1 0,3-3-1,-2 0 3,-1-4-1,2 2 0,-2-4-2,0-2 2,3 1-2,-2-2 0,-1 2 1,2 3-1,-2 1 0,0-1 0,1-2 0,1-1 1,-1-2-1,1-3 0,-2-1 0,1 1 0,-1 1 1,0 3 0,0 4-1,0 1 3,0 2-1,0 3 2,0 1 1,0-1-3,0 2-1,0-2 1,0-1 0,0 4-2,0-1 0,0 0 2,0 2-1,0-3 0,0 1-1,0-2 1,0 4-1,0 1 1,0-1 0,-1 3 1,-1 2 0,1-1 0,-1 2 2,1 0 1,-1-2-2,1 2-1,-2-1-1,3 0-1,0 0 3,-2 1-3,1-1 2,-2 0 0,3 2 0,0-1 0,-1 0 0,1 2-1,0 0-1,0 1 2,0 1-1,0-1-1,0 2 0,0 0 0,0-2 0,0 1 0,0 1 0,0-2 0,0 2 0,0-4 1,0-1-1,0 1 0,0-3 0,0 4 0,0-2 0,-2-1 0,1 3 1,1-4-1,-2-1 0,2 2 0,-1-2 1,1 2-1,0-2 0,0-1 0,0 0 0,-2 2 0,1-1 0,-1 3 1,-1 1-1,2-1 0,-3 2 2,3 1 0,-2-2-2,0 1 0,1 2 1,-2-3 0,3 2-1,-2 0 0,0 1 1,0-2-1,0 3 0,0-2 0,1 2 1,1 0-1,1-1 0,0 1 0,-2 1 0,1-2 0,-1 2 1,-3 0-1,5-1 0,-4 0 0,4-1 0,0-2 0,-1 1-2,-1-1 2,1-3 0,-1 3 0,1-1 0,-1 0 1,-1-1 3,-1 1-4,2 1 0,-1 1 0,2 0 1,1-2-1,-2 2 1,2 2-1,-1-1 0,1 4 1,0-2-1,-4-1 0,4 3-2,0 1 2,-2 0 0,2 0 3,0-1-3,0 1-1,0-2 1,0 2 2,0 0 2,0 0-4,0 0-1,0 0 1,0 0 1,0 0 1,0 0 0,0-1 2,0 1-1,0 0-2,0 0-1,0 0 0,0 0-1,0 0 0,0 0-1,0 0 1,0 0-2,0 0-10,0 0-34,0 0-37,3 5-53,6 3-71,-2-5-124</inkml:trace>
  <inkml:trace contextRef="#ctx0" brushRef="#br0" timeOffset="136964.9365">15203 14972 410,'0'0'82,"0"0"-52,0 0 3,0 0 14,0 0 25,0 0-16,0 0-32,-34-37-3,34 35 4,-2-2-1,-3 2-4,-1-3-17,-3 2 3,-1-1-4,-3 0-1,1 2 0,1-2 1,-3 3 2,0 1 2,0-2-3,-2 2 2,2 0-3,-1 0 2,-2 0-1,4 6-5,-5 2 4,1 1-2,-2 1 0,-2 1 4,2 1 5,-2-2-5,2 2 4,1 1-1,-3 2-3,0 1 1,0 1-1,2 0 1,0 2 1,0-2 4,2 3-5,0 1 2,-2 2 3,-2 3-4,1 0 3,-2 2-5,0 0 1,1 1 0,0-4-3,5 3-1,1-3 8,1 3-6,2 0 4,5 1 0,2 3-1,4-1 2,1 0-1,0 1-2,0 0 4,1 4 0,8-1 3,2-1-6,0 0 1,3-5 7,-1-2-4,1-3-5,-2-4 2,1-2-4,-1-1 0,4-1 4,-2 1-2,4 0 2,3-2 5,1 1-5,5-4 1,0 1-7,4 3 1,-1-5-1,-3 0 1,-2 1-1,-2-4-1,0 0 0,3-2 1,-2-1 5,2-4-5,3-1 0,-2 0 5,0 0 4,4 0-6,-1 0-3,1-5 5,2-2-1,-3 1-4,0-1 2,1 0-3,-1-1 3,0 0 1,-3-1-2,-2-2-1,-1 1-1,-3-3 2,1-1-1,-1 1 4,-1 0-3,0 1 2,2 2-1,-1-1 2,-3 0-3,0-2 2,-1-1 0,-3-2 3,2 0-1,-2-3-1,-2-2 1,1-2-4,0-3-1,-4-1 4,1-1-4,-3-2-1,0-3 2,0-1-2,-2-3 1,-4 2 1,1 1-1,-2-1 2,0 4 0,0 2-2,0 0 4,0 3-3,-8-1 5,-1 0-7,-2 0 6,0 2-5,2 0-1,-4 0 4,0 3 1,0 0-5,-3 4 1,3 4 0,-3 0-1,1 0 0,0 2-1,-1-2 1,-2 0 0,1 0 0,-2 3 0,1 1-1,3 4 0,-2 2 0,-2 2 0,-1 0-1,-6 2 0,0 0-1,-3 0 1,-2 2 2,-3 1-1,-4 2 1,2-1-2,3-4 2,5 1 0,4 1-1,8 1 1,0-2-5,6 0-22,4-1-5,5 2-14,1-2-24,0 1-37,0 9-37,0 0-113,15 3 45</inkml:trace>
  <inkml:trace contextRef="#ctx0" brushRef="#br0" timeOffset="138099.1302">15719 15512 245,'0'0'174,"0"0"-113,0 0-46,0 0 19,0 0 50,0 0 6,-13-19-30,12 19-19,1 0 2,0 0 2,0 0-7,-2 0-16,2 0-11,0 0 5,0 0-5,0 0 0,0 0-4,0 0-7,0-2 2,14 1-2,9-2 3,9-1-1,1 1 1,11 2-3,1 1 1,4 0-1,1 0 0,2 0-2,-2 4-8,-2 0 7,-5 0-7,-7-2 3,-4 0-1,-6 0 6,-4-1 2,0-1 0,-3 0 0,1 0 1,-3 0 0,1 0-2,0 1 2,1-1-1,0 2 0,0-1 1,0 1-2,-1-1 2,1 1-1,-2-1 1,4 0-1,0 1 0,-5-2 0,4 0 0,-5 0 0,-1 0-1,0 0 1,-1 0 0,-4 0 2,2 0-2,0 0 0,0 0 0,4 0 2,-5 0-1,1 0-1,-1 0 1,-4 0 0,-1 0-1,-2 0 0,0 0 0,-2 0 0,-1 0 3,0 0 0,0 0 0,3 0-1,2 0 1,2 0 0,2 0-2,0 0 0,1 0-1,1 0 0,-4 0 1,1 0-1,-1 0 6,-2 0-4,-2 0 7,-3 0-1,0 0 15,0 0-5,0 0-2,0 0-2,0 0-13,0 0 0,-2 0-1,-16 0-49,-13 0-58,-11 1-158,-11 6-31</inkml:trace>
  <inkml:trace contextRef="#ctx0" brushRef="#br0" timeOffset="139035.223">14960 15502 225,'0'0'233,"0"0"-152,0 0-43,0 0 52,0 0 14,0 0-6,-34 0-38,34 0-22,0 0-7,0 0-1,0 0-3,0 0-3,0 0-5,15 0-15,10-5 13,11-5-2,8 4-6,7-2-2,8-1-3,0-1-1,-2 0 0,-10 2-3,-12-1 1,-16 4-2,-8 1 2,-10 4-1,-1 0 1,0 0-1,0-2 0,0 2-19,-18 0-48,-5 0-31,-4 2-85,0 10-43,0-5-98</inkml:trace>
  <inkml:trace contextRef="#ctx0" brushRef="#br0" timeOffset="139358.2311">15063 15343 514,'0'0'153,"0"0"-71,0 0-20,0 0 32,0 0-12,0 0-18,-36-56-26,36 56-13,0 0-12,0 4-7,0 17-1,8 8 17,0 7-2,1-1-8,-1-1-2,0-6-7,0-1 1,-2-5-2,-1-5-2,-2-3 1,-3-4 0,1-1-1,-1-2-4,0 0-33,0-1-24,0 2-21,0 0-31,-4 1-65,-7-2-40,-5-2-122</inkml:trace>
  <inkml:trace contextRef="#ctx0" brushRef="#br0" timeOffset="140433.3436">13517 15677 216,'0'0'140,"0"0"-69,0 0-40,0 0 14,0 0 8,0 0 22,-36-1-19,33-2-7,0 0-5,0 1-2,0-1 4,2 0-2,1 3-19,0 0-1,0 0-10,0-2 6,0-2-9,0-2-10,12 1 10,5-4-10,6 3 0,6 3-2,5-1 2,8 2 1,3 2 2,4 0-5,-4 0 1,1 0-13,-6 0-16,-3 0 8,-5 0 21,-6 2 1,-2-2 0,-6 0 4,2 0-4,-4 0 2,2 0 3,1 0 5,1-2-3,4-1 1,-1-2-7,0 1 3,-2 0-1,0 0-3,-5 0 0,2 3 0,-2-2-1,-2 3 3,0-2-3,-1 2 1,-1 0-1,-1 0 0,0 0 0,0 0 0,2 0 1,0 0-1,5 0 1,0 0-1,2 0 1,0 0-1,-2 0 1,-3 0 2,-6 0-2,-3 0-1,-4 0 6,-2 0-3,1 0-2,-1 0 8,0 0-7,0 0 2,0 0-4,0 0 0,0 0-1,0 0 1,0 0 0,0 0 2,0 0 0,0 0-2,0 0 4,0 0-2,0 0-2,0-1 0,0 1-17,0 0-41,0 0-99,0 0-150</inkml:trace>
  <inkml:trace contextRef="#ctx0" brushRef="#br0" timeOffset="140950.4578">14296 15497 524,'0'0'183,"0"0"-97,0 0-44,0 0 40,0 0-15,0 0-20,-22-16-24,22 16-10,0 0 5,0 0 8,0 0 3,0 0-7,0 0-12,0 0-8,0 0 5,7 3-7,14 10 2,3 2-1,6 6-1,1 2 2,4 2-2,-1 0 2,-7-2-2,-5 2-2,-6-5-4,-10-1-2,-4-3 5,-2 2 1,-5 1 2,-14 1 1,-5 0-1,0-2 3,0-1-3,4-3 4,3 0-3,2-1 3,3-2-3,3 0-1,3-1 0,2 0 0,1-3 2,1-1-2,0 1 0,2-2-3,-1 0-13,1-1-17,0 1-27,0 0-13,0-1-72,0-1-55,6-3-19</inkml:trace>
  <inkml:trace contextRef="#ctx0" brushRef="#br0" timeOffset="147213.1752">21398 15116 645,'0'0'183,"0"0"-112,0 0-28,0 0 24,0 0-1,0 0-7,0 0-24,-18-22-16,18 22-11,0 0-2,3 0 0,19 0 0,11 0 0,10 2 2,2 6 0,3 2-8,-1 1 0,1 4 0,-1 2 0,-4 3-1,-7 0 1,-8 1-2,-10 1-3,-6-1-3,-12 1 2,0 1 6,-7 0-3,-13 0 6,-2-1-2,-2-5-1,3-1 1,1-7 0,4-2-1,6-1 4,0-2-3,6-1 1,1-2-2,3-1 1,0 0-1,0 0 0,0 0-1,0 0-3,0 0-22,0 0-21,3 0-33,9 0-9,6-1-73,0-11-67,3 0-60</inkml:trace>
  <inkml:trace contextRef="#ctx0" brushRef="#br0" timeOffset="154136.6347">22175 14959 435,'0'0'133,"0"0"-69,0 0-11,0 0 6,0 0 17,0 0-13,-6-32-29,6 32-19,-3 0-8,-3 2-6,-6 16 1,-1 11 7,-2 3 12,4 1-13,7-1-2,4-1 0,0-1-2,3-3 2,16-4-2,7-3-4,8-8 1,2-5 0,1-7-1,-4 0-10,-8-7 4,-8-12 6,-9-5 0,-8-2 0,0-5 0,-5 1-1,-12-1 1,-2 0 0,5 3 1,1 3 0,6 6-1,4 6 1,3 9 2,0 4-3,0 0-1,10 0-5,11 6 6,1 11 0,-1 4 1,-1 2 1,-1 4-2,-4 2 1,0-1 0,-3-2 2,-2-1-3,1-1 3,-5-8-2,3-3-1,-1-6 1,0-4-1,3-3 0,2 0 1,3 0 1,2-11 0,0-6-1,0 0 2,-4-1-3,0-3 1,-5 2 0,-3 2 1,-1 2 1,-4 4 5,2 4 17,-3 3-6,0 2-4,0 2-2,0 0-13,1 0 0,4 8-4,0 6 4,2 3 1,2 0-1,1-2 0,-1-2 0,2-1-21,-2-2-8,0-2-15,-3-2-53,-2-6-48,1 0 6,1-6 64,0-15-52,0-7-26,0-5 153,-2-6 3,-2-7 55,2-3 0,-3-3 5,1 4-6,-2 5 13,1 8 49,-1 11-28,2 8-2,-2 7-15,1 6-5,-1 3-28,2 0-21,4 9-18,2 23 2,8 17 11,-4 14 20,1 4-13,-4 1-5,-3-8-8,0-9-3,0-7-2,-2-7-2,-2-8-1,-1-6-1,-1-7 0,0-7 0,0-2-13,0-1-44,0-5-35,-4-1-66,-3 0-149</inkml:trace>
  <inkml:trace contextRef="#ctx0" brushRef="#br0" timeOffset="154519.5928">22661 15114 555,'0'0'122,"0"0"-122,0 0-64,0 0 64,123-37 26,-71 28 20,-4 0-28,-4 4-7,-8-2 0,-9 5 42,-6 0 17,-6 2-20,-3 0-6,1 6-17,-4 17-6,0 9 21,-1 11-15,-2 10 5,0 2-7,-3 2-12,0-3-7,0-4 6,0-8-8,-2-7-3,1-10 2,-1-7-1,-1-8-1,0-4-1,0-4-2,0-2-23,0 0-47,0 0-6,-1 0-93,-4-20-91</inkml:trace>
  <inkml:trace contextRef="#ctx0" brushRef="#br0" timeOffset="155329.2671">23066 15100 453,'0'0'134,"0"0"-75,0 0-6,0 0 10,0 0 14,-34-81-20,34 70-25,0 2-12,10 3-6,3 3-2,-1 3-3,3 0 1,0 0-7,1 12 3,-2 4-2,1 3 0,-3-1-2,-2-1-1,0-3 0,-2-4-1,-3-4 1,-4-4-1,1-2 2,-2 0 1,0 0-1,1 0 3,2 0 2,6-11 3,1-5-9,4 0 2,1-4-4,-2 4 2,4 2-2,-4 5 4,0 3-6,-4 6 6,2 0-7,1 0 6,-2 8-2,4 6 3,-1 2-3,-1-1 2,-2-2-3,-1-4 1,-3-3 0,-1-4 0,-3-2 1,-2 1 0,0-1-1,0 0 0,1 0 0,1 0 0,5 0 3,2 0-5,3 0 3,0 0-1,1-6 0,3-6 0,-4-5-1,2-4 1,-2-1 2,-3-6 0,0 1 3,-2-2 7,-2-2 3,-1 2 6,1-2-6,-1 5-3,1 6 0,-1 7 15,-1 9 4,-3 1-9,0 3-7,1 0-13,4 20-2,0 18 0,4 15 11,-5 4 1,2-2-3,-3-5-7,1-7 2,1-9-3,-2-2 1,0-9-2,-2-5-1,1-3 0,1-4-31,2-3-27,2 1-49,5-4-50,3-5-175,4 0-70</inkml:trace>
  <inkml:trace contextRef="#ctx0" brushRef="#br0" timeOffset="155550.0673">23794 15027 173,'0'0'605,"0"0"-474,0 0-93,0 0-32,0 0 9,88-28 22,-52 26-17,-2-1-17,-3-1-1,-5 0 1,-7-2-2,-4 2 3,-9 0-4,-3 3-1,-3 1-15,-5 0-27,-24 0-121,-19 8-92,-13 4-118</inkml:trace>
  <inkml:trace contextRef="#ctx0" brushRef="#br0" timeOffset="156764.0459">12385 15379 491,'0'0'158,"0"0"-44,0 0-14,0 0-25,0 0-18,0 0-26,18-47-23,-5 63-4,4 13 1,-1 3 3,-3 3-3,-2 1-3,-3-7 0,-4-4-2,0-5 0,-4-3-3,0-4-26,0-4-33,0-3-76,0-6-49,0 0-67</inkml:trace>
  <inkml:trace contextRef="#ctx0" brushRef="#br0" timeOffset="156975.9784">12413 15077 918,'0'0'67,"0"0"-67,0 0-36,0 0-96,0 0-53,0 0-7</inkml:trace>
  <inkml:trace contextRef="#ctx0" brushRef="#br0" timeOffset="157602.0654">12633 15441 506,'0'0'112,"0"0"-60,0 0-19,-12 80-18,12-74-3,0-4 2,1-1-5,2-1-4,3 0 5,-1 0 15,2-11 43,2-6-11,2-5-34,-1-3 0,-1-1 4,-2-1-8,1 4-3,1 2-5,-3 11 11,1 5-2,4 5-11,2 0-8,5 5-1,4 12 1,1 3 0,-3 2 1,-3-3-2,-1-2-2,-5-5-2,-2-3-9,-5-5-2,1-1 8,-4-3 0,-1 0 7,0 0 0,0-3 6,2-15-1,2-8-5,1-3 0,1-2 1,1 0 0,2 3 1,-2 2 8,4 1 2,1 8 8,-3 4 11,-3 7-3,0 6-6,3 0-16,3 20-4,5 21-1,0 12 18,-1 10 0,-4 4-9,-1-2-4,-1-8-4,-4-6 0,0-9-2,-3-8 1,-1-9 1,-2-7-2,0-9 2,0-4-2,1-2-2,1-3-19,-1 0-23,3 0-28,2-19 8,2-6-118,1-9-114,0-3-16</inkml:trace>
  <inkml:trace contextRef="#ctx0" brushRef="#br0" timeOffset="158247.2747">13036 15365 166,'0'0'336,"0"0"-261,0 0-42,0 0 12,-39-72 31,39 56-3,0-2-4,1 2-32,8 2 12,4 1-14,-2 7-4,1 4-12,0 2-6,0 0-11,1 6-1,2 10 0,0 3 6,-4 1-6,2-2-1,-6-1-1,-1-3 0,-3-3 1,-1-3-1,-1-2-3,-1-3 4,0-3-3,2 0 3,-2 0 8,0 0-7,3-8 11,0-12-9,4-8-2,4-1-1,1 4 0,2 3 6,0 5 3,2 4 7,-2 6-3,2 2 4,-1 5-12,1 0-5,1 5 0,1 9 2,-3 3-1,0-1-1,-6-2 0,-3 0-3,-2-7 4,-3-3-4,-1-1 2,0-3 1,0 0 0,0 0 7,0 0-5,0 0 4,0-14-2,0-9-3,3-2-1,3 1-1,4 3 1,0 7 4,0 4-3,-2 6 2,-1 4-3,2 0 0,0 0-1,0 6-2,3 9 2,-3 1 1,0-1-18,1 1-36,1-3-9,-1 1-72,-2-4-128,2-8-53</inkml:trace>
  <inkml:trace contextRef="#ctx0" brushRef="#br0" timeOffset="158621.3279">13585 14766 597,'0'0'204,"0"0"-95,-14-75-59,14 56 15,0 1 11,0 5-26,1 5-12,4 4-18,0 2 0,2 2-16,5 6-4,6 16 0,3 12 4,-4 11 1,0 14 4,-2 11 0,-2 3-2,2 0 6,-1-5-7,-2-11-2,1-8-2,-2-10 0,-2-9-1,1-11-1,-4-7 2,-2-6-2,-1-4 0,-1-2 0,-1 0-2,-1 0-4,0 0-12,0 0-12,0 0-23,0-8-59,-3-7-40,-3-5-202</inkml:trace>
  <inkml:trace contextRef="#ctx0" brushRef="#br0" timeOffset="158899.2652">13679 15024 697,'0'0'205,"0"0"-129,0 0-34,0 0-8,23-97 0,23 68-1,11 3-11,9 1-8,-6 3-4,-4 4 5,-11 4-1,-17 4-3,-13 4-4,-10 6-5,-5 0-2,0 0-3,0 4-18,-12 22-43,-18 13 4,-13 12-35,-8 6-144,-10-3-88</inkml:trace>
  <inkml:trace contextRef="#ctx0" brushRef="#br0" timeOffset="159302.7788">12351 16089 725,'0'0'146,"0"0"-112,-94 20-17,83-17 21,7-2 19,4-1 9,0 0-27,0 0-16,24 0-10,26-15-1,25-9 6,25-6-4,21-4-3,10 1-2,10 3-7,8 4-2,-5 3 2,-4-1-4,-13 6 5,-24-1-2,-24 6 0,-26 1-1,-24 5 1,-15 2 0,-10 3 1,-4-2 4,0 1 5,0-1-5,-12 1-6,-4 3-12,-3 0-47,-1 2-65,2 12-124,11-2-210</inkml:trace>
  <inkml:trace contextRef="#ctx0" brushRef="#br0" timeOffset="159449.8251">13770 15855 821,'0'0'170,"0"0"-123,0 0-43,0 0-4,0 0-8,0 0-16,-78-50-58,78 50-267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4:54:17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19166 3031 568,'0'0'124,"0"0"-90,0 0-15,0 0 19,0 0 30,0 0-8,0 0-33,0-29-12,-1 29-5,-1 0 5,1 0 3,1 0-4,-2 0-3,0 0-11,2 0-4,0 6 2,0 15 2,0 13 0,0 17 1,4 20 4,-3 17 0,-1 20 10,0 18-8,0 12 2,-1 5-2,-6-4-7,6-13 5,1-16-4,0-17 0,0-17 0,0-16 2,0-11-2,0-14 4,0-14-1,0-8 5,0-8-3,0-3 3,0 1-1,0-3-4,0 0 3,-8 0-3,-8-6-4,-4-10-2,0-4-38,2-5-10,7-7-41,7-11-119,4-14-18,0-5-272</inkml:trace>
  <inkml:trace contextRef="#ctx0" brushRef="#br0" timeOffset="894.6552">19233 3158 427,'0'0'68,"0"0"-17,0 0-5,0 0 46,0 0-12,0 0-16,-29-41-29,25 35-16,0 1-2,1 0-3,0 2 8,1 1-4,2 2-5,-1 0-4,1 0 1,0 0-1,0 0-6,0 0-3,3 0-1,25 0 1,26-6 1,24-2-1,21-3 4,18 2-4,12 1 0,1 2 3,6 0-6,0 2 0,-8-3-11,-7-1 2,-17-2 2,-21-1 10,-21 3 0,-23 2 0,-21 1 0,-12 2 0,-5 1 5,1 1 1,-1 0 11,-1-1-4,2 1-4,-2 1 5,0 0-10,1 0 0,-1 0-4,1 0-6,3 1 0,-1 9 5,1 1-2,-3 5 0,1 2 2,-2 10 1,0 6 1,0 13 4,-9 9-5,-1 9 4,-1 10-2,0 3 1,0 5-1,5 1 1,1 4 2,1 2 0,3-5 3,-1-3-4,1-4 2,-1-5-1,2-6-4,0-6 2,0-11 1,0-7-1,0-5-2,-3-11-1,-1-4 2,-1-6 0,-1-4-1,-1-2 1,1-1-1,0-2-1,0-3 2,1-1-2,2-3-2,-4 3-10,-5-1-18,-7 3-10,-3 1-84,-4-4-109,0-3-64</inkml:trace>
  <inkml:trace contextRef="#ctx0" brushRef="#br0" timeOffset="1560.5752">19196 4557 469,'0'0'126,"0"0"-71,0 0-34,0 0 19,0 0 35,0 0 14,-61-37-42,59 34-21,1 3-4,1 0 0,0 0-7,0 0-7,0 0-3,0-2-5,4 0 5,18-1 0,14-1 3,15-2-5,13 0-2,16 0-1,13 2 1,16-2 3,11 0-3,6 0 1,8 1 1,1 1-3,-8 1 0,-14 2-1,-19 0 4,-24 0-5,-24-2 2,-22 3 0,-12-1-1,-12-1 1,0-1 0,0 0 7,0-2 6,-6-1-7,0 1-4,3 3-2,2 0-6,1 0-33,0-1-72,0-6-129,1-2-145</inkml:trace>
  <inkml:trace contextRef="#ctx0" brushRef="#br0" timeOffset="1766.1792">20725 3823 350,'0'0'33,"0"0"-33,0 0-152,0 0-5</inkml:trace>
  <inkml:trace contextRef="#ctx0" brushRef="#br0" timeOffset="2250.0999">20725 3823 136,'-70'-31'62,"58"31"-2,3 0-25,1 0 9,2 0 2,3 0 1,-1 0 30,4 0 3,0 0-14,0 0-12,0 0-15,0 0 18,0 0 0,0 0-10,0 0-18,0 0-19,0 0-10,13-4 2,19-4 12,23-1-4,24-2-4,31 3-4,28 1 10,26 0-7,22 1 1,10-1-6,8-3 0,-7 0 0,-7 0 0,-19 3 0,-17-3 0,-21 5-7,-25-2 4,-24-2 0,-26 0 2,-26 3 1,-18 2 0,-11 1 8,-3-1 29,0-2 2,0 0-12,-3 1-18,0 2-2,2 1-7,1 2 0,-3 0-3,3 0-46,-4 0-41,-10 0-78,-8 0-83</inkml:trace>
  <inkml:trace contextRef="#ctx0" brushRef="#br0" timeOffset="3624.4009">16816 3889 257,'0'0'278,"0"0"-260,0 0-18,0 0 0,0 0 5,0 0 4,-7-4 19,5 4 4,0 0-17,-1 0-8,0 0 2,-4 0 2,3 0 6,-4 0 12,1 0-5,2 0-9,0 0-4,5 0 0,0 0-1,0 0-2,0 0-8,0 0 0,0 0-3,16 0 3,9 0 20,13 1-17,16 1 5,14-2-8,14 0 0,10 0 2,13 0-1,8 0 2,8 0-2,4 0-1,2 0 2,0-3 2,-3 0-4,-7 1 0,-3 2 1,-5 0 0,-11 0 5,-7 0 3,-9 0-4,-13 0 13,-9 4-9,-10 2 1,-12 0-3,-4 2-3,-7-2 1,-9-3 1,-2 1-3,-7-3 0,-4 1 0,-2-1 4,-3-1 10,0 0 0,0 0-4,0 0-1,0 0-9,0 0 5,0 0 3,0 0-5,0 0-1,0 0-1,0 0-3,0 0-1,2 0 2,6 0-1,7 0 2,7 0 4,7 0-1,-1 0 3,0 0-5,-9-1-4,-5-2 3,-8 2-3,-6 1 1,0 0 3,0 0-2,0 0 11,0 0-3,0 0-6,0 0 0,0 0-2,0-2 0,-1 1-1,-5-2-1,0 0-4,-5 2-13,1-1-24,-8 2-50,-2 0-76,-2 0-47,-3 2-214</inkml:trace>
  <inkml:trace contextRef="#ctx0" brushRef="#br0" timeOffset="6166.8242">16480 2744 553,'0'0'133,"0"0"-65,0 0-37,0 0 23,0 0 17,0 0-30,0 0-28,-13-23-11,13 23 1,9 2 5,0 11 1,3 7 3,-3 7-1,-3 19 5,-6 20-6,0 22 6,-5 18 2,-15 14-1,-3 1-2,5-5-4,4-3-6,7-13-3,7-13 0,0-12 0,0-17 1,4-17-3,1-13 1,-2-13-1,-1-7 0,-2-6-4,0-2 3,0 0-16,-2 0-16,-14-10-36,-5-10-96,-2-6-104,1-6-166</inkml:trace>
  <inkml:trace contextRef="#ctx0" brushRef="#br0" timeOffset="6625.0507">15936 3493 756,'0'0'78,"0"0"-74,0 0 6,0 0 17,0 0 46,0 0-25,-60-34-36,60 34-12,0 0-11,11 0 6,17 0 5,20-2 9,25 1-1,25-4 0,29 0-6,24-2 1,16 0 0,10 1-3,1 0 0,-5 2-13,-15 0-21,-14-1 30,-17 0-11,-27 1 15,-25-2 3,-29 3-3,-24 1 2,-15 2 4,-7-2 27,0 1 5,0-2-3,-9-1-24,3 2-11,0 2-2,3 0-3,0 0-73,-7 10-113,-5 1-61</inkml:trace>
  <inkml:trace contextRef="#ctx0" brushRef="#br0" timeOffset="8207.0259">16043 3210 449,'0'0'109,"0"0"-93,0 0-2,0 0 60,0 0 2,0 0-27,-12 9-24,12-9-3,-1 0 15,1-3 4,-2-7-22,2-2-5,0-6-9,0 0 20,3-3-25,14-3 2,7 1 5,4 0 3,2 4-10,3 3 9,1 4-5,2 3-1,4 6 0,3 3 2,5 0 3,6 13-7,4 8 2,3 6 1,0 2-1,6 0-2,-1-1-1,-3-4 2,-3-5 0,-10-5-1,-10-5 1,-1-4-2,-12-5 1,-3 0-1,-5 0 0,-7-5-7,0-6 7,-3-5 14,-1-5 5,-4 1-6,1 2 6,-3 3-7,-2 2 5,0 2-8,0 6-9,0 2 0,0 1-6,0 0-33,0 2-15,0 0-58,0 0-154,-2 0-107</inkml:trace>
  <inkml:trace contextRef="#ctx0" brushRef="#br0" timeOffset="8939.9383">17649 3212 369,'0'0'541,"0"0"-473,0 0-54,0 0 13,0 0 19,0 0-22,-55-8-24,69 8-9,10 3 9,7 11 2,4 4 9,-2 2-10,-5 3 1,-7 1-2,-9-2-3,-8 5 0,-4-1 0,0 0 0,-9 1 3,-7-4 5,1-3 0,0-4 1,1-2-1,1-4-5,6-1 4,-1 0-2,2-2-2,5-3-4,-3 4-22,4 0-68,0-2-118,0-6-67</inkml:trace>
  <inkml:trace contextRef="#ctx0" brushRef="#br0" timeOffset="9600.1773">17930 3359 617,'0'0'138,"0"0"-122,0 0-7,0 0 21,0 0 28,0 0-40,-10-9-15,10 9 0,0 0 16,0 0 19,0 0-5,0-2 0,0 2-5,0-2-3,0 1-5,0 0-7,0-5-8,10 2 0,8-6-5,2 5 1,-2 0-4,1 5 1,-2 0 2,-1 0-3,-4 9 3,-2 6-8,-6 2 6,-2 3-8,-2-1 10,0-1 4,0-4-1,-4-6 2,-2-2-1,5-5-1,-1-1-3,0 0 1,1 0 0,-1 0 8,-1 0-3,0-2-6,-1-10 3,1 1-3,1-1 6,2 3-6,0 2 4,0 0 0,0 3 2,0 2 1,0 0 3,0 2-5,-1 0-1,1 0-4,0 0-2,0 19 2,-2 9 0,2 11 11,-1 4 2,1 1-6,0-1 5,0-1-7,0-5 1,3-4-5,7-7 1,4-7-2,1-5 0,-2-5-2,4-5-10,-3-4-31,3 0-26,1-9-42,0-16-153,-5-9-16</inkml:trace>
  <inkml:trace contextRef="#ctx0" brushRef="#br0" timeOffset="9761.9643">18119 3507 385,'0'0'379,"0"0"-254,0 0-84,0 0-3,0 0 11,0 0-48,2-6-1,37 6 6,8 0-6,2-8-43,-7-1-54,-8-2-99,-15-2-73</inkml:trace>
  <inkml:trace contextRef="#ctx0" brushRef="#br0" timeOffset="10494.6211">16841 2673 473,'0'0'59,"0"0"-26,0 0 31,0 0 21,23-82 5,-4 65-35,7 1-6,-1 4-14,-3 10 0,-3 2-15,-2 0-8,-3 13-5,-3 5-4,-8 3-3,-3 3-12,0 0 12,-1-3-1,-9-4 1,2-7 0,4-4-1,1-5 1,3-1 0,-2 0 12,0 0 0,1-10-12,-1-4 5,2-6 3,0-2-5,0-4 6,0 6 8,0 2 13,0 8-11,0 6 24,0 4-15,0 0-23,0 10-5,10 17-14,0 11 14,3 5 0,-2 0 3,2-5-6,1-7-41,2-8-25,4-10-40,5-9-118,2-4-19</inkml:trace>
  <inkml:trace contextRef="#ctx0" brushRef="#br0" timeOffset="11136.9046">17270 2459 554,'0'0'138,"0"0"-39,0 0 25,0 0-27,0 0-44,0 0-33,0-63-20,0 91 0,-2 9 17,0 6 11,1-1-18,1 0-3,0-9-4,0-3-2,14-7-1,3-5-19,5-3-42,4-6-30,1-9-88,1 0-18,-1-9 3,-5-15-13,-5-7 165,-9-4 42,-6-5 140,-2 1 41,0 1-34,0 9 15,-2 10-29,-1 8-51,0 7-26,3 4-2,0 0-47,0 7-7,0 18-4,10 10 4,5 7 10,4 3-10,0-6 0,4-9-30,-4-9-57,-5-11-94,-1-10-12,-10-4 75,-3-23 2,0-10 43,-13-4 73,-2 5 123,0 9-10,5 8 31,0 11-46,7 4-21,3 2-36,0 2-33,5-1-8,22-1-20,12-2 12,6-4 1,-1-5 6,-8 0 1,-11-4 1,-11-1 30,-8 0 25,-6 0 25,0 3 1,0 7-5,0 3-26,-6 5-14,4 0-37,-1 20-1,-1 21 0,2 23 1,1 16 0,-2 9-14,-4 5-79,-5-1-62,-11-6-216</inkml:trace>
  <inkml:trace contextRef="#ctx0" brushRef="#br0" timeOffset="13348.0638">19574 3605 288,'0'0'166,"0"0"-102,0 0-2,0 0 1,0 0 9,0 0-30,0 0 1,11-63-6,-18 60-6,-5-1 0,0 1 1,0 1-24,-3 2 17,0 0-20,-3 16 0,0 8-1,-1 5-4,3-1 6,5-3-5,5-6 0,3-5-1,1-5 0,1-5 6,1-2-3,0-2 3,0 1-6,0 2 0,13 2 4,10 0-1,5 1 2,3 1-3,-1 1-2,-7 0-6,-5 2-20,-12 1-4,-6 4 18,-2 2-2,-26 8 4,-10-1 10,-5 0 2,2-5 16,8-5 4,10-4-2,11-5-14,8-1-5,4 1-1,0-4-55,7-1-22,19 0 21,3 0-17,7-11-21,2-5 33,-4 1 12,-3-5 33,-4 0 16,-5-2 15,-2 1 31,-7 1 29,0 2 10,-6 6-11,-3 2 15,-4 7-18,0 2-26,0 1-23,0 0-16,0 0-6,0 0-3,0 8 3,0 5 7,0 1-3,0 1 0,6-7-4,2 2 0,3-5 1,2-2-1,6-3 0,2 0 0,0 0 0,-2-4 2,-7 0 1,-7 2-3,-4 2-1,-1 5-5,0 21 6,0 14 2,-1 12 7,-15 6 0,0-1-6,-1-1-2,1-8 3,3-9-2,1-7 2,3-7-4,4-7 1,2-5-1,3-7-3,0-1-14,0-5-35,0 0-55,5-17-24,13-18-80,1-12-158</inkml:trace>
  <inkml:trace contextRef="#ctx0" brushRef="#br0" timeOffset="13762.4284">19936 3677 495,'0'0'146,"0"0"-71,0 0-41,0 0 2,0 0-6,0 0-27,0 48 3,2-16-1,3 2-5,0-2-6,2 0-4,-1-3-7,-3-6-23,-3-7 14,0-7 4,0-4 5,0-3 13,0-2 4,0 0 24,0 0 9,0 0 3,0 0 3,-3 0-7,-1-4 7,-1 1-15,4-1 8,-2 0-17,1 3-9,2-2-6,0 0-2,0 0-3,8-1 0,8-3-3,0 2-2,-1-1-12,-3 2-3,-4 0 24,-1-1 0,-3-1-2,-4 2-2,2 0-39,-2 2 3,0-4-38,-2 6-49,-12 0-173</inkml:trace>
  <inkml:trace contextRef="#ctx0" brushRef="#br0" timeOffset="14973.7881">22978 2757 326,'0'0'84,"0"0"-48,0 0-13,0-93 27,0 67 42,4 0 8,3 1-5,-2-1-23,1 3-21,0 5-13,-3 4 2,2 6-1,-5 2-7,1 4-12,-1 2-4,0 0-8,0 0-7,7 0-1,1 22-10,7 14 10,6 14 1,0 16 3,0 14-1,-2 11 5,-1 13 1,-3 2-7,-1-3 0,0-6 1,-2-7-2,-2-8-1,-5-8 0,-3-9-1,-2-12 4,0-11-6,0-13 6,0-13-6,0-8 1,0-5-3,0-3 4,0 0-25,0 0-18,-4-7-15,-9-11-56,-3-10-89,-2-5-38</inkml:trace>
  <inkml:trace contextRef="#ctx0" brushRef="#br0" timeOffset="15470.7109">22236 3357 492,'0'0'125,"0"0"-67,0 0-25,0 0 13,0 0 65,0 0-19,-52-19-45,52 19-22,0-3-13,0 0 0,21-5-10,27-4 11,28-5-2,33 1-7,28 2-3,26 0 2,20 0-3,14-2-4,-3 1 0,-7 1-1,-17 1-10,-14 3-10,-25-1 4,-22 2 18,-28 1-2,-27 0 5,-26 4 7,-17 2 0,-8 1 13,-3-2 13,0 3-7,0 0-7,0 0-8,0 0-11,0 0 0,0 0-7,-2 0-31,-9 4-29,-9 8-68,-10 1-65,-8-6-200</inkml:trace>
  <inkml:trace contextRef="#ctx0" brushRef="#br0" timeOffset="22531.7486">22699 2936 311,'0'0'136,"0"0"-109,0 0-8,0 0 28,0 0 13,0 0-3,0 0-5,0 0-8,-81 71-5,75-68 2,3-2-2,-1-1-1,-1 0-10,1 0-7,2 0-7,1 0 4,-1 0 0,1-9-9,1-5-5,0-4 3,0-4-4,1 0 3,11 3 0,-1 3-4,4 7 4,5 1 1,3 8-1,10 0-3,8 4 3,3 16-6,5 5 1,0 3 0,2-3-1,-2-5 4,-7-3-4,-9-7 0,-8-4 1,-11-3 0,-8-3 1,-2 0-2,-1 0 6,1-13 3,2-11 1,4-2-3,3-4 7,0-1-4,5 0-2,2 3-4,2 4-4,2 8 0,0 6 6,4 7-4,-1 3-2,7 0 0,3 7 0,2 10-2,2 3 5,0 0-4,-3-1 3,-5 0 0,-5-6-1,-4-3-1,-9-4 0,-6-2-2,-3-3 2,-1-1 5,0 0-5,3 0 0,5-7 2,6-9-2,7-4 0,4 0 1,2-1 1,1 0-2,2 7 0,-3-3 1,-3 6-1,-7 3 0,-10 2 1,-6 5-1,-6 1-4,0 0-30,0 0-28,0 0-57,0 0-163,-12 3-3</inkml:trace>
  <inkml:trace contextRef="#ctx0" brushRef="#br0" timeOffset="24333.5149">24125 3117 408,'0'0'132,"0"0"-92,0 0-7,0 0 34,0 0 14,0 0-16,0 0-32,0 0-14,0 0 4,0 0 8,0 0 0,0 0-12,0 0-10,0 0 5,0 0-12,4 2 5,15-1-6,4 2 1,7 0-3,0-1 2,1 3-1,-2 0 0,-7-2-3,-9 0-2,-5-3 1,-6 0 0,-2 1-3,0 0-3,0 4 10,-6 2 1,-7 0 19,0 1 5,1 3-7,-1-3-12,4 2-6,-2 2 5,0 2-5,0 3-2,-4 7-17,-4 1-57,-4 1-115,1-2-17,-2-4-122</inkml:trace>
  <inkml:trace contextRef="#ctx0" brushRef="#br0" timeOffset="27054.4685">23715 2623 481,'0'0'55,"0"0"-38,0 0-8,0 0 9,0 0 24,0 0-29,-33-34-12,31 30 0,-1 0 4,2-2 12,-4 0 5,1-2-2,-3 2 2,-2 0-4,-2-1-5,-2 3-6,1 0 5,0-1-12,0 4 2,-2 0 9,1 1-8,1 0 3,3 0-1,1 0-5,4 0 3,0 0 0,-2 0 0,-6 0-3,2 0 2,-5 0-1,1 2-1,2 3 5,-3-1-3,2-1-2,-3 1 2,3 0 1,1 2-2,1-3 5,3 2-6,1-3 3,-1 2-1,2 1-1,0-2 2,-1 2 0,-1 1 2,-2 1-1,1-1-2,0 1 9,-1 1-4,1 0-6,3 1 5,3-2-6,0 1 4,1-1 1,0 2-4,1 1 9,-3-1-4,1 4 2,0-2 3,-2 1-4,4-1-3,-2 3 0,0-4-1,1 3 5,1-2-2,1 2-4,0-1 3,0 1 0,0 1 1,0 2 0,0-2-3,3 2 0,1-4-3,1-1 8,-2 1-4,-2-4-1,2-1-1,0 2-2,1 0 1,0-2 2,0-1-3,-1 0 2,3 0 1,0-1-2,3 1 0,1 2-1,0-2 3,3-2-1,-3 0-1,2 2 0,2-3 0,-2 1 3,1 0-2,-4 0 1,0 0-1,-3-2-2,1 1 2,-1 0-2,-1 0 2,1 0-2,-2 0 1,3-1-1,0 3 1,0-2-1,2 0 3,2 2-1,0-1-2,0-1 1,4-1 1,-3 1 1,1 0-2,-2-1-1,1-1 0,1 1 0,1-2 0,0 0 2,-2 0-2,3 0 3,-1 0-3,-2 0 0,1 0 1,-1 0 0,3 0 0,-3 0-1,3 0 1,0 0-1,-1 0 0,3 0-1,1 0 2,-2-3-1,4 1 1,-4-1-2,0 2 1,0-1 0,-2 0 0,1 0 1,0 1-2,-1-1 1,-1 0 0,1-1 2,-3-2-2,0 3 0,-2-2 0,3 0-3,-2-2 3,2-1 5,1-1-5,1 2 1,-4 0 0,-1 0 0,-4 2-1,-1-1 1,4 0 3,-1-3-2,1-1 8,-1 1-4,0 0-5,1 1 7,-4-2-8,1-1 6,1-1-6,-1 1 0,-1-2 9,2 2-9,-2 0 3,-2 1 2,-1 1 7,1-4 2,-2 2-10,0-1 5,0 1-4,0 0-1,0 0-1,0-1-2,0 0 3,-3 0-2,-2-3 0,-2 1 4,3-2-5,-3 4 0,1-4 2,-1-1-1,-3 3-1,1-2 0,-2 2 0,-1-1-1,2 1 0,-3 2 0,0 2 0,1-2 0,2 3 4,0 0-2,2 2-2,-1 0 2,2 0-2,0 3 0,2-1-3,-3 0 4,0 0-3,-3-1 4,-4 2-4,2 0-4,-1 0 6,1 2 0,1-2 0,-3 3 0,3-2 0,-3 2 0,0 0 0,-1 0-2,2 0 1,-2 0 1,2 0 5,2 0-5,-2 0 0,2 0-2,-1 0 2,0 0-2,0 2 1,1 2 2,-2-1 2,3 1-3,0-2-1,2 1 0,-3 3 1,2-5 2,1 4-1,-3-1 1,4-1-2,-2 1 0,0 2-1,-2 0 1,-2 1 0,4-2 0,-1 1 0,1 0 0,1-2 1,0 3-1,0-2 0,0 0 0,3-1 0,0 0 2,-1 0-1,-1 0-2,1 1 1,1 0-2,0-3 2,1 2 0,-2 0 0,0 6-4,-7 2-30,-2 5-27,-2-1-5,0 4-58,4-3-94,0-5-107</inkml:trace>
  <inkml:trace contextRef="#ctx0" brushRef="#br0" timeOffset="36342.1366">23184 2884 174,'0'0'73,"0"0"-69,0 0-4,0 0-6,0 0-2,0 0-24,0 0-3,-23 8 6,23-8-17,5 0 46,-2 0 2,-2 0 32,-1 0 5,0 0 7,0 0 8,0 0-7,0 0 0,0 0-17,0 0-16,0 0 1,0 0 3,0 0 6,0 0-1,0 0-5,0 0-5,0 0-3,0 0 2,0 0-5,0 0 0,0 0-4,0 0-3,0 0 3,0 4-3,0 1-6,0-2-11,0 0 5,0-2-1,0 0 3,0 1-1,0 0 6,0-1 5,0 0 0,0 0 0,0 2 1,0-3-1,0 0 0,0 0 3,0 2-3,0-2 3,0 2 1,0-2 1,0 0-1,0 2 1,0-2-5,0 0 1,0 0 14,0 0 10,0 0 10,0 0 12,0 0-3,0 0-6,0 0-1,0 0-2,0 0 0,0 0-12,0 0-2,0 0-5,0-2 1,0 0-5,0 2-4,0 0-1,0 0 0,0 0-5,0-2 3,0 2-1,0-4-1,0 0 0,0-2 1,0-1-3,0-2 8,0 2-4,3-5-2,0 0 0,3 0 1,-1-1-2,1 1-1,-2 0 5,-1-2-3,3-2 0,0 0 2,-2-3-3,4 1 0,-2-4-1,3 0-1,0-2 1,0 0 0,-1 0 0,0 1 0,-2 0 1,-1 1-1,-1 3-1,-1 0 1,1 1-1,-2 1 0,-1-4 1,1 1-1,-1-1 0,-1 2 0,2-3 0,-2 0 2,3-3-2,-2-3-1,2-1 0,1-2 2,-1 1-1,0 0 4,0 1-2,-2 0 1,3-1-3,-1 1 4,2-2 1,-1-1-1,2-2-1,-3-3-1,0-1 0,-3 0-1,0 0 0,0-2 4,2 4-1,-1 0 0,4 0-4,-4 4 5,1 0 2,-1 4-5,1 4 3,1 2-2,0 2 6,-2 2-6,2-2-2,0 2 0,0 0 1,0 0-1,1 5 4,-2 1-3,-1-1-1,1 1 8,-1-1-8,1 1-1,-1 2 6,-1 2 2,0 0-3,2 0 4,-2 1-6,0 3 3,1-1-2,-1 3-1,0-1-2,0 2 1,0 1 3,0-1-3,0 1-1,0 0-1,0 0 0,0 0-1,0 0 1,0 0-2,0 0 2,0 0 1,0 0-1,0 0-2,0 0-3,0 0 5,0 0 0,0 0 0,0 0 0,0 0-3,0 0 1,0 0-2,0 0 3,0 2-1,0 3 2,0 1 0,0 0-2,0 0 2,0-2-1,0 2 1,0-2-2,0 1 5,0 1-2,0-2-1,0 2 2,0-2-1,0 0 0,0-2 1,-1 4-2,-1-1 1,-1 1-1,0 2-3,0 3 1,-2 3-22,-1 6-45,3 3-66,3-4-87,0-8-173</inkml:trace>
  <inkml:trace contextRef="#ctx0" brushRef="#br0" timeOffset="38033.7924">23613 1380 173,'0'0'195,"0"0"-147,0 0-5,0 0 0,0 0-1,0 0 3,0-40-9,0 39-17,-1-2 1,-1 0 10,2 2 3,0 1-6,0-2-3,0 2 3,0 0 3,0 0 5,0 0-3,0 0-12,0 0 7,-1 0-8,1 0-6,-2 0 2,-1-1-1,2-1-5,-2 2-4,3 0-4,-1 0 1,1 0-1,0 0 0,0 0-1,0 0 0,0 0 0,-2 0 0,2 0 1,0 0-1,0 0 0,0 0 0,0 0 0,0 0-1,0 0-3,0 0-3,-1 2 7,-2 8 3,0 3 0,-2 2 2,0 2-4,2 1 0,-4 5 3,1 3-2,0 0-2,2 2 4,-2 0-3,1-2-1,-1-1 2,2-1 1,2 1-3,2-1 5,0 1-4,0 0 0,0 0-1,0 2 0,-1 2 0,-1 2 2,-1 0-1,0 0 2,3-5-2,-1 1 2,-1-1-2,1-4 0,-1-1 2,-1-3-3,2 1 0,-3-2-1,1 2 1,1-1 3,-1 1-3,2 0 1,-1 0 0,0 0 0,2 2-1,0 1 0,0-2 1,0 1-1,0-1 0,0 0 0,0-3 0,0-1 4,2 1-4,0-2 0,-1 0 2,1 1-5,1-2 6,0 2-1,1-1-2,-1 1 2,0-1-2,1 1-3,1 2 3,-1 1 3,0 0-2,1-2-1,0-3 2,-2-1 0,-2-1-1,1-2 3,-2-1-3,0-1 0,0-1 2,0-1-3,0 1 1,1 2 2,-1-1-2,2 1-1,1-1 1,-2 2-1,1 0 6,1-2-4,-2 2-1,1-2-1,-1 1 1,1-1 0,2 0-1,-3-2 0,1 4-2,-1-2 2,-1-1 0,2 1 1,-1-1 2,2 2-6,0-1 6,1 3-6,2 1 6,1-2-2,0 0-1,5 0-1,1-1 1,1-1 2,4 1 0,0-2-2,1-1 3,1-2-4,1-1 3,-2-2-2,1 3 2,-2-3 0,4-1-2,-6 0 2,5 0-2,-2 0 0,2 0 0,2 0 2,0 0-1,0-3-1,-1-1 0,2-4 2,-6 3-1,-2-1-1,1-3-1,-2 3 1,-3-1 2,1-1-2,-4 2-5,-6 0-46,-2-4-39,-1-5-196</inkml:trace>
  <inkml:trace contextRef="#ctx0" brushRef="#br0" timeOffset="40111.7849">23684 1071 262,'0'0'84,"0"0"-33,0 0-15,0 0 16,0 0-6,0 0-9,-42-38 6,35 32-18,0 0 9,1-1 10,-1 1-18,-1 0-5,0 2 7,0-2-13,0 3-6,1 0 4,-3-1-10,1 1 1,-2 1-1,-4 1 0,2 1-3,-2-1 1,1 1 1,1 0 0,3-2 1,1 2 6,2 0 4,2 0-4,3-2-1,-1 2-2,-1 0 3,-2 0-8,-2 0 5,-2 0-1,0 0-1,3 0 1,-3 0-5,1 0 6,0 5-6,-3 2 1,3-1 1,2 0-1,1-2 0,1-1-1,0 3 6,0-1-6,1 3 1,-3-1 1,1 3 4,0 1-3,1 1 0,-1-2-1,1 1-2,1-1 5,-2 0-5,4-1 6,-4 0-2,2 1 0,1-2-2,-2 2 5,2 2 0,0-1-3,2 0 3,-1 1-3,-1-3-1,2 2 4,-3-2-4,2 2 2,-1 1-4,0-1 5,2 5-3,-3-2 3,2 4-2,1 0 0,1-1-4,0 1 2,0 0 3,0 0-4,0-1 0,0-1 0,0 5-1,0-5 2,0 2 6,0-4 3,0-2-10,0 0 0,0 0 3,0-2-4,0 1 1,0 0 1,0 1-2,3 1 1,1-1-1,-1 0 4,1 1-1,2-1-2,-2-1 1,2 3-2,-1-1 1,-1 0-1,1 0 5,-1-1-3,1 0 0,1 0-2,0 1 2,1-1-2,2-2 0,0 2-2,2-2 4,2-3-2,0 4 0,4-4 0,-1 1 0,3-1 2,-2 0-2,1-1 0,-2-2 2,1 1-2,0-1 1,0-1 2,1-2-3,-3 1 0,0 0 0,-3-1-1,-2 0 6,3-1-2,-2 0-2,2 0 0,1 0 3,-1 0-4,2 0 1,-1 0-1,2 0 5,-2-2-4,0-2-1,-2 2 0,3-1 0,-4 0 0,-2-2 0,-1 3 3,-2-2-2,0 2 0,1-1 4,-1-3-2,2 1 1,0-1-2,1-1 0,1 0-2,1-1 1,-1 0-1,4-3 2,-1-1 1,2-2-1,-3-1-1,-2 1 0,1 2 1,-2-2 1,0 0-2,-2-3 5,2 1-4,-5-4 1,3-1 3,-4-2-5,-2-2 2,1 0 0,-1-2 2,-1-1-4,0-2 0,0 0 0,0 3 3,0 2 4,0 3-8,-4 3 4,-1 1-3,-3 1 3,1 2-3,-3 2 2,-1 0-1,0 0-1,-2 1-1,3 1-3,-3 3 3,2 0 0,-1 1 2,0 0 0,2 1-2,-4-2-1,4 2 1,-4 4 0,3-4 0,-2 1 1,0-1-1,1 2 0,0 0 0,0 0-1,-1 2 1,0 2 0,0-2 0,2 0 0,3 1 1,4 1-1,-1-1 1,4 1-1,-1 0 1,1-2 1,1 2-1,-2 0-1,2 0-3,0 0 0,-1 0-13,1 0-34,0 0-20,-2 0 8,-1 0-46,-2 10-33,-3 1-33,-1 2 6,-3-6-197</inkml:trace>
  <inkml:trace contextRef="#ctx0" brushRef="#br0" timeOffset="41744.0902">23361 4185 176,'0'0'100,"0"0"-45,0 0-1,0 0 16,0 0-4,-25-82-10,25 64-3,0 3-13,0 2 6,0 1 1,0 5 3,0-3 3,0 3-11,0-1-18,0-1 6,0 3-3,0-3-2,0 2 2,-2 3-11,2-1 5,-1 3-10,1-2 2,0 3-6,0 0 6,0 1-3,0 0-5,0 0-5,0 0-1,0 4-6,0 19-1,0 15 8,0 14 9,0 12-4,0 7-1,3 4-4,0 1 1,1-1-1,-1-4 0,0-9 5,2-6-5,-4-9 1,4-4 0,-4-4-1,1-11-3,-1-8-13,-1-11-5,0-5-10,0-3-7,0-1-34,0 0-97,-14-7-67</inkml:trace>
  <inkml:trace contextRef="#ctx0" brushRef="#br0" timeOffset="42175.7764">22508 4567 871,'0'0'101,"0"0"-89,0 0-12,0 0-47,0 0 47,0 0 26,61-25-11,14 21-7,23 1 3,19-1-7,18 0-1,9 0 1,6-2 2,5 6-6,-2-2 4,-3 2-4,-5 0 1,-12 0 0,-12-2 0,-21-4-2,-20 0-2,-20-1 3,-23 1 0,-18 2 3,-10 2-2,-7-2 21,-2 0 21,0 0-4,0 0-26,0 1-13,0 3-2,-3 0-6,0 0 1,-5 0-52,-6 4-20,-9 9-123,1-5-79</inkml:trace>
  <inkml:trace contextRef="#ctx0" brushRef="#br0" timeOffset="43324.723">22991 4368 231,'0'0'227,"0"0"-173,0 0-37,0 0 31,0 0 28,0 0-13,0 0-23,-37-8-4,37 7 10,0-1 13,0 1-19,0 1-7,0-2-12,0 0-16,0-2 0,21-2 6,9-4-7,10 1-1,9 1-3,8 2-1,2 0 1,4-1 3,-2 4-2,-4-1-1,-11 3-4,-8-2-2,-13 2-1,-7-1 6,-11 2-5,-2 0 6,-4 0 4,1 0 0,-2 0 3,2-3-6,6 2 3,1 0-4,2-3 3,-1 4 2,-4-2-5,-5 1 2,1 1-2,-2 0 2,0 0 3,0 0 0,0 0 5,0 0 0,0 0-10,0 0 4,0 0-4,0 0 1,0 0 1,0 0-2,0 0-6,0 0 5,0 0 0,0 0 1,0 0 1,0 0 3,1 0-7,-1 0 3,3 0 0,4 0 0,0-3 1,8 2 2,-2-4-2,4 3-2,-1-3 1,2 3 0,1-2 4,-2 0-4,1 2 0,-3-1 0,-4 0 1,-3 3-1,-5-2 1,-2 2-1,-1 0 0,0 0-1,0 0 1,0 0 0,0 0-1,0 0-28,0 0-47,-6 0-138,-7 2-22</inkml:trace>
  <inkml:trace contextRef="#ctx0" brushRef="#br0" timeOffset="44986.1145">23728 4278 340,'0'0'160,"0"0"-113,0 0-25,0 0 16,0 0 13,0 0-24,-4 0-17,4 0 1,0 0-2,0 0 17,0 0 4,-2 0-9,2 0-11,-2 0 7,2 0 3,0 0-5,0 0 2,0 0 5,0 0-3,0 0 2,0 0-2,0 0-4,-1 0-1,1 0-9,0 0 6,-1 0-3,1 0 0,0 0-3,0 0 2,0 0-2,0 0 3,0 0-1,0 0 5,0 0 2,0 0 8,0 0 3,0 0 7,0 0 3,0 0-1,0 0-9,0-2-7,0-7-9,0-4-9,0-2 2,0-4 2,6-2-3,7-5 5,1-5 2,6-8-4,7-9 2,5-5 3,5-7-8,3-3 2,2 1 3,-5 2-6,-8 8 2,-9 13 5,-6 8 4,-6 9 4,-2 3-9,-2 7 5,-1 1-7,-2 7 1,-1 1-3,0 3-2,0 0-1,0 0-1,0 0 0,0 0-2,0 0 3,0 0-1,0 0 2,0 0-3,0 0 2,0 0 1,0 0 4,0 0-4,0 0 0,0 0 0,0 0 1,0 0 0,0 0 2,0 0-2,0 0-1,0 0 0,0 0 1,0 0-1,0 0-2,0 0-8,0 0-6,0 0-9,0 0-4,0 0-25,0 0-32,0 0-37,-3 0-215,-5 0 4</inkml:trace>
  <inkml:trace contextRef="#ctx0" brushRef="#br0" timeOffset="46302.5355">24086 3542 235,'0'0'189,"0"0"-134,0 0-26,0 0 17,0 0 13,0 0-23,0 0-19,0 0-10,0 0 1,0 0 6,0 0 5,0 0-1,0 0-4,0 0-2,0 0-2,0 0 9,0 0-4,0 0 3,0 0-2,0 0-4,0 0-1,2 0-5,-2 3 0,1-2 3,1 5 3,-1-4-4,1 1-3,2-1 6,-1-1-9,-1 1 7,-1-1-4,-1-1 0,0 0-2,0 1 2,0-1-2,0 0-3,0 2 2,0-2-4,3 2 3,-1 0-1,1 1 4,0 0-3,-2-2-1,2 0 0,-2-1 0,1 4 3,1-4-3,1 3 0,-2-1 1,1 0 0,0 1 0,0 0 1,2 1-1,-1 2 3,1 0-2,2 2 2,-3 0-2,2 0 1,0-1-2,-1-1 0,-1 0 1,2 2-1,-1-2 6,-2 4-6,1 0 4,-1 2 0,2-1-2,-2-1-3,2 1 0,-2-1 4,0-1-4,-1 0-1,1 0 1,0-1 0,-1 1 6,-1-1-6,2-1 1,-1 1 1,1-3-1,0-2-1,-1 3 0,1-2 2,-2-2-1,1 0 0,1 1-1,-1-2 0,-1 1 1,1-1 1,-1 0-2,-1 1 0,3-1 0,-1 0 0,1-1 0,-2 2 1,1-2 0,-1 1-1,-1 1 0,2-1 0,-2-1 1,0 0 0,0 0-1,0 0 0,0 0 3,0 0-3,0 0 1,0 0-1,0 0 1,0 0-1,0 0 0,0 0 1,0 0-1,0 0 1,0 0-1,0 0 0,0 0 4,0 0-2,4 0 0,-4 0-1,0 0 1,0 0-2,0 0 1,2 0-1,-2 0 1,0 0-2,0 0 4,0 0-3,0 0 1,0 0-1,0 0-3,0 0-21,0 0-37,0 0-65,0 0-22,0 0-17,0 0-96</inkml:trace>
  <inkml:trace contextRef="#ctx0" brushRef="#br0" timeOffset="47925.8837">24158 3688 204,'0'0'45,"0"0"-26,0 0-13,0 0 8,0 0 4,0 0-10,-24-8-7,21 8-1,0 0 47,3 0 11,0 0-26,-3-2 1,3 2-10,0-1-9,0 1 0,0-3 4,0 0 7,0-1 10,0-1-13,0-3-2,0 2 8,0 0-6,0 3-12,0 0 7,0 2-8,0 0 9,3-1 1,-3 2 0,0-1-4,0 1-2,1-2 0,1 2-1,2-3-1,-1 2 1,-1-3 5,1 0 0,0 3-1,0-1-4,-1 1-2,-2 1 3,0-2-2,1 0 0,-1 2-6,0 0 0,0 0-5,0 0 5,0 0-5,0 0 1,0 0-1,2 0 0,-1 0 1,3 0-1,1 0 0,1 0 3,0 0-3,0 0-3,4 0 0,-1 0 5,2 0-4,2 0 2,-1 0 0,-1 0 0,2 0 7,-4 0-7,0 0 0,4 0-5,-2 0 5,2 0 7,-1 0-7,0-2-1,0 0 1,0-1 0,0 2 0,-2-1 1,2-1-1,1 3 0,0-4 1,1 1-1,0 2 0,2-2 0,-2 0 0,0 0 3,-2 0-4,-1-2 2,1 2 0,-2 1 0,1 0 3,1 1-4,-2 0 1,-1-2-1,4 1 1,0-1-1,1 1 0,0 0 0,1-2 0,0 4 1,-1-4-1,0 4 0,1-2 0,0 0 1,-2-1-1,1 2 0,-1-1 0,0 0 0,1-1 0,1 3 0,-2-1-2,-1 0 4,2-1-2,-4-1 1,-2 2-1,2-2 0,-1 2 1,-3 1-1,-1-2 0,0 2 0,-2 0 0,2 0-3,-2 0 3,1 0 0,1-3 1,1 3 2,0-1-3,-2-1 1,1 2-1,-1 0 0,-1 0 2,0 0-2,2 0-3,-1 0 3,-1 0 1,0 0 2,0-2-3,0 2 1,0 0 1,0 0-2,-3 0 0,2 0 1,-2 0 2,0 0-3,0 0 1,0 0 0,0 0-1,0 0 0,0 0 1,0 0 1,0 0-1,0 0 3,0 0-4,0 0 0,0 0-3,0 0 3,0 0 0,0 0 0,0 0 0,0 0 2,0 0-1,0 0-1,0 0 0,0 0 0,0 0 1,0 0-1,0 0 0,0 0 1,0 0-1,0 0 0,0 0-2,0 0 0,0 0 2,0 0 2,0 0 0,0 0 0,0 0-1,0 0-1,0 0 0,0 0 0,0 0-6,0 0-8,0 0-18,0 0-2,0 0-31,-2 0-45,-4 0 25,-3 0-15,-3 5 15,-1 2-2,-8-3-85,3 2 12</inkml:trace>
  <inkml:trace contextRef="#ctx0" brushRef="#br0" timeOffset="51108.1133">24113 3450 274,'0'0'124,"0"0"-90,0 0-6,0 0 20,0 0 7,0 0-10,0 0 3,-9-23-9,8 22-2,-1-1-4,-5 1 2,5-2-10,-2 2-11,-2-2-5,0 0 7,-3 2 4,-1-2-3,-1 1-9,-1 2-8,-1 0 3,1 0-3,-2 0 6,4 0 8,-2 0-13,0 3 8,0 3-6,-3-1 1,5 1-2,-1-1 4,1 1-1,1-1-1,-2 2-1,-2 2 3,1 0-2,-1 1 1,1 0-2,1 0 1,1-1 0,2-3 2,2 1-2,2-1-1,-2 2 2,0 0 2,0-4-1,0 6-3,0-3 2,0 1-1,-1 3-4,1 2 4,1 3-3,-1 4 1,0 1-2,-2 4 7,4 0-5,-2-2 1,2-2 1,1-3-3,-2-2 2,1-4 0,1 0-3,2-2 4,-2-1 4,1 3-5,-1 1 3,-2-1-2,1 3-1,-1 2-1,-2 1 0,4 0 1,0 0-3,0-1 1,2 1-1,-2-3 1,1 1 0,-1-2-1,2-2 1,-2 1-1,1-1 2,-4-2 0,3 2-1,0-1 0,0 0 0,2-1 2,-1-1-1,1-1-2,1-1 6,-2 0-6,2 1 0,0 0 0,0 1 2,0-3 2,0 3 0,0-2-4,0-1 2,0 0-1,0 0 4,0 0-5,0-2 0,0 1 0,0-1 0,0 0 1,0 2 2,0 0-5,0 2 3,0 0-1,0-1 1,0 1 0,0-2 0,0 0 0,0-1 1,0 0-1,0-1-1,0 0 0,2 0-1,1-1-1,-2 0 2,1-1 0,-1-2 5,2 2-9,0 0 8,1 1-4,0-2 0,-1 2-3,3-1 3,0-1 1,1 2 3,1-3-3,3 1-1,-1 1 0,1-1 2,0-1-1,-1 3-1,1-2 1,-4 1 0,4 1-1,-3-2 0,1 0 0,1 0 1,0 1 2,0-2-6,-1 0 3,3 0-1,-3 0 0,2 0 0,2 0 1,-1 0 2,2 0 0,-1-4-1,0 0-1,4-2 0,-2 3 3,-2-1-3,1-2 1,-3 2 0,0 0-1,-1-1 0,1 0 1,-1 1-1,1-2 0,0 1-2,-2 0 2,1 0 3,1 1-3,-2-2 0,0-2-1,3 1 1,-4 2 0,-1-1 2,0 2-2,1-2 0,-1 0 0,1 0 1,1-5 0,1 3-1,-1-3 1,2 1-1,-1 0 3,-1-1-3,0 1 0,1-1 0,-1 1 1,-1-2 0,0 2-1,-1-1 1,0-1-1,-1-1 3,-1 0-3,1-1 0,1 1 0,-2 1 1,-1-1 0,1 1 0,-2 0 1,0-1-2,1 2 2,-1-1-1,0 0 1,0-1-1,0 1 4,1-1-5,-1-1 1,2 0-1,0-2 2,-2 0 0,2 1-2,-2 1 1,0 1-1,-1 0 3,-1 1-2,-1-1 3,2 1-4,-2 0 4,0 0-2,0-1-2,0 0 4,0 0-1,0 1-3,0 0 0,0 2 1,0 1 1,0-1-4,0 0 3,0 0-1,0 2 0,0-1 1,0 0 3,0 2-4,-2 1 1,1-2-1,-1 2 1,1-2-1,-2 0 1,0 1 0,-3 0 0,0-2-1,1 1 0,-2 0 0,1-3 1,-3 3 0,2-1 2,-1 0-1,2 0-2,-3 0 2,3 3-1,2-1-1,-4 0 1,4 1 0,-2-3-1,0 4-1,0 0 1,1-1-1,1 3 0,1-1-1,-3-1 0,2 3 2,-1-3 0,1 2 0,-1 1 0,1 2 5,-4-4-5,5 2 0,-1 1 0,-1-2 0,1 1-6,-2 1 5,0 0 0,-3 1 0,3 0 0,-3 0 0,-1 0 0,1 0 2,-2 0-2,1 0 2,-1 0-1,1 0 0,-2 0 1,1 1 1,0 2-2,2 0 0,-2-2 0,1 5 1,-5-2-1,1 0 0,0 0 0,0 1 1,-1-1-1,5 0-2,1 1 1,-4-2 1,6 1-1,0 2 1,-1 0-2,1-2 2,1 2-1,-2-2 1,4-1 0,-1 0 0,-2 2 0,3 0 0,-2-1 0,0 0 0,0 0 0,-3 1 0,1 0-1,-1 1-2,0 1-5,-1-2-22,4 2-11,0-1-12,1 2-3,1 2-32,-2 2-103,-1-1-29,-1-4-70</inkml:trace>
  <inkml:trace contextRef="#ctx0" brushRef="#br0" timeOffset="55001.1923">24313 4507 351,'0'0'115,"0"0"-69,0 0 4,0 0 17,0 0 13,0 0-34,0 0-20,-24-3-9,24 3 13,0 0 13,0 0-1,0 0-13,0 0-9,0-1-3,0 1-9,0-2-8,18 1 4,12-1-3,12 1 2,4-4-3,8 3 0,1-2 0,1-2 0,-2 2-1,0-2-18,-3 0 17,-6 1 2,-2-1 5,-9 1-5,-4 0 1,-8 1-1,-4 1 1,-6 1 0,-3-1 4,-5 1 4,-2 1 5,-2 1-4,0 0-1,0 0-3,0 0 2,0 0-5,0 0-3,0 0-1,0 0-6,0 0-37,0 0-50,-3 0-58,-3 0-19,-1 0-132</inkml:trace>
  <inkml:trace contextRef="#ctx0" brushRef="#br0" timeOffset="55420.8853">24888 4315 545,'0'0'166,"0"0"-112,0 0-14,0 0 52,0 0-17,0 0-43,-24-10-20,24 10-8,0 0 6,0 0-6,0 0 6,0 0-3,0 4 2,0 4-5,8 4 3,3 1 0,1-1-3,0 0-1,-3 0-1,-2 2 1,-4-1-3,0 3 0,-3-1 1,0 6-1,-6-2 6,-7 3 8,-7 0-6,1-3 8,1-1-5,0-1-3,3-5-1,3-1-4,1-2-1,5-4-2,-2 2 0,6-2-5,-2 1-18,-3 1-35,1 0-26,-3-1-155,-5-4-44</inkml:trace>
  <inkml:trace contextRef="#ctx0" brushRef="#br0" timeOffset="81140.1767">8553 16763 551,'0'0'99,"0"0"-47,0 0-33,0 0 6,0 0 26,0 0-3,0 0-28,0 0-13,-7-7-1,7 7 5,0 0 10,0 0-5,0 0-1,0 0-7,0 11-5,0 13 8,0 11 8,3 13-5,1 9-4,1 14-1,0 13-6,-4 9 11,2 2-6,0 4-6,1-4 7,-2-4-4,-1 4 1,-1-1-1,0-2-4,0 3 5,0 1-6,0 3 2,-3 1 2,-2-1-4,2-4 1,0-8-1,1-12 0,2-19 2,0-15-4,0-13 2,0-15-10,0-6-17,0-7-1,0 0-27,0 0-70,0 0-26,0-6-54</inkml:trace>
  <inkml:trace contextRef="#ctx0" brushRef="#br0" timeOffset="81954.0388">7296 18073 70,'0'0'485,"0"0"-387,0 0-27,0 0-39,0 0 5,0 0 20,0 0-1,-51-26-16,51 26-16,0-2-21,0-1-1,3-4 12,15-3-5,7-1-1,13-3-5,11-2 2,12 0-3,11 3 2,17-3 1,13 6-1,8-1 1,11 5-5,1 5 3,6 1-3,10 0 1,4 0 0,8 6-1,11-2 0,12 0 2,7-3-4,7 2 5,3-3-5,-1 0 4,0 0-1,8 0-1,-5 0 4,-4-3-4,-8-2-3,-16-1 2,-16 3 1,-24 3-5,-23 0 0,-20 0-1,-23 0 1,-18 0 5,-11 3 0,-17-1-1,-5-1 1,-4-1 0,-3 1 1,0-1 2,0 0 0,0 0 4,0 0-1,3 0 0,-3 0-5,0 0 1,0 0-4,0 0-5,0 0-19,-7 0-74,-13 0-119,-11 0-198</inkml:trace>
  <inkml:trace contextRef="#ctx0" brushRef="#br0" timeOffset="82464.0091">11056 17717 435,'0'0'305,"0"0"-140,0 0-92,0 0-27,0 0-14,0 0 11,-30-16-14,30 16-22,13 3-7,20 10 0,13 6 19,12 5-2,7-1-13,0 0 1,1 0-4,-6 0 1,-16-3-3,-14-6 1,-15-3-4,-12-3 0,-3 2 3,-13 1 0,-23 8 1,-17 2 18,-8 1-13,0 1-2,2 1-3,1 2 0,2 0-28,7 3-42,4-3-49,8-9-205</inkml:trace>
  <inkml:trace contextRef="#ctx0" brushRef="#br0" timeOffset="83223.4799">8979 17355 590,'0'0'186,"0"0"-118,0 0-33,0 0 11,0 0 8,0 0-13,0 0-21,-21-34-17,21 46-2,3 18 8,9 13 36,-2 14-6,-1 11-10,-6 2-14,2-3-10,-4-6 1,1-9-2,2-10-2,-1-13 2,2-8-3,-2-8-1,-2-7 0,2-3 0,-1-1-5,-1-2-18,1 0-5,-2 0-18,1 0 2,1 0-6,2-13-48,2-9-94,-3-10-99</inkml:trace>
  <inkml:trace contextRef="#ctx0" brushRef="#br0" timeOffset="83709.0921">8958 17251 465,'0'0'135,"0"0"-51,0 0-28,0 0-1,0 0 16,0 0-24,-21-22-34,21 22-13,0 10 1,0 9 7,0-4-7,2-1 3,9-3-4,-3-4-10,7-2-22,3-5-12,-2 0-8,7-6 23,-3-14-2,-2-6 13,-6-8 11,-7 0 7,-5 3 5,0 5 20,-6 6 28,-13 6 24,0 8-23,-4 5-33,-6 1-4,-2 6-2,3 15-4,2 6-11,11 1-4,9 2-4,6-3-48,11 1-49,19-6-7,7-5-79,2-10-250</inkml:trace>
  <inkml:trace contextRef="#ctx0" brushRef="#br0" timeOffset="84302.9536">9553 16831 501,'0'0'154,"0"0"-65,0 0-38,0 0 1,0 0 16,0 0-16,-12-50-24,12 50-5,0 0-13,-1 14-5,-1 24-4,-2 27 35,-6 24 14,-3 17-9,1 12-22,2-2-8,3-10-3,7-17 4,0-15-7,0-12 0,4-9-2,5-10-1,-2-8-2,-1-5 2,-3-10-1,-2-5 0,-1-7 0,0-2-1,0-1-6,0-4-8,0-1-3,0 0-11,0 0-17,0 0 4,6-12-14,0-17-113,2-9-88,0-6 58</inkml:trace>
  <inkml:trace contextRef="#ctx0" brushRef="#br0" timeOffset="84759.4922">9531 16748 621,'0'0'120,"0"0"-47,0 0-37,0 0 7,0 0 9,0 0-24,-54-42-17,54 42-9,0 0-2,0 0 0,0 0-4,0 0-1,0 0-20,9 0-8,9 0-11,3 0-7,4-13 3,-2-7 6,-10-5 3,-6 1 39,-7 0 4,-1 5 36,-20 6 27,-7 6 8,-4 7-19,-2 0-21,0 4-15,2 11 3,9 3-6,6-2-5,11 0-10,6 1-2,0 1 0,12-2-2,14 2 2,4-1-30,8-7-21,2-2-67,1-5-79,-3-3-226</inkml:trace>
  <inkml:trace contextRef="#ctx0" brushRef="#br0" timeOffset="85373.8784">9982 17137 398,'0'0'142,"0"0"-62,0 0-31,0 0 4,0 0 5,0 0 10,0-39-11,0 39-26,0 0-11,0 0 2,0 31-15,0 27-2,0 28 53,-11 24 0,-5 6-17,1-3-19,4-8-9,7-13-7,4-22-4,0-20 0,7-18-2,2-14 0,-1-11-2,-4-7 1,-1 0 0,4-2-10,1-20-3,0-11-40,-2-10-20,-6-8-56,0-8-160</inkml:trace>
  <inkml:trace contextRef="#ctx0" brushRef="#br0" timeOffset="85772.1317">9953 17042 723,'0'0'160,"0"0"-114,0 0-39,0 0-7,0 0 1,0 0-1,3-9 1,10 9 0,1 0 2,1 0-2,1 0 4,1-14 1,-4-4-1,-1-2-5,-8-3 5,-4 1-3,0 4 0,-3 2 3,-11 6 0,-3 5 3,-4 5-3,1 0 1,-2 4 0,5 13-5,3 4 7,5 0-8,9 2-2,0 2 0,11 4-8,15 3-29,7 1-77,6-2-67,6-8-197</inkml:trace>
  <inkml:trace contextRef="#ctx0" brushRef="#br0" timeOffset="86590.2896">10499 18034 319,'0'0'167,"0"0"-99,0 0-7,0 0 4,0 0-11,0 0 3,-18-57-15,17 54-11,-1 1-5,1 2 2,1 0-9,0 8-19,-2 27 3,-1 20 24,-2 14 15,0 18-16,2 10-6,3 3-8,0-4-4,0-10 0,1-17-1,8-12-7,-3-11 4,-1-12 1,-5-6-5,0-6-2,0-7 2,0-5-19,-8-2-20,-7 0-46,-6 0-116,-2-6-56,-3-2-96</inkml:trace>
  <inkml:trace contextRef="#ctx0" brushRef="#br0" timeOffset="86934.2563">10242 18861 262,'0'0'300,"0"0"-135,0 0-48,0 0-35,0 0-31,0 0-19,-19-14-20,19 14-8,12 12-1,6 8 17,-2 1 3,1 2-14,-1-4-5,1-2-1,0-3-1,-1-6-2,-2 0 1,1-5-1,0-3-10,0 0-5,-3 0-3,-2-13 11,1-4 7,-6-3 3,0-6 0,-5 4-1,0-5 4,-5 11 4,-8 2 2,0 4-8,0 6-4,2 1-1,5 3-14,0 0-23,6 7-100,0 8-47,0 2-31</inkml:trace>
  <inkml:trace contextRef="#ctx0" brushRef="#br0" timeOffset="87639.6932">10789 18093 249,'0'0'211,"0"0"-129,0 0-51,0 0-23,0 0 5,0 0 16,4 0-18,-1-6-11,0-4-5,-2 0 5,1 1 5,-1-1-3,-1 3 47,0-3 18,0 3 1,0 3-5,0-1-11,0 4-9,0 1-15,0 0-7,0 0-18,0 3-3,0 21 0,0 11 14,0 19 9,0 3 0,0 5-15,-4 1 1,1-4-4,1-3-2,1 0 0,-5-6-3,0-3-3,0-4-17,-1-11-32,2-4-17,1-9-59,2-2-47,-1-12-1,2-5-109</inkml:trace>
  <inkml:trace contextRef="#ctx0" brushRef="#br0" timeOffset="87954.8861">10722 18631 353,'0'0'243,"0"0"-83,0 0-62,0 0-31,0 0-4,0 0-9,-26-33-26,26 33-24,0 1-4,0 15-6,4 5 6,7 5 6,3-5-1,2-3-4,-1 0 1,3-10-2,-3 0-2,1-6-14,-4-2 4,0 0 5,-4-10 7,0-13 0,-2-4 3,2-1-3,-8 2 1,0 0 1,0 6 8,-2 5 2,-8 7-8,4 2-4,0 4-6,3 2-5,0 0-71,1 12-72,2 3-60,0-5-74</inkml:trace>
  <inkml:trace contextRef="#ctx0" brushRef="#br0" timeOffset="89123.9915">10993 17826 493,'0'0'248,"0"0"-139,0 0-44,0 0-13,9-72-5,3 44-13,-2-1-10,2-4-10,0-7-1,-3-5 0,-1-3 1,-1-4-4,-4-4 4,-3-4-6,0-5-3,0-2-2,0 1-1,-3 9-2,-4 16 1,1 10 1,1 10 5,1 7 0,1 4-7,1 6 3,2 4-3,0 0 0,0 0-3,0 0-5,0 0-12,-1 0-34,-2 6-14,-2 12 6,1 1-81,-1 1-17,1-4 32,1-5 19,0-4-51,0-5 103,0-2 57,-3 0 65,0-7 32,2-5-33,-3-1 0,1 2-12,3 2 8,0 2 1,-1 3-1,1 4-12,2 0 3,-1-3-12,1 3-15,1 0-13,0 0-5,0 0-6,0 0 1,0 0 0,-2 0 1,2 4-2,0-1-3,0-1-6,0-2-15,0 0 2,5 0 22,5-14 11,0-8-2,-2-4-1,-3-3 2,-5 0 4,0 4 3,0 3-5,0 8 18,-5 8 3,-1 2-1,-2 4-25,-5 0-6,0 4 15,-1 9-13,5 1-3,6 1-1,3-2-6,0-2 7,8-1-5,8-1-15,0-3-10,4-3-18,-6-3-18,-1 0-10,-6 0-8,-4 0-9,-3 0-6,0 1-58</inkml:trace>
  <inkml:trace contextRef="#ctx0" brushRef="#br0" timeOffset="94345.0239">12861 17081 535,'0'0'146,"0"0"-109,0 0-29,0 0-7,0 0 12,0 0 16,0 0-4,1 61 14,7 16 31,-5 34-12,-3 26-4,0 12-23,0 8-3,-3-1-12,1-11-7,2-7-8,0-16 6,9-23-7,6-23 5,-3-29-5,-3-23 0,-3-16 1,-3-7-1,-3-1 2,0 0-1,3-13-1,0-24-29,0-25-40,2-20-106,-1-11-80,-1-9-207</inkml:trace>
  <inkml:trace contextRef="#ctx0" brushRef="#br0" timeOffset="95028.4291">12835 16875 594,'0'0'136,"0"0"-53,0 0-48,0 0-30,0 0 15,82-53 1,1 33 3,22-1-7,24 2-3,14 4-1,8 2-7,8 8-6,-1 3 3,-7 2-3,-12 0-5,-15 10-14,-21 4 5,-20 2 0,-18-2 4,-21 0-3,-14 0 7,-12-1 6,-6-2 0,-6 0 1,-5 1 11,-1 5 5,0 3 0,0 5-3,0-1 2,0 1-11,0-2-3,0-2 4,3 1 5,3 5-7,2 5 3,-2 7-2,0 10 5,-3 12-1,-2 12 4,-1 13-6,0 9 3,0 8 7,-4 3-4,-1-5-4,2-4-1,3-5-2,0-2-2,0-1 6,0-1-3,2-1-3,5-11-3,2-6 1,-1-15 0,-3-17-1,0-10-1,-4-12-1,-1-5-5,0-4-22,0 0-9,0-1-11,-6-1-63,-13 1-53,-5-3-52,-5-3-182</inkml:trace>
  <inkml:trace contextRef="#ctx0" brushRef="#br0" timeOffset="95425.0807">13140 18602 693,'0'0'168,"0"0"-104,0 0-27,0 0-17,0 0 10,0 0-1,-49-46-19,88 40 12,20-4-8,22 0-6,14 3 2,15 1 1,16 1-5,11 2 5,14 0-10,1 1-1,0-3 0,-10 3-15,-24-6-3,-20 6-18,-28-2-4,-26 0-22,-20 2-13,-18 2-45,-6-4 53,-17 4-37,-17 0-97</inkml:trace>
  <inkml:trace contextRef="#ctx0" brushRef="#br0" timeOffset="95718.1862">16153 17349 631,'0'0'0,"0"0"-110,0 0-162</inkml:trace>
  <inkml:trace contextRef="#ctx0" brushRef="#br0" timeOffset="96850.875">15676 17791 372,'0'0'113,"0"0"-66,0 0-31,0 0-8,0 0 19,0 0 18,-68-10 5,66 10-10,0 0-14,2 0-2,0-1-7,0 1 10,0 0-3,0 0-6,4-6-8,12-1 17,11-4-26,11 1 6,10 0 1,15 1-7,11 2 0,15 1 5,10 1-1,9 1 0,11 3-3,4 1 6,4-3-8,1 3 0,-1-2-2,-3 0 5,-3 0-3,-7 0 1,-4 0 1,-5-2-2,-6 1-2,-1-2 0,1-4 2,-1-1 2,-1-2-2,-2-2 0,-4 2 0,-4 2 0,-2 2 0,-7 0 0,-4 3 0,-2-1 2,-4 0-1,0 6 1,-4-6 1,-1 2 5,-2 0 0,-2 1-5,2 0 0,8-1 5,-4-2-3,1 2-4,-3-2-1,-3 3 1,-4-2-1,0 0 1,0-1-1,-1 0 1,4-2 1,-3 1-1,4 0 2,-2-2 2,-2 5 1,-1 1-2,-6 3-4,-4 0 1,-4 0-1,-8 0 1,-6 3 0,-4-1-1,-4 0 1,-4 1 2,-3-3-1,-5 1 1,-1 1 1,-4-2 1,-2 1-1,0-1 0,0 0-1,0 0-3,0 0-2,0 0-7,-2 0-32,-18 2-61,-12 1-80,-14-3-50</inkml:trace>
  <inkml:trace contextRef="#ctx0" brushRef="#br0" timeOffset="97855.2471">16864 16352 267,'0'0'85,"0"0"-16,0 0 12,0 0-11,0 0 24,0 0-15,-23-13-23,23 13-14,0 0-4,0 0-4,0 0-11,0 0-7,1 15 0,11 7 7,-1 10-4,0 8-3,-1 6-4,2 11-2,-3 9 5,0 13 2,3 16-3,-2 11 2,5 14-3,0 11-4,4 1-3,-2 4-2,1-7-1,-6-4-1,0-6 0,-6-11-1,-2-7-1,-2-9 1,-2-13 2,0-6-1,0-9 2,0-12-4,0-9 0,0-11 1,0-11-2,0-8 2,0-6-1,0-4 0,0 0 0,0-3-6,0 0-2,0 1-7,0-1-4,0 0-3,0 0-5,0 0-31,0 2-44,0 4-65,0-3-2,-3-3-3,-5-3-226</inkml:trace>
  <inkml:trace contextRef="#ctx0" brushRef="#br0" timeOffset="100006.4805">17662 17713 432,'0'0'143,"0"0"-63,0 0-18,0 0-22,0 0 6,0 0 11,-16-68-15,16 67-20,0 1-3,0 0-5,0 0-5,0 6-7,0 23 0,3 12 36,4 19 8,-1 9-19,-2 5-8,-2 3-1,4-4-4,0-5-4,2-10-8,2-10 2,-4-14-3,-2-10-1,-2-11-1,-1-8 1,-1-4 1,2-1 1,-1 0 3,-1 0-5,0 0-1,0 0-12,0 0-29,2 0-4,-2-7-26,0-2-90,0-3 6,0 1 30,0 1 34,0 0 68,0 3 24,-9-2 34,0 2 9,-1 1-4,0 1 2,1 1 16,0 4-3,-1 0 10,3 0-2,0 0-3,0 4-16,0 10-13,1 3-10,4 2-4,2 2-13,0-1 6,0 0-2,0-4-1,11-1-6,0-3-1,3-2 0,0-1-8,-1-5 6,-2-1-10,-1-3 13,-3 0 3,-1-13-1,-3-4 14,0-6-6,-1 2-5,-2 1 9,0 5 1,0 2-11,0 5-3,0 6-1,0-2-25,0 4-20,0-4-110,5-2-93,11-7-219</inkml:trace>
  <inkml:trace contextRef="#ctx0" brushRef="#br0" timeOffset="100591.6699">18146 17012 424,'0'0'129,"0"0"-20,0 0-24,0 0-16,0 0 5,1-72-5,-1 72-22,0 0-25,3 4-16,4 20-5,1 19 18,1 16 30,-2 13-8,0 1-18,1-1-14,-2-7-4,3-11 1,-2-9-4,-2-7 2,-1-9-3,-2-9-1,-2-9 3,0-5-3,0-3 0,0-2-10,0-1-7,0 0-20,0 0-9,0-8-1,0-14-63,0-12-175,6-9-94</inkml:trace>
  <inkml:trace contextRef="#ctx0" brushRef="#br0" timeOffset="100959.8686">18099 16811 480,'0'0'108,"0"0"-38,0 0-38,0 0-1,0 0-18,0 0-13,0-26-35,27 17 33,4-2-14,0-5-28,-2-2 25,-11-1 12,-6 0 7,-10-1 14,-2 5 42,-6 0 9,-14 5 1,-8 6 13,-4 4-40,1 0-12,1 14-15,6 8-9,10 2 4,8 3-7,6 3-2,5 3-2,21 0-15,14 6-51,6-3-39,8-3-67,3-5-239</inkml:trace>
  <inkml:trace contextRef="#ctx0" brushRef="#br0" timeOffset="101710.6552">18838 17518 461,'0'0'106,"0"0"-67,0 0-30,0 0 3,0 0 14,0 0 6,-33-19-10,33 19 1,0-3 8,0 2 18,0-1-2,0 1-6,0 1-13,0 0 7,-2 0-15,2 0-3,0 10-10,-1 26-6,-1 17 30,-2 16 8,1 8-8,0 3-13,3-3-5,0-5 2,0-7-10,0-6 2,0-12-3,0-8-3,0-9 0,0-3 1,0-8-2,0-2-8,0-1-29,0-2-38,0-1-25,0-7-101,0-2-13,0-4-195</inkml:trace>
  <inkml:trace contextRef="#ctx0" brushRef="#br0" timeOffset="102040.0789">18796 18216 604,'0'0'171,"0"0"-58,0 0-45,0 0-23,0 0-19,0 0-10,-64 40-4,56-11 3,5 3-7,3-1-8,0 2-2,3-3 2,12-10 0,0-1-11,3-9-10,-2-3 2,-1-7 4,-3 0 11,-3-3 4,-2-17 3,0-7 18,-6-9-9,-1 0 12,0 5 3,-5 2 13,-6 9-18,-1 3-19,3 6 0,3 5-6,3 4-18,3 2-45,0 0-64,21-3-322</inkml:trace>
  <inkml:trace contextRef="#ctx0" brushRef="#br0" timeOffset="103073.8555">19240 16656 449,'0'0'121,"0"0"-29,0 0-15,0 0 6,0 0 7,0 0-33,0-58-28,0 58-10,0 0 1,0 0 3,0 0 4,0-2-1,0 2-5,0 0-7,0 0-10,0 0 1,0 12-5,0 29 0,0 22 0,0 21 30,0 9-4,5 2-14,3-3-10,5-9 1,2-11-2,-1-9 0,0-15 0,-5-13 0,0-8 1,-6-14-1,-2-6 0,1-4-1,-2-3 1,0 0-1,0 0-1,0 0-9,0 0-8,0-1-17,0-13-46,0-11-38,0-10-161,-3-12-58</inkml:trace>
  <inkml:trace contextRef="#ctx0" brushRef="#br0" timeOffset="103464.6263">19166 16511 603,'0'0'168,"0"0"-94,0 0-64,0 0 6,0 0 7,0 0-23,3-9 7,15 12-17,6 0 10,5-3-19,1 0 16,-2-6 0,-2-8-2,-13-3 5,-7-3 8,-6-2 2,0-1 3,-18 5 7,-5 6 16,-6 4-11,2 8 5,-1 0-20,4 8-9,5 12-1,6 5-6,8 8 4,5 5-32,3 1-33,21 4-50,9-5-56,9-7-74</inkml:trace>
  <inkml:trace contextRef="#ctx0" brushRef="#br0" timeOffset="103892.9648">19919 16561 120,'0'0'463,"0"0"-351,0 0-54,0 0 24,0 0 15,0 0-37,-7-43-33,7 67-26,0 15 25,0 17 33,0 13-10,0 6-15,-6 9-18,-4 5-7,2-3 0,0 3-1,3-12-4,3-6-4,2-11 4,0-14-2,0-6-2,0-15 2,0-10-5,0-5 3,2-10-24,2 0-8,0-6 2,5-24-26,1-14-71,0-18-155,-6-11 2</inkml:trace>
  <inkml:trace contextRef="#ctx0" brushRef="#br0" timeOffset="104251.3624">19837 16373 646,'0'0'138,"0"0"-104,0 0-34,0 0-9,0 0 9,0 0 18,69-43-15,-35 30-3,-7-6-5,-1-5 5,-6-4 0,-6-5 2,-7-1 0,-7 1 29,0 0 21,-16 4 5,-6 4-12,-3 4-18,-5 12-15,-2 9 2,-4 5 14,6 23-24,12 11-1,11 2-3,7-2-4,12 3 3,21 1-8,10 3-34,11-2-65,7-3-164</inkml:trace>
  <inkml:trace contextRef="#ctx0" brushRef="#br0" timeOffset="105122.9177">19713 17579 461,'0'0'148,"0"0"-58,0 0-22,0 0 34,0 0-30,-79-11-26,78 11-15,1 0-11,0 0-6,0-3 2,0 3-16,0-1 0,6-1-12,24-2 12,18-2-5,24 2 8,18 0-4,13 2 2,18-2 2,7 0 0,7-4-2,5-6-2,-7-2-2,-5-4-13,-9 2 12,-12 2-3,-13 4 7,-13 0 0,-9 4 3,-13 2-2,-9 1 3,-7 2-3,-10 1 12,-7 2-5,-6 0-1,-2 0 2,-5 0-2,1 5 0,-2 0 1,-5 1-7,2-4 3,-5 0-3,-2 0-1,-1-2 0,-1 0-3,0 0-27,0 0-7,0 0-55,-7 0-164,-2 0-126</inkml:trace>
  <inkml:trace contextRef="#ctx0" brushRef="#br0" timeOffset="105534.5315">21340 17212 521,'0'0'203,"0"0"-114,0 0-19,0 0 7,0 0-12,0 0-19,-41-31-14,41 31-13,0 0 5,8 0-18,16 11 13,11 8 3,13-1-3,8-2-14,0 1-3,1-2 0,-4 1-2,-6-3 0,-7 2-4,-6-1 4,-11-1 2,-10 2-2,-10-1-7,-3 8 5,-16 9-1,-20 7 3,-16 8 8,-7 1 3,0-4-8,2-9 3,13-7-3,11-7 3,10-7-3,8-3-3,6-5 0,5 1-2,4-1-30,0 0-41,0 0-39,0-5-129,0 0-116</inkml:trace>
  <inkml:trace contextRef="#ctx0" brushRef="#br0" timeOffset="106592.8305">16965 16279 669,'0'0'187,"0"0"-103,0 0-41,0 0-12,0 0-13,0 0-18,-13-23 3,-11 60 0,-11 12 4,-3 1 1,1-6-4,2-3-2,4-7 4,6-8-6,5-7 4,5-7 3,8-8 1,2-2-1,5-2 9,0 0 4,0 0-1,0-13-7,2-17-3,13-11-7,7-7-1,3 0 1,4 3-1,0 7 4,0 10 1,-8 7 7,-2 13 5,-4 3-4,3 5-13,3 0 0,0 2 3,6 13-4,-2 2 0,4 2 0,5 5 0,0 4-1,9 1-42,5 5-64,7-6-44,9-7-203</inkml:trace>
  <inkml:trace contextRef="#ctx0" brushRef="#br0" timeOffset="107205.912">18496 15871 753,'0'0'133,"0"0"-80,-33-88-17,33 67 5,0 2 7,4 7-17,12 6-14,1 6-16,3 0-1,1 11 0,0 16-1,-5 8 1,-1 1 0,2 1 1,-4-6-1,-1-7 1,-1-7-1,-3-9-1,-3-5 0,-4-3 0,1 0 1,2-11 11,2-12-1,6-7-7,0-4 4,1-1 4,-1 1 4,2 3-3,-2 9-2,-5 6 11,-2 9 6,-4 5 1,-1 2-16,5 3-12,3 16 0,0 12 7,1 5 4,-3 0-8,1 3-1,-4 2-2,-1 3 0,1 0-31,-3 0-50,0-4-35,0-8-80,1-10-183</inkml:trace>
  <inkml:trace contextRef="#ctx0" brushRef="#br0" timeOffset="107471.5724">19042 15709 476,'0'0'371,"0"0"-269,0 0-50,0 0-6,0 0 11,0 0-17,-19-16-31,15 52 4,0 8 36,-3 1-14,2-2-19,4-2-7,1-3-5,0-3-3,7-4-1,14-1-9,6-7-48,6-5-48,3-10-27,4-8-144,-2-1-156</inkml:trace>
  <inkml:trace contextRef="#ctx0" brushRef="#br0" timeOffset="107861.1568">19288 15715 474,'0'0'162,"0"0"-40,0 0-11,0 0-40,0 0-14,0 0-28,-58-31-27,58 55 13,0 3-1,10-4-13,16-5 0,6-6 5,3-2-6,-2-8-9,-3-2-15,-8 0 7,-6 0 4,-6-10 13,-2-6 6,-3-2-2,-4-2 2,1-1 3,-2 2-1,0 3 0,0 6 9,0 5 18,0 2 6,0 3-10,0 0-15,0 8-16,0 13 0,0 9 12,1 1 7,5-2-18,4 0 1,0-4-2,-1 2 0,2 0-27,-3 0-43,-4-2-25,-4-3-109,0-6-65,0-6-148</inkml:trace>
  <inkml:trace contextRef="#ctx0" brushRef="#br0" timeOffset="108174.0859">19339 15708 740,'0'0'154,"0"0"-85,0 0-13,0 0-5,0 0-15,0 0-7,-61 90 23,58-40-18,3 0-21,0-2 0,12-4 0,6-3-9,1-7 1,4-7-2,0-10-2,3-8 0,-3-4 2,-1-5-6,0 0-18,-1-5-18,-2-11-24,0-2-30,-2-5-66,-5-4-92,-2-1-18</inkml:trace>
  <inkml:trace contextRef="#ctx0" brushRef="#br0" timeOffset="108538.0459">19557 15698 753,'0'0'173,"0"0"-97,0 0-58,0 0-7,0 0 29,0 0 27,30 112-44,-17-67-17,-10 0-6,-3 3-12,-6 4-25,-24 3-22,-7 1-25,-5-11-174,3-9-140</inkml:trace>
  <inkml:trace contextRef="#ctx0" brushRef="#br0" timeOffset="110266.6055">8585 16823 696,'0'0'137,"0"0"-88,0 0-35,0 0 0,0 0 12,0 0-14,0-32-4,0 22 0,3-2 12,-2-3 4,1-1-5,-2-2-3,0-2-1,5-1-3,-4-3-7,-1-1 0,2-5 3,-2 1 1,0-8-6,0 1 0,0-3 0,-5 5-3,-1 1 5,0 6-1,0 5 2,-1 5-1,1 4-2,1 4 1,0 3-1,3 1 3,-3 5 1,5 0-6,0 0-1,-7 0-5,-5 15 5,-6 13 3,-5 9-1,0-1 0,2-3 1,4-7-3,3-7 1,4-6-1,3-5 2,4-4 1,1-2-3,2-2 0,0 0 1,0 0 6,0 0-6,0-18 0,0-10-1,8-9-8,1-2 8,7-3 4,-1 4-4,0 6 0,0 6-1,0 11 1,-8 5 2,1 8-1,1 2-1,4 0-5,2 16 5,6 3 1,1 6-1,0-3 0,1-1 3,0-2-3,0-6 0,-3-1-1,-2-3-23,-3-2-23,-5-1-6,-1-4-37,-4-2-106,-4 0-34</inkml:trace>
  <inkml:trace contextRef="#ctx0" brushRef="#br0" timeOffset="111316.7295">7094 16576 500,'0'0'184,"0"0"-105,0 0-16,0 0 7,0 0-9,-34-74-8,40 59-29,11 1-18,3 3 4,2 7-3,1 4-2,0 0-2,-4 3-3,-6 15 0,-3 4-3,-7 7 1,-3 2-1,-2 0-10,-12-5 13,2-4-7,2-10 3,4-3 1,5-7-2,1 0-2,0-2-6,0 0 3,0 0 10,0-6-5,1-16 5,10-9 3,0-4-2,0-7 6,1-1-1,-2 2 1,-1 4 9,-3 9-1,0 10 9,-3 8 8,-3 7-2,0 3-6,0 0-21,3 18-3,-3 11 0,5 10 12,-1 2-2,1-3-9,2-4 1,3-5-2,-1-2-10,4-2-42,1-6-24,3-2-26,1-9-110,1-8-45</inkml:trace>
  <inkml:trace contextRef="#ctx0" brushRef="#br0" timeOffset="111580.6744">7489 16325 507,'0'0'173,"0"0"-98,0 0-19,0 0 7,0 0-9,0 0-26,-11-16-22,9 43-5,1 13 32,-5 10 8,0 3-16,3-3-8,2-8-6,1-7 0,0-4-6,11-6-2,6-4-3,4-5-16,4-9-25,6-1-28,3-6-86,1 0-59,-2-12-138</inkml:trace>
  <inkml:trace contextRef="#ctx0" brushRef="#br0" timeOffset="112082.2988">7699 16381 540,'0'0'187,"0"0"-96,0 0-32,0 0-6,0 0-13,0 0-27,-51-13-13,51 31 3,0 1-2,9 2 3,3-2 0,6-2-4,-5-5 0,2 0 2,1-5-2,-2-2-1,-5-1 1,-3-4-2,-3 0 2,-1 0 3,-2 0 5,0 0 0,0 0 6,3-6 1,-2-6-10,3 2 1,-2 2 2,-1 1-2,-1 2 0,0 0-1,0 5 5,0 0 5,0 0 0,0 0-3,0 0 2,0 0-6,0 0-2,0 0-3,0 0-3,0 13-5,-1 6 5,-3 10 8,4 4 2,0 1-7,0 0-2,0-5 3,2-6-3,8-5-1,3-3-1,3-7-4,1-6 4,5-2-17,2 0-4,1-4-18,-2-11-22,-1 1-126,-4-4-73</inkml:trace>
  <inkml:trace contextRef="#ctx0" brushRef="#br0" timeOffset="112294.5989">7748 16537 699,'0'0'213,"0"0"-171,0 0-42,0 0-3,0 0 3,0 0-13,97-37-22,-54 21-106,-1 0-28,-8 0-18,-9-1-66</inkml:trace>
  <inkml:trace contextRef="#ctx0" brushRef="#br0" timeOffset="112463.9922">8006 16388 85,'0'0'293,"0"0"-109,0 0-24,0 0-36,0 0-22,0 0-38,-45-48-19,45 48-27,0 8-12,0 16-6,6 8 9,6 7 1,3 4-6,-3 1-4,-3 0-4,-2 3-37,-7 0-15,0-3-88,0 0-58,-10-5-63</inkml:trace>
  <inkml:trace contextRef="#ctx0" brushRef="#br0" timeOffset="112774.2314">7329 17205 346,'0'0'591,"0"0"-500,0 0-51,0 0-18,0 0 14,0 0-18,31-79 5,33 48-22,20-2 4,10-2-3,3 1-2,-2-3-1,-10 7-17,-16 2-26,-17 7-12,-18 6-15,-14 8-40,-14 4-47,-6 3-19,-5 0-115</inkml:trace>
  <inkml:trace contextRef="#ctx0" brushRef="#br0" timeOffset="113432.6534">7749 16634 392,'0'0'256,"0"0"-156,0 0-67,0 0 8,0 0 28,0 0-15,5 42-16,6-26-17,-1-2-7,-3-8-2,-4-1-2,-1-4 0,-2-1-2,0 0 0,0 0 20,0 0 6,0 0 4,0-6-8,0-10-15,0-7-11,0-4-2,0-3 0,9 0-1,1 2-1,4 7-3,-2 5 3,-1 7 0,-3 7 0,4 2-1,3 2 1,1 17 0,5 11 4,1 2-3,2 4 4,-1-4-5,-2-1 4,-4-3-4,-3-5-2,-5-1-28,-2-1-25,-2-2-35,-4-4-50,-1-4-148,0-8-127</inkml:trace>
  <inkml:trace contextRef="#ctx0" brushRef="#br0" timeOffset="113873.5289">7800 16616 407,'0'0'288,"0"0"-144,0 0-62,0 0-17,0 0 5,0 0-13,-32-23-41,32 46-10,0 8 4,10 3 22,-3 3-21,2-4-7,-1-3 0,-1-5-3,-1-5 0,-3-4-1,-1-10 2,-1-2 0,1-4-2,-2 0 4,0 0-1,0 0 8,0-7 0,1-16-3,-1-10-6,3-9-2,2-3 0,0 2 0,3 7 1,-2 9 0,0 11-1,-3 8 1,0 7-1,3 1 0,1 0-2,7 2-3,8 15 2,3 7 1,2 8-6,-2 2-11,-3 8-38,-3 1-56,-8-2-114,-5-5-158</inkml:trace>
  <inkml:trace contextRef="#ctx0" brushRef="#br0" timeOffset="115510.952">19463 15794 189,'0'0'535,"0"0"-430,0 0-37,0 0-18,0 0 5,0 0-12,19-43-23,-5 55-9,6 11 14,-1 5 13,0 5-11,-3 1-13,-5 2-4,-1-2-7,-1-5-2,-3-5 0,-3-8 4,-3-6-5,0-6 0,0-2-1,0-2 2,0 0 6,0 0-3,0 0 5,0-10 6,0-7 2,0-9-13,0-3-4,0-7 0,1-2 1,12-1 2,3 2-3,3 1 0,1 9-1,0 5 0,-3 11 1,-4 5 1,-2 3 0,-2 3-1,2 5 2,2 20-2,0 5 5,-1 9-2,2-3 5,-1 2-8,0-4 0,4-6 2,-4-6-2,-1-5-1,-6-9-3,-2 0-24,-2-4-41,-2 1-57,0-5-90,0-3-76</inkml:trace>
  <inkml:trace contextRef="#ctx0" brushRef="#br0" timeOffset="115750.8346">19957 15561 731,'0'0'152,"0"0"-75,0 0-52,0 0 20,0 0 19,101 54-13,-67-24-20,-3 4-10,-5-1-7,-5 0-5,-6 1-9,-12 1-3,-3 3-2,-12 4-50,-16 10-28,-10 2-24,-2-2-141,2-5-63</inkml:trace>
  <inkml:trace contextRef="#ctx0" brushRef="#br0" timeOffset="158019.7769">14487 9996 586,'0'0'20,"0"0"4,0 0-18,0 0-3,0 0 7,0 0 23,0 0 6,0 0-18,-43-20-11,43 20-10,0 0 4,0 0 1,0 0 3,0 0-1,0 0 0,0 0-2,0 0 8,0 0 4,0 0-9,0 0-8,4 0 0,19 0 8,11 0 11,17 2 5,13-1-5,14 2-12,11-1 3,12 1-4,2 0 1,3 0-7,2 0 0,-8-2-1,-8-1-5,-7 0 5,-12 0 0,-8 0-1,-13 0-1,-13 0 6,-13-1-2,-9 1 0,-8-2 0,-5 2 2,-4 0 0,0 0 5,2 0-3,-2 0-2,0 0 6,0 0-4,0 0 7,0 0-5,0 0 1,0 0 0,0 0-1,0 0 2,0 0-2,0 0-4,0 0-2,0 0-1,0 0 0,0 0-14,0 0-40,0 0-74,0 15-85,0 2 46</inkml:trace>
  <inkml:trace contextRef="#ctx0" brushRef="#br0" timeOffset="166509.1134">3022 10936 9,'0'0'147,"0"0"-108,0 0 8,0 0 3,0 0-11,0 0-5,0 0 7,-35-17 8,34 16-5,-1-1-9,2 1-6,-1 1 2,1-1 3,-2 1 4,2 0-15,0 0-10,0 0-3,0 0 4,0 0 0,-1-2-4,1 2 0,0 0-2,0 0-3,0 0-1,0 0-3,0 0 2,0 0-1,0 0-2,0 0 0,0 0-2,0 0-1,0 0-3,0 0-1,0 0 7,7 0 10,4 0-7,-1 0-2,-1 0 0,2 0 0,2 0 1,-1 0-2,7 0 0,-1 0 0,-1-2 3,2-1-1,-4 1 2,1 0 1,-4 0 2,0 2-2,-4-2 2,2 2 2,-5 0 0,-2-3-4,0 3-1,-2-1 0,5 1-3,-2 0 3,4-2-3,3 2-1,5 0 0,-1 0 0,6 0 3,2 0-3,3 0 0,-1 0 0,4 0 0,-1 0 1,0 0 2,2-2-3,0 2 1,4 0-1,-1 0 0,0 0 0,1 0 0,5 0 4,3 0-3,5 0 1,1 0-1,1 0 0,-1 0 4,-5 0-3,-4 0 2,-6 0-4,-6 0 2,-2 0-2,-5 0 6,1 0-6,-3 0 4,3 0-3,-2 0 1,0 0-2,1 0 1,3 0 1,4 2-2,3 0 0,3 2 0,0-2 0,3 0 0,-2 1 0,6 0 0,-1 0 2,-2 0-2,2 0 0,3-1 0,-3 0 0,-2 1 0,-1-2 0,-2 1 0,-1-2 5,1 0-5,-4 0 0,1 0-1,-1 0 1,-3 0 0,-3 0 0,3 0 0,-5 0 2,-1 0-1,-3 0 0,3 0 1,-2 0-2,2 0 6,1 0-6,0 0 1,-2 0-1,1 0 0,-1 0 0,-1 0 0,0 0 1,-2 0 0,2 0-1,-2 0 0,-1 0 0,-3 0-1,4 0 1,-2 0 0,4 0-1,-4-2 1,1 1 0,-2 0 0,-2 1 0,0 0 1,-2-2-1,1 2-1,-4 0 1,-1 0 0,0 0 1,-6 0-1,0 0 0,0 0 5,0 0-4,0 0-1,0 0 2,0 0-1,0 0 1,0 0 1,0 0 1,0 0-3,0 0 0,0 0-1,0 0-4,0 0-22,0 0-54,0 0-62,0 6-44,0-4-154</inkml:trace>
  <inkml:trace contextRef="#ctx0" brushRef="#br0" timeOffset="167036.1404">5444 10657 487,'0'0'90,"0"0"-25,0 0-22,0 0 19,0 0 33,0 0-26,-3-6-31,3 6-8,0 0-3,0 0-2,0 0-4,0 0-4,0 0-6,0 0-4,0 0-4,0 0-3,2 0-1,10 6 1,6 4 2,1-1 0,2 2-2,-2-4-2,-2 3 2,-2-2 0,-5 0 0,-4-2 0,-3 4 0,-3-2 0,0 5 0,0 2-1,-3 6 2,-10 5 6,-5 1-6,1-1 2,0-2-2,0-4 1,1-2-2,2-2 2,-2-2 0,5 0-2,0-3-2,2-1 2,4 2-39,-1-2-32,0 2-51,-1 5-50,-4 1-25,-1-2 72</inkml:trace>
  <inkml:trace contextRef="#ctx0" brushRef="#br0" timeOffset="167965.5027">3117 10757 417,'0'0'95,"0"0"-19,0 0 20,0 0 14,0 0-31,0 0-34,2-50-9,-2 49-15,0 1-1,0 0 0,0 0-5,0 0-3,0 0-9,0 2-1,-9 18-1,-12 9 9,-5 11-2,-1 3-3,2-4-2,3-4 1,8-12-2,4-9 0,4-7 1,3-3-1,3-4 2,0 0 1,0 0-2,0 0-1,0 0 1,0 0-2,0 0-1,0 0 0,0 2-1,0 2-2,6 2 1,16 9-2,7 8-41,8 12-62,3 8-114,3-1-87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5:03:24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9309 6800 422,'0'0'282,"0"0"-232,0 0-16,0 0-8,0 0 21,0 0-2,-5-18-27,5 16-13,0 2-1,0 0 4,0 0 3,0 0 4,0 0-8,0 12-2,0 14-3,0 9 27,-4 4-7,-1 0-19,-1-1 4,0 2-1,2-4 1,2-2 0,1-3-3,1-5-2,-2-3 0,2-5 0,-1-7-1,-1-2 2,2-7-1,0-1 1,0-1-2,0 0-1,0 0 0,0 0-17,0 0-22,-4 0-46,-7 0-89,-3-5-110</inkml:trace>
  <inkml:trace contextRef="#ctx0" brushRef="#br0" timeOffset="377.8701">9018 6825 621,'0'0'157,"0"0"-92,0 0-10,0 0 1,0 0-18,0 0-17,34-72-20,18 48 2,12 2-3,10-1-3,1 0 3,-1 4 1,-7 2 1,-13 3-1,-11 4-1,-15 4 2,-13 2 0,-8 1 1,-5 3 3,-2 0 8,0 0 6,0 0-11,0 0-9,0 0-1,0 0-8,0 0-26,0 0-38,0 13-96,3 3-50,2-2-273</inkml:trace>
  <inkml:trace contextRef="#ctx0" brushRef="#br0" timeOffset="974.5362">10019 6672 226,'0'0'423,"0"0"-370,0 0-22,0 0 42,0 0 17,0 0-38,-9-11-29,-3 31-12,-3 10 2,-3 6 22,2 1-9,4-5-6,4-1-12,2-2 4,6-2-8,0-2-4,0 1 0,6-2-29,15-5-49,8-6-97,6-12-103</inkml:trace>
  <inkml:trace contextRef="#ctx0" brushRef="#br0" timeOffset="1388.5277">10244 6786 714,'0'0'186,"0"0"-171,0 0 1,0 0 7,0 0 8,0 0-15,89 11-12,-72 10-2,-7 2-4,-5-1 2,-5-1-3,0-2 3,-12-4 4,-2-2 2,3-5 1,3-3-5,5-5 2,3 0-2,0 0 3,0 0-5,0-13-4,5-8 4,6-4-1,1-4 0,5 4 1,-5 3 6,-1 5 4,-1 7 8,-6 6 18,-2 4 3,-2 0-14,0 0-12,0 0-6,3 8 1,0 10 3,0 5-3,0 0-1,0 3-2,-3 0-5,0 0-14,1 1-73,6-4-38,4-9-233</inkml:trace>
  <inkml:trace contextRef="#ctx0" brushRef="#br0" timeOffset="1616.4125">10681 6647 145,'0'0'851,"0"0"-794,0 0-35,0 0 20,0 0-17,0 0-17,52 14 2,-28 16-1,-4 4 3,-12 4-11,-8 3 2,-5 4-3,-27 2 0,-5-2-17,4-2-57,9-9-47,18-10-171,6-15-241</inkml:trace>
  <inkml:trace contextRef="#ctx0" brushRef="#br0" timeOffset="1898.3336">11138 6767 956,'0'0'101,"0"0"-96,0 0 8,0 0 37,0 0-50,0 0-5,16-3-70,3 0-95,-3 3-193</inkml:trace>
  <inkml:trace contextRef="#ctx0" brushRef="#br0" timeOffset="2038.7927">11059 6934 912,'0'0'82,"0"0"-63,0 0 21,0 0 30,0 0-48,0 0-22,52-2-51,-9-11-62,2-3-212</inkml:trace>
  <inkml:trace contextRef="#ctx0" brushRef="#br0" timeOffset="4108.9347">11666 6603 495,'0'0'332,"0"0"-252,0 0-23,0 0 13,0 0 10,0 0-31,0 0-28,-3-25-19,3 25-2,0 0-2,-3 6 2,3 9 0,0 5 2,0-1-4,0-3-6,10-3-25,8-2-3,3-5 9,3-4-5,0-2 11,1 0 11,-5-10 6,-1-7 4,-5 1 5,-6 2 21,-3 6 11,-5 4 15,0 4-11,0 0-21,0 0-20,0 30-6,-13 26 6,-16 19 5,-5 12 7,-2 1-6,5-7-5,5-12-1,7-5 1,1-14 7,6-9 0,0-8-5,3-11 0,5-4-3,1-7-5,0-6-29,3-2-55,0-3-37,0-12-205</inkml:trace>
  <inkml:trace contextRef="#ctx0" brushRef="#br0" timeOffset="4853.8758">13921 6522 731,'0'0'179,"0"0"-136,0 0 10,0 0 24,0 0-15,0 0-35,0-3-27,0 31 1,2 11 3,-2 10 22,0 0-10,0-5-6,0-3-7,0-4 3,0-8-4,-6-3-2,0-3 2,-3-5-2,-2-4-11,6-2-33,-1-8-29,3-1-15,3-3-87,0 0-65,0-21-89</inkml:trace>
  <inkml:trace contextRef="#ctx0" brushRef="#br0" timeOffset="5140.1303">13704 6479 653,'0'0'218,"0"0"-171,0 0-46,0 0 5,0 0 22,0 0-3,135-50-9,-67 40-13,-3 0 2,-2 0 0,-11 0-4,-12 2 9,-10 0 2,-12 4-1,-7 1-2,-8 1-4,-2 1 2,-1 1-7,0 0-16,0 0-53,-18 8-78,-8 7-174</inkml:trace>
  <inkml:trace contextRef="#ctx0" brushRef="#br0" timeOffset="5597.1494">14604 6341 241,'0'0'721,"0"0"-657,0 0-56,0 0 18,0 0 21,0 0-12,-81 40-12,66-2-3,8 0-12,7 0-1,0 1-7,0-5 2,10 2-2,2-2-4,0-5-32,4-1-31,2-8-21,4-6-65,8-9-22,2-5-36</inkml:trace>
  <inkml:trace contextRef="#ctx0" brushRef="#br0" timeOffset="6305.9746">14880 6434 326,'0'0'370,"0"0"-308,0 0-11,0 0 50,0 0-17,0 0-36,-8-15-25,7 42-22,-4 16 0,-3 20 26,-5 4 19,0 2-24,-1-8-13,4-10-4,4-12-1,1-13-2,3-11 1,2-5-2,0-8 3,0-2-3,0 0 6,0 0-3,0-7 5,13-17 5,9-8-11,5-9-2,-1-6 3,0 0-4,0 6 1,-7 9 1,-7 12-2,-6 10 1,-4 7 0,-2 3 9,0 0 4,0 0-12,0 0-1,-2 1 0,-8 15-2,-5 7-2,3 3 2,3 1 2,6-1-2,3-4-1,0-1 1,10-4-9,9-2-38,3-5-45,4-8-13,6-2-134,-1 0-85</inkml:trace>
  <inkml:trace contextRef="#ctx0" brushRef="#br0" timeOffset="6630.991">15156 6684 182,'0'0'431,"0"0"-320,0 0-56,0 0 1,0 0-9,0 0-9,49 6-20,-37 11-13,-6 1-5,-5-2 0,-1-4-6,0-2 5,0-4 1,0-5 1,-1-1 7,1 0-1,0 0 4,0 0 22,0-7 8,1-9-11,11-2-17,2 0-5,3 2 22,-2 5 2,-1 5-12,-5 4 4,-5 2-3,1 0-10,2 10-11,0 8 1,1 3 0,-2 1-1,-1 0-28,0-3-55,0-4-55,1-7-186</inkml:trace>
  <inkml:trace contextRef="#ctx0" brushRef="#br0" timeOffset="6838.4642">15512 6464 589,'0'0'395,"0"0"-337,0 0-26,0 0 25,0 0-11,0 0-13,73 27-2,-54 5-7,-6 1-10,-10 0-11,-3 3-1,-8 0-2,-22 6-26,-6-3-49,0-2-76,11-10-191</inkml:trace>
  <inkml:trace contextRef="#ctx0" brushRef="#br0" timeOffset="7050.5958">15913 6472 942,'0'0'113,"0"0"-113,0 0-1,0 0-3,0 0-28,0 0-89,87-13-184,-78 27-75</inkml:trace>
  <inkml:trace contextRef="#ctx0" brushRef="#br0" timeOffset="7178.0256">15839 6648 575,'0'0'139,"0"0"-51,0 0-8,0 0-15,0 0-25,0 0-19,-12 38-11,46-38-10,17 0-60,8-6-208</inkml:trace>
  <inkml:trace contextRef="#ctx0" brushRef="#br0" timeOffset="7859.5442">16513 6293 587,'0'0'159,"0"0"-77,0 0 22,0 0-11,0 0-17,0 0-24,0-7-37,0 32-12,0 12 8,0 12 33,0 2-8,0-1-18,2-4-6,3-6-6,1-7-5,-1-6 0,-2-7 0,-1-6 0,-2-8-1,0-2-4,0-2-6,1-2 3,1 0-6,1 0 10,7-6-3,6-17 5,7-7 0,3-9-5,3 1 3,-1 3 3,-5 4 0,-6 9-1,-6 8 4,-8 4-5,-3 7 4,0 0-4,0 3 8,-14 0-5,-9 3-1,-4 12 0,3 0 1,8 2 3,5-2-4,7-1-2,4 0 0,0 1 2,13 2-2,9-3-15,6-1-44,7-2-37,4-5-23,7-2-141,4-4-4,1 0-69</inkml:trace>
  <inkml:trace contextRef="#ctx0" brushRef="#br0" timeOffset="8205.9412">17019 6535 144,'0'0'359,"0"0"-178,0 0-44,0 0-27,0 0-29,0 0-7,13-71-14,-13 71-38,0 0-19,0 9 0,0 9-3,3 2 0,12 3 2,6-4-4,3-4 0,3-4-15,-3-6-3,-6-5 11,-2 0 9,-4-6 2,-2-12 6,-2-3 10,-1-3 12,0 1 6,-2 4-13,-2 6 2,-1 3-1,-1 7 1,-1 3-4,0 0-12,0 10-9,-1 18 0,-16 13 0,-1 5 7,-2 3-6,-1-2-1,4-2-6,2-2-18,3-2-31,-1-3-34,1-3-63,0-5-210</inkml:trace>
  <inkml:trace contextRef="#ctx0" brushRef="#br0" timeOffset="8708.6197">14507 7181 954,'-85'3'67,"6"5"-64,10 3-3,10-4-2,16-4 2,19-3 12,10 0 16,10 0 10,4 0-10,13 0-27,34-10 0,33-8-1,36-1 0,36-1-2,33-2-9,36 4-9,28-2-3,19 1 15,14 7-14,-1 2 20,1 6 2,-14 4 0,-20 0 2,-24 0 1,-38 0 1,-38 0 12,-38-3 5,-36-5 11,-30-2-4,-20-1 18,-18-1 14,-6 1-2,0-3-23,-2 1-17,-11-5-14,-3 2-4,-7 2-8,1 1-48,2 5-51,14 4-78,12-2-328</inkml:trace>
  <inkml:trace contextRef="#ctx0" brushRef="#br0" timeOffset="8888.5989">18245 6859 1185,'0'0'41,"0"0"-38,0 0 3,0 0 2,-74-73-8,72 71-3,-1 2-79,-6 0-107,-7 8-236</inkml:trace>
  <inkml:trace contextRef="#ctx0" brushRef="#br0" timeOffset="10935.9939">10151 7506 482,'0'0'106,"0"0"-60,0 0-2,0 0 23,0 0 24,0 0-16,0 0-33,-43 0-11,43 0 0,0 0-11,0 0-9,21 0 0,14 0-6,12-6 1,6-3-3,0 2 0,-5 1 1,-9 0-3,-8 0 2,-12 0-2,-7 3 0,-9 2-1,-1-2 2,-2 2 3,0-1-1,0 1-1,0-1-3,1 2-1,-1 0-31,2 0-38,5 0-130,11 0-71,10 0-197</inkml:trace>
  <inkml:trace contextRef="#ctx0" brushRef="#br0" timeOffset="13289.4868">14881 6982 319,'0'0'143,"0"0"-111,0 0-18,0 0 29,0 0 26,0 0-18,-10 0-19,10 0-5,0 0 11,0 0 4,0 0-15,0 0-10,12 0-6,13 0 4,11 0-6,11 0 1,8-1-7,11 1-2,7-2 1,3 0 0,-4-2-4,-6-2 5,-8 0-3,-6 4 1,-9-4-1,-8 0-1,-10 1 1,-6 1 1,-8 0 8,-5 2 19,-3 1 0,-3-1-6,0 2-3,0-1-5,0 1-3,0 0-4,0 0-1,0 0-6,0 0-15,0 0-16,-11 0-27,-12 1-57,-10 11-26,-6-2-52,0-2-145</inkml:trace>
  <inkml:trace contextRef="#ctx0" brushRef="#br0" timeOffset="13695.0588">14874 7082 416,'0'0'108,"0"0"-90,0 0 14,0 0 45,0 0-3,0 0-21,-36 0-19,36 0-9,22 0 12,14 0-2,12 0-4,10 0-13,6 0-5,4 0-6,1 0-3,-2 0 1,-5-4-5,-7-2-1,-10 1 1,-6 1 0,-6 0 1,-5 2-1,-8-1 2,-5 3 1,-7-1-2,-5 1 1,-3 0 4,0 0-5,0 0-1,0 0 2,0 0-2,0 0-7,0 0-9,0 0-32,-11 4-45,-13 6-24,-2 2-94</inkml:trace>
  <inkml:trace contextRef="#ctx0" brushRef="#br0" timeOffset="17341.0463">15142 7120 286,'0'0'97,"0"0"-70,0 0-21,0 0 1,0 0 6,0 0 9,0 0-17,-19-1-5,19 1-23,0 0-15,0-2 7,0 1-7,3 1-13,0-2 39,-2 2 12,-1 0 4,0 0 7,0 0 11,0 0 3,0 0-6,0 0 0,0 0 0,0 0-5,0 0-1,0 0-3,0 0-2,0 0-3,0 0-2,0 0 0,0 0-1,0 0-1,0 0 1,0 0 1,0 0-1,0 0 1,0 0-3,0 0 2,0 0-2,0 0 1,0 0 0,0 0-1,0 0 0,0 0 0,0 0 0,0 0 3,0 0-3,0 0 0,0 0 0,0 0 0,0 0 7,0 0 6,0 0 4,0 0 0,0 0 2,0 0-5,0 0-4,0 0 0,0 0-2,0 0-1,0 0-2,0 0-2,0 0-3,0 0 1,0 0-2,0 0-1,0 0-2,0 0-8,0 0 3,0 0 1,0 0 0,0 0-10,0 0-30,0 0-22,-1 0-50,-7 0-134</inkml:trace>
  <inkml:trace contextRef="#ctx0" brushRef="#br0" timeOffset="19005.5998">16886 6972 350,'0'0'126,"0"0"-71,0 0-5,0 0 24,0 0-6,0 0-19,-48-17-17,48 17-12,0 0 6,0 0-1,0 0-3,0 0-9,2 0 10,26 4-6,16 6-1,15 0 0,14-1-9,8-3 5,4 0-8,-3-2-3,-7-2 2,-13-2 0,-12 0 2,-12 0-5,-8 0 3,-9-6 9,-9 2 3,-6 0 10,-3 3-1,-3-2-7,0 3-2,0 0-8,0 0-7,0 0 0,0 0 0,0 0-12,-9 0-26,-6 0-2,-6 0-12,-7 6-13,-7 3-38,-6-1 25,-3 1-2,-1-1-10,-4 0 19,-1 3-5,0-3-20,-2 4 11,3-2 42,3-1 19,4-1 24,3 1 2,5-2 18,3-3 30,2 2 11,4-2 9,4-4-6,2 2 5,6-2-10,5 0 10,2 0-6,1 0-11,4 0-1,-2 0-3,1 0-5,2 0-7,0 0-9,0 0-6,0 0-4,3 2-4,26 0-10,16 2 15,19 0-8,12 0 6,1 0-6,4 0-1,-4-1-5,-1 1-2,-8-1 2,-10 0-2,-12-3 0,-13 3-1,-13-3-1,-6 0 0,-9 0 1,-4 0 0,-1 0 1,0 0-1,0 0-1,0 0 0,0 1 3,0-1 0,0 0-6,0 0-2,0 1-7,0 0-8,0-1-3,0 0-5,0 2-4,0-2-27,0 3-41,-9 0 0,-3-2-26,-1-1-36,2 0-215</inkml:trace>
  <inkml:trace contextRef="#ctx0" brushRef="#br0" timeOffset="20298.4234">14829 6961 144,'0'0'62,"0"0"-44,0 0-10,0 0 3,0 0 3,0 0-11,24-2-1,-19 2-1,1 0-2,1 0-4,3 0-34,2 0-117</inkml:trace>
  <inkml:trace contextRef="#ctx0" brushRef="#br0" timeOffset="37258.973">20151 13930 922,'0'0'51,"0"0"-51,0 0 0,0 0-6,107 38 6,-82-4 2,-12 3-2,-8 1-2,-5-3-5,-10-4-6,-17-5 13,-6-6 3,-1-5 1,2-5 0,7-6-2,11-1 1,7-3 4,7 0 12,0-2-2,0-18-16,12-9 2,15-8-1,7-3 0,8-3 1,3 2-1,-3 3-1,-4 4 12,-8 8 8,-9 9 11,-10 7 8,-8 5 3,-3 5-22,0 0-21,0 22 3,-3 11 6,-8 11 25,-1 2-25,3 2-2,2 1-4,4-1-2,0-5-1,1-2-1,2-4-24,0-7-41,0-3-1,6-8-25,11-8-125,5-11-84</inkml:trace>
  <inkml:trace contextRef="#ctx0" brushRef="#br0" timeOffset="38200.4666">20765 14166 381,'0'0'516,"0"0"-441,0 0-45,0 0 10,0 0 21,0 0-22,-6 0-34,6 18 0,0 7-1,0 7 13,0 1-1,0 1-7,0-3-3,0-6-5,0-3-1,0-5 1,0-4-3,0-5 2,0-2-12,0-2-20,0-2-9,0-2-17,0 0-14,8 0-52,4 0-23,4-6-68</inkml:trace>
  <inkml:trace contextRef="#ctx0" brushRef="#br0" timeOffset="38553.6413">21225 14506 569,'0'0'337,"0"0"-275,0 0-48,0 0 59,0 0-8,0 0-18,0 89-25,0-66-18,-3 2-4,-15 2-5,-12 4-72,-7-5-124,1-5-379</inkml:trace>
  <inkml:trace contextRef="#ctx0" brushRef="#br0" timeOffset="39471.1855">22177 14084 463,'0'0'144,"0"0"-69,0 0-8,0 0 26,0 0-4,0 0-42,34-57-18,-13 57-15,0 0-5,-2 0 3,-1 14-12,-7 6 0,-5 3 0,-6 2 0,0 1 0,0-3 2,-13-4-2,1-5-4,2-6 4,6-3 1,1-2 0,3-3 0,0 0 0,0 0 5,0-2-4,0-14-2,9-11-4,8-2 4,4-5 7,0 4-7,2 4 10,-7 10 13,-6 5 11,-4 7 14,-4 4-6,-1 0-19,3 4-17,0 19-2,3 9 19,-1 5-6,-6 4-12,0 0-5,0-2 0,0 4-9,-6-1-66,2-3-53,4-8-179</inkml:trace>
  <inkml:trace contextRef="#ctx0" brushRef="#br0" timeOffset="39905.8048">22742 14253 886,'0'0'144,"0"0"-134,0 0-5,0 0 10,0 0 41,0 0-20,42 61-16,-35-40-8,-5-4-6,-2-3 0,0-3 0,0-1-1,-5-3-1,-1-3 4,3 0-5,2-3-1,1-1 0,0 0-2,3 0-2,25 0 2,12 0 7,16 0-6,2-5-1,1 0 0,-1 1-3,-3 2-6,-8 2 9,-6 0 4,-15 0-3,-10 0-1,-6 0 3,-6 0-1,-1 0 5,-3 0-4,0 0-2,0 2-1,0 2-2,-10 7-56,-25 6-49,-21 2-108,-17-4-339</inkml:trace>
  <inkml:trace contextRef="#ctx0" brushRef="#br0" timeOffset="40528.8634">20255 14909 701,'0'0'172,"0"0"-82,0 0-39,0 0 6,0 0 26,0 0-25,0-11-28,0 11-16,0 0-5,0 11-3,1 11 0,9 9 0,6 11 20,-7 3-7,-4 3-11,0 2-5,-2-4 0,1-2-2,1-6 2,0-7-3,-2-8-6,-2-8-27,-1-4-29,0-2-38,-3-4 2,-16-3-105,-4-2-82</inkml:trace>
  <inkml:trace contextRef="#ctx0" brushRef="#br0" timeOffset="40875.7292">20118 15212 611,'0'0'209,"0"0"-105,0 0-62,0 0 12,0 0 12,0 0-31,-15-2-22,25 22-2,8 7 30,2 2-15,2 1-13,0 2-8,3-5-1,-5-3-1,-1-5 3,-6-8-6,-5-6 0,-2-2-1,-3-2 2,-1-1-1,7 0 3,7-9 3,8-13 0,3-11-2,4-5-1,2-3-2,3-2 0,1 3 0,0 5-1,-2 12-1,-7 9-1,-9 9-15,-10 5-50,-9 28-59,-23 25-50,-30 14-86,-18 15-254</inkml:trace>
  <inkml:trace contextRef="#ctx0" brushRef="#br0" timeOffset="41421.1935">19761 15877 729,'0'0'193,"0"0"-120,0 0-38,0 0-10,0 0-2,0 0-13,-12 17-7,12 20 11,9 3-6,3-1-6,4-3 2,1-8-4,1-9 0,-5-7 0,-4-8-7,0-4 7,-4 0 1,4-18 6,-2-9-1,3-1 0,-2 2 12,-5 9 14,-1 5 6,-2 10-7,3 2-16,-3 0-1,0 0-14,0 21-9,0 26-2,-5 19 11,-16 14 4,-3 4-4,-4-6 0,-2-7 0,-5-7 1,-1-12 0,1-11-1,1-13 0,6-10 1,5-10 1,4-4 1,5-4-3,8 0 0,5-1-29,1-18-37,1-9-37,23-7-47,9-8-84,4 0 51,3-4-67</inkml:trace>
  <inkml:trace contextRef="#ctx0" brushRef="#br0" timeOffset="41804.223">19906 16211 313,'0'0'162,"0"0"-54,0 0-9,0 0 13,88-73-7,-82 71-30,-6 2-23,0 0-13,0 0-2,0 0-5,0 12-8,0 11-6,-6 8 35,0 1-29,0 0-19,3-7-5,3-1 0,0-4-4,0-3-24,15-4-21,6-5-6,4-8 0,2 0-4,-2-7 5,-5-13 18,-1-1 35,-5 0 1,-4 4 18,-6 7 32,-2 4 12,-2 5 12,0 1-15,0 0-22,0 0-18,0 0-14,0 4-5,1 13-2,-1 5 2,1 2 2,1 1-2,1-3-29,3-4-41,5-3-50,1-9-172,3-6-219</inkml:trace>
  <inkml:trace contextRef="#ctx0" brushRef="#br0" timeOffset="42282.8385">20264 16191 811,'0'0'116,"0"0"-108,0 0-8,0 0 1,0 0 4,0 0-1,16 42-4,4-33-15,1-5 1,-6-4 7,-3 0 4,-1 0 3,1 0 5,-3-6 14,0-4 3,-3 3-3,-1 2 0,-3 2 5,0 1-6,-2 2-2,0-1-3,0 1 2,0-1-4,0 1-3,0 0-4,0 0 0,0 0 2,0 0-2,0 0-1,0 0-2,0 0 0,0 0-1,0 0 0,0 0 0,0 0 0,0 0 0,0 0 0,0 0 1,0 0-1,0 0 4,0 0 2,0 0-3,0 0 0,0 0-1,0 0-1,0 0-1,0 0-1,0 0-15,0 0-17,0 0-21,-2 0-109,-11 0-230</inkml:trace>
  <inkml:trace contextRef="#ctx0" brushRef="#br0" timeOffset="42773.143">20178 16201 800,'0'0'185,"0"0"-125,0 0-2,0 0 7,0 0-26,0 0-22,0 23-14,0 12 22,0 5 7,-4 1-16,0-4-10,1-5 3,-1-8-5,2-9-1,0-7 0,1-3-3,1-4 2,0-1-2,0 0 1,0 0-2,0 0-5,0 0-17,0 0-14,0 3-31,4 0-34,12 2-57,9-5-158</inkml:trace>
  <inkml:trace contextRef="#ctx0" brushRef="#br0" timeOffset="43315.5136">21774 16180 753,'0'0'226,"0"0"-200,0 0-3,0 0 45,-45 91 2,43-65-16,1 0-30,1-1-16,-3-3-5,2 1-3,-5-5-12,0-3-50,-3 1-25,0-6-104,7-7-131</inkml:trace>
  <inkml:trace contextRef="#ctx0" brushRef="#br0" timeOffset="43739.6437">22271 15923 758,'0'0'302,"0"0"-245,0 0-57,0 0 0,0 0 3,0 0 23,33 87-16,-10-51-6,6-9-3,3-9-1,1-7-1,-3-9-2,-3-2 3,-2-2-5,-5-19 5,-1-5 6,-3-5 0,-2-1-3,1 2 7,-6 11 15,-5 7 23,-2 8-10,-2 4 1,0 0-14,0 0-11,0 14-14,-8 18 0,-9 11 12,-6 10 6,-1 0-13,-1 2-5,-4-1-1,0 2-24,5 0-43,7-2-49,10-6-89,7-13-264</inkml:trace>
  <inkml:trace contextRef="#ctx0" brushRef="#br0" timeOffset="44091.5411">22710 16301 951,'0'0'158,"0"0"-130,0 0 1,80-31 21,-53 31 9,-4 0-37,-7 11-18,-12 6-2,-4 8-4,-24 7 4,-27 1 1,-7 0 2,6-8-5,15-9 0,20-5 0,11-5 0,6-2-4,6 0-3,22 1 7,14-1 4,12-4-1,0 0 0,1 0-3,-3 0 3,-5 0-3,-1-3-6,-7 0-6,-10 0-21,-3 0-40,-13 3-46,-7 0-105,-6 0-148</inkml:trace>
  <inkml:trace contextRef="#ctx0" brushRef="#br0" timeOffset="46079.0771">7109 15910 263,'0'0'609,"0"0"-500,0 0-80,-32-73 2,32 59 13,17-4-11,16 1-11,9 8-13,5 6-6,-1 3 3,-9 7-6,-7 15-1,-14 10 1,-10 8-6,-6 4-5,-13 2-2,-14-3 2,-6-7-4,9-11 12,6-11 3,11-7 0,5-7 1,2 0-1,0-3 1,11-24 0,11-9-1,9-11-3,5-1 3,0 3 0,-1 4 2,-6 7-2,-8 9 2,-9 11 9,-5 8 6,-7 6-4,0 0-5,0 0-7,0 14 3,0 16-4,0 12 14,0 5-6,-2 2-8,-1 1 3,1-2-3,-1 2 0,0-2-34,3-2-48,0-14-191,0-12-363</inkml:trace>
  <inkml:trace contextRef="#ctx0" brushRef="#br0" timeOffset="46262.2337">7779 16096 1024,'0'0'191,"0"0"-169,0 0-22,0 0 0,0 0 2,0 0-2,-43 91 0,33-42-11,-1 2-90,4-5-98,4-12-306</inkml:trace>
  <inkml:trace contextRef="#ctx0" brushRef="#br0" timeOffset="46725.4009">7997 16034 672,'0'0'352,"0"0"-309,0 0-43,0 0 0,0 0 7,97-38 0,-46 19-7,-6 0-11,-11 4-64,-12 5-34,-13 0 7,-9-1-1,0 3 31,-9 2 70,-10-3 2,1 4 29,0 1 23,6 3 29,5 1 1,2-2 3,5 2-29,0 0-17,-1 0-10,-1 15-1,1 7 15,-1 7 15,1 3-26,-4 5-18,-1 3-12,-5 6-2,-2 2-22,3-4-66,7-10-140,3-14-237</inkml:trace>
  <inkml:trace contextRef="#ctx0" brushRef="#br0" timeOffset="47136.8115">8457 15751 1021,'0'0'101,"0"0"-101,0 0-3,0 0 3,0 0 0,46 84 0,-46-48-5,0-3-33,-6-8 19,-3-7 13,3-7-1,-1-6 4,7-3 0,0-2 3,0 0 1,0-7 6,0-14-5,10-5 0,5-2 3,4 0-1,1 2 11,4 1 7,-4 4 2,-4 6 3,-6 8 13,-4 4 3,-5 3-16,-1 0-16,0 18-8,-3 16 0,-13 12 9,-5 7-10,0 0-2,5 1-53,10-6-40,6-7-48,0-12-239</inkml:trace>
  <inkml:trace contextRef="#ctx0" brushRef="#br0" timeOffset="47399.9862">8710 15986 724,'0'0'250,"0"0"-200,0 0-33,0 0 8,0 0 16,0 0-14,61 91-14,-62-47-3,-18-1 17,-4-8 6,5-8 0,2-9-13,7-6 24,4-8-17,4-3-15,1-1-9,3 0-3,25-5-8,13-15-24,14-10-31,6-8-76,9-9-154,0-6-519</inkml:trace>
  <inkml:trace contextRef="#ctx0" brushRef="#br0" timeOffset="48488.4383">10034 15887 723,'0'0'244,"0"0"-190,0 0-54,0 0-2,0 0 0,0 0-40,62-22-184,-36 20-439</inkml:trace>
  <inkml:trace contextRef="#ctx0" brushRef="#br0" timeOffset="48666.7757">9943 16071 861,'0'0'159,"0"0"-150,0 0-3,0 0 6,88-15 3,-11 7-10,8 2-5,0-2-96,-8 0-193,-15-6-183</inkml:trace>
  <inkml:trace contextRef="#ctx0" brushRef="#br0" timeOffset="48918.9406">10443 15723 908,'0'0'138,"0"0"-117,0 0-12,0 0 44,0 0 38,95 82-39,-67-44-19,-11 3-29,-16 8-3,-1 5-1,-33 6-11,-13 2-29,-5 0-76,2-7-45,6-13-231</inkml:trace>
  <inkml:trace contextRef="#ctx0" brushRef="#br0" timeOffset="50025.9736">11724 15736 779,'0'0'137,"0"0"-94,0 0-13,0 0-16,0 0-3,0 0 5,60 45 0,-50-11-9,-2-4-2,-1-7-4,-1-8 4,1-2-5,0-5 1,-1-6 0,-2-2 0,-1 0 1,0 0 5,0-4 16,7-21 27,4-5-27,-4-7-21,-1 6 27,-4 6 8,-1 8-15,-4 9-7,0 6 13,0 2-4,0 0-16,4 4-8,2 27-14,1 13 14,-4 17 2,-3 5 1,0 3-3,-13-3 0,-9-4-2,-9-5 2,-4-10 0,-2-5-9,3-9-1,7-9-10,11-7-34,7-8-27,6-6-11,3-3-113,3 0-92</inkml:trace>
  <inkml:trace contextRef="#ctx0" brushRef="#br0" timeOffset="50242.8388">12225 16111 975,'0'0'159,"0"0"-128,0 0-23,0 0 15,0 0 19,0 0-25,-3 62-11,-6-20-3,-1 3 0,-1-3-3,2-4-41,6-1-39,3-6-36,0-10-189,9-11-233</inkml:trace>
  <inkml:trace contextRef="#ctx0" brushRef="#br0" timeOffset="50560.0661">12610 16031 372,'0'0'645,"0"0"-576,0 0-53,0 0-11,0 0 14,108-66-9,-44 55-8,-8 4-2,-11 3-88,-11 2-92,-17 1-110,-15-1-152</inkml:trace>
  <inkml:trace contextRef="#ctx0" brushRef="#br0" timeOffset="50766.9779">12807 15896 592,'0'0'247,"0"0"-146,0 0-27,0 0 18,0 0-9,0 0-34,-21-13-26,21 13-12,0 3 0,0 11 1,3 7 12,3 6-16,-6 6-7,0 10-1,0 6-15,0-1-28,6-4-57,3-7-46,9-13-172,3-13-174</inkml:trace>
  <inkml:trace contextRef="#ctx0" brushRef="#br0" timeOffset="51141.4103">13135 15786 882,'0'0'188,"0"0"-142,0 0-39,0 0 6,0 0-2,0 0-2,-11 20-2,15 1-4,9-5-2,1-3-1,2-4-4,-1-3 2,-3-5 1,-5-1-2,0 0 3,0-10 14,2-9-1,1-8 2,-1 2 16,-3 5 4,2 4-5,-7 9 5,-1 4 0,0 3-10,0 0-24,0 21-1,0 18 0,0 18 5,-18 14-1,-8 8-4,-3 5-2,5 0-43,5-4-36,8-9-55,11-9-126,0-16-423</inkml:trace>
  <inkml:trace contextRef="#ctx0" brushRef="#br0" timeOffset="51486.4175">13601 16142 1038,'0'0'144,"0"0"-100,0 0-44,0 0 0,0 0 1,0 0 19,46 70-9,-46-26-10,-9-1 2,-15-5 1,2-10 1,7-13 2,7-5 13,7-7-11,1-3-3,0 0-5,18 0 3,18 0-4,10-7 0,6-11-3,-4 2-19,-6 0-14,-13 5-22,-9 5-15,-15 6-34,-5 0-139,-20 11-73</inkml:trace>
  <inkml:trace contextRef="#ctx0" brushRef="#br0" timeOffset="51902.5325">11460 16962 739,'0'0'268,"0"0"-189,0 0-23,0 0 19,0 0-15,0 0-27,46-29-22,26 5-7,16-1-7,3 3 3,-2 8-31,2 8-63,-4-2-90,-8 3-373</inkml:trace>
  <inkml:trace contextRef="#ctx0" brushRef="#br0" timeOffset="52434.9693">13336 16881 809,'0'0'144,"0"0"-112,0 0 15,0 0 37,0 0-7,0 0-39,14-19-24,33 8-14,17-3 6,12 4-5,0 3 2,1 3-2,-10 0-1,-11 4-20,-18 0-34,-14 0-40,-19 0-113,-5 4-162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5:05:00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19078 15134 381,'0'0'87,"0"0"-63,0 0 0,0 0 21,0 0 24,0 0 1,-6-16-26,6 16-19,0 0 4,0 0-2,0 0 1,0 0-12,0 0-10,0 0-2,0 7-1,0 11 4,4 12 1,-1 11 8,-1 10-3,-2 14 1,0 12 0,0 9 0,0 11-12,-10 6 0,2 4-1,0-1 1,7 0-2,1 5 2,0 0-2,0 3 3,0 0-3,0-2 0,-2-1-2,-1-1-2,-1-7 4,0-8-25,-2-5 25,-2-8 5,-1-6-5,2-7 4,-1-9-1,2-7 4,0-14 2,3-11-2,0-9 2,3-8-1,0-7-7,0-4-1,0 0-1,0 0-25,0 0-37,0-1-40,0-18-68,5-15-58</inkml:trace>
  <inkml:trace contextRef="#ctx0" brushRef="#br0" timeOffset="1282.0486">19188 15220 36,'0'0'311,"0"0"-209,0 0-42,0 0-10,0 0 2,0 0 6,-7-18-12,2 15 12,2 0 5,2 1-8,-1 1-11,2-1-11,0 1-7,0 1-13,0 0-5,0-3 3,14-1-11,19-2 0,19-5 0,16 2 1,22-1-3,11 0 2,13-2-20,7-1-7,7-1 1,2 3 10,1 1-7,-1 1-4,-7-1 10,-9-3 8,-10-1 9,-14-1 1,-14 1 3,-16 2-3,-13 4 5,-11 0 2,-7 5-5,-10 0 2,-3 3 3,-3 0-8,0 0 4,-4 0-4,1 4 3,0 1 0,-2 1 2,-1-1 2,-2 0-5,0-1 0,-3-3 5,0 0-3,-2 2 3,0 0 0,0 3 2,3 2 1,-2 6-1,2 2-4,0 7 5,-1 9-6,-2 7 3,3 7-6,-3 8-1,0 7 5,0 4-3,0 6 1,0 0-2,0 1 0,0-3 5,0 2-6,-6 2 7,-2 2 3,-5 1-2,-2 3 0,-4 4-2,1 1 7,-2 0-11,6-5 6,2-6-4,3-4 9,0-6-6,1-1-6,-1-4 17,0 3-5,-2-5-2,0 0-4,0-1 3,0-2-5,0 2 0,2-4 1,-3 0-5,3-3 2,3-4-1,2-1-1,-2 1-1,5-5 2,-1 0-1,2-1 0,0-4 2,0-2 1,-2 0 0,2-6 0,0-2-1,0-2-1,0-5 2,0-5-4,0-5 0,-1-1 0,1-5 0,0 1-6,0-2-9,-2 0-9,1 0-9,-4 0-9,-2-9-23,-3-7-97,-4-7-97,-5 3 69</inkml:trace>
  <inkml:trace contextRef="#ctx0" brushRef="#br0" timeOffset="2232.3387">19000 17644 416,'0'0'169,"0"0"-90,0 0-40,0 0 12,0 0 17,0 0 21,-4 0-34,4-2-28,0 2-4,9-2 1,7 0 10,8 0 3,7 0-9,10-5-2,12 0-15,11-1-3,13-2-1,11 0-3,7-1-2,5 1 1,4 0-3,1 3-8,-5 1 1,0 2-9,-5 2-7,-5-2 6,-9 2-1,-7 0-6,-17-1 7,-8 1-3,-10-4 10,-6 3 5,-6-1 5,-4 0 2,-2 1 3,-6-1 6,0 1-2,-3 1 4,-3 2-3,1 0 1,-2 0-5,-1 0-1,-2 0 1,2 0-5,-2 0-1,1 0 1,0 0 1,5 0 0,1 5-1,5-1 1,2-4 3,1 0-4,-2 0 1,-1 0 2,-3 0-4,-1 0 8,-4 0 2,0 0 2,0 0 0,0-4-4,2 3 1,-1-3 0,-1 3-6,-2 1 1,-2 0 0,-2 0-4,-3 0 1,0 0-2,0 0 0,0 0-22,-1 0-13,-10 0-6,-5 0-35,-2 0-157,-8 0-137</inkml:trace>
  <inkml:trace contextRef="#ctx0" brushRef="#br0" timeOffset="3216.9997">18002 15777 536,'0'0'138,"0"0"-37,0 0-28,0 0 28,0 0-30,0 0-30,-54-36-23,54 36-8,0 0-6,0 0-3,20 0 2,12 2 2,16 7-5,17-2 7,15 0-7,13 0-2,11-4 1,9-3 1,-5 0-8,-8 0 0,-15-4 8,-15-7 0,-14 1 3,-15 0 4,-11 3-1,-15 2 3,-5 3 5,-7-1 1,-3 3 5,2 0-9,-2 0-2,0 0-4,0 0-2,0 0-2,0 0 0,0 0 0,0 0-1,0 0 0,0 0-1,0 0-6,0 0-20,0 0-18,0 1-25,0 9-40,-5 3-56,-10-6-92,2-4-167</inkml:trace>
  <inkml:trace contextRef="#ctx0" brushRef="#br0" timeOffset="3547.7797">18944 15597 624,'0'0'198,"0"0"-108,0 0-29,0 0-3,0 0-9,0 0-9,-51-38-15,51 38-17,0 0-8,0 0-1,0 0-7,1 12 8,11 7 7,6 3-4,-1 2-3,5 0-3,-7 0-2,0-2-2,-9 1 7,-5-3-1,-1-1-3,0 0 2,-15-1 2,-6 0-3,-4 0-10,-3 2-18,-5 0-34,-1 3-134,-4 3-45,1-1-85</inkml:trace>
  <inkml:trace contextRef="#ctx0" brushRef="#br0" timeOffset="3991.6946">17930 16372 545,'0'0'204,"0"0"-113,0 0-9,0 0-2,0 0-24,0 0-30,24-17-19,30 11 0,19 0 1,17 2-1,14 2-4,5 2 3,3 0 3,-9 0-4,-17 0-5,-23 0-2,-24 0-10,-20 0-3,-17 0 9,-2 0-4,-5-1-5,-13-4 15,2 3 0,0 0-9,2 2-30,4 0-27,2 0-69,4-1-75,2-4-44</inkml:trace>
  <inkml:trace contextRef="#ctx0" brushRef="#br0" timeOffset="4282.0541">18735 16206 406,'0'0'389,"0"0"-255,0 0-85,0 0-10,0 0 10,0 0-11,-31-19-22,41 27-14,11 16 4,9 6-1,4 4-4,-2 4-1,-3-4-1,-8-1-12,-9-4-10,-12-5 11,0-4 8,-21-4 1,-7 1 3,-8-1 1,3 1-1,-2-2 0,4 1-6,4 0-40,5 2-95,3-2-53,4 2-18</inkml:trace>
  <inkml:trace contextRef="#ctx0" brushRef="#br0" timeOffset="4652.252">18026 16984 742,'0'0'217,"0"0"-151,0 0-44,0 0 2,0 0-7,0 0-6,109-14-6,-23 6-2,13 2 1,4-2-2,4 0-2,-11 1 2,-14 1-2,-21 2-31,-22 1-47,-13 1-95,-10 1-3,-6-3 22,-4 2-119</inkml:trace>
  <inkml:trace contextRef="#ctx0" brushRef="#br0" timeOffset="4890.3948">18836 16851 648,'0'0'204,"0"0"-99,0 0-38,0 0-10,0 0 1,0 0-27,-33-9-24,60 21 3,7 5-8,1-1-2,-7-1 0,-8-2-15,-10-2-2,-9 0 7,-1 0-5,-17 5-5,-18 7-19,-5-2-14,-5 4-59,3 1-79,3-5-37</inkml:trace>
  <inkml:trace contextRef="#ctx0" brushRef="#br0" timeOffset="5683.9817">16578 15385 577,'0'0'215,"0"0"-80,0 0-46,0 0-24,0 0-14,0 0-26,25-49-20,3 68-2,3 13 0,-2 13-3,-9 3 0,-9-4-10,-8-2-13,-3-9 6,0-7 3,-9-10 6,-6-3 0,5-8 8,2-4 9,2-1-3,1 0-4,2-10 5,3-11-4,0-10 1,0-7-3,5-1 1,7-2-2,0 5 4,3 10 3,-3 7 11,-4 11 9,-1 8-3,-1 0-5,1 10-14,3 18 2,0 7-3,-3 6-4,-1 0 0,3-1-35,5-3-35,2 0-53,3-9-211,5-8-68</inkml:trace>
  <inkml:trace contextRef="#ctx0" brushRef="#br0" timeOffset="5843.3712">16983 15654 792,'0'0'234,"0"0"-161,0 0-30,0 0-24,0 0-6,0 0-5,3 54-5,-2-23-3,4 1-48,1-5-51,3-2-155,4-13-287</inkml:trace>
  <inkml:trace contextRef="#ctx0" brushRef="#br0" timeOffset="6283.6824">17260 15343 909,'0'0'151,"0"0"-113,0 0-25,0 0-1,0 0 51,-50 94-25,48-56-21,2-2-16,0-6 8,0-1-9,0-3 2,3-6-2,6 0-12,3-6-37,0-2-14,6-4-16,2-5-50,5-3-77,3-5 33,1-11-39,-4-7 79,-10-2 133,-5-2 70,-7-1 102,-3 2-43,0 0 30,0 4-36,0 7-22,-1 3-32,-2 5-20,-1 3 0,2 4-2,2 0-20,-3 0-8,1 0-8,1 15-7,-1 4-4,2 3 0,0 0-6,8-1-57,11-3-29,5-6-122,3-8-134</inkml:trace>
  <inkml:trace contextRef="#ctx0" brushRef="#br0" timeOffset="6464.4316">17526 15358 828,'0'0'154,"0"0"-111,0 0-17,0 0 1,0 0-10,0 0 6,3 85-10,10-41-10,1-4-3,-5-3-2,0-3-24,-6-2-43,-3 0-155,0-4-198</inkml:trace>
  <inkml:trace contextRef="#ctx0" brushRef="#br0" timeOffset="6984.0822">16600 16368 394,'0'0'469,"0"0"-329,0 0-86,-44-82-8,44 64 6,9 4-18,18 4-21,8 9-9,0 1-3,3 23-1,-7 13 0,-10 8 0,-9 0-5,-9-3 3,-3-6-2,0-8 0,-3-10 3,-2-7 2,4-6-2,1-4-1,0 0-13,0-1 1,0-20 10,10-8 1,-1-8 3,2-2 0,0 4 0,2 8 2,-3 7 4,-1 11 6,-5 9 0,2 0-12,-3 20-7,3 14-20,3 8-72,0 1-250</inkml:trace>
  <inkml:trace contextRef="#ctx0" brushRef="#br0" timeOffset="7687.4706">16995 16466 969,'0'0'137,"0"0"-123,0 0-4,0 0 2,0 0 8,88 51-19,-79-37-1,-4 2 0,-4-9-2,-1 0-6,0-7 3,0 0 0,2 0-7,5-5-13,-1-14-15,6-8-19,4-6-48,-1-2-12,3-2-20,-1 0 41,-1 2 32,-3 4 66,1 3 8,-5 4 68,-3 8 33,-2 4 15,-2 9 12,-2 3-42,0 0-43,1 23-12,-1 15-7,0 11 15,0 3-24,0-4-16,0-5-7,0-13 0,0-5-27,12-11-3,6-6-19,4-8-15,2 0-19,3-12-32,-7-13 40,-3-4 39,-6-6 36,-2-8 5,-3 0 24,-1 0 2,3 7 27,1 9 30,-5 14-25,1 13-11,-2 0-11,-1 24-25,-2 11 14,0 8-15,0-2-11,1-6-4,5-11-50,6-10-21,4-11-72,5-3-36,3-11 66,-3-15 69,-3-3 35,-5-2 9,-1 2 34,-4 10 63,-4 6 30,-2 8 9,-2 5-45,0 9-37,0 23-34,-2 14-1,-8 11-3,-5 11-16,0 8-18,-6 10-61,-3 8-158,-7 0-322</inkml:trace>
  <inkml:trace contextRef="#ctx0" brushRef="#br0" timeOffset="8020.281">16900 16920 898,'0'0'115,"0"0"-115,0 0-56,0 0-39,0 0 13,0 0-116,-58 88-255</inkml:trace>
  <inkml:trace contextRef="#ctx0" brushRef="#br0" timeOffset="8142.9824">16880 17261 727,'0'0'92,"0"0"-92,0 0-61,0 0-54,-76 80-98</inkml:trace>
  <inkml:trace contextRef="#ctx0" brushRef="#br0" timeOffset="8550.0956">16388 17387 921,'0'0'120,"0"0"-92,0 0-18,103-57 20,-46 57 24,-1 4-35,-8 20-17,-17 11-2,-14-1-8,-10 2-5,-7 0 0,0-9 2,-7-5 7,-5-9 2,3-6-1,2-4-10,2-3 3,3 0 0,2-17-2,0-7-7,0-6 7,0 3 12,2 1 2,7 5 1,-2 7 11,-2 6 7,1 8 3,-2 0-11,3 0-10,6 19-3,-1 1 0,4 4-13,1-2-26,0-2-39,2-7-143,-2-2-53,-2-5-235</inkml:trace>
  <inkml:trace contextRef="#ctx0" brushRef="#br0" timeOffset="8810.4529">16868 17542 460,'0'0'315,"0"0"-166,0 0-99,0 0-20,0 0 5,0 0-16,17 82-15,-10-69-4,-3-2 2,0-8-5,-3 0 3,-1-3-4,0 0 3,2 0-1,1-6 2,1-11 0,2-2 0,3 0 0,-2 5 2,1-1 1,1 6-2,3 3-1,-2 6-2,2 0 2,2 20-4,-1 4-46,6-1-141,2-5-115</inkml:trace>
  <inkml:trace contextRef="#ctx0" brushRef="#br0" timeOffset="9179.5117">17210 17354 618,'0'0'284,"0"0"-171,0 0-55,0 0-17,0 0-3,0 0 1,-16 52-2,11-16-23,1-9-5,2-6-9,2-6 0,0-6-6,0-5-22,18-2-3,1-2-12,5-2-10,-2-16 9,-3-3 19,-5-4 23,-3-2 2,-2 4 7,-3 2 12,-3 5 16,0 8 15,-3 7 12,0 1-11,3 0-24,-2 12-3,4 14-12,-4 7-1,1 1-11,-1 2-20,2-11-39,6-1-73,0-8-143,0-9-308</inkml:trace>
  <inkml:trace contextRef="#ctx0" brushRef="#br0" timeOffset="9376.1466">17423 17363 837,'0'0'171,"0"0"-118,0 0-8,0 0 6,0 0 14,0 0-7,60 74-25,-38-42-18,-10-2-13,-4 0-2,-7-1-10,-1-3-27,0 1-55,-7-4-43,-4-7-287</inkml:trace>
  <inkml:trace contextRef="#ctx0" brushRef="#br0" timeOffset="11443.6847">21258 15560 19,'0'0'631,"0"0"-504,0 0-68,0 0-1,0 0 11,-86-33-3,81 29-16,3 2-4,2 0-17,0 2-15,0-4-10,18 0-2,18-2-1,19-1 2,17 0 0,13 0-3,6-2-7,6 2 4,0-1-1,-3 0 4,-5-1 0,-15-1-3,-22 0 3,-20 0 3,-16 4 5,-11 1 3,-3 2 7,-2-1-3,0-2 1,0 0-16,0 2-3,0-1-3,0 4-21,0-1-10,0 2-24,-3 0-39,-2 0-103,-3 0-37,0 0-151</inkml:trace>
  <inkml:trace contextRef="#ctx0" brushRef="#br0" timeOffset="11790.0643">21972 15291 528,'0'0'166,"0"0"-67,0 0-10,0 0 9,0 0-23,0 0-28,-28-32-9,28 32-20,0 0-16,15 4 2,13 12-3,10-2 7,3 5-5,2-1-2,-4 4-1,-4 3 0,-10 2-3,-9 1-7,-10 0-1,-6-1 4,0-5 5,-13-1 0,-10-1 2,0-4 1,-3-2-1,4-4 0,4-1 0,5-2-4,8-4-18,5 1-24,0 2-56,9-4-161,12-2-1</inkml:trace>
  <inkml:trace contextRef="#ctx0" brushRef="#br0" timeOffset="12337.3035">22573 15220 25,'0'0'791,"0"0"-668,0 0-84,-28-83 2,28 64-10,6-1 0,15 4-13,3 6-10,3 4-4,1 6-2,-4 0 0,0 16 1,-8 6-2,-5-2 0,-2 1-1,-1-4 0,0-5 3,1-2-3,3-3-2,1-4 2,-2-3-1,2 0 2,-2 0 3,-2-15-2,1-3 1,-1-8 4,0 1 17,3 3-2,-3 2-5,0 7 10,1 3-13,-4 6 3,0 4-6,-1 6-1,2 24-7,-4 13 10,-3 11 2,0 4-7,0-3-7,-9-4-1,-1-2-7,0-3-19,2-2-43,5-6-46,3-9-132,0-11-264</inkml:trace>
  <inkml:trace contextRef="#ctx0" brushRef="#br0" timeOffset="12542.7348">23146 15285 963,'0'0'173,"0"0"-121,0 0-35,0 0 3,0 0 12,0 0 8,-11 52-24,14-24-16,-3-2 0,0 1-21,0-2-16,-5 2-52,5-6-68,0-5-260</inkml:trace>
  <inkml:trace contextRef="#ctx0" brushRef="#br0" timeOffset="13123.1012">23436 15093 921,'0'0'140,"0"0"-84,0 0 8,0 0-10,0 0-16,0 0-10,-17 15 1,17 24-12,3-3-5,2-7-12,-1-5 6,-1-6-6,-1-4-3,1-3 0,0-1-26,1-3-11,4 1-36,4-4-35,6-4-26,6 0-105,2-10 83,-2-13 67,-5-5 92,-9-5 74,0-1 38,-3 1 29,-2 2-4,-4 8-39,-1 7-21,0 7-11,0 4-13,0 5-11,0 0-17,0 2-10,0 17-13,0 5 5,0 2 6,2-2-10,8-5-3,7-2-2,4-5-11,3-6-8,1-6-14,0 0-7,-1 0 5,-4-16 21,-6-7 15,-2-3 1,-6-1 2,-3-5 16,-1 6 6,-1 5 7,-1 7 5,0 6-6,0 7-2,0 1-7,0 4-12,0 25-6,0 11-2,0 12-1,-6 5-10,-7 8-52,-5 8-70,0 4-191</inkml:trace>
  <inkml:trace contextRef="#ctx0" brushRef="#br0" timeOffset="14130.6633">21217 16240 419,'0'0'364,"0"0"-219,0 0-100,0 0-11,-80-35 23,80 34 2,0 1-21,5 0-24,25 1-12,17 7 6,25 5-2,21 0 5,13-3-10,9 0-1,6-3-1,-6-6-1,-6 2-16,-14-3-8,-26 0-9,-25 0-13,-24 0-11,-15 0-24,-5-3 41,-3-4 9,-14-3-3,-5 0-38,1 0-49,3 1 40,3 0 17,6 1 24,2-1 32,4 1 10,-2 2 21,2 5 37,2 0 21,1 1 30,0 0 6,0 0-41,0 0-23,0 0-23,0 11-14,7 16 1,4 7 23,1 5-18,1-3-11,-3-2-3,-3-7-4,-6-5 2,-1-2-4,0-7-1,-17-3-4,-5-1-22,0-2-89,8-7-143,13 0-173</inkml:trace>
  <inkml:trace contextRef="#ctx0" brushRef="#br0" timeOffset="14520.4265">22567 16031 985,'0'0'164,"0"0"-104,0 0-57,0 0-1,0 0 18,0 105 0,0-57-15,3-5-5,17-9-21,1-12-9,0-12 12,-4-6 10,-5-4 0,2-1 8,-1-22 0,1-10 6,4-5-4,-2 1 6,2 6 9,-3 9 3,-3 6-1,-6 9 8,-3 3-4,-3 4-1,0 7-12,0 22-8,0 14 7,-11 10-4,-3-2-5,3-1-7,2-6-14,0-5-6,5-4-31,1-5-50,0-3-58,1-6-203</inkml:trace>
  <inkml:trace contextRef="#ctx0" brushRef="#br0" timeOffset="16267.4003">22948 16429 861,'0'0'164,"0"0"-128,0 0-24,0 0 0,0 0 12,0 0 4,51-10-19,-48 30-9,-3 3-2,-9 7 0,-21-2 2,-2-1 0,0-3-7,9-12 3,11-3 3,8-8-2,4-1-13,19 0-19,19-12-14,12-6-54,7-4-49,-1-4-24,-1 1-65</inkml:trace>
  <inkml:trace contextRef="#ctx0" brushRef="#br0" timeOffset="16492.3483">23372 16181 423,'0'0'239,"0"0"-120,0 0-41,0 0 22,0 0-30,0 0-16,-45 45-6,27-7-14,4-3-17,0-4-14,6-5-3,7-5-15,1-5-29,6-5-48,20-6-102,9-5-69,5-3-204</inkml:trace>
  <inkml:trace contextRef="#ctx0" brushRef="#br0" timeOffset="16842.9201">23555 16148 208,'0'0'547,"0"0"-369,0 0-72,0 0-8,0 0-6,0 0-43,-28-4-24,4 55 4,3 3-13,3-4-9,8-6-7,5-7-2,5-11-11,0-6-24,8-5-22,10-8-43,2-7-12,4-2-94,-6-19 39,-1-10 115,-5-7 54,-2-6 13,0 0 33,3 2 34,1 8 12,0 6 0,-1 10-33,1 6-14,0 7-12,0 5-5,-2 0 0,3 5-1,-2 17 5,1 9 8,-7 9-27,-7 6-9,0 6-4,-13 4-54,-20 6-65,-13 5-251</inkml:trace>
  <inkml:trace contextRef="#ctx0" brushRef="#br0" timeOffset="18718.6077">21071 17043 613,'0'0'174,"0"0"-115,0 0-48,0 0-6,0 0 19,0 0 20,10 0-24,22 0-9,7 0 1,6 0 1,5 0-9,4 0 4,-2 0-4,5 0-3,-1 0 0,-5 0 2,-7 0-1,-10 0-2,-10 0 0,-10 0 3,-8 0-2,-4-1-1,-2 1 1,0 0 3,0 0 3,0 0-7,0 0-8,0 0-16,0 0-61,0 0-70,0 0-62,0 0-210</inkml:trace>
  <inkml:trace contextRef="#ctx0" brushRef="#br0" timeOffset="19123.2481">21610 16918 352,'0'0'377,"0"0"-235,0 0-78,0 0-19,0 0-3,0 0-7,-23-9-14,31 15-16,17 10-2,7 7 2,-1 3 0,0 0-4,-3 5 0,-4-1-1,-7-4 0,-5 4-1,-11-11-2,-1-1-2,-6 1 5,-16-3-1,-5-2-1,3 0-4,4-6-3,7 0-3,9-2-27,4-2-80,3-1-110,17-3-46</inkml:trace>
  <inkml:trace contextRef="#ctx0" brushRef="#br0" timeOffset="19688.9518">22424 16960 570,'0'0'420,"0"0"-326,0 0-59,0 0-22,0 0 15,0 0 16,-18 44-2,20-15-36,11-3-5,5-5-1,3-8-8,2-4-3,0-3 2,-1-6 0,-2 0-9,-1-4 12,-3-10 6,-2-6 0,0-1 1,-2-4 3,-5 7 5,1-1 10,-7 12 1,1 4 12,-2 3 5,0 0-10,0 27-6,-9 17 6,-8 13-3,-5 8-17,-4-1-7,1 3-11,1-1-41,5-3-34,12-12-79,7-14-116,5-16-172</inkml:trace>
  <inkml:trace contextRef="#ctx0" brushRef="#br0" timeOffset="19992.633">22715 17404 669,'0'0'272,"0"0"-198,0 0-70,0 0 4,0 0-6,0 0 8,0 23-9,0-17-2,0-6-3,0 0 4,0 0 0,0 0 8,0-6 3,0-9 10,0-4-8,8-1-4,1 6 7,2 3 3,-3 5 22,-1 6 1,3 0-12,0 17-9,-1 11-6,-3 5-1,-6 1-11,0-3-3,0-4-36,0-3-60,6-6-46,6-8-216</inkml:trace>
  <inkml:trace contextRef="#ctx0" brushRef="#br0" timeOffset="20653.1955">23015 17108 634,'0'0'259,"0"0"-147,0 0-35,0 0 4,0 0-14,0 0-29,-9 40-2,3-4-3,-1 1-17,-1-4-11,5-7-5,3-2-1,0-7-17,0-5-19,14-5-27,9-7-43,5 0-8,3-11-85,-1-17 47,-5-5 104,-3-6 49,-3-3 11,0-3 28,0 2 30,-5 10 8,-3 11 7,-6 11-3,-2 8-2,-3 3-14,0 0-7,0 10-16,0 14-2,0 4 2,0-1-13,-5-1-24,5-5-5,0-3-6,0-1-27,0-4-31,11-3-62,-1-5-56,5-5-86,-3 0 101,0-15 91,-5-5 76,0 0 80,-3 1 26,1 6 22,0 2-21,1 6-21,5 5-48,8 0-29,6 0-9,5 0-3,1-3-9,-3-2-12,-1-5 18,-2-3 6,-3-3 40,-5-1 30,-3 1 2,-6 4 15,-3 7-8,-4 2-19,-1 3-27,0 11-23,0 22-5,-7 12-5,-16 8 0,-5 10-23,-8 6-32,-7 5-55,-6 1-77,1-6-317</inkml:trace>
  <inkml:trace contextRef="#ctx0" brushRef="#br0" timeOffset="23592.0758">17547 15712 481,'0'0'112,"0"0"-59,0 0-42,0 0-8,0 0-3,0 0-2,0 0-70,0 42-12,0-17-40,9 0-180</inkml:trace>
  <inkml:trace contextRef="#ctx0" brushRef="#br0" timeOffset="23806.3933">17516 16656 547,'0'0'95,"0"0"-95,0 0-70,0 0-33,0 0-73</inkml:trace>
  <inkml:trace contextRef="#ctx0" brushRef="#br0" timeOffset="28590.8208">17632 14888 298,'0'0'168,"0"0"-133,0 0-27,0 0 4,0 0-4,0 0 33,-98-73-4,80 63-22,-5 2 5,-5 0-7,-5-2 1,-1-1-3,-5 1-1,-4-4 4,0 0 0,-2 0 1,-3-1 5,6-1-1,4 2 11,3 1-11,5 3 8,2 2-16,1 1-1,3 3-1,-1 1-3,1 1 2,-3 2-6,-3 0 0,-2 0-2,-1 0-4,-2 0 4,6 3 4,-1 2-2,-4 2-2,2-2 3,-1 3-1,2-2 7,1 0-1,0 2-4,-3 5-4,-6 1 0,0 2 0,6-1 0,4-1 0,8 0-3,0-1 1,2 2 2,-2 3 1,-4 5-1,-7 4 1,2 2 2,1 1 6,2 3-1,2 3-6,-4 4 4,-4 9-2,1 2 12,0 4-2,7-3-5,7-2-4,0 3 0,3-1 6,0 4-3,5-1 1,-2 2-5,1-1 2,1 1-3,0 2 2,1 1 0,-1 4-2,0 0-1,0 1-1,1-2 0,1 2 0,-1 3 3,3 1 1,-1-3 1,-1-2 1,3-5 7,0-2 1,4 2 2,1 0-1,0 3-5,0 3 6,1 0-3,6-2-6,-2 2 0,-2 2-2,-2 2-2,1 0 4,1-6-7,0-3 1,3-3-2,3-3 4,0-3-2,0-8-2,1-3 2,4-5-1,-2-1 0,1-6-1,-1 3 1,1-3-1,1 1 0,-2-4 2,4 0 0,-1-3-2,1 2 0,1-2 0,1-4 1,1 1-1,-1-2 0,1 0 0,1-1 0,-2 0-1,1-3 2,-1-2-2,1-1 2,1 0 1,-1 0-2,4-1-1,-3 2 0,1-3-1,3 0 2,0 1-3,0-5-4,0 2 1,3-3 4,1 0-2,0-2 3,1 2 0,-1-2-2,0 3 0,1-2 2,-3 1 0,0-3-1,-1 0 1,1 0 1,-1 0 0,2 0 0,-2 0 0,-1 0 0,2 0 0,-1-3-1,-3 1 1,2 0 1,-4-1 0,2 0-1,-3 2 0,-1-1-2,3-1 2,-3 2 0,3-2-4,1 0 4,-1-1-1,2-2 1,0 2 0,1-4 2,0-1-2,-3-1-1,1 1 0,1 0 1,-4-1 0,4 0 0,-1-4 0,-2 4 1,-1-3-1,0 0 0,-1-2-1,3 1 1,0-1 1,-3-1-1,1-1 0,-2 4 1,-1 0 2,-3-1-2,-1 3 2,0 0-1,-3 0-2,1-4 1,0 5-1,0-7 0,1 4 0,0-5 0,2 4 1,0-4 0,-3 3-1,0-2 1,0 4 0,-3-2-1,-1-1 3,3 1-2,-3-4 1,1 1-2,1-2 1,-2-1 0,1 0 0,-1-1-1,2 0 0,-1-3 2,3-3-1,0 1 1,-4 0-1,1 3 0,0 2 0,1-1 3,1 1-2,1 0-3,1 0 2,-2-1 0,0-3 2,-1 3-2,0-4-1,1 1 2,0 0 3,-2-4 0,2-1 3,1-1-2,1-4 1,0 1-1,-1 1-5,2-2 3,-1 2-2,-4-3-1,3-1-1,-2-2 2,-1-1-2,0-1 3,1 3 1,-3-5-2,1-3-2,-2-2 1,2-5-1,-4 0 1,6 0 0,-4-2-1,0 7 0,2 4 0,-2 0 0,4 4 0,-4 3 0,-1 1 0,0 5 0,-1 0 1,-2 4-1,0 3 0,0 2 0,0-2 1,-2-1-1,-2-3 2,-1-1-5,-2 2 3,0 0-1,-1-2 0,0-1 1,-3 2 0,0 0-1,-1 1 0,-3 4 1,3 1 0,-4 2 0,-1 0-3,-3 0 3,-4 0 0,3 1-1,-2 0 0,0 1-1,4-1 4,0 3-2,3-2 0,4 2-2,-1 1 2,4 0 0,0 1-1,1 5-1,3 0 2,0 0-1,0 1 0,1-2 1,-2 2-1,0-3-3,-4 1-1,2 1 2,-3-3-5,0 4-1,-1 0-1,-3 0-7,-2 2-11,-3 2-8,-7 1-11,-5 4-16,-3 0-103,-3 0-106,4 11-109</inkml:trace>
  <inkml:trace contextRef="#ctx0" brushRef="#br0" timeOffset="29745.1715">16740 16600 363,'0'0'89,"0"0"-61,0 0-10,0 0 5,0 0 11,0 0-15,0 0-10,4 0-4,-1 0 2,-1 0 5,-1 0 2,-1 0 7,0 0-7,0 0-8,0 0 1,0 0 1,0 0 2,0 0-2,0 0-6,0 0 0,0 0-1,0 0-1,0 0 0,0 0-13,0 0-38,0 4-8,0 2-22,-1 2 0,-4 1-159</inkml:trace>
  <inkml:trace contextRef="#ctx0" brushRef="#br0" timeOffset="37011.9432">24046 14585 320,'0'0'120,"0"0"-74,0 0-20,-86-8 17,63 4 6,4 2-9,-2-1 1,2 0-8,2 0-13,-1-1 0,3-1 1,-6 0-7,-1 0 2,-4-1-7,-2 1-1,-3 0-3,-1 0 8,1 1-3,-6 1 1,3 0-4,-4 1-2,4 1-2,0 1 1,-4 0 0,-3 0-4,-3 0 0,4 0 0,-2 3 0,3 1 1,-3 0-2,1 0 1,2 0-2,5 0 2,-1-2 0,-1 1 0,0-1 0,3 0 3,4 0-3,5 1 0,-1-1-1,-3-1 1,-7 2-4,-5 3 2,0 0-10,-4 1-10,4 0 14,8 0 5,3-1 0,7-1-1,-1 3 3,3-1 1,0 3 0,1 2 0,-1 3-2,2 3 1,2 5 0,4-1 1,0 1 0,-1 3 9,-1 1-6,-5 5 13,-2 3-5,3 4 19,2 3-11,4 0-11,2 3 18,-1 1-10,3-2 1,-1 3-5,-2 3 0,0 0-7,2 6 11,-1 0 3,7 0-9,0 2 0,-2-2-4,-2 0 4,-4 1 0,2-5-1,2 1 8,1-2-7,0 0-8,0-1 1,0 2-2,1-3 2,2 1 8,3-1-8,0 0-1,0 2 0,0-1-2,0 0 2,0-5-2,0-2 1,2-3 0,-2-2-1,0 0 3,0 1-2,0-1 0,0 1-1,0-1 0,0 2 2,-2-3-4,-1 0 3,0 2-1,2 0 1,-3 2 0,2 0-1,1 0 0,-1 1 0,-1-1 1,0 1-1,0 3 0,0-5 1,-1 7-1,-1-1 2,2-2-1,0-2-1,3-3 0,0-6-1,0-2 1,-1-1 0,1-3 0,-3-2 1,0 1-1,1 1 1,-2 2-1,4-1 0,0 1 0,0-3 0,0-1 1,0-3-1,6-3-1,1-2 1,2 2 3,0-4 1,0 0-4,1-2 0,1-2-1,0-2-1,-1 0 0,2-1 3,0-4-1,4 2 0,-1-2-1,6 0 1,1-2 1,4-2-1,3 0 3,3 0-3,5 0-1,2 0 1,1 0 0,2 0 0,-3 0 0,-3 0-1,0 0 1,-4 0 0,4 0-1,-3 0 1,0 0-1,-4 0 1,-2 0-2,-3 0 1,-1 1-1,-1 2 2,0-3 0,1 0 0,1 0 1,1 0-1,0-4 0,2-3-2,-3-2 2,3 2 0,0 0-2,-2 1-5,0 3 5,-3 0 1,0 1-1,-3 1 0,-1 1 2,0 0-4,-1 0 3,-1 0 1,-3 0-1,2 0-2,-3 0 4,0 0-1,-2 0 3,1 0-2,2 0 4,-1 0-2,2 0-2,-4-1 3,1-2-4,0 1 0,-2 0 0,-1 0 1,1 0 1,-2-4 4,2 0 0,0-1 1,2 0-2,-2-2-3,1-1 2,0 0-3,1-1 0,-2-2 0,1 0 3,-1-4 2,0-2-3,0-2 0,3-1-1,0-4-1,1 0-1,1-2 0,1 2 1,-3-3-1,1 1 1,-1 3-1,0-3 3,0 3-1,-3 3 1,0-2 0,0-3 2,1 2-1,-1-4-2,0-2 0,5 0 0,-1 1-2,3-2 0,0 4 0,-3 3 1,-1 2-1,-3-4 0,1 1 1,-2-2-1,1-2 0,-3-1 0,-1 2 1,0-2 4,-2 1-5,1-2 3,1-2-2,-2 1 1,2-6 1,2-2-2,2-4-1,0-7 0,4-1 1,-2-1 0,-1 1 0,5-2 0,-3 5-1,1 2 0,-1 1 1,-3 3-1,3 0 0,-1 4 0,-1 2 1,0 4-1,-1 2-1,-2 1 1,1 2 0,-2 0 0,-1 0 0,1 1 0,0 0 0,0 0 0,0 1 1,-2 1-1,-1 3-4,0-1 4,-1 1 0,1-2 0,-3 1 0,1-2 0,1-1 1,-2 1-1,1-2 0,-1-1 0,1 0 0,-1-1 1,2 2-1,-2 0-1,0 1 1,0 2 1,0 0 0,2 2-1,-2-2 0,4 1 0,-3 1 1,1-5-1,-1 1 0,1-3-1,-1-1 1,-1 2-1,0-3 1,0-1 0,0 2-1,0 2 1,-3 0-6,0 4 5,-1 1 1,1 2 0,0 1 1,0 2 0,2-1 0,-1 2-1,2 0-1,-1 0 1,-1 2 2,1 2-2,-2 1 0,-2-1 0,-2 6-15,-1-4 9,-1 1 6,-1 1 10,-3-1-10,0 4 0,0-1-2,0 2 2,-4 0-1,-1-1 1,-7 1-2,0 0-12,-5 4-14,-3 0-12,-1-1-27,-5 3-26,-3-1-152,-1-3-219</inkml:trace>
  <inkml:trace contextRef="#ctx0" brushRef="#br0" timeOffset="69389.3002">17301 15243 327,'0'0'79,"0"0"-52,0 0-19,0 0 10,0 0 14,0 0-4,0 0-9,0 0-1,0 0 1,0 0 0,0 0 7,0 0 4,0 0 1,0 0 0,0 0-1,0 0-7,0 0 0,0 0-2,0 0 7,0 0-1,3 0-11,3 0 6,3-9 0,9-7-20,4-3 4,3-6-6,1-2 3,1-6 2,0-4 0,-1-3-4,0 0 0,-1-1 0,-4 6 2,0 2 4,-5 8-2,-3 3 0,-3 6-1,-3 2-2,-3 4 1,-2 2 0,-1 2-3,-1 3 2,2 0-1,-2 2-1,2 0 0,-2-1 0,0 2-1,0-1-11,0-1-5,0 2 0,0-2-1,0 2 10,0 0-2,0-1-6,0-4 2,0-1 1,0-4-33,0-3 7,0 3 31,0-2-7,-7-1-5,-1 0 16,-5 1-7,-1-1 5,-3 1 2,0 4 1,2 4 3,5 0 1,3 2 1,3 1-2,4 0 6,0 1-6,0 0-1,0 0-7,0-2 7,10 1 1,5-4 11,4 2 0,4-2 5,4-2-7,1 2 11,0-3-14,1 3 12,-4 3-9,-7-2 9,-5 4 1,-8 0-2,-2 0-2,-3 0-9,0 6 1,0 9 8,0 6 8,-5 2-8,-1 1 7,0-3-11,-1-1-7,4-3 1,0-2-5,2-1-2,-1 1-11,2 0-76,0 2-47,0 0-9,0-1-83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5:07:33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7696 1019 709,'0'0'134,"0"0"-77,0 0-22,0 0 26,0 0 8,0 0-18,-12-5-22,12 5-16,0 0 0,0 0 4,0 0 0,0 0-5,0 0-3,0 3-6,10 14 0,11 8 12,2 8 0,-1 5-4,5 2-7,-5 1-1,1-1 1,-1-2-2,2-1 0,-5-3-2,2-6 0,-3-8 1,-3-7 0,0-9 2,-3-4-2,4 0 3,-1-6 4,4-14 2,-2-6 0,1-5-1,-6-6 3,1-2-3,-5-6-1,-1-1-5,2-1-1,-2 7-1,-1 4 1,-1 8 0,3 6 1,-5 5-3,1 2 1,-3 8 3,-1 3-1,0 2-1,0 0 1,0 2-3,0-2 1,0 2 0,0 0-1,2 0 0,-2-1-1,0 1 0,0 0 0,0 0-2,0 0-8,0 0-16,0 0-26,0 0-31,-3 3-80,-12 5-241</inkml:trace>
  <inkml:trace contextRef="#ctx0" brushRef="#br0" timeOffset="824.4608">8882 928 813,'0'0'130,"0"0"-81,0 0-23,0 0 16,0 0 28,0 0-29,-37-26-25,37 26-15,0 0-1,0 0 0,-6 17-1,-6 16 1,-12 14 2,-8 6 5,-5 3-5,-3-1 4,0-6-6,2-4 4,1-3-1,1-3 0,6-8-2,5-6 0,4-5 2,6-8 0,6-5-1,5-4 0,1-3 4,1 0-1,-1-4 4,-1-14 4,-1-10-9,0-8 4,2-1-2,3-5 1,0 3-1,0 1-4,0 2 2,3 5 1,5 5 8,-2 4-5,0 8 11,-3 1-5,2 5 3,-2 2-5,-2 2-2,2 2-6,-3 2 3,0 0-6,3 0-1,5 0-4,4 13-2,8 11 5,4 6 1,3 3 1,-1-1 0,-1-1-1,-3-3-1,-4-2 1,-4-4-1,-5-2-5,-1-2 3,-5-2 2,0-6 0,0-1 0,0-3-2,-1-1-1,1-3-5,-2-1-7,3-1-10,3 0-20,0 0-27,10-13-10,4-6-45,5-4-183,6 0-137</inkml:trace>
  <inkml:trace contextRef="#ctx0" brushRef="#br0" timeOffset="1194.6684">9229 995 734,'0'0'187,"0"0"-134,0 0-12,0 0 27,0 0 11,0 0-32,0-18-25,0 18-16,0 5-5,3 15 0,5 8 19,-3 5-9,2 3-1,-7-1-7,0 0 1,0-8-3,0-6 1,0-2 0,1-5-2,1-6 1,-2-2-1,1-3 0,-1-3 0,0 0-2,2 0-12,-2 0-20,0-15-29,0-5-47,0-9-113,3-3-112</inkml:trace>
  <inkml:trace contextRef="#ctx0" brushRef="#br0" timeOffset="1477.7051">9101 948 723,'0'0'134,"0"0"-102,0 0-14,0 0 52,0 0-27,0 0-18,109-41-13,-70 28 3,0 1 6,-5 1 4,-4 4-3,-9 2-10,-6 3-8,-8 0-4,-5 2 0,-1 0-3,1 0-37,-2 12-44,0 9-43,-12 7-66,-14 2-79</inkml:trace>
  <inkml:trace contextRef="#ctx0" brushRef="#br0" timeOffset="1751.1382">9052 1488 730,'0'0'124,"0"0"-89,0 0 16,0 0 36,0 0-21,0 0-20,64-4-14,-23-6-15,0-6-1,-2 3-3,0-1-3,-5 2-8,-4 4-1,-8 2-1,-7 3 0,-6 3-32,-6 0-61,-1 7-66,-2 5-242</inkml:trace>
  <inkml:trace contextRef="#ctx0" brushRef="#br0" timeOffset="3473.4347">8894 748 360,'0'0'120,"0"0"-82,0 0-4,0 0 16,0 0 5,0 0-30,-49-33-13,46 31-10,1-2 4,-1 4 6,-1-1-4,-2-2 0,-5 2-2,1-2 2,-4 3 5,-4-2-7,3 2 10,-2 0 2,-3 0-6,2 0-1,-6 0 2,1 3-4,-1 3 2,0 1-10,3-1 7,3 0-1,1-2 4,1 1 3,1 3 0,-1 1-5,1 1-6,-1 1-2,1 3 0,-2-1 1,2 6-1,1-1-1,1-1 2,3 2-2,-2 1 1,3-3 1,0 3 4,0 0 0,2 2 2,-2 1 1,-1 0 1,-1 0 5,0 1-4,-2-1-3,1 2 3,0-1 1,0 1-6,2-1 1,2-2-4,3 1-3,-1-3 5,1 1-1,3 1 3,1 0 2,-1 5 10,2-2 1,0 0-7,0 2-2,0 1-1,0 3 0,8-1 8,0 1-12,2-6 2,0-2 1,1-1 0,2-3-2,-1-3-1,3 1 3,-3-7-9,6 0 0,-2-3 0,3-1-1,2 0 4,-1-2-1,4-2-2,4-2 6,2 0 0,0 0-5,0 0 1,1-3-2,-1-6 2,-2-1 0,0 0 0,-3-3 5,-3-2-7,-3 2 0,-1-6 1,1-1 5,2-6-5,-1-6 0,2-4 1,-1-8-2,-1-7 1,0-4-1,3 2 3,-4 6-2,2 6 1,-3 1 8,-5 9-3,-2-1-2,-4 3-1,2 2 2,-3 1-4,0-1 8,-4-1-9,-2 2 3,0 0-3,0-1 5,0 2 3,0 9-6,0 2 0,-5 4 4,2 3-5,0 1 0,2 3 0,-1 2-1,2-1-1,0 2 0,0 0-3,0 0-15,0 0-9,0 0-22,-4 0-36,-3 12-43,-6 12-101,3 5-73</inkml:trace>
  <inkml:trace contextRef="#ctx0" brushRef="#br0" timeOffset="4043.4229">8734 1589 526,'0'0'183,"0"0"-116,0 0-50,0 0 47,0 0 27,0 0-48,-6 12-30,6-2-10,0 6 7,0 9 13,0 6-4,0 3-3,0 2-5,0 0-2,0-4-3,12-2-1,3-6 0,9-4-2,7-7 0,14-4 2,13-9 2,14 0-1,11-9 2,8-10-8,6-3-4,3-1 0,0-1-12,-4-1-12,-10-1 4,-8-1 7,-14 4 5,-15 3 12,-10 4 3,-15 3-3,-9 6 3,-9 2 5,-5 2 6,-1 3 5,0 0-4,0 0-4,0 0-4,0 0-7,-6 0-3,-8 0-31,-2 0-14,2 0-37,3 0-76,4 0-46,2 0-69</inkml:trace>
  <inkml:trace contextRef="#ctx0" brushRef="#br0" timeOffset="4283.9052">9825 1570 534,'0'0'74,"0"0"-48,0 0-3,0 0 37,0 0-1,82-6-29,-57 6-19,-5 10-1,-4 2 13,-2-2 4,-7 4 13,-1 2-5,-6 0 5,0 2-15,-13 5-11,-9-4-10,0 0-4,3-2-18,8-4-97,11-6-128,0-7-186</inkml:trace>
  <inkml:trace contextRef="#ctx0" brushRef="#br0" timeOffset="4853.3593">10244 1517 857,'0'0'195,"0"0"-134,0 0-22,0 0 6,0 0-3,0 0-25,9 15-7,2 16-7,-3 0 2,-2-1-1,-6 1-3,0-3 0,0-1-1,-1-3-2,-7-5-1,0-3 1,0-10 2,6 0-4,1-6 4,1 0-2,-2 0 4,-1-5-2,2-13 1,-2-6 0,1-8-1,2-4 4,0-4-2,0-4-1,12-1-2,9 3-3,6 5 4,7 6 4,2 9 0,-1 9-1,-4 10 0,-6 3 3,-7 3-6,-4 13-2,-8 5-4,-6 5 6,0 3 4,-18 2-4,-8 0 3,-8-1 0,1-6-1,4-5-2,10-5 1,8-5-1,5-3 6,6-2-1,0 2-4,3 2 5,19 1 5,6 1 4,5-3-3,0 3-11,0 0-1,-5-2 0,-4 4-12,-7 2-34,-9 5-34,-8 4-94,0-1-261</inkml:trace>
  <inkml:trace contextRef="#ctx0" brushRef="#br0" timeOffset="6151.5995">11309 1154 795,'0'0'116,"0"0"-102,0 0 0,0 0 38,0 0 0,0 0-42,35 0 7,0 0-12,1-3-5,-3 0-16,-5 0-56,-7 2-118,-7-7-68,-10-1-257</inkml:trace>
  <inkml:trace contextRef="#ctx0" brushRef="#br0" timeOffset="6570.0045">11509 1145 692,'0'0'99,"0"0"-80,0 0 10,0 0 29,83-34-6,-54 29-41,4 2-5,-6 2-5,-2 0 2,-6 1-2,-8 0 1,-7 0 3,-4 0 8,0 0 10,0 0 4,0 0-8,0 12-18,-5 7 7,-5 4 1,6 2-5,1-3-3,0-1 2,0-3-3,0 1 0,-3-2-4,0-2-22,0 1-34,3-1-91,3-2-84,0-4-79</inkml:trace>
  <inkml:trace contextRef="#ctx0" brushRef="#br0" timeOffset="6909.4823">11381 1311 388,'0'0'367,"0"0"-289,0 0-66,0 0 24,0 0 35,0 0-40,43-34-31,3 20-11,7 0-25,0-1-54,-2 2-83,-6 1-73</inkml:trace>
  <inkml:trace contextRef="#ctx0" brushRef="#br0" timeOffset="7313.799">11994 1071 680,'0'0'186,"0"0"-111,0 0-33,0 0 18,0 0 3,0 0-31,9 12-16,12 13 4,-2 1-7,4 3-3,-1-3-5,-2-2-5,-3-5 0,-3-7 4,-5-6-3,-5-5-1,-2 0 1,-1-1 0,-1 0 3,2 0 9,2-14 13,1-8-15,4-5-5,2-2 9,0-4-10,5-2-3,-1 0 3,2 1-4,-4 1-1,-4 8 0,0 6 2,-6 9-2,0 2-11,-2 6-37,3 2-53,0 0-69,8 0-294</inkml:trace>
  <inkml:trace contextRef="#ctx0" brushRef="#br0" timeOffset="7530.1576">12550 1006 772,'0'0'185,"0"0"-153,0 0-28,0 0 6,0 0 15,0 0 0,66 0-25,-25 0-46,-6 0-56,-8 0-77,-12 0-65</inkml:trace>
  <inkml:trace contextRef="#ctx0" brushRef="#br0" timeOffset="7666.0265">12547 1123 597,'0'0'107,"0"0"-90,0 0-7,0 0 6,0 0-1,83 1-15,-22-8-202,2-7-148</inkml:trace>
  <inkml:trace contextRef="#ctx0" brushRef="#br0" timeOffset="7987.9517">13101 933 222,'0'0'578,"0"0"-466,0 0-75,0 0 31,0 0 9,0 0-31,-34-26-29,34 26-12,0 0-2,-2 0 4,2 0-1,-1 0-2,-1 0-2,1 0 0,1 0-1,-2 0-1,1 7 0,1 7 4,-2 6 1,2 2-3,0 3 0,0 1 1,0 4-1,0-2-1,-1-1 0,1-5-1,0-6-4,0-8-29,0-2-37,-3-4-23,-5-2-136,1-3-253</inkml:trace>
  <inkml:trace contextRef="#ctx0" brushRef="#br0" timeOffset="8237.1935">12838 876 983,'0'0'48,"0"0"-35,0 0 26,0 0 53,0 0-64,0 0-20,84-61 3,-41 54-6,2 1-3,-6 2-2,-6 1-7,-8 3-57,-8 0-32,-11 0-39,-6 9-130,-2 8-83</inkml:trace>
  <inkml:trace contextRef="#ctx0" brushRef="#br0" timeOffset="8395.083">12934 1195 634,'0'0'229,"0"0"-186,0 0-23,0 0 29,91-13-5,-39 0-44,8-5-76,-2-3-188,-3-1-64</inkml:trace>
  <inkml:trace contextRef="#ctx0" brushRef="#br0" timeOffset="8925.975">13444 901 641,'0'0'201,"0"0"-111,0 0-16,0 0-9,0 0-7,0 0-33,-9 32-8,5 5 25,-1 1-4,1 0-11,-1 1-8,-1-4-7,-2-3-5,2-4-4,1-6-3,0-8 0,4-4-19,-1-4-20,2-4-38,0-2-36,0 0-6,4-8-37,5-15 39,-5-9 44,-2-6 73,-2-7 47,0-4 26,0 0 3,0 3 5,0 6-5,14 7-17,9 8-19,5 6-1,12 9-13,2 6-7,3 4-9,-8 0 0,-7 7-6,-12 10-2,-13 3-2,-5 5-3,-11 3 2,-23 0 1,-10 3 2,-6-4 1,6 0-1,6-5-1,15-4 0,11-4 0,11 1 8,1-1 1,18 0 10,11-1 1,7-2-16,2-4 2,-1-3-7,-6-2-4,-4-1-14,-6 1-34,-9-2-36,-9 0-149,-3 0-221</inkml:trace>
  <inkml:trace contextRef="#ctx0" brushRef="#br0" timeOffset="9803.9632">13887 823 73,'0'0'483,"0"0"-447,0 0-21,0 0 35,0 0 41,0 0-38,0 0-35,-10-78-15,7 65 1,0 2 0,-3 1 3,0-2 4,-2 1 1,-1-4-2,-2 0-7,-1 1 12,-5 0-6,2 3 11,-2-2-4,-2 3-3,0 3-2,0 1 1,4 6 1,-3-2-5,1 2 3,1 0 0,0 0-7,-2 2 5,1 9-5,-2 0 1,0 4 2,-1 5 9,1 6-5,-3 4-1,0 7 2,0 4 3,0 4-3,2-1 1,1-1-6,1-1 3,3 2-4,0 1-1,-1 1 4,3 3-6,1-1 2,2-2-4,6-2 3,4-1 4,0-1-7,3-6 0,14-6 5,2-2-6,5-8-5,4-5 4,6-7-1,4-8 4,4 0-4,1 0-14,-1-15 9,-2-10 6,-2-8 1,-3-6 3,-5-2 0,-6-2-1,-2-4-1,-3-7-1,-5-3 3,-4-2 13,-2 1-11,-4 6 6,-1 3 0,-1 9-2,-2 5 7,0 9-3,0 2-8,-3 5 0,-5 5 0,-4 1-2,-1 2-3,-5 0-2,-3 5-14,-4 0-17,-8 6-58,-5 0-25,-5 0-172,0 0-212</inkml:trace>
  <inkml:trace contextRef="#ctx0" brushRef="#br0" timeOffset="10650.8015">11890 1519 643,'0'0'163,"0"0"-130,0 0-2,0 0 44,0 0-6,0 0-42,22-17-26,8 9-1,6 2-1,1 0-18,-1 1-1,-2 1-43,-7-2-41,-5 0-1,-2-3-40,-5 1-23</inkml:trace>
  <inkml:trace contextRef="#ctx0" brushRef="#br0" timeOffset="11219.7064">12988 1463 493,'0'0'182,"0"0"-121,0 0-13,0 0 45,0 0-8,0 0-38,-9 0-27,9 0-17,13-2-1,11-6 19,7-1-17,-1 0-3,-2 3-1,-5 1-6,-5 0-16,-8 2-17,-5 2-11,-5-1-36,0 2-15,-9 0-88,-13 0-124</inkml:trace>
  <inkml:trace contextRef="#ctx0" brushRef="#br0" timeOffset="12502.342">12015 1531 136,'0'0'320,"0"0"-261,0 0-48,0 0-2,0 0 31,0 0 44,-9 0-21,9 0-39,0 0-12,0 0 2,0 0 15,0 0-8,0 0-3,6 0-11,10 0-3,2-7-4,3 2-29,3 0-57,-1 1-82,11-4-137</inkml:trace>
  <inkml:trace contextRef="#ctx0" brushRef="#br0" timeOffset="13725.8018">13024 1567 372,'0'0'173,"0"0"-107,0 0-46,0 0 26,0 0 45,0 0-12,-30 0-51,30 0-22,0 0-6,0 0 0,3 0 0,13 0 15,5 0-15,3 0 6,1 0-3,-4 0 2,-4-5-4,-1 1 1,-6 3 2,-4-3-2,-4 3 0,-2 0 9,0-1-5,0 1-2,0-1-4,0 1-44,-5 1-92,-2-1-131</inkml:trace>
  <inkml:trace contextRef="#ctx0" brushRef="#br0" timeOffset="14692.5793">13571 1413 320,'0'0'112,"0"0"-84,0 0-8,0 0 25,0 0 33,0 0-8,-27 0-32,27 0-18,0 0 7,0 0 15,0 0 4,0 0-20,0 0-6,12-6 4,11 0-9,5-1-9,6 1-3,2 1 3,0 2-5,-1-1 1,-6 1-2,-1 0 2,-7 0-2,-8 2 1,-4 1-1,-7 0 1,-2 0-1,0 0-7,0 0-3,0 0-10,-2 0 6,-15 0-61,-7 3-73,0 2-154</inkml:trace>
  <inkml:trace contextRef="#ctx0" brushRef="#br0" timeOffset="15047.6004">13514 1569 194,'0'0'429,"0"0"-342,0 0-81,0 0 5,0 0 33,0 0 4,51-7-48,-8 0-2,6 3-20,0-2 0,-1 0-13,-4 2 7,-5 0-2,-8 0 15,-6 4 15,-8-3 0,-10 3 5,-4 0-3,-3 0 10,0 0 1,0 0-6,0-3-7,0 3-35,0 0-74,0-2-181</inkml:trace>
  <inkml:trace contextRef="#ctx0" brushRef="#br0" timeOffset="16882.7085">14029 764 249,'0'0'85,"0"0"-50,0 0-3,0 0 14,0 0 22,0 0-17,-6-57-31,5 48 0,-1-1-1,-1 2 5,0-2-2,0 0-11,-1 0 0,-1 2 4,-1-1 0,-1 1 9,-2 2-9,0-4-5,-3 3 6,2 0-1,-1-1-4,-4 2-9,3 2 3,-4-2-4,2 2 4,-2 0-2,2-1 0,1 1 1,3 2-2,2-1 4,2 3 6,2-3 2,-4 3 1,1 0-5,0 0-10,0 0 0,-1 0 0,-1 0 3,-2 3-1,-4 4-2,2 1 1,-1 1-1,1 1 0,0 1 6,-1 3-6,-3 1 0,1 2 3,-2 1-3,2 4 0,0-3 5,1 1-3,3 0 0,1-3-2,2 1 1,2-2 2,-1 1-3,2-1 2,-1 2 0,1 0 3,-1-1-1,-1 3-3,2 0 2,0 1-1,0 0 3,-1-2-1,-1 3 4,2-4 0,2 2-4,-1-3-2,2 0 3,-1 3-3,2 1-1,1 0 0,1 1 3,0 0-4,0-1 4,0-2-3,0 2 0,0-1 0,0 0-1,0 0 3,0 1-3,0 0 1,0 3 2,1-1-2,1-1 4,4 2-4,-3-2 3,1-3-2,-1 1-1,2-3 1,-1-1 0,2-2 1,3 0-4,0-3 1,2 0 0,3-2 0,1-1 3,2-1-2,1 0 1,3 1 3,2-3-5,1 0 0,0-4 6,0-1-5,0 0 2,0 0-3,1 0 1,-1-1 3,0-6-3,0-4 2,-2-1-2,-2-1 0,0-3 2,1-3-1,0-5 1,0-8 2,-3-7-1,-2-5 6,-1-2 3,-4 0 7,-1 6 5,0-1-14,-2 3 5,-2 1-6,2 2-2,-4 3 1,0 3 5,-1 3-4,-3 4 4,0 3-6,0 0-2,0 3-2,0 2 0,0 3 2,0 0-6,0 1 1,0 1 0,0 2-1,0 0 0,0 3 1,0 0-1,0 1 0,0 0 0,0 2 0,0-2-1,0 1-3,0 1 1,0-2-3,0 2-2,0-4 0,0 2-3,0-3-1,0 0 3,0 1 7,0-1 2,0 1-1,0-1 1,0 0-1,-1 0 1,-2-1 0,0 0 0,-1 0 3,1 1-2,0-2 3,0 1 2,-1 3-5,1-1 0,2 4 1,1 0 2,-2 1-4,2 0-1,-1 0 1,1 0 0,0 0 0,-2 0-5,2 0 4,0 0-1,0 0 0,0 0 2,0 0-13,-5 0-3,-3 0-24,-2 0-21,-5 0 6,-1 0-23,1 0-132,1 1-54</inkml:trace>
  <inkml:trace contextRef="#ctx0" brushRef="#br0" timeOffset="18224.4332">14014 1195 210,'0'0'278,"0"0"-217,0 0-25,0 0 36,0 0 26,0 0-17,-34-18-27,34 18-34,0-2-2,15-2-17,17-2 22,15 2-23,13-2-1,4 2 1,3-2 0,1 1-16,-8-2 8,-5-2 7,-9 1 1,-10 0 0,-12 1 5,-12 2 11,-6 1 7,-4 1 1,-2 0 10,0 0-25,0 1 18,0 0-23,0 2-4,0 0-12,0 0-22,3 0-37,2 0-87,6 0-91,1 0-37</inkml:trace>
  <inkml:trace contextRef="#ctx0" brushRef="#br0" timeOffset="18637.2382">14676 1065 526,'0'0'102,"0"0"-58,0 0 5,0 0 40,0 0 3,0 0-51,-83-55-22,74 50 3,3 0 8,0 1-7,3 2-10,0 0 5,0-1-4,2 3-1,-3 0-5,3 0 3,1 0-5,-1 0 1,1 0-2,0 0-3,0 0 2,0 0-4,0 0 0,7 13-4,8 6 4,6 5 10,0 0-1,-3-1-5,-2-2 6,-5-1-4,-4-3-2,-4-4 3,-2-2-6,-1-4 0,0 0-1,-4 1-6,-12 3-41,-5 1-40,0 1-106,0-5-116</inkml:trace>
  <inkml:trace contextRef="#ctx0" brushRef="#br0" timeOffset="21057.8878">11967 4328 279,'0'0'112,"0"0"-81,0 0-30,0 0 0,0 0 15,0 0 40,-43 0-16,36 0-1,2 0 1,0 0-4,4 0 2,-5 0 0,3 0-4,0 0-6,0 0-8,0 0-3,2 0 5,1 0-9,0 0-2,0 0-3,0 0-4,0 0-4,0 0 12,19 0-9,14 0-1,15 0-2,14 0-1,11 0-6,11 11 7,7 2 0,10 1-1,4-1 1,10 3 0,4-2-1,2-2 3,1 1 2,-4-2-3,3 1-1,0-3 4,3 1 2,-2-2-3,-3 0-1,-2 1-2,-10-1 6,-4-3-6,-11-2 0,-11 0 1,-8-2 1,-8-1 9,-3 0-5,-7 2 1,-2-2 1,0 2 0,-1 2 0,3 1-5,-2-1-2,2 0 2,0 1-3,-1-1 0,-5 2 0,-4-2 2,-6 4-2,-6-4 0,-5 1 0,-4-1 1,-3-2 0,-2 0 3,-4 1 1,-5-3-3,-7 1 7,-1-1 4,-2 0 0,0 0 6,1 2-1,-1-2-2,0 0 0,0 0 0,0 0-5,0 0 4,0 0-6,0 0-3,0 0-5,0 0 2,0 0-3,0 0 0,0 0 4,0 0-4,0 0-17,0 0-29,2 0-23,7 0-91,12 0-141,9-6-201</inkml:trace>
  <inkml:trace contextRef="#ctx0" brushRef="#br0" timeOffset="22340.7878">20231 4336 164,'0'0'21,"0"0"-20,0 0 0,0 0 12,0 0 87,0 0-8,33 0-38,-33 0-26,0 0 6,0 0-6,0 0-1,0 0 6,0 0-7,0 0-12,0 0-1,0 0 10,0 0 4,0 0 6,0 0 6,5 0-6,5 0 8,5 3-6,4 0-5,5 3-12,10 0-8,4 1-2,5-1-8,11 1 1,5 1 2,8-4-3,7 4 2,2-3-2,1 1 0,4-2 0,1-2 1,-3-2-1,-2 0 3,0 0-1,2 0-2,4-6-1,2-7 1,2 0 0,1 1-8,-2 1 0,1 3 7,-2 5-8,0 0 9,1 2 7,-1 1-7,1 0-8,2 0 5,-6 0 0,-4 0 6,-3 0-1,-3 0 0,-1 0 5,-3 0-7,-9 0 7,-6 0-1,-9 0 5,-6 0 1,-7 0-2,-6 0-1,-8 0 3,-4 1 4,-7-1 4,-1 0-2,-4 0-1,-1 0-6,0 0 7,0 0-8,0 0-4,0 0-5,0 0-1,0 0 0,0 0-10,2 0-23,-2 0-41,0 0-151,-11-4-187</inkml:trace>
  <inkml:trace contextRef="#ctx0" brushRef="#br0" timeOffset="35706.5918">15907 936 749,'0'0'116,"0"0"-81,0 0-28,-80-6-4,61 15 17,0 15 17,2 7-20,-1 11-11,0 7 1,6 2 1,2 1 2,5-2-4,5-2 1,0-4 0,2-3-7,12-7 4,6-8-4,7-11-6,4-9 6,11-6 6,4-14 2,6-19 3,2-9-1,-3-4-10,-4-1 7,-8-2-2,-7 2 6,-12-3 9,-11 1 0,-9 2 17,0 4-17,-16 4 4,-11 7-4,-8 8-14,-3 7-6,-2 8 0,1 9-1,6 0 1,3 6-2,8 13 1,6 5-1,7 4 0,7 2 0,2 4 0,0-2-2,18 5 2,1 3 1,4 6 2,-1 3-1,-2 6 1,-1 2-1,-1 5 0,-5-3 0,1-7 0,-4-7 0,-4-10 0,-1-9 0,-4-6 0,2-7-1,0-7 1,-1-1-16,1-4-30,4-1-23,0 0-25,7-3-100,4-15-49,2-7-216</inkml:trace>
  <inkml:trace contextRef="#ctx0" brushRef="#br0" timeOffset="36075.7321">16604 1000 784,'0'0'145,"0"0"-125,0 0-15,0 0 25,0 0 2,0 0-16,46 0-16,-10 0-14,2-1-37,-9 0-106,-9-1-132</inkml:trace>
  <inkml:trace contextRef="#ctx0" brushRef="#br0" timeOffset="36254.0878">16507 1174 850,'0'0'187,"0"0"-152,0 0-33,0 0 3,0 0 17,0 0-19,36 0-6,13 0-52,3-5-95,1-3-137,-4-1-292</inkml:trace>
  <inkml:trace contextRef="#ctx0" brushRef="#br0" timeOffset="36780.4413">17137 961 836,'0'0'96,"0"0"-81,0 0-8,0 0 25,0 0 15,0 0-29,3-30-15,0 26 0,0-2-1,-2 1-1,1-1 5,-2 2-6,0-2-11,0 2 11,-11 2 9,-8 2-5,-5 0-1,-7 5 4,-2 16 3,-1 10 3,1 7 7,4 3 3,9 0-2,8 0-4,9-7-11,3-3-3,7-3-3,17-7 0,6-3-14,6-10 12,6-3-31,7-5-54,3-5-129,3-15-182</inkml:trace>
  <inkml:trace contextRef="#ctx0" brushRef="#br0" timeOffset="37177.9409">17556 863 905,'0'0'180,"0"0"-112,0 0-47,0 0 18,0 0 12,0 0-26,-17 6-25,34 19 10,4 9 7,0 1-6,-2 0-6,-1-1 1,-3-3-6,-3-5 1,-5-7 0,-1-8-1,-3-6 2,0-2 0,-3-3 0,0 0 2,2 0 4,0 0 11,-1 0 1,8-6-1,1-12 3,2-8-6,6-5-8,1-3-4,-2-5-2,4 4-2,-5-1-1,-1 7 0,-6 5-6,-3 6-8,0 6-8,-6 6-27,0 1-14,0 5-9,-24 2-97,-10 15-205,-12 7-178</inkml:trace>
  <inkml:trace contextRef="#ctx0" brushRef="#br0" timeOffset="37874.8962">16929 1755 577,'0'0'183,"0"0"-154,-95 0 25,66 0 38,7 0-10,6 0-28,5 0-19,8 0-11,3 0-6,2 0 1,35-10-18,30-5 17,29-7-13,27-1-5,16-2-1,8 4-2,-3 3-21,-6 1 1,-15 3 14,-15-2-7,-21 3-6,-25 0 20,-17 3 2,-17 2 3,-14 3 2,-10 1 24,-4 4 1,0 0-4,0 0-11,0 0-15,0 0 14,0 0-14,0 0-5,-9 0-31,-3 6-33,-3 4-21,6-1-151,9-2-130</inkml:trace>
  <inkml:trace contextRef="#ctx0" brushRef="#br0" timeOffset="39367.0746">18850 708 620,'0'0'138,"0"0"-127,0 0-3,0 0 16,0 0 63,0 0-49,-87-66-19,69 62-1,-4 2 2,-1 2 2,1 2 2,-5 18-10,-1 10-1,-2 11-4,4 4 1,6 4 0,8-5 0,10-3-5,2-3-2,8-7-2,18-6 0,7-4 8,8-7-5,3-9 6,4-5-10,4 0 0,-1-10-13,0-12 9,-3-6 4,-3-5-4,-6-3 4,-4-7 0,-7-2 0,-8-2 4,-5 1-3,-11 2 1,-4 1-1,-1 9 1,-20 6 8,-11 7-6,-6 5 1,-7 10-5,-4 6 0,1 0 0,8 16 3,5 14 3,11 4 5,11 9 11,11 5-17,2 3 7,12 1 3,17-3-10,2 2 0,3 0-3,-2-2 4,-4-2-6,-6-5-2,-8-7-4,-9-8-4,-5-5 7,0-6-5,-14-3 7,-14-3 0,-10-2-14,-9 2-30,-1-4-30,-3-2-81,5-4-183</inkml:trace>
  <inkml:trace contextRef="#ctx0" brushRef="#br0" timeOffset="40820.2355">19720 658 356,'0'0'292,"0"0"-225,0 0-38,0 0 69,0 0 14,0 0-37,1-12-28,-1 12-5,0 0-8,0 0 2,0 0-8,0 0-14,0 0-6,0 0-4,0 0-4,0 0 0,-4 4-2,-9 17 1,-6 9 1,-8 8 1,-1 5 1,-6-1-2,2-2-1,3-3 1,4-5 4,3-6-4,3-5 0,4-3 1,2-6 0,3-3 2,1-5-2,5-1-1,-2-3 2,3 0 4,-1 0-3,-1-7 4,-2-12-3,2-5 3,2-3 3,0-3-8,3-7 3,0-1 0,0-4-5,11 6 2,-5 6 3,0 8-2,-2 4 3,2 10 7,-2-2-7,2 5 0,-1 1-5,3-1 2,-2 4-1,10 1-2,1 0-3,6 0 3,4 15-3,0 5 0,1 3 2,0 8 1,1-3-2,-4 3 0,-2-3 2,-4 0-6,-1-3-3,-3-4-2,-3-4-3,0-6-1,-5-3 5,-2-2-3,-2-3-8,-2-2-21,2-1-17,1 0-8,2 0-35,5-6-135,2-8-108</inkml:trace>
  <inkml:trace contextRef="#ctx0" brushRef="#br0" timeOffset="41510.8228">20046 704 466,'0'0'143,"0"0"-104,0 0 17,0 0 62,0 0 13,0 0-55,-1-16-24,-1 16 4,2-2-3,0 2-4,-1 0-11,1 0-10,0-2-8,-2 2-1,2 0-7,0 0 2,0 0-12,0 0-2,0 0-5,2 12 4,13 11 1,4 6 5,3 3 1,3 3-4,-2-1-2,1-1 1,-2-4-1,-2-4 0,-1-4 0,-3-7 4,-5-2-4,-3-5 0,-1-2-4,-3-2 2,-2-3 2,-2 0 1,0 0 4,1 0 4,4-4 2,4-13 9,0-5-10,3-3-3,0-5 1,-2-1-6,1 0-1,0 1 2,-3 2 0,1 4-2,-6 3 1,0 5-2,0 1 6,-2 5-5,1 4 8,-2 1-6,0 0-1,1 4-1,-1 0 0,2-1-1,-2 2 0,0 0-1,1 0 1,-1 0-5,0 0 1,2-1-12,-1-1-19,-1 1-23,2 0-19,-2 1-19,0 0-35,0 0-96,-3 2-108</inkml:trace>
  <inkml:trace contextRef="#ctx0" brushRef="#br0" timeOffset="42265.1862">20079 1246 472,'0'0'245,"0"0"-158,0 0-62,0 0 29,0 0 32,0 0-47,58-5-22,-10 4-12,4-1 2,3-2-4,-1 0-3,-8 1-1,-3-1 1,-10-2-1,-6 2-10,-12 0-20,-7-2-41,-8 4-54,0-1-62,-18 1-20</inkml:trace>
  <inkml:trace contextRef="#ctx0" brushRef="#br0" timeOffset="42502.9642">20182 1439 496,'0'0'129,"0"0"-97,0 0 18,0 0 14,97-23 40,-48 9-55,6 0-30,-1 2-3,-3 3 3,-6 2-1,-5 3 1,-9 0-15,-12 2-2,-11-2-2,-8 4-34,-2 0-185,-18 0-7</inkml:trace>
  <inkml:trace contextRef="#ctx0" brushRef="#br0" timeOffset="42653.0037">20531 1463 828,'0'0'154,"0"0"-134,0 0-18,0 0 20,0 0-19,0 0-3,-57-21-161,57 21-252</inkml:trace>
  <inkml:trace contextRef="#ctx0" brushRef="#br0" timeOffset="44585.9861">19685 886 93,'0'0'92,"0"0"-44,0 0-1,0 0 13,0 0-16,0 0-9,-31-2-14,28 2 9,3 0 8,0 0-14,0 0 3,0 0 9,0 0 4,0 0-3,0 0 9,0 0-8,0 0 16,0 0-5,0-1-16,0-3-8,3-2-5,7 0 3,4-3-11,0 0-9,0-1 3,1-2 6,3-1-4,-2 0 8,-1-4-7,1 0 2,-2 1 3,1-3-1,-3 2-5,-3 1 5,-2 3 2,2 1 4,-4 1-10,1 3 11,-2-1-8,-2 5-9,-1 1 3,1 2-1,-1 1-3,-1-2-1,0 2 0,0 0-1,0 0 0,0 0 2,0 0-2,0 0-2,0 0 1,0 0 0,0 0 0,0 0-6,0 0 1,0 0 1,0 0-7,0 0-27,0 0-17,-3 0-15,-15 3-71,-10 3-79,-4-2-148</inkml:trace>
  <inkml:trace contextRef="#ctx0" brushRef="#br0" timeOffset="45090.1203">19654 861 447,'0'0'88,"0"0"-71,0 0-1,0 0 57,0 0-6,0 0-53,16-16-11,-2 8 1,0-4 9,1 1 23,3-5-20,-1 1 2,1-2-2,-2 0 13,0 1 2,-3 2-4,-3 3-7,-3 1-2,-2 4 4,-2 0-11,-3 3 4,0 3-6,0-1-5,0 1-4,0 0-8,0 0-24,0 0 7,-6 0-85,-6 1-65,-2 8-14,4-6-286</inkml:trace>
  <inkml:trace contextRef="#ctx0" brushRef="#br0" timeOffset="46237.2486">19828 705 436,'0'0'100,"0"0"-74,0 0-3,0 0 61,0 0-11,0 0-47,-9-6-25,2 6-1,-4 3 0,-2 9 0,-6 1 7,-2-1-6,0 2 2,-3 3 2,0 1-3,0-2-2,2 3 1,-2-3 0,2 0-1,5 0-3,1-3-6,2 2 1,4-4 6,-1-2 2,2 0 0,1 0-4,0-4 1,2 1-1,0-1-10,0-1 6,2-2 6,-1 2 1,1-4 1,1 2 2,0-1-1,0-1 1,1 0 3,-1 0 0,-2 0 4,0 0-4,0 0-3,2 3-2,0-3 1,2 0 4,-1 0 5,1 0-4,-1 0 1,-1 0-4,2 0 1,1 0-4,0 0 10,0 0-2,0 0-2,0 0 8,-2 0 7,1 0-3,-2-3-12,0-6 1,0 0 4,0-2-4,0 1 0,2-1-7,-2 1 11,0 0-10,3 0 3,0 0-4,0 1 2,0-3-2,0-1 2,0 1 10,0-3 1,4 0-1,1-1 0,-1-1-3,1 3 3,0 2-8,-2 0 6,0 4 1,0 2-5,0 0-6,-1 2 10,1 0-9,2-2 5,-2 0-1,4 1-2,-3-1 6,1 1-6,-2 1 5,0 1 2,-2 0-2,1 2-3,-2 1 4,0 0-6,0 0-3,0 0 0,0 0 0,1 0 0,1 0-2,2 0-1,3 1 0,3 12 3,2 3 0,1 5 0,-1 1 1,3 5 1,-2-1 2,2 3-4,-1-2 0,2-4 3,-4 0-3,2-6 2,-3-4-2,0-3-1,-2-3 0,1-3 2,-4 0-1,2-3 4,-4 2-4,-1-1 0,1-1 1,-2-1 0,-2 1-1,0-1 4,0 0-4,0 0 0,0 0-1,0 0 1,0 2 0,0-2-5,0 0 1,0 0-24,0 0-9,0 3-35,1 0-108,2-1-5,-1-2-102</inkml:trace>
  <inkml:trace contextRef="#ctx0" brushRef="#br0" timeOffset="50611.5135">21392 305 646,'0'0'142,"0"0"-80,0 0-4,0 0 41,0 0-12,0 0-24,0 0-39,-9-56-19,9 56-4,-3 18-2,-1 14 2,-4 11-1,-1 4 4,0 2-4,3-10 5,2 1-4,4-7-1,0-7 0,0-6-36,0-3-34,0-5-7,0-6-111,3-4-92</inkml:trace>
  <inkml:trace contextRef="#ctx0" brushRef="#br0" timeOffset="50984.898">20907 660 19,'0'0'752,"0"0"-673,0 0-79,0 0 7,0 0 43,0 0-1,85 0-25,-26 0-13,7 0-7,-2 0 8,-1 2-5,-4-2 5,1 0-6,-1 0-4,-7 0 2,-3 0-1,-11 0-2,-9 0-1,-6 1 2,-11-1-2,-4 0 1,-5 1-1,-3 1-4,0 2-35,0 3-82,-19 4 40,-11 2-110,-6-3-188</inkml:trace>
  <inkml:trace contextRef="#ctx0" brushRef="#br0" timeOffset="51374.7876">20870 990 592,'0'0'179,"0"0"-149,0 0-26,0 0 33,0 0 69,0 0-63,65 0-30,-4 0-10,8 0 0,3 0 1,2 0 2,0 0-6,-3 0 1,-2 0 3,-7 0-2,-8 0-2,-9 0-1,-12 0 1,-11 0 0,-10 0 1,-6 0 0,-4 0-1,-2 0-1,0 0-7,-8 0 6,-16 5-40,-10 0-93,0 1-136,-2-2-293</inkml:trace>
  <inkml:trace contextRef="#ctx0" brushRef="#br0" timeOffset="51780.4529">21265 1089 662,'0'0'228,"0"0"-180,0 0-30,0 0 45,0 0 15,0 0-15,-4-31-43,4 31-20,0 18 0,0 12 0,0 10 16,0 8-5,-5 7-3,0 1-3,1 2-4,3 0 0,-2-8 1,3-4-1,0-10 1,0-7-2,0-9 0,0-5 1,0-5-1,0-6 0,0-2-1,0-2 0,0 0-17,0 0-3,0 0-14,0-3-15,-2-14-36,2-8-147,0-8-51</inkml:trace>
  <inkml:trace contextRef="#ctx0" brushRef="#br0" timeOffset="52640.3351">21022 677 114,'0'0'118,"0"0"-54,0 0-9,0 0 3,0 0 11,0 0-28,-21-10 7,15 7-12,0 3 11,0-2 2,2 2 0,2 0-5,2 0-9,-1 0-11,1 0-7,0 0-6,0 0 3,0 0-8,0 0-6,4 0-10,15 0 10,13 0 49,8 0-19,9 0-14,5 0-6,0 0-6,4 0 1,5 0-2,1 2-3,3 0 1,-6-1-1,-10 1 0,-8 0 1,-9 1-1,-9 1-10,-8 2 10,-2-2 3,-6 0-3,-3-2-3,-3-2 2,-3 0 0,0 0-11,0 0 12,0 0 10,0 0 9,-3 0-15,-9 0 0,-4 0-4,-3 0-4,-1 0-20,-2 0-39,-5 0-56,-5 0-27,0 0-14,-1 0-120</inkml:trace>
  <inkml:trace contextRef="#ctx0" brushRef="#br0" timeOffset="53009.8686">21016 692 430,'0'0'91,"0"0"-83,0 0-5,0 0 48,0 0 7,0 0-32,119 0-21,-60 0 0,2 0 7,1 0-6,3 0 5,0 0-11,-7 2 8,-6 0-1,-10 1-1,-6-1-6,-12 1 17,-6-2-12,-9 1 6,-6-2 7,-3 0-18,0 1-23,0 2 23,-15 3 0,-9 1-63,-3 1-81,-1-2-102</inkml:trace>
  <inkml:trace contextRef="#ctx0" brushRef="#br0" timeOffset="53655.6325">20947 1037 292,'0'0'131,"0"0"-93,0 0-18,0 0 34,0 0 0,0 0-12,-22 0-16,22 0 1,0 0 7,0 0-4,0 0 0,0 0-6,3 0-12,19 0 22,15 1-3,11 3-8,9-1-9,6 0 0,2 0-4,1-2-7,-2 2 3,-1 0-6,-6 2-1,-9-3 1,-10 2 2,-8-2-1,-11-2-1,-8 4 0,-6-3 1,-3-1 1,-2 0 5,0 0-1,0 0 14,0 0-3,0 0-11,0 0-6,0 3-15,0 0-47,-3 1-50,2-1-52,1-1-111</inkml:trace>
  <inkml:trace contextRef="#ctx0" brushRef="#br0" timeOffset="55618.7586">20476 492 453,'0'0'65,"0"0"-51,0 0-4,0 0 66,0 0 20,0 0-61,-38-34-13,32 30 1,1 1 20,-3-2-15,1 3-5,-3 0-14,-4-2 1,0-3 3,-1 2-7,-1 0 7,0 1-6,-3 0 1,2-1-5,-1 5 4,0-2 0,0 2 0,0 0-3,0 0-4,2 0 1,-1 0-1,5 2 2,-2 3-1,-2 1 0,2 2 4,-1 1-3,-2-1 0,4 2 4,-2 1-2,2-1 3,-1 3-3,1 0 3,-2 0-2,1 6 0,-2 2 0,1 3 3,-1 1-1,2 2-2,2-1 2,1-2-2,4 0 3,4 1-7,0-1 2,3 1-1,0 2 0,0-1 6,0 1-5,0 1 1,0-1 3,5 1 1,4 0-2,1 2 3,1-2-9,1 2-1,3-4 1,0 2 9,2-6-9,3-4 0,-1 0 2,2-6 2,-1-2-4,0-2 3,3 0 8,0-4-9,2-1 1,0-1-3,3-2 0,-1 0 6,-2 0-5,-1 0 8,-4-7-5,-2-4 1,-3-6 4,0-1 2,0-5-2,1-3 0,-1-2-3,3-4-1,-2-2-3,0 0-1,-2 1-2,-1 3 6,-4 3 4,-3 1-6,-1 0 6,-1 2 5,-3 0-10,1 2 1,-2 3 0,0 0 5,0 2 0,0 2-6,0 0 0,0 4 2,0 3-5,0 0 0,-2 1 1,1 1-2,-1 3 0,0 1 0,2 0-1,0 2 1,0 0 0,0 0 0,-2 0-4,2 0-12,0 0-8,0 0-16,0-2-12,0 2-22,0 0-6,0 0-93,0-2-117,12-1-205</inkml:trace>
  <inkml:trace contextRef="#ctx0" brushRef="#br0" timeOffset="59570.968">19591 1134 434,'0'0'188,"0"0"-116,0 0-47,0 0 39,0 0 52,0 0-51,0 0-31,-10-18-15,10 18-3,0 0 3,0 0-3,0 0-9,0 0-1,-3 17-6,-2 11 16,-7 10-2,0 7-3,2 5-1,-2 1-8,7-1 1,5-1 3,0-10-6,0-5 2,10-10-2,4-7 0,3-8-5,1-3 5,2-3 6,2-3-6,1 0-3,1-3-3,0-9-5,-7-3-20,0-1-4,-6-1-18,-7-2-71,-4 1-48,0 0-13,0 1-58</inkml:trace>
  <inkml:trace contextRef="#ctx0" brushRef="#br0" timeOffset="59886.8621">19707 1358 486,'0'0'153,"0"0"-93,0 0-4,0 0 48,0 0-17,0 0-54,-31-6-20,31 9-9,9 11 2,12 4 7,6 2-1,3-2-1,-1 1-10,0-2 2,-8-1 0,-2 3-1,-8 2 3,-6 0-5,-5 2 14,0-1-8,-14 1 4,-6-3-1,1-1 0,-2-4 0,4 0-6,3-4-3,3-2 0,1-2-17,4-1-27,4 0-46,2-1-125,0-5-37,18 0-239</inkml:trace>
  <inkml:trace contextRef="#ctx0" brushRef="#br0" timeOffset="60449.4592">20289 1570 589,'0'0'132,"0"0"-119,0 0-5,0 0 21,0 0 19,0 0-28,36-39-16,-31 33-2,-4 0 0,-1-2 7,0-1-8,0 1 10,-1-2-1,-11 0-5,-5-1 1,-1 1-3,-6 5 6,-1 2 3,-5 3 11,0 0-13,-4 7 0,0 17 6,-1 4 4,6 6-5,5 1-6,10-1-5,7 3 3,7-4-4,0 0 1,10-5-4,11-5 1,6-7-1,5-4 0,2-6 2,1-5-4,0-1-4,-4 0 6,-4-2 4,-6-7-2,-5-1 1,-7 1-3,-4 1 1,-5-1-1,0 2-2,0 0-11,0 5-8,-12 1-40,-3 1-108,1 0-82,4 0-128</inkml:trace>
  <inkml:trace contextRef="#ctx0" brushRef="#br0" timeOffset="60607.4325">20296 1827 687,'0'0'178,"0"0"-165,0 0-12,0 0 2,0 0-3,0 0-125,-24 0-230</inkml:trace>
  <inkml:trace contextRef="#ctx0" brushRef="#br0" timeOffset="65296.4996">21187 4480 542,'0'0'116,"0"0"-94,0 0-16,0 0 42,0 0 53,0 0-31,0 0-36,-3 2-15,3-2-4,0 0 8,0 0 2,0 0-5,0 0-4,0 0 1,0 0 4,0 0 2,0 0 1,0 0-4,0 0-5,0 0-3,0 0-2,0 0-1,0 2-7,0 12 0,0 9 1,7 9 13,-3 7-7,2 3-6,-2 2 0,1-2-1,-1-1-2,1-4 2,-2-7-2,0-1 1,-3-8-1,0-2 0,0-7-4,0-4 3,0-2 0,0-3 1,0-1-3,0-2-4,0 0-8,0 0-18,0 0-25,0 0-11,-2-8-40,-7-3-127,2 0 21,1-3-84</inkml:trace>
  <inkml:trace contextRef="#ctx0" brushRef="#br0" timeOffset="65721.806">21156 4767 395,'0'0'188,"0"0"-70,0 0-61,0 0 29,0 0 11,0 0-31,-25-23-34,25 23-11,0 0-12,0 0 7,0 4 1,8 12 3,6 5 7,1 1 7,0 2-18,0 4-3,1-6 3,-1 0-8,2-3 1,-4-5-1,-1-3-5,-3-4 0,-3-2 0,-1-4 2,-1-1 1,-3 0 2,1 0 3,-1 0 2,2 0 2,3-10-4,5-6-3,1-2 0,1-3-4,0-1 0,-1 2-2,2 1-1,1-1-1,-3 3 0,4 1-1,-4 2 1,0 4-3,-6 4-11,-2 3-17,-2 2-24,1 1-44,-3 0-52,0 0-187,0 6-315</inkml:trace>
  <inkml:trace contextRef="#ctx0" brushRef="#br0" timeOffset="76334.8341">20564 5249 527,'0'0'133,"0"0"-85,0 0-23,0 0 36,0 0 27,0 0-38,0 0-28,-32 7-8,22-7 1,0 0 3,-1 0-5,-1 0 1,3 0-8,3 0-1,5-4 2,1 0 0,0-2-2,0-1-3,3-5-2,12 0 10,10-4-6,2 2-4,3 1 0,-2 4 2,-3 3-2,-4 5 0,-7 1 0,-5 9-5,-6 20 5,-3 10 4,0 8 10,0 3-3,-5-3 0,3-4-10,2-8 2,0-7-3,15-9 2,5-7 4,7-6 9,1-6-4,8 0-4,3-18-3,1-4 1,-1-5-4,-3-4 0,-3-3 1,-5-3 0,-4 0 0,-7 0-2,-6 5 4,-6 4-3,-5 6-1,0 4 0,0 5 6,-8 5 4,0 1-10,0 3 0,0 2-4,2 2-28,0 0-19,-1 0-21,3 12-91,-3 3-88,0-1-20</inkml:trace>
  <inkml:trace contextRef="#ctx0" brushRef="#br0" timeOffset="76767.7438">20807 5292 448,'0'0'175,"0"0"-101,0 0-33,0 0 34,0 0 34,0 0-52,-5 0-24,5-1-6,0 0 10,0 1 14,0 0-12,0 0-6,0 0-12,0 0-6,0 4-12,0 19 10,0 11-1,0 11 10,-5 6-13,0 4-4,-1 3 1,-1-1-6,0-3 0,2-6 0,2-8 0,1-8 2,2-7-3,0-9 1,0-7 0,0-5-3,0-4-5,0 0-4,0 0-7,0-4-11,5-16-24,10-9-50,2-6-54,9-5-174,2-2-57</inkml:trace>
  <inkml:trace contextRef="#ctx0" brushRef="#br0" timeOffset="77140.2297">21383 5264 499,'0'0'243,"0"0"-117,0 0-64,0 0 0,0 0 1,0 0-14,-17 0-40,17 0-1,13 0-3,6 0 7,0 0-7,-2 0-5,-4-1-50,-6-1-29,-1 2-98,-4 0-72,-2 0-85</inkml:trace>
  <inkml:trace contextRef="#ctx0" brushRef="#br0" timeOffset="77331.1125">21320 5434 760,'0'0'191,"0"0"-157,0 0-7,0 0 32,0 0 9,0 0-33,21 1-29,9-1-6,6-7-14,-2 2-18,-4-1-45,-6-1-65,-7-1-163,-9-2-118</inkml:trace>
  <inkml:trace contextRef="#ctx0" brushRef="#br0" timeOffset="78405.0077">22047 5122 561,'0'0'197,"0"0"-127,0 0-28,0 0 37,0 0 7,0 0-18,-3-44-27,3 44-19,0 0-5,0 0 0,0 0 3,0 0-3,0 0-7,0 0 1,0 0 0,0 0-2,0 0 1,0 0-3,-2 0 2,2 0-3,-1 6-2,-2 8-1,1 4 5,-1 5-1,-2 4-1,-2 2 0,1 4 2,-3 2-7,1 0 0,-1 1 1,1-4 0,2-6 0,3-4-2,3-7 0,0-2-4,0-6 3,0-2 1,0-3-8,0 1 8,0-3-4,6 2 1,-1-2 3,-1 0 0,1 0 4,-4 0-4,-1 0-4,0 0 2,0 0 2,0 0 0,0 0 0,0 0-1,0 0-4,0 3 3,0-3 2,0 0 2,0 0-1,0 0-1,0 0 0,0 0 1,0 0-1,0 0-2,2 0 0,11 0-1,4 0 3,9 0 3,10 0-3,9 0 0,0 0 0,2 0 0,-3-3 0,-4-2 3,-3 2-2,-9-2-1,-10 2 1,-6 0-1,-7 2 0,-5 1 0,0-2 4,0 2-3,0 0 1,0-1-4,0 1 1,0 0-18,0-2-13,0 2-18,0 0-51,1 0-18,13-1-153,7-5-40</inkml:trace>
  <inkml:trace contextRef="#ctx0" brushRef="#br0" timeOffset="78885.9999">22966 5132 501,'0'0'161,"0"0"-89,0 0-1,0 0 43,0 0-23,0 0-32,0-33-16,0 33-18,0 6-14,0 15 11,0 10 5,-2 6-8,-2 1-4,-6 0-1,5-4-11,-1-4 1,1-5-2,1-5 0,-3-3-2,4-6-2,-2-1-19,5-3-26,0-2-54,0-3-15,0-2-137,0-2-146</inkml:trace>
  <inkml:trace contextRef="#ctx0" brushRef="#br0" timeOffset="79140.9407">22878 5142 719,'0'0'202,"0"0"-169,0 0-12,0 0 38,0 0 19,0 0-38,-3-83-25,33 70-15,4-1 1,2 2 0,-2 3 0,-5 3-1,-9 2-2,-9 1-39,-7 3-19,-4 0-18,-7 18-89,-21 8 14,-10 10 35,-4 2-175</inkml:trace>
  <inkml:trace contextRef="#ctx0" brushRef="#br0" timeOffset="79336.6461">22793 5355 249,'0'0'199,"0"0"-95,0 0-7,0 0-19,0 0 15,24 72-4,7-72-28,3 0-25,5 0-7,1 0-14,-4-7-1,-2 1-4,-2 1-6,-7 2-3,-7 0-1,-6 3-11,-8 0-43,-4 0-122,-3 0-146,-20 6-124</inkml:trace>
  <inkml:trace contextRef="#ctx0" brushRef="#br0" timeOffset="81823.0352">21073 4904 387,'0'0'126,"0"0"-83,0 0-24,0 0 10,0 0 42,0 0-10,-50-49-30,39 42-7,-2 1-17,1 0 16,1 1 3,0 0 0,-1-3 2,0 3-11,-3-1-5,-1 0 0,-5-2-1,3 1 2,-3-1 3,2 2-12,-1 1 8,1-1-6,1 4-1,-3-3 2,-1 2-6,2 1 1,0 1 1,-1 1 0,4 0 1,-1 0 0,0 3-4,-2 5 1,-3 4-2,0 1 3,1 0-3,0 3 2,0-1 1,1 1-2,-3 3 3,0-1-3,2 2-2,1 1 2,0-1 5,2 1-3,1 1 1,1 3-1,1 3 2,-2 4-2,1 2 2,-2 3 1,0 0 0,4 0 0,-1 1-4,5-1 7,2 0-6,-1-4-2,4 3 0,1-3 1,2-1 1,2-1 2,-1 0-4,2 1 4,0-1-2,0 2 3,0-1-2,0-1 2,5-3-1,2 1-3,2-4 0,2 2 2,4-1 1,1-1 2,0 1-2,5-3 0,-2-3-4,1-2 0,1-2 0,1-2 8,-1-3-8,3-1 2,1-4-1,-1 4 1,1-5 4,-2 0-2,2-2-1,2-1 0,-1-2 2,2 0 2,0 0-4,-3 0 4,3 0-5,-2 0 3,0-5-4,0-4 4,0-2-1,0 1-4,1-3 5,1 0-4,0 1 1,-1-3-2,-2 1 1,-3-4 2,-1-1-1,-1 1-2,-1 0 1,-3-2 3,4-2-3,-2-2 4,3-1-5,-4-3 0,0 2 0,1-2 2,-6 1 4,1 1-6,-2 0 0,-2-1 2,0 1 3,-1 1-4,0-3 2,0-1 1,-1 0-1,-3-2 1,2 1-4,-1 0 0,-2 1 6,1 2-5,1 2 5,-4 0-3,3 0-3,-4 3 3,0-3-3,0 0 0,0 3 1,0 0-1,-5 1 4,-1 2 0,-2 2 1,2 1-1,0-1 1,-2 3 1,0 3-1,0 0-4,-2-1 1,4 4-1,2 1 2,-1 1 0,1 0-3,1 0 4,-1 2-2,-1 0-1,0-2-1,1 0 1,-2-3 0,0 4-1,0-1 1,-3 2-1,0 0 0,3 0 0,-4-1-1,-1 2 0,1-3-5,-5 3-22,-3 1-27,-5 2-45,-3 0-34,-3 0-235</inkml:trace>
  <inkml:trace contextRef="#ctx0" brushRef="#br0" timeOffset="85640.0713">21877 5766 548,'0'0'198,"0"0"-97,0 0-75,0 0-1,0 0 45,0 0 0,0 0-28,34-16-27,3 6-4,8 0-2,6 2 6,-1-1 1,0 2-1,-4 0-13,-4 1 1,-5 1-2,-4 2 0,-8 0 0,-2 0 1,-10 2-1,-4 0-1,-5 1 1,-2 0-1,-2 0-6,0 0-12,0 0-30,0 0-2,0 0-26,-13 2-59,-5 10-74,-5 2-5</inkml:trace>
  <inkml:trace contextRef="#ctx0" brushRef="#br0" timeOffset="86027.2293">21998 5888 639,'0'0'175,"0"0"-130,0 0-26,0 0 27,0 0 16,0 0-18,-23 0-20,40-2 2,12-6-18,13-6 2,3 0-2,4 0 4,-3 3-1,-1 0-3,-5 2-5,-4 3 6,-3 2-4,-6 0 3,-5 2 0,-7 1-3,0 1 1,-6 0-3,-1 0 1,-4 0-4,-2 0 0,-1 0 0,-1 0-1,0 0 1,0 0-4,0 0-1,0 0-9,0 0-28,0 0 17,-13 0-26,-7 1-48,-4 2-131,-4-3-57</inkml:trace>
  <inkml:trace contextRef="#ctx0" brushRef="#br0" timeOffset="88297.8698">22467 4871 276,'0'0'248,"0"0"-204,0 0-26,0 0-3,0 0 30,0 0 17,-47-74-25,44 66-17,-2 0 2,-1-2 8,-1 0 12,-2 3-8,-2-2-10,-3 0-10,2 5-3,-5-2 0,2 2 2,-4 2-6,-1-1-1,-3 3-2,-4 0-1,0 0 1,-1 0-3,-2 5 0,2 2 1,3 2 1,3-2 2,4 1 1,2-2-1,-2 4 1,0 0 7,-1 4-7,-4 0-4,0 5 5,-3 0-2,1 1-1,1 3 2,2-1-1,3 4-3,0 2 4,4 5-1,0 2 0,3 6 4,1 2-8,3 2 2,2 4 0,0-2 1,3 0-2,-1-2 4,4-4-2,0-2 1,0-1 4,0-2-2,4 1-1,3-2 2,2-1-5,4-2 3,1-2-5,4-3-2,2-6-4,2-1 5,3-6 6,2-1-2,3-4-2,1 0-1,2-4 0,1 1 2,-1-3-1,2-3-2,-1 0 0,-1 0 1,1 0 1,-2-6 2,-3-4-3,3 0 3,1-5-3,-1 0 1,4-5 0,-3-2 0,-4-5 0,-3-2 0,0-2 3,-6-1-3,-1 2 2,-3-1 3,-4 2-4,-1-3 5,-3 0 1,-2 0 0,-1-2 1,-4 2-3,2 0 3,-3 1-4,0 1 3,0 1-2,0 0-2,0 3 1,0 0-5,1 3 3,-1-1-2,0 5-1,0-1 1,0 2 1,0-1-1,0 0 0,0 2-1,-4 0-1,0 3 0,1 1 0,-2 3 3,0 1-1,-2 0-2,-3-1 0,-2-2-1,1 2 1,-4 0 0,2 1 0,1-1 0,3 4-1,0-2 2,2 2-1,1 2 0,1 0 0,1 1 0,4 2-1,0 0 1,0-2-1,0 3-2,0 0 1,-2 0 0,2 0-1,0 0-5,-1-1-3,-2 1-8,0 0-13,-5-2-20,2 2-13,-1 0-10,-2 3-51,0 9-89,1 1-12</inkml:trace>
  <inkml:trace contextRef="#ctx0" brushRef="#br0" timeOffset="89750.8629">22514 4793 166,'0'0'101,"0"0"-18,0 0-23,0 0 6,0 0 6,0 0 11,-22 8-10,20-8-13,-1 0 7,3 0-7,0 0-11,0 0-14,0-8 3,5-7-17,15-4-4,7-1-6,6-1-5,6 1-4,5-2-1,1 3-1,3-3 1,-5 4 1,-5 1-1,-7 1 0,-6 2 3,-7 4-1,-9 3-2,-4 1 10,-5 0 8,0 1-11,0 0-3,0-1 11,-6 1-16,-8-1-3,1 3-22,1 2-7,2 0-3,1 1 2,2 0 7,0 0-1,-3 0 11,2 0 11,1-2 5,-1 2 4,1 0 0,2-1 19,2 1 1,2 0 0,-1 0-5,2-2-4,0 2-7,0 0-1,0 0-7,16 0 0,6 0 15,5 0-11,1 2-1,-3-1 3,-10 2-1,-2 0 2,-8-2 1,-2 2-2,-3 3-2,0 3 1,0 6 20,0 1-8,-3 3-4,-6 1-7,-3 0-3,2-3-3,-1 1-10,-1-3-33,0 3-22,-4 3-21,-1 2-105,1-3-94</inkml:trace>
  <inkml:trace contextRef="#ctx0" brushRef="#br0" timeOffset="112662.9324">18081 7331 342,'0'0'55,"0"0"-55,0 0-15,0 0 15,0 0 12,0 0 20,0 0-16,0 0-16,-43-15-8,43 14-5,-2 1 13,-1-2 2,0 0-1,-2 2 4,0-4 9,1 3 5,-1-1 5,0 2 1,1-1 8,1 1-4,-1-2-9,4 2 9,-2 0-5,2 0-4,0 0-7,0 0-4,0 0-1,0 0-2,0 0 3,0 0 3,0 0 6,0 0 3,0 0 1,0 0-3,0 0-3,0 0-1,0 0-1,0 0-14,0 0 0,0 0 0,0 0 0,0 0 8,3 0 9,9 0-13,0 0 5,6 0-3,4 0-4,2 0 1,6 0 0,3 0-1,1 0-1,3 0-1,-1 0 0,2 0 3,-3 0-2,1 0-1,1 0 0,1 0 2,1 0-2,1 0 0,6 0 1,1 0-1,-1 0 0,0 0 3,-3 0-3,-1 0 2,-3 0-2,-2 0 1,-1 0 0,-3 0-1,-1 0 0,3 0 1,-1 0 1,0 0 0,2 0 6,1 0-3,1 0-5,1 0 3,3 0-1,1 0 1,-2 0 1,-2 0-2,1 2 2,-4-1-1,-3 1-2,0 1 1,-3-1-1,-2-2 3,2 0 2,-2 0-5,4 2 5,0 1 0,6 0 2,2 2-4,3-1-3,2-1 1,1 2 2,1 1-1,-3-1 1,-2 1-1,1-3 0,-2-1-1,-1 1-1,0 0-1,0 0 1,-2 0 0,-1-1-1,-2 0 2,-4-1 1,0 2-3,-2-3 2,0 3-1,1-2 1,-2 1 0,-2-1-2,-4 0 1,-2 3 0,-4-2 0,-1 0 1,1-1-1,-1 3 0,2-3 1,-1 0-2,2 2 1,3 0-1,-3 0 1,1 0-1,0 1 0,1 1 1,-1-2-1,-2 0 0,-4 0 3,-2-2-3,-5-1 4,-3 0 2,-2 0 4,-1 0 3,0 0 5,0 0-1,0 0-2,0 0-3,0 1-10,0-1 4,0 2 0,0-2-1,0 0-4,0 0-1,0 0 0,0 1 3,0-1-1,0 0-2,0 0-15,0 0-25,0 0-18,0 0-14,0 0-10,-7 0-62,-9 0-53,-7 0-89</inkml:trace>
  <inkml:trace contextRef="#ctx0" brushRef="#br0" timeOffset="121715.895">18107 5086 476,'0'0'38,"0"0"-27,0 0-2,0 0-5,0 0 18,0 0 31,0 0-18,-29-50-27,29 48-6,0-3 9,0 4 30,0-1-9,0 1-6,0 1 2,0 0 7,0-2-1,0 2-1,0 0-6,0 0-4,0 0-5,0 0-7,0 0-5,0 0 1,0 0-5,0 0-2,0 0-2,0 0-7,0 11-2,0 14 11,0 14 2,0 14 8,0 13-3,0 17-6,0 12 3,0 6 4,0 2 2,0-3-5,0-4-4,0-10 1,0-11 0,3-14-2,3-11 3,1-10-3,0-8 0,-1-8 0,-2-5 2,0-9-2,-2-4 0,-2-2 3,0-2-3,0 0-1,0-2-6,0 0-1,0 0-10,0-6-41,-2-10-94,-6-7-38,0 0-57</inkml:trace>
  <inkml:trace contextRef="#ctx0" brushRef="#br0" timeOffset="122427.4403">16998 5868 388,'0'0'67,"0"0"-46,0 0-2,0 0 18,0 0 11,0 0 3,-37-16-22,37 16-4,0 0-8,0 0 3,0 0-17,0 0-1,1 0 9,17 0 11,12 0-3,15 0-1,17 0 4,22 0-6,17 0 3,19 0-8,14 0 2,14 0-8,4 1 2,8 2-7,-5-3-2,0 1 2,-4-1 1,-13 0-1,-10 0-1,-11-5 1,-13-6-6,-13-1 5,-11-1 1,-15 1 0,-12 0 0,-8 2 1,-9 2 0,-6 2 2,-6 4 4,-7-1 3,-1 3-3,-1 0-4,1 0 1,-2 0-2,0 0-1,-1 0 0,-6 0-1,0 3 0,-5-3 0,-1 1-1,-1-1 2,0 0 0,0 0 26,0 0-15,0 0 8,0 0-17,-5 0-3,-6-4-20,-1-3-65,-3-2-34,0-2-55,-1 3-101</inkml:trace>
  <inkml:trace contextRef="#ctx0" brushRef="#br0" timeOffset="122743.1727">19369 5668 395,'0'0'290,"0"0"-202,0 0-51,0 0 5,0 0 24,0 0-25,-39-8-28,39 14-12,3 10 0,11 5-1,5-2 10,3 4-9,-1-4 10,0 2-9,-3-2 4,-6-4-5,-6 0 1,-3-8 0,-3-2-2,0 1 0,0-2 6,-8 4-1,-9 2 1,-3 1-6,-7 4-2,-7 0-39,-7-1-100,-3-2-132</inkml:trace>
  <inkml:trace contextRef="#ctx0" brushRef="#br0" timeOffset="123335.2612">18055 5010 448,'0'0'176,"0"0"-106,0 0-62,0 0 0,0 0 62,-53 94-22,41-64-26,2-5-6,2-8 15,4-8 12,1-4-13,3-5-6,0 0 7,0-5-1,0-17-11,0-12-19,0-7 2,7-5 3,1 2 1,2 0 1,0 7-1,0 11 5,-1 8 17,-5 9-6,2 8-5,-2 1-17,5 1-2,9 19-3,9 6 5,10 10 0,8 3 0,4 8-18,2 3-35,1 3-58,-7-7-198,-8-10-88</inkml:trace>
  <inkml:trace contextRef="#ctx0" brushRef="#br0" timeOffset="125810.8718">17883 5867 5,'0'0'309,"0"0"-258,0 0-42,0 0-9,0 0 15,0 0 13,0-11-25,0 11-2,0 0 5,0 0 0,0 0-2,0 0-2,0 0-2,0 0 1,3 0-1,3 0 0,3 0 0,1 0 1,2 0-1,0 0 0,3 0-1,0 0 1,0 0 0,0 0-18,1 0-32,-2 0-5,-1 0 21,0 0 25,0 0 8,3 0 1,0 0 4,2 0 2,3 0 5,0-2 2,0 1-3,1-2 3,2 0 7,1-2-2,-1 2 6,0-1-1,0 0-1,0-1-3,-5 1 1,2-1-4,-2 2-8,-2-2 1,-1 2-3,-2 1 4,2-1-6,-2-1 7,2-1-4,0-1 2,2 2 3,-1-1 2,2-2-4,0 1 2,-1-1 0,2 2 0,-7-1-2,2 2-2,-4-2 2,-2 5-6,-1-4 2,0 1-2,1 1 1,-1-3-1,2 2-3,-1-2 1,0 2 3,2-1-2,0-1 1,0-1 1,2 0 3,-1-3-7,3 1 7,0-3-5,-1 1 1,3-2-4,2 0 3,-5 0-3,4-2 1,-5 0 2,0 1-2,0-3 6,3 3 2,-4-1 9,0-1-4,3-2-2,-5 0-1,5-1-1,-1 1 5,2-2-6,2 0 2,-2-3-6,2 0 6,-1 0-2,-4 0-2,2 3 0,-6-1 5,0 1-2,1 0-2,-4 1-4,2 1 4,-2 2 1,2-1-7,-1-1 0,-1 2 4,0-3-1,1 0-4,0 1 6,1-1-4,0 2 0,-2-1 5,2-2-1,-2 2-3,0 1 0,0 1 0,3 0-1,-3 3-2,2 0 3,-2 0-3,-2-1 1,3 1-2,-2-1 2,-1 0 2,-1 1-1,2 0-1,-2 0 2,0 1 1,3 0-3,-3 0-1,1 3 1,-2-1 1,-1 0-1,1 2 4,-2-2-3,1 1 1,-1-1-3,2 0 1,-1 2 0,1-4 0,1 0 0,1-2-1,2-3 0,-2 1-1,0 2 0,-1 1 2,0 3 0,-2 1-2,1 0 2,-2 1 0,1 4-1,-1-2 1,0 0 0,0 2 1,2-2-3,-2 1 0,0 3 2,0-4 2,0 2-2,1 0 0,-1 0 0,0-1 1,2 3 3,-2 0-1,1-2-5,1-1 4,-2 0-3,1 1 1,-1 0 2,0 0 0,0 0-3,0 0 0,0 2 2,3 0-1,-3 0 4,0 2-6,0 0 0,0 0 3,0-2-2,0 2 0,1 0 0,-1-1 1,0 1-1,0 0 0,0 0 1,0 0 0,0 0-1,0-3 2,0 3 0,0 0 0,0-2 1,0 2 1,0 0 0,0 0-3,0 0 2,0 0-3,0-2 0,0 2 0,0 0 0,0 0 0,2 0 0,-2 0-1,0 0 2,0 0-2,0 0 1,0 0-1,0 0 1,0 0 0,0 0-1,0 0 0,0 0 0,0 0 0,0 0-1,0 0 1,0 0-1,0 0-6,0 0-10,0 0-17,0 0-30,0 0-25,-9 10-20,0 9-86,0-1-25,3 2-128</inkml:trace>
  <inkml:trace contextRef="#ctx0" brushRef="#br0" timeOffset="141349.7245">11566 5732 413,'0'0'153,"0"0"-76,0 0-32,0 0-19,0 0 15,0 0 1,0 0-17,0 0-2,1-40-4,1 39 0,-1 1 9,-1 0-2,0 0-4,0 0-11,0 0-3,0 0-8,0 0-6,5 8-13,4 16 19,3 13 9,-1 12 6,3 9-11,1 9 0,-1 5-2,2 1 3,-4-3-5,1 1 12,-5-9-6,-2-6-1,0-6 2,-2-8-3,-1-6 7,-2-10-6,-1-5-2,0-3 4,0-7-6,0 0 0,0-5-1,0-2 0,0-1-14,0-3-18,0 0-67,0 0-55,0-20-54,0-9-159</inkml:trace>
  <inkml:trace contextRef="#ctx0" brushRef="#br0" timeOffset="141844.8628">11706 6269 406,'0'0'145,"0"0"-79,0 0-28,0 0 11,0 0 11,0 0-6,36 0-11,1 0-5,11 0-9,18-2-3,14-4 10,17-2-13,13-1-6,6-1-10,6-2-5,5 1 4,1-2-4,-6 0 1,-8-1-3,-13-1-2,-14 0 2,-10-1 2,-13 1-1,-9 1-1,-5 2 1,-7 1 0,-7 3-1,-3 0 1,-7 6-1,-2 0 0,-3 2 0,-4 0 0,-4 0-1,-3 0 1,-5 0-5,-3 0 4,-2 0-3,0 0-4,0 0 3,0 0 2,0 0-2,0 0 0,0 0 3,0 0-9,0 0-21,0 0-50,0 0-45,0-10-43,0-2-46,0-3-156</inkml:trace>
  <inkml:trace contextRef="#ctx0" brushRef="#br0" timeOffset="142098.853">13571 5934 128,'0'0'267,"0"0"-147,0 0-24,0 0-3,0 0 0,0 0-15,-19-14-33,17 14-32,2 2-11,0 11 0,0 5 1,3 2 2,13-1-5,1 0-4,2-2 2,1 0 2,-5-3 9,-2-1-5,-3-1-2,-3-4 0,-6 0 13,-1 1-3,0 0-1,0 2-9,-9 5-2,-13 4-1,-8 4-52,-5 3-103,-3-2-119</inkml:trace>
  <inkml:trace contextRef="#ctx0" brushRef="#br0" timeOffset="143329.8204">11697 6331 295,'0'0'119,"0"0"-88,0 0-17,0 0 34,0 0 11,0 0-19,-22 3-15,22-3 13,0 0 7,0 0 10,0 0-4,0 0-2,0 0-17,0-6-9,0 0-7,0-3-7,0-1-2,0-2-4,4-1-1,5-1 0,-1-2-2,2-1 1,2-3-1,-3 0 2,0-2-1,3-4-1,-3 1 4,0-1-4,2 1 4,2 1 4,-1 3 1,4 0-6,1 0 5,3 0-5,4 3-1,1 0 3,4 2 0,-2 3-4,1 3 6,-1 6-6,-2 4-1,-1 0 0,1 2-5,0 16 4,4 7 0,-2 4 1,2 1 2,-3 3 0,0-3 2,-3-4-2,-3-2 3,-2-4-2,-6-5-2,0-2 1,-5-2 3,1 0 5,-2 1-9,1 1 2,-1 2 1,1 0 0,0-2 2,0 2-4,0-4 1,-1-1-2,0-4 0,-3-2 1,-1-3 0,-1 1-2,1-2 1,-2 0 1,0 0 1,1 0-1,-1 0 0,0 0-2,0 0-21,2 0-38,4-6-154,3-8-195</inkml:trace>
  <inkml:trace contextRef="#ctx0" brushRef="#br0" timeOffset="144350.8868">13086 6166 542,'0'0'83,"0"0"-72,0 0 15,0 0 52,0 0-5,0 0-40,3-10-13,-1 5-3,1-1 8,-2-3 0,2-2-7,1-1 0,1-3-12,-1 1 2,1-4 2,0-3 2,-1-3-3,1-1-1,0-4-3,1-2 1,2 2 1,1 0-3,3 1-2,-2 4-1,-1 4 3,3 2-1,-3 2 2,2 4-3,0 0 4,0 4-1,1 0-2,1 1 0,1 1-2,-1 0 0,-2 2 0,-2 4 2,1 0-3,-1 0-1,-2 0 0,5 7-1,-1 6 2,-1 4-4,3 1 8,0 7-2,0 2 2,-1 3 4,0 2-6,0 1 0,-2-2 1,0-3 2,1 0-5,-2-5 5,-1-2-2,-1-4 0,-3-3 0,1-5-3,-1-2 1,-2-2 1,0-2 4,0-2-4,0 3 2,-2-4-3,0 0 2,1 0 0,-1 0-3,0 0 3,0 0-2,0 0-1,0 0-19,0 0-28,0 0-69,0 0-99,-9-5-241</inkml:trace>
  <inkml:trace contextRef="#ctx0" brushRef="#br0" timeOffset="146990.6518">14491 5711 338,'0'0'121,"0"0"-60,0 0 8,0 0 35,0 0-17,0 0 1,0 0-23,23-71-31,-21 70-8,-2-2-3,0 3-5,0 0-1,0 0-1,0 0 1,0 0-6,2 0-10,4 4-1,5 22 0,5 13 4,1 13 18,3 12-6,0 1 1,1 2-15,1-7 4,-1-8-3,-3-8-1,-2-10-3,-5-6 2,-4-8 1,-4-7 0,-3-4-4,0-2-6,0-2-4,0 1 4,-4-3-9,-2-2-13,1 0-6,2-1-9,0 0-13,2 0-56,1-12-53,0-3-36,0-2-94</inkml:trace>
  <inkml:trace contextRef="#ctx0" brushRef="#br0" timeOffset="147676.1189">14686 6043 287,'0'0'224,"0"0"-166,0 0 5,0 0 29,0 0 0,0 0-33,5-23-29,36 16-18,19 1-7,14-3 5,12-1-2,11 0-6,10-2-1,4-2-1,4-4 0,-6-1-11,-6 1-12,-8 2 14,-12 1 9,-13 2 0,-13 2 1,-8 3 0,-9 2 7,-4 1 15,-5 4-6,-2 1-5,-3 0 1,0 0-4,-3 0-8,0 0 3,-7 3-3,-1 0-1,-6 0 4,-4-2-4,-4-1-3,-1 0-2,0 0 5,0 0 28,0 0-16,0 0-10,-6 0-2,-1 0-19,-3 0-36,3 0-20,3-1-6,-1-1-13,1 1 11,-2-2 50,2 0 30,-1 0 3,2 0 3,-1 1 20,0-1 24,1 1 10,0-2-3,2 4 1,-1-1-6,2 1-14,0 0-14,0-1-3,0 1-11,0 0-7,0 0 13,0 0-9,5 3 2,6 6-3,-1 1 1,2 1-1,0 0 2,-3 1-5,3-4 1,-6 0 0,-2 1-1,-4-1-2,0 4 1,0 1-1,-19 4-17,-11 1-76,-12 0-150,-1-2-242</inkml:trace>
  <inkml:trace contextRef="#ctx0" brushRef="#br0" timeOffset="149598.8488">14747 6059 53,'0'0'201,"0"0"-173,0 0-18,0 0 7,0 0 43,0 0-12,-51 14-18,45-12-5,0-2 11,-2 0 9,0 0 1,0 0-7,4 0-11,1 0 42,3 0-9,0 0 1,0 0-21,0-8-16,0 0-10,0-4-3,0-1 0,7-4 7,5-2-5,0-1-1,3-6-2,1-1 5,1-4-3,1-3-6,-1 2 3,-1 1-2,0 1 3,-4 5-3,-2 5 3,2 1 4,-1 4-5,2 0-6,1 2-2,1 1-1,-1 5 2,2 2-1,-2 3-2,3 2 0,4 0-2,4 0 1,2 10-1,4 6 2,2 3 0,4 5 1,2 2-5,0 4 6,-5-1-3,-4 0 1,-9 0-1,-3-3-1,-3-3 2,-5-4-1,-2-4 2,-4-5-2,-2-4 2,-1-2-1,1-4 2,-1 3 1,-1-2-3,2 0 2,-2-1 1,0 0-2,0 0 1,0 0 3,0 0-3,0 0-1,0 0 3,0 0 0,1 0-2,2 0 1,-3 0 0,1-5 2,1-5-3,-2 0-1,3-2 2,0-1-2,0 0 0,0 0-2,1-4 2,1 2-2,4-2 1,0-1-6,1-1 6,3 1 0,1 1 0,-1 2-3,-1 3 3,2 1 0,2-1 0,-1 2 0,2-2 2,2 0-2,-3 3 0,2 1 0,-1 0 2,0 1-2,-1 0 1,1 2 0,-2-1 2,2 2-2,-4 1 0,2 1 1,-1 2-1,-1 0-1,2 16-5,0 4 5,4 5 2,1 3 0,0 3 8,-2-5-7,3-1-2,-3-1 2,-1-5-3,-4-5 1,-3-2 0,-2-6 0,-4 0 0,-1-4-1,-1 0 1,-2 0 0,0-2-1,0 0 4,1 0-3,-1 0 3,0 0 0,0 0-1,0 0 0,0 0-1,0 0-1,0 0-1,0 0 0,2 0 0,-2 0 1,0 0-1,0 0 0,0 0 0,0 0 0,0 0 0,0 0 0,2 0 1,-2 0 0,1 0 5,5-5-4,-2-3 1,2-4-1,2-1-2,-2-5 1,2 1-1,0-1 3,0-2-2,2-1 1,-1 0-2,3-1 0,1 2 0,1 0-1,2 2 1,-2 2-1,0 2 0,1 3 1,2 2-4,-4 4 4,3-1-2,0 5-2,0 1 4,2 0 0,3 0-1,1 5 0,-2 10-4,3 2 5,0 3-3,-2 3 3,0-2-2,-5 1-2,-1-2 6,-4-1-2,-1-4 0,-3-1 0,1-1-4,-2-3 4,-1-3 0,1-1 2,-1-4-1,0 1 0,-1-1-1,-1-2 1,-1 3 0,-1-3-1,-1 1 0,0-1-11,0 1-32,0-1-41,0 3-24,0 1-105,-9-1-101</inkml:trace>
  <inkml:trace contextRef="#ctx0" brushRef="#br0" timeOffset="150260.8161">16034 5986 407,'0'0'214,"0"0"-157,0 0-49,0 0 14,0 0 50,0 0 3,-7 0-37,7 0-38,0 0 15,6 0 3,6-5-4,7-2-3,4 0-6,9-1-1,4-1-2,6 2-1,7-1 4,5 0-3,9-2-1,3 4 1,5-1-2,-3-2 1,0 0-4,-3 1 5,1-4-3,-2 0 2,-3 0 0,-7 4-1,-5 0 1,-10 1 1,-8 4 2,-7 1 9,-6-1 11,-9 3-5,-3 0-3,-5 0-5,1 0 1,-2 0-4,0 0-1,0 0-7,0 0 0,0 0-3,0 0 4,0 0-1,0 0 0,0 0-8,-3 0-12,-5 0-15,-1 3-24,1-2-47,0-1-30,0 0-48,4 0-120</inkml:trace>
  <inkml:trace contextRef="#ctx0" brushRef="#br0" timeOffset="150558.8287">17010 5735 435,'0'0'152,"0"0"-86,0 0 13,0 0 10,0 0 9,0 0-39,-36-28-32,36 28-7,-1 0-2,1 0 1,0 0-2,0 0-13,0 0-1,7 10-3,10 8 14,3-1-2,2-1-4,-2 0-3,-1-1-2,-3-3 2,-5-1-1,-3-2 1,-4-2-2,-4-3 4,0 4-2,0 3-4,-4 6-1,-20 5-7,-10 6-46,-12 3-47,-8-4-262</inkml:trace>
  <inkml:trace contextRef="#ctx0" brushRef="#br0" timeOffset="153170.7243">11506 5654 525,'0'0'111,"0"0"-50,0 0-13,0 0 0,0 0-8,0 0-20,0 0-13,0 0-4,-2 0 3,-2 0 11,-6 2-2,-1 8-6,-5 2-7,1 2-1,2 0 4,4-1-3,1-3-2,2-4 0,3-2 4,0-4-2,3 0-1,0 0 3,0 0 8,0 0 9,0 0-4,0 0 8,0-3 4,0-1-5,3-5 2,3-7-10,1 1-8,3-4 4,0 3-3,0 1 0,0 3 2,1 2-1,0 4-5,-2 2-1,2 1-2,0 3-2,1 0-3,9 0-9,9 7-29,12 13-23,14 2-95,10 3-111,8-3-160</inkml:trace>
  <inkml:trace contextRef="#ctx0" brushRef="#br0" timeOffset="162842.6292">17786 8557 181,'0'0'132,"0"0"-55,0 0-39,0 0-11,0 0 4,0 0 14,0 0-10,0 0 2,-12 0 3,12 0 6,-3 0-3,1 0-4,2 0-1,-3-1-4,2-2-7,-1 0-19,-1 0 12,0 0 0,0 0-13,-1 0 8,1 1-6,0 0-5,-1 0-1,1 1-3,0 1 3,-4 0-2,-1-1-1,0 1 0,-1 0-4,3 0 4,3 0 0,2 0 1,1 0-1,-2 0 1,2 0 0,0 0-1,0 0 1,0 0-1,0 0 1,0 0-1,0 0 1,0 0 0,0 0 0,0 0-1,0 0 2,0 0-2,0 0 0,0 0-4,0 0 4,2-4 0,8 4 11,1-4-1,5 0 0,0 0 5,5-2-3,5 2-4,3 0-7,3 1 9,-1 3-7,4-3 1,-3 3-3,4 0 5,2 0-3,-1 0-2,-2 3 2,-2 0-1,-4 0 1,-3 1-3,-1-1 1,1 1-1,3 2 0,2 0 4,0-1-4,2 0 5,-1-1-5,1-1 1,2 0-1,-1 0 5,1-2-4,-1 0 0,2 1 0,0-2 0,0 0-1,2 3 1,-2-3-1,-2 1 0,2-1 0,2 3 0,3-2-1,1-1 2,3 2 2,-3-2-3,-5 0-1,-3 3 0,-2-2 1,0 0 0,-2 2 0,0 0 0,0-1-1,1 3 1,4 1-1,1-2 0,3-1 1,0 2 0,2-1 0,0 0 0,0 1 2,1-1-2,1-1 0,-3 0 0,-1 1 0,4-1 0,-3 0 0,2-3 1,3 2 1,-5 0-2,-1-2 0,0 1 0,-5-1 0,-3 0 0,2 0 0,-1 0 0,0 0 0,7 1 0,0 1 1,4 0-1,1-1 1,-4 0-1,-1 1 0,-4-1-1,0 1 1,-1 0 1,-1 1-1,0-1 0,-2-1-1,-1 0 1,-2-1 3,-1 0-3,1 0 0,1 0 2,-1 0 0,2 0 0,0 0 1,0 0-2,-2 0 1,2 0-1,-5 0-1,2 0 1,0 0-1,0 0 2,-2 0-2,2 0 0,0 0 0,-1 0 0,-1 0 0,0 0 0,-3 0 0,-4 0-2,2 0 4,0 2-2,0 0 0,1-1-2,0 2 2,-5-1 0,2 1 4,-3-2-6,0 1 2,0-1 0,0 0-2,-4-1 2,3 0 0,-4 0 2,4 0 0,1 0-2,3 0 0,0 0 0,-2 0 0,4 0 0,-1 0 0,0 0 0,2 0 0,-2 0 0,-2 0 0,2 0 0,-4 0 0,0 0 0,0 0 0,-3 0 0,-2 0-2,1 0 2,-1-2 3,-1-1-2,-1-2 4,2-3-3,-2 0 8,1-2 0,-2-1 0,3-4 6,-2 0-4,1-2-1,3-2-9,-3-3-1,-2-1 4,1-1-2,-1-2 3,-1-1 1,-1 0 2,-1 1-3,2-1-5,0-1 3,0 1 1,-2-3-3,-1-1-1,-1-1 4,-1-1 2,1 0-5,-2 1-2,2 1 4,-2 4-3,1 5 1,1-2-2,-2 6 0,0-1 3,0 1-3,0-3 0,0-1 0,0 0 0,0-3 0,0 0 0,0 3 1,0 2-1,0 2 0,0 2 1,0 1-1,0-1 0,-3 2 0,-2 1 0,0 0 0,1 1-2,-2-1 1,-1 3 0,1 2-1,0 2 1,0 0-2,-3 2 1,1-2-5,-1 2 4,-1-2-6,-5 3 2,-2-2 0,-5 0 0,-2-1 2,-4 2-5,-3 0 5,-2-2 0,-5 2-2,3 2 2,-3 0 4,7-1-1,4 3 0,0-1 2,-3 1-2,-2 0 1,-6-4 1,-2 1 0,-2 1 0,-4-3-3,-2 1 3,-2 1 1,-1-1-1,2 0 0,3 1 0,2 2-3,2 1 3,4 0-1,0 0 1,2 0-2,2 0 2,-2-2-2,2 1 0,-3-2 2,-2 0 0,-3 0-1,-2-1 1,-1-2-4,-3 3-2,3-3 4,-1 2-4,1-1 6,1 3-1,2-1 0,3-1 0,1 2 1,0-2 0,4 2 0,-1-1 0,-1 1-4,0-3 3,-3 3 1,-4-1 0,0 0 0,-3 0-2,1 0 0,-1 0-2,4 0 0,-1 1 3,3 0-3,-1-1 3,-1 0-6,-1 1 4,1-1 3,-1-1-1,4 1-1,-1-1 1,3 0 1,-3-1 0,1 1 0,0 2-1,-3-4 0,3 4 1,1-2-1,0 0-1,1 1-1,3-1 3,2 0 0,4 0 2,1 2-6,2-3 4,-2 4-1,2-1 1,-2-2 0,1 3-1,0 0 1,0-2 0,-1 1 0,2-2-2,0 3 1,1-2 0,0 3 1,0-1 1,-1 1-1,-1-2 0,1 2-1,2 0 1,-2 0-2,1 0 2,-1 0-2,0 0 1,-4 0-2,4 0 3,-5 0-2,0 0 3,0 0-3,-3 0 3,2 0-1,1 0 0,3 0-1,2 2 1,0-1 0,0 0 0,2 2-1,-3 0 0,1 1-1,0 0 2,0 2-2,-2-2 3,3-1-2,-3 1 1,0 1-1,0-1 0,-1-1 1,1-1 0,0 2 0,2 0-5,-1 0 5,3 0-1,2-2 1,1 2 3,1 0-3,1-1 0,5 1 0,-1 0 0,1-1-2,-1 1 2,-2 0 1,1 1-1,-3 0 1,1 1-2,-3 1 3,0-1-4,3-1 3,3 0-1,5-1 0,1-2 0,0 3 0,3-2 0,-1 0 1,5 0-1,-1-2 0,1 0-3,-1 1 3,1 1 2,-2 1-2,3 1-3,-2 1 2,2-1 1,0 4-1,0-1 1,-1 1 0,1 6 1,-2-1-1,-2 6 1,1 4-1,0 3 0,-2 0 3,1 1-3,1 3 6,1 1-3,1-2-1,-1 1 2,2-2 1,0-3-3,0 1 1,0 3 0,0-2 4,0 0-1,-1 1-2,-2-1 1,0 3-5,2-1 5,-1-3-3,1 2-2,-1-5 2,2 0-1,0-2 3,0-3-4,0-2 0,0-2 3,0 0-3,-1 0 1,-4 3 0,1 2-1,-3 3 2,4-1-2,-2-2 2,3 0-1,0-3 1,1-3-2,0 0 0,1-1 0,-2-1 1,1 1-1,1-3 0,-2 0 0,1-4 0,-1 2 0,1-1 1,-1-2-1,1 0 0,1 0 0,0-2 1,0 0-1,0-1 2,0 3-2,0-2 0,9 1 0,5 2 0,6-1 5,10-3-4,11-2 3,10 0-1,11 0-2,5 0-1,7 0 1,1 0 2,4 0 1,-4-2-3,-11 2-1,-11 0-1,-14-2 0,-8 2 1,-7 0 0,-4 0 0,-5 0 0,-2 0 1,-2 0-1,-2 0-1,2 0 1,3 0 1,1 0-1,-2 0 0,1 0 0,-1 0 0,-4 0 0,-3 0 0,-2 0 0,-1 0-1,-3 0 0,0 0-3,0 0-4,0 0-7,0 0-9,0 0-3,-9 0-9,-9 0-37,-8 0-65,-1-3-12,-3-4 9,0-4-26,0-1-95</inkml:trace>
  <inkml:trace contextRef="#ctx0" brushRef="#br0" timeOffset="165430.6252">14523 7352 233,'0'0'75,"0"0"-24,0 0-28,0 0-5,0 0 17,0 0 4,0 0-14,-3 0-8,3 0-11,6 0 1,4-5 10,7 1-1,2-1 17,8 2 6,9-3-3,11 2-10,18-2 0,15 2-7,17 0-6,17 0 4,11 0 5,6-4-11,-4-5-1,-12-3 6,-14-4 16,-13 0 4,-16 3-4,-12-1-10,-15 4-12,-11 4 1,-16 2-6,-9 5 1,-4 0 2,-5 1 7,0 1-9,0 1-6,0 0 0,0 0-7,0 0-26,0 10-37,-14 12-2,-12 7 4,-8 6-79,-6 0 20,-11-3-118</inkml:trace>
  <inkml:trace contextRef="#ctx0" brushRef="#br0" timeOffset="165881.0461">14880 7585 413,'0'0'83,"0"0"-67,0 0 24,0 0 42,0 0 17,0 0-23,-66 11-20,66-11-22,0 0-12,0 0-4,0 0-12,18 0 11,16 0-7,14-10 15,22-1-8,24-5-13,15-1-1,16-3 2,12 1-3,2-4-2,0 2 0,-9 0 10,-16 4-3,-20 1 6,-26 6-1,-26 1-2,-20 5-1,-15 3-2,-7 1 0,0 0-1,0 0-2,0 0-2,0 0-2,0 0-2,0 0-5,0 0-9,-4 0-28,-1 4-17,-1 8-33,5 1-98,1-1 1,0-5-80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19T05:11:48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13519 3202 252,'0'0'59,"0"0"-50,0 0-8,0 0 5,0 0 30,0 0 1,0 0-10,-19-13-14,14 12 2,-2-1 5,-4 1 14,-2 0-12,-1 1 3,1 0-5,2 0 0,2 0-1,2 0 1,-2 0 5,5 0-3,-1 0-1,3 0-1,-1 0-4,2 0 1,-1 0-1,-1 0-1,-2 0-7,0 0 6,2 0-5,0 0 2,0 0 2,3 0-4,0-2 4,0 2-6,0 0-7,0 0 0,0 0 0,3 0 1,13-3 4,9 0-2,4-2 1,5-1 0,5 0-2,3 2 0,4-3-2,2 1 0,4-1-1,5-1 1,3 1 5,2 1-5,-1 0-3,-2 2-9,-7 0-12,-6 0 18,-2 2-9,-6-1-4,-1 1 14,-5-1-2,-4 1 3,-4 1 4,-3 0 1,0 1-1,-3-2 2,-1 1-2,-1-1 1,-2 2 4,-4-1-4,-3 1 1,-3 0 1,-1 0-3,-3 0 1,0 0 1,0 0 0,0 0-1,0 0-1,0 0-2,-3 0-13,-10 0 4,-8 1-69,-7 10-7,-6-1-20,-7 3-64,-1-1-134</inkml:trace>
  <inkml:trace contextRef="#ctx0" brushRef="#br0" timeOffset="527.0545">13674 3221 168,'0'0'249,"0"0"-205,-97 3-13,72 0-8,4-1 27,6 1 5,4-1-2,0 2-19,3 2-12,3-2-2,1-1-4,2-2 6,1 1 7,-1-2-7,2 0-1,0 0-10,0 0 2,0 0-3,0 3-7,0-1-1,16 3 5,10 0-2,12-5 5,11 0-1,10 0-2,9-5-2,5-5 3,7-2-6,0 2-2,-1-3 1,-9 0-1,-8 2-1,-6 1-1,-7 0 2,-6 1 2,-7 1-1,-6 2-1,-5 0 1,-6 1 0,-7 2 3,-4 2 4,1-1-4,-3 2 3,-2 0 2,-1 0-5,-1 0 1,-1 0-5,-1 0 2,0 0-2,0 0 1,0 0 2,0 0-3,0 0-23,-1 0-58,-26 10-179,-15-2-65</inkml:trace>
  <inkml:trace contextRef="#ctx0" brushRef="#br0" timeOffset="26097.1759">11260 7745 172,'0'0'36,"0"0"-22,0 0-14,0 0-25,0 0-72</inkml:trace>
  <inkml:trace contextRef="#ctx0" brushRef="#br0" timeOffset="48019.1097">8467 13057 137,'0'0'30,"0"0"-24,0 0-5,0 0 3,0 0 35,0 0-6,0 0-2,0 0-6,0 0 2,-19 0 23,14 0-17,1 0-17,-2 0-6,0 0-5,-1 1 4,2 2 0,1 0-1,-1 1 6,-1-1-6,0-1 4,-3 3-3,3-2 2,-1-1 4,1-2-5,-3 2 4,4-1 7,-1 2-1,2-3-3,2 0-3,2 0 3,0 0-10,0 0 3,0 0 3,0 0-11,12 0 3,14 0 17,13-10 8,8-4-1,7-1-14,-3 1 3,1 0-3,0 0-10,-3-1 2,2 5-6,1-1 1,-1 4 0,-5 3-1,-7 1-1,-8 2-2,-5 1 2,-10 0 0,-6 0 0,-4 0 0,-4 0-1,-2 0 1,0 0 0,0 0 8,0 0 3,0 0 0,0-4 5,0 1-6,-6-2-9,0 1 5,-4-1-6,2-1 2,-2 2-4,-7 0-8,-1 4-37,-9 0-62,-2 0 4,-6 12-11,1-1-134</inkml:trace>
  <inkml:trace contextRef="#ctx0" brushRef="#br0" timeOffset="48293.9986">8389 13199 330,'0'0'164,"0"0"-116,0 0-46,0 0 7,0 0 11,116-12 29,-63-1 3,4-2-11,-1 2-23,1-1-11,2-2 8,-4 2 2,-5 1-6,-17 2-3,-11 6-8,-14 3-3,-8 2-20,0 0-77,-22 1 42,-16 16-48,-14 3-210</inkml:trace>
  <inkml:trace contextRef="#ctx0" brushRef="#br0" timeOffset="50509.0687">7180 16573 160,'0'0'47,"0"0"-19,0 0-1,0 0 12,0 0 5,0 0-7,0 0-10,-12 0-8,10 0-2,2 0 0,0 0 0,-1 0 2,-4 0-3,1 0-10,-4 1-2,2 5-4,-3-2 7,3 0 3,-2 1 8,0-2-7,5-1 1,-2 0 3,2-1-2,2-1 2,1 0 5,0 0 5,0 0 5,0 0-13,0 0-3,3 0 12,6 0 1,10 0-6,4 0 0,5-7-9,7-1-2,3-1-1,4 0-2,1-1 0,3 1 0,-4 1 1,0 1-6,-5-2 0,-4 1-1,-5-1 0,-2-1 0,-5 2 2,-5-1-1,-4 2 5,-9 4 3,-1 0-7,-1 3 1,-1 0 2,0 0-2,0 0-1,0 0 4,0 0-3,-7 0-4,-5 0-37,-6 6-10,0 7-6,-5 4-47,1 3-3,1-1-60,2-1-139</inkml:trace>
  <inkml:trace contextRef="#ctx0" brushRef="#br0" timeOffset="51018.039">7221 16781 364,'0'0'132,"0"0"-84,0 0-33,0 0 22,0 0 33,0 0 19,-18 0-27,18 0-29,0 0-11,2 0-1,14-5-4,5-8-3,8-1 3,7-1 0,2-1-7,2 2-1,2-3-2,0 3-7,-2 2 3,-1 2 0,-3 2-1,-5 5-2,-2 0 1,-7 2-5,-7-1 4,-2 2 0,-5 0 1,-1 0-1,-1 0 0,-6 0-1,3 0 1,-3 0 4,0 0-2,0 0-2,0 0-1,0 0 1,0 0-4,0 0-1,0 0 2,0 0-25,0 0-33,0 0-40,0 3-68,-9 6-84</inkml:trace>
  <inkml:trace contextRef="#ctx0" brushRef="#br0" timeOffset="69318.9631">13877 12908 254,'0'0'80,"0"0"-39,0 0-21,0 0 15,0 0 10,0 0-14,0 0-6,0 0-7,-26-6-1,23 4 13,-1-1-5,-2 0 0,0 2 1,0-1-5,0 2-7,-3-1-6,2 1-8,1 0 2,1 0 6,4 0-6,1 0 3,0 0 1,0 0-5,0 0-1,0 0-6,0 0 6,12 0 3,15 0 18,13 0-7,9 0-4,9 0-8,7-7 3,2 2-5,4-2 0,2 0 3,-4 1-3,-8 1 0,-10 1 0,-17 2 2,-9-1-1,-11 0-1,-4 1 1,-7 2 1,-1 0 5,-2-2 11,0 2-9,0-2-2,0 1-1,0 1-4,0-1-4,0 1 2,0 0-8,0 0 5,0 0-19,0 0-24,-2 0-10,-11 6 5,-5 6-20,-4 1-23,-5 1-30,-3-2-91</inkml:trace>
  <inkml:trace contextRef="#ctx0" brushRef="#br0" timeOffset="69836.1307">13760 13064 383,'0'0'99,"0"0"-59,0 0-16,0 0-5,0 0 5,0 0 1,-67 35-7,73-29 28,17-1-15,9-1-1,15-4-7,13 0-4,14-6-3,10-9-4,7 0-8,4-1 8,-2 4-10,-7 1 1,-7 2-3,-12 5 0,-13 2 0,-15 2 3,-14 0-3,-10 0 0,-9 0 2,-2 0 1,-4 0 2,0 0 4,0 0 2,2 0-4,-2 0-4,1 0 3,1 0 1,-1 0-2,1 0-2,-1 2-3,1-2 4,0 1-2,-2 0-2,0 1 1,0 0-2,0-2 0,0 1-2,0-1 0,0 0-8,0 0-18,0 3-26,0 1-26,0 3 10,-2 1 2,-9 1-30,0-4-73</inkml:trace>
  <inkml:trace contextRef="#ctx0" brushRef="#br0" timeOffset="71269.5545">15085 12016 51,'0'0'171,"0"0"-110,0 0-29,0 0-11,0 0 20,0 0 6,-4 2-3,4-2-23,0 0-1,-2 0 2,1 0-2,-1 0-4,-1 1-3,-2-1-4,-2 2 4,0-2 1,-2 1-1,-1 1 0,1-1 0,3-1-2,4 0 1,2 1-1,0-1-3,0 0 1,0 0-9,0 0-2,2 0 2,13 0 8,15 0 5,10 0-2,9-5-6,11-4 3,8 0 6,8 2-10,4-2-2,3 2 4,0-1-5,-5 2-1,-9 4 2,-18-3-2,-17 4 1,-13-2 1,-14 1-2,-5 0 0,-2 1-2,0 0 2,0-1 14,0 0-6,-9 0-3,-6 0-1,-5 1-1,1 1-3,2 0 0,3 0-10,2 0-29,3 0-13,-3 0-9,1 3-2,-2 4-14,-2 2-34,-3-2-70</inkml:trace>
  <inkml:trace contextRef="#ctx0" brushRef="#br0" timeOffset="71891.9446">15167 12055 212,'0'0'33,"0"0"-2,0 0 13,0 0 11,0 0 4,0 0-18,-55 0-14,55 0-8,0 0 2,0 0 3,0 0 3,0 0-2,0 0-5,0 0-1,0 0 2,8 0 5,12 0-4,13-4-14,8-3-1,11 0 1,9-4 4,5 3 4,7 2-12,6-3-1,-1 3 0,-1 0-3,-5 1 1,-14 2-1,-11 0 1,-14 3 2,-10 0-2,-8 0 1,-8 0 6,-4 0 6,-1 0 2,-2 0-2,0 0-1,0 0-3,0 0-7,0 0-1,0 0-2,0 0 6,0 0-6,0 0 1,0 0 1,0 0 0,0 0-2,0 0 3,0 0-3,0 0-8,0 0-26,0 0-32,-15 7-8,-8 4-10,-8-1-18,-8 0-155</inkml:trace>
  <inkml:trace contextRef="#ctx0" brushRef="#br0" timeOffset="77546.6451">15754 10934 162,'0'0'51,"0"0"-3,0 0-4,0 0 15,0 0-6,0 0-17,0 0-6,-48-35-18,42 32 9,1 0-11,-2 1-1,-2 0 0,0 0-5,-1-2 2,-4 3 0,1-2-1,-5 2-3,3-2 6,-6-1 3,-1 0-8,1-1 10,-3 0-4,2 1 0,1 0 1,4 1 3,0 0-11,4 2 11,-1-1-12,-1 1 2,-1 1 2,-1 0-1,-4 0 2,1 0-6,-3 0 2,-1 0 3,-3 0-5,0 0 4,2 0-4,1 0 0,3 0 4,0 1-4,3 2 1,-1 0-1,-2 1 1,1 2-1,0 0 0,-1 0 0,3 0 2,-1 1 1,0 1-2,0-1 0,0 0-1,1 2 1,-2-2 4,2 0-4,1-1 1,-1 2 0,4-2 2,0-1-2,0 1 1,2-1 1,-3 1 0,2 0-3,-2-1 2,3 3 4,1-2-7,-1 0 2,3 2 0,-1-1-1,-2 1 1,2 1-2,-5-1 2,6 1 2,0-1-3,-3 0 0,3-1 4,1 0-2,1 2-1,-2-1 0,0 0-1,2 1 2,-4 1-2,4 1-1,-2-1 7,1 3-5,-2-1 3,1 0 0,1 1 1,2-3-1,-1 4 3,2-3-7,0 1 2,2 1 2,-2 0-4,2 1 4,0-1-1,2 1-3,-2-2 2,0 1-1,3 1-2,0 1 5,-2 0 0,2 3-3,0-2 2,0 0-1,0 1 0,0-1-3,0 0 2,0-2-1,0 0 0,0-1 2,2-1-1,4 0-2,0 1 2,1 1-1,0 0 0,1 0 1,2 0-2,-2 2 0,3-2 2,-1 1-2,-3-2 1,2-1 1,2 2-4,-3-4 5,2 2-2,-3-2-1,5 1 0,-3 1-1,2 0 1,2 0 3,-1 0-3,1 1 2,-2-2-1,-1 0-1,0 1 0,0-3 2,-1 1-2,1 0-2,0 0 2,2 0 2,3-1-2,2-1 0,0 2 2,0-2 1,2 0-3,2 2 0,-1-3 0,2 0 1,-3-1 0,-2 0-1,0 0 1,0-2 1,0-1-1,-2 1-1,1 2 1,-3-2-1,4 1 0,-5 0 0,2-1 0,-2 0 1,2-1-1,-4 2 0,2-3 0,2 0 1,-1 1-2,3 2 1,4-3 0,2 3 0,2-1 1,-2 0 0,0-2-2,-2 4 0,3-1 1,-4 1 1,2-2-1,-2 0-1,-2-1 0,1 0 1,-2 0 2,0-2-2,0 1 0,0-2 0,-3 0 0,7 0 1,-4 0-1,4 0 0,-1 0-2,2 0 2,0 0 0,1 0 3,-2 0-3,2 0-3,-1 0 3,-2 0 1,1 0-1,-1 0-1,-3 0 1,1 0-1,-4 0 0,2 0 0,-3 0 1,3 0 3,-2 0-3,4 0-1,1-6 1,1 3 0,1-1 3,0 0-2,-3-1-1,-4 1-3,-1-1 3,0-1 3,-3 2-3,2-2 0,-1-1 0,0-1 0,1 0 0,1 1 1,0-1-1,1-1 3,-2 0-3,1-2 1,-1-2-1,0 2 0,0 0 0,0-2 0,-2 3 1,2-2 0,0-2-1,0 0 0,1-2 0,-2-1 0,1 2 1,2-3-1,-2 1 0,1-2-1,-2 2 2,-2 2 1,-2-1-1,0 1-1,-1-2 2,0-2-1,-4 1-1,-1-1 1,0-4 1,0 1 0,0-4 4,0 0-5,0-1 4,-1-1-2,-5-1 1,0 3 1,0-1-5,-1 4 2,0-2-1,0 3-1,0-1 2,-1 2-2,1-3 1,-3-1-1,-1 0 1,0-5-1,-2 4 1,1-2-1,-6 0 1,3 2-1,-6 0 0,3 5 0,-1-1 3,0 4-3,1 1 1,0 2 0,3 0-1,0 5 0,1 0 2,0-1-3,2 1 2,-5-1 0,4 1-1,-5 0 0,1 1 0,0-1-1,-1-1 2,-3 3-1,2-2 0,0 2 0,2 1 0,2 1 4,-3 0-4,3 0 0,-4 0 0,-2 2 0,0 0 0,-2 0 2,0 2-2,-3 0 1,1 0-1,1 2 0,2 0-3,-1 0 3,5 0 4,-1 0-3,1 0-1,5 0 0,-1 0 0,-1 0 1,-2 0 1,1 0-2,-1 0 0,-2 0 1,0 4 3,1-3-8,-3 0 6,4 1-2,-2-2 0,0 0 0,4 0 0,-3 0 2,5 0-2,0 0 0,0 0-5,4 0 5,-4 0-6,1 0-5,-3 0-14,0 0-10,-3 4 2,0 5 3,-1 0-11,0 1-20,-2 3-6,5 1 6,-1 2 9,-1 1-27,5-2-45,-2 0-87</inkml:trace>
  <inkml:trace contextRef="#ctx0" brushRef="#br0" timeOffset="88819.4438">16222 11251 242,'0'0'67,"0"0"-31,0 0 3,0 0 18,0 0-9,0 0-9,0 0-9,0-14-3,0 12-3,0-1 5,0 2-4,-1-2 4,-2 1 6,0 1-17,0-1-3,-1 1 8,1 1-4,2-1-3,1 1 3,0 0-4,0-2-10,5 1 3,16-5 2,12 0-6,13-3-1,15-1-1,11-1-2,14-3-1,3-1 1,1 0-1,-11-2-2,-11 2-10,-16 2 9,-20 1 1,-12 5 3,-14 3 2,-5 2 3,-1 0 9,0 0 2,0 1-4,0 0-1,0 1-3,0 0-6,-1 0 4,-4 0-6,-1 0 0,2 0-2,3 0 2,1 0-5,0 0-7,-4 0-38,1 0-22,-1 0-36,-4 2 12,-3 4-6,0-5-81</inkml:trace>
  <inkml:trace contextRef="#ctx0" brushRef="#br0" timeOffset="89352.0164">16807 10975 230,'0'0'186,"0"0"-135,0 0-10,0 0-17,0 0 21,0 0 3,-57-32 12,56 32-16,-1-1-4,-1 1-12,2 0 5,1-2-11,0 2-6,0 0-5,0 0-4,0 0-7,0 0 0,15 3 15,10 8 4,8 3-3,3-1-10,4 3 3,-4-1-8,1 1 0,-2 3 2,-1 2-3,-3-4 0,-5-1 2,-9 0-2,-6-7 0,-5-2-2,-5-1 2,-1-2-2,0-1 2,0 2 5,-7 6 6,-12 1 4,-4 4 2,-1 0-7,-2 1-4,2 3-2,1-1 4,4 1-5,2-2-3,8-3 1,3-2-2,5-4 1,1-3-11,0-2-21,0 2-52,0 0-30,3-3-58,3-3-15,-3 0-228</inkml:trace>
  <inkml:trace contextRef="#ctx0" brushRef="#br0" timeOffset="102859.2174">11284 13390 130,'0'0'121,"0"0"-58,0 0-32,0 0-10,0 0 17,0 0 4,0 0-9,0 0-10,-3-9 2,3 8 0,0-3-2,0 0 2,0 1 2,0-2 11,0 3-11,0-1-10,0-2-2,0 4-3,0-2-3,0 0-7,0-1-2,0 1 0,0-1 0,0 1 1,0 0 1,0 2-2,0-1-1,0 2 1,0 0 1,0 0 10,0 0-1,0 0 0,0 0-4,0 9-4,0 14 3,0 12 20,-7 10 12,-4 7-14,5 3-1,0-1-13,6-2-7,0-4 3,0 0-3,10-5 21,3-7-5,6-8-9,3-6-4,7-8-2,6-6-3,3-5 10,2-3-6,6 0-4,-3-6 0,-1-7 5,-3-2-5,-8 1 1,-10 3-1,-6 4 4,-9 3-2,-3 2 2,-3 0-3,2 1 0,-2 1-1,0 0 1,0 0-2,0 0 1,0 0-4,0 0-15,0 0-9,0 0-29,-9 0-20,-6 1-58,-3 5 20,3-1 9,3-3-60,4-2-67</inkml:trace>
  <inkml:trace contextRef="#ctx0" brushRef="#br0" timeOffset="103280.0531">11605 13797 178,'0'0'137,"0"0"-17,0 0-55,0 0-5,-46-71-18,41 61 35,-1 8 2,3-1-13,1 3-12,1 0-21,-1 0-11,2 0-5,0 0-1,0 0 1,0 0-8,0 5 12,11 6-5,7-1-2,0 1-2,6 0-5,-2-1 1,2 1-4,0 4-2,1-1 0,0 1-1,1 2 0,-8-1-1,-2-1 1,-5 2-2,-7-3 1,-4 2-4,0 2 4,-3 0 2,-12 2-1,-7-1 9,2-2 2,-1-1-4,5-6-5,4 0-1,4-3 1,4-1-2,0-2-1,4-2-1,0-2 0,0 0-14,0 0-12,0 0-17,0 0-29,1 0-126,14-14 28,0-8-127</inkml:trace>
  <inkml:trace contextRef="#ctx0" brushRef="#br0" timeOffset="105272.6987">17662 16429 463,'0'0'114,"0"0"-78,0 0-18,0 0 18,0 0 43,0 0 4,-58-6-13,56 6-33,1 0-16,1 0-1,0 0-2,-2 0 0,2 0-6,-1 0-7,-3 0-1,-1 0 0,0 0-4,1 0 2,-1 0-1,1 0 1,2 0 0,-2 0-1,4 0 0,0 0 0,0 0 1,0 0 1,0 0-3,0 0 0,0 0-7,4 0 7,19 0 0,17 0 9,13 0-5,9 0 3,11 0-7,3 0 0,6 0-5,2-4 4,-5 0 1,0 1-3,-13 0 3,-11 0 0,-7 1-2,-7 0 1,-5-1 0,-9 3-2,-8 0 3,-5 0 3,-10 0-3,-1 0 0,-3 0-2,0 0 1,0 0 1,0 0-4,0 0 4,0 0-1,0 0-2,0 0-9,-10 0-14,-5 0-14,-4 6-33,4 1-20,-8 0-48,-3-1 6,-6 0-100</inkml:trace>
  <inkml:trace contextRef="#ctx0" brushRef="#br0" timeOffset="105746.6844">17737 16583 429,'0'0'100,"0"0"-46,0 0-43,0 0 3,0 0 24,-82 0 43,82 0-4,0 0-35,0 0-18,0 0-16,0 0 4,0 0-2,14 1 12,18-1 2,12 0-4,16 0-11,8 2-5,10-2-4,7 1 2,3 0-2,5-1 0,-6 0 1,-4 0-1,-9 0-2,-9 0 2,-14 0 0,-14 0 1,-15 2 0,-9 0-1,-8-2 4,-5 0 3,0 0 18,0 0 1,0 0-1,0 0-11,0 0-10,0 0 0,0 0 0,0 0-8,0 0 4,0 0-4,0 1-28,2 4-77,-2 3-91,0-3-22</inkml:trace>
  <inkml:trace contextRef="#ctx0" brushRef="#br0" timeOffset="106984.5054">20356 16412 346,'0'0'82,"0"0"-70,0 0-7,0 0 3,0 0 34,0 0 11,-26-3-13,24 3-14,1 0-2,-2 0 10,-2 0 15,2 2 8,0-1-21,3 1-3,0-2 0,0 0 7,0 0-8,0 0-11,0 0-7,0 0-6,0 0 0,0 0-3,0 0-4,0 0-1,9 0 0,15 0 11,10 0-7,10 0-4,11-8-5,7-4-2,6-2-10,1 1-14,-3 2-4,-6 1-2,-9 4-2,-7 1 19,-6 1 18,-11 4 4,-9 0-1,-5 0 1,-7 0-2,-5 0 1,-1 0-1,0 0 5,0 0-2,0 0 13,0 0-11,0 0-3,-9 4-2,-4 6-16,1 1-65,-4 0-63,-3 1-21,-1-3-241</inkml:trace>
  <inkml:trace contextRef="#ctx0" brushRef="#br0" timeOffset="107441.0289">20395 16648 519,'0'0'97,"0"0"-32,0 0-37,-80 13 7,68-11 37,7-2 29,3 2-23,2-2-32,0 0-12,0 0-10,0 0 0,0 0-3,15 0-7,11 0-3,13 0 1,7-2-11,8-6 1,1 1-2,4-1-2,3-2-8,-3 0 1,-3 1 1,-7 2 3,-9-3 0,-7 4 5,-9 2-1,-6 0 2,-8 3-2,-5 1 1,-5 0 0,0 0 2,0 0-2,0 0-4,0 0 4,0 0 1,0 0-1,0 0-6,0 0-11,-3 0-18,-8 0-19,-6 0-84,-9 0-111,-1 0-52</inkml:trace>
  <inkml:trace contextRef="#ctx0" brushRef="#br0" timeOffset="110983.1657">18635 15468 258,'0'0'256,"0"0"-193,0 0-34,0 0-7,0 0-6,0 0 25,-35-36 19,34 34-11,-1 1-14,1-1-10,1 1-6,-3-1-3,3 1-3,-2 0-4,1-3 1,-2 2-2,1-1-1,-2 1 4,0-2-6,-1 1 0,0 0-3,0-1-2,0 2 8,0-2-7,-2 4 4,3-2-3,-2 0-2,1 0 4,2 1-4,0 0 0,2-1 0,-3 2 0,0-2 0,1 2 1,0 0-1,-1-4 0,-2 3 1,0-2-1,-3 0 0,2 0 0,-1-1 1,-4-2 0,3 3-1,2-1 0,-2 0 1,2 1-1,0-1 3,1 1-3,2 1 3,-2-1-3,-1 0 0,-2 0 1,0-2-1,-2 3 0,1-2 0,1 2 1,0 0-1,-5-2 0,4-1 0,-3 2-1,1 0 1,1 1 0,-2 0 1,1-1 0,-1 0 0,0 0 1,1 2-1,-1-3 0,1 2 4,0 2-3,2-2 0,2 2 4,-2-2-4,1 2 0,0 0-2,-2 0 1,-2-1-1,2 1 0,-2 0 1,0 0-1,-2 0 0,3 0 1,0 0-1,2 0 0,1 0 0,1 0 0,-1 0 0,0 0 0,2 0 0,-2 0 0,-1 0 0,0 0 0,0 3 0,-3 3-1,2 0 1,2-2-1,0 2 1,2 1-1,-1-1 1,2 0 0,-1 2 0,2 1-2,1-1 2,-2 3 1,0-1-1,1 1 0,-2 1 2,1 2 0,0-2 2,1-1-3,1 0 2,1-2-2,0 1 2,2 0-2,-1-2 3,2 5-2,0-2-1,0 0 4,0 0 0,0 0-3,0 0-1,0 3 2,0-2-2,0 1 4,0-2-5,0 1 6,0-3-6,0-1 2,0 2-2,2-2 6,2 2-4,-1 1 4,0-1-6,2 0 4,-2-1-2,0 1 5,1-2-7,1-1 1,0 2 1,-2-1 0,2 0-3,-1-2 2,2 2-1,1 1 1,0 0-1,0 2 1,-1 1 0,-1-2-1,1 0 2,-3-1-2,5-1 0,-3-1 0,1-2 0,-1 3 0,1 3 2,1-2-2,0 2 2,-1 1-2,2 0 0,-1-4 0,-1 4 1,1-1-1,1 0 0,1 3 0,0-1 2,-1 0-1,1 2 0,1-4-2,-1 5 2,0-4-1,0 0 2,-2-3 0,1 0-4,1 0 2,-1-1 0,2 0 0,-1 2 2,1-1 0,0-1 1,-2 0 0,5-1-1,-4 0-1,-1 1 0,2-2 1,1 2-1,-1-1 1,2 0-1,-3-1 6,3 1-7,0-2 1,0 4 0,0-2 1,1-2 2,-2 3-1,0-5-2,-2 2 0,2-3 1,2 3-2,-1-1 1,0-1 3,0 2-4,-1-3 1,2-1 1,-1-1-2,2 3 0,0-3 0,0 0 1,-1 0 0,-1 0-1,-1 0 0,2 0 2,-1 0 0,-2 0-1,-1 0 1,-1-4-2,-1 0 0,2 0 1,0-1 1,-1-1-2,-2 1 1,2-2 0,1-1-1,1-4 2,1-2-2,0 0 1,-2-2 1,1 1-1,-2-2 0,-1 2 0,1-4-1,0 7 1,-2-4-1,-1 2 1,-1 0 3,1-2-3,-2 3-1,1 2 7,-1-1-7,-1 2 3,-2 0 0,1-4-1,-1-2 5,0-1-7,0-3 2,0 0-2,0-2 1,0 0-1,0-4 2,-3-1-2,-6-2 0,0-1 0,-3 2-2,-1 0 4,-2 2-4,-1 1 4,1 0 1,-3 1-1,4 5-2,0 0 1,3 6 2,2 0 1,-1 2-2,4 3 0,-2 2 0,2-1-2,1 3 3,0 2-3,3 0 0,1-1 0,-1 3 1,1-1 2,1 1-1,-2-2-2,-1-2 2,0 0-1,-1-2 0,-3 0-2,2-2 2,-1 0-1,-1 1 1,-1 0 2,-1 2-2,3-1-1,2 4 2,1 0 0,1 2-1,1-2 0,1 1-1,0 0 0,0 1 2,0 0-4,0 0 2,0 0-2,0 0 1,0 0-17,0 0-25,0 0-28,-2-2-37,0 0-219,2-3-169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of signal, systems, Continuous-time signals, continuous-time exponential 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homogeneity property requires that if the input is multiplied by any </a:t>
            </a:r>
            <a:r>
              <a:rPr lang="en-US" dirty="0" smtClean="0"/>
              <a:t>constant </a:t>
            </a:r>
            <a:r>
              <a:rPr lang="en-US" i="1" dirty="0" smtClean="0"/>
              <a:t>k</a:t>
            </a:r>
            <a:r>
              <a:rPr lang="en-US" dirty="0"/>
              <a:t>, then the output is multiplied by the same constant, that is</a:t>
            </a:r>
            <a:r>
              <a:rPr lang="en-US" dirty="0" smtClean="0"/>
              <a:t>,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additivity</a:t>
            </a:r>
            <a:r>
              <a:rPr lang="en-US" dirty="0"/>
              <a:t> property requires that the response to a sum of inputs is the sum </a:t>
            </a:r>
            <a:r>
              <a:rPr lang="en-US" dirty="0" smtClean="0"/>
              <a:t>of the </a:t>
            </a:r>
            <a:r>
              <a:rPr lang="en-US" dirty="0"/>
              <a:t>responses to each input applied separately.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b="1" dirty="0"/>
              <a:t>T</a:t>
            </a:r>
            <a:r>
              <a:rPr lang="en-US" i="1" dirty="0"/>
              <a:t>x</a:t>
            </a:r>
            <a:r>
              <a:rPr lang="en-US" dirty="0"/>
              <a:t>1 = </a:t>
            </a:r>
            <a:r>
              <a:rPr lang="en-US" i="1" dirty="0"/>
              <a:t>y</a:t>
            </a:r>
            <a:r>
              <a:rPr lang="en-US" dirty="0"/>
              <a:t>1 and </a:t>
            </a:r>
            <a:r>
              <a:rPr lang="en-US" b="1" dirty="0"/>
              <a:t>T</a:t>
            </a:r>
            <a:r>
              <a:rPr lang="en-US" i="1" dirty="0"/>
              <a:t>x</a:t>
            </a:r>
            <a:r>
              <a:rPr lang="en-US" dirty="0"/>
              <a:t>2 = </a:t>
            </a:r>
            <a:r>
              <a:rPr lang="en-US" i="1" dirty="0"/>
              <a:t>y</a:t>
            </a:r>
            <a:r>
              <a:rPr lang="en-US" dirty="0"/>
              <a:t>2, </a:t>
            </a:r>
            <a:r>
              <a:rPr lang="en-US" dirty="0" smtClean="0"/>
              <a:t>then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47720" y="2262960"/>
              <a:ext cx="5834160" cy="3843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640" y="2252520"/>
                <a:ext cx="5855400" cy="38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linear system may be regarded as one in which all the </a:t>
            </a:r>
            <a:r>
              <a:rPr lang="en-US" dirty="0" smtClean="0"/>
              <a:t>interrelationships among </a:t>
            </a:r>
            <a:r>
              <a:rPr lang="en-US" dirty="0"/>
              <a:t>the quantities involved are expressed by linear equations, which may </a:t>
            </a:r>
            <a:r>
              <a:rPr lang="en-US" dirty="0" smtClean="0"/>
              <a:t>be algebraic</a:t>
            </a:r>
            <a:r>
              <a:rPr lang="en-US" dirty="0"/>
              <a:t>, differential, or integral.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very important consequence of linearity is </a:t>
            </a:r>
            <a:r>
              <a:rPr lang="en-US" dirty="0" smtClean="0"/>
              <a:t>that </a:t>
            </a:r>
            <a:r>
              <a:rPr lang="en-IN" i="1" dirty="0" smtClean="0"/>
              <a:t>Superposition </a:t>
            </a:r>
            <a:r>
              <a:rPr lang="en-US" i="1" dirty="0" smtClean="0"/>
              <a:t>principle </a:t>
            </a:r>
            <a:r>
              <a:rPr lang="en-US" dirty="0"/>
              <a:t>applies.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input consists of the weighted sum of </a:t>
            </a:r>
            <a:r>
              <a:rPr lang="en-US" dirty="0" smtClean="0"/>
              <a:t>several signals</a:t>
            </a:r>
            <a:r>
              <a:rPr lang="en-US" dirty="0"/>
              <a:t>, then the output is the weighted sum of the responses of the system to </a:t>
            </a:r>
            <a:r>
              <a:rPr lang="en-US" dirty="0" smtClean="0"/>
              <a:t>each </a:t>
            </a:r>
            <a:r>
              <a:rPr lang="en-IN" dirty="0" smtClean="0"/>
              <a:t>of </a:t>
            </a:r>
            <a:r>
              <a:rPr lang="en-IN" dirty="0"/>
              <a:t>those signals.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55960" y="5223240"/>
              <a:ext cx="3033000" cy="1269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5520" y="5214600"/>
                <a:ext cx="3054600" cy="12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dirty="0"/>
              <a:t>An example of a linear system is a circuit that contains resistors, capacitors, </a:t>
            </a:r>
            <a:r>
              <a:rPr lang="en-US" dirty="0" smtClean="0"/>
              <a:t>and inductors</a:t>
            </a:r>
            <a:r>
              <a:rPr lang="en-US" dirty="0"/>
              <a:t>, since these are linear elements. </a:t>
            </a:r>
            <a:endParaRPr lang="en-US" dirty="0" smtClean="0"/>
          </a:p>
          <a:p>
            <a:pPr algn="just"/>
            <a:r>
              <a:rPr lang="en-US" dirty="0" smtClean="0"/>
              <a:t>Devices </a:t>
            </a:r>
            <a:r>
              <a:rPr lang="en-US" dirty="0"/>
              <a:t>such as rectifiers, diodes, </a:t>
            </a:r>
            <a:r>
              <a:rPr lang="en-US" dirty="0" smtClean="0"/>
              <a:t>and saturating </a:t>
            </a:r>
            <a:r>
              <a:rPr lang="en-US" dirty="0"/>
              <a:t>magnetic devices are nonlinear.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system having even one such device </a:t>
            </a:r>
            <a:r>
              <a:rPr lang="en-US" dirty="0" smtClean="0"/>
              <a:t>is </a:t>
            </a:r>
            <a:r>
              <a:rPr lang="en-IN" dirty="0" smtClean="0"/>
              <a:t>treated </a:t>
            </a:r>
            <a:r>
              <a:rPr lang="en-IN" dirty="0"/>
              <a:t>as nonlinear.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66240" y="89640"/>
              <a:ext cx="5558040" cy="3034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5080" y="78840"/>
                <a:ext cx="557856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2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Time-Varying </a:t>
            </a:r>
            <a:r>
              <a:rPr lang="en-IN" b="1" dirty="0"/>
              <a:t>and Time-Invariant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time-varying system </a:t>
            </a:r>
            <a:r>
              <a:rPr lang="en-US" dirty="0"/>
              <a:t>is one whose parameters vary with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a </a:t>
            </a:r>
            <a:r>
              <a:rPr lang="en-US" i="1" dirty="0"/>
              <a:t>time-invariant system</a:t>
            </a:r>
            <a:r>
              <a:rPr lang="en-US" dirty="0"/>
              <a:t>, a time shift (advance or delay) in the input </a:t>
            </a:r>
            <a:r>
              <a:rPr lang="en-US" dirty="0" smtClean="0"/>
              <a:t>signal leads </a:t>
            </a:r>
            <a:r>
              <a:rPr lang="en-US" dirty="0"/>
              <a:t>to the time shift in the output signal.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5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TI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828800"/>
            <a:ext cx="69437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555640" y="1107360"/>
              <a:ext cx="5005440" cy="4934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8080" y="1099080"/>
                <a:ext cx="502128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7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time varying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2057400"/>
            <a:ext cx="6553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3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Systems </a:t>
            </a:r>
            <a:r>
              <a:rPr lang="en-US" b="1" dirty="0"/>
              <a:t>with and without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When the output of a system depends on the past and/or future input, the system </a:t>
            </a:r>
            <a:r>
              <a:rPr lang="en-US" dirty="0" smtClean="0"/>
              <a:t>is said </a:t>
            </a:r>
            <a:r>
              <a:rPr lang="en-US" dirty="0"/>
              <a:t>to have a </a:t>
            </a:r>
            <a:r>
              <a:rPr lang="en-US" dirty="0" smtClean="0"/>
              <a:t>memory.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 </a:t>
            </a:r>
            <a:r>
              <a:rPr lang="en-US" i="1" dirty="0" err="1"/>
              <a:t>memoryless</a:t>
            </a:r>
            <a:r>
              <a:rPr lang="en-US" i="1" dirty="0"/>
              <a:t> system </a:t>
            </a:r>
            <a:r>
              <a:rPr lang="en-US" dirty="0"/>
              <a:t>is one in which the current output depends only on </a:t>
            </a:r>
            <a:r>
              <a:rPr lang="en-US" dirty="0" smtClean="0"/>
              <a:t>the current </a:t>
            </a:r>
            <a:r>
              <a:rPr lang="en-US" dirty="0"/>
              <a:t>input; it does not depend on the past or future inputs.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62287"/>
            <a:ext cx="37147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043520" y="2709000"/>
              <a:ext cx="4449240" cy="3765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880" y="2698200"/>
                <a:ext cx="446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0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with a memory is also called a </a:t>
            </a:r>
            <a:r>
              <a:rPr lang="en-US" i="1" dirty="0"/>
              <a:t>dynamic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memory-less system is </a:t>
            </a:r>
            <a:r>
              <a:rPr lang="en-US" dirty="0"/>
              <a:t>called a </a:t>
            </a:r>
            <a:r>
              <a:rPr lang="en-US" i="1" dirty="0"/>
              <a:t>static system. </a:t>
            </a:r>
            <a:endParaRPr lang="en-US" i="1" dirty="0" smtClean="0"/>
          </a:p>
          <a:p>
            <a:r>
              <a:rPr lang="en-US" dirty="0" smtClean="0"/>
              <a:t>Many </a:t>
            </a:r>
            <a:r>
              <a:rPr lang="en-US" dirty="0"/>
              <a:t>practical systems such as resistive </a:t>
            </a:r>
            <a:r>
              <a:rPr lang="en-US" dirty="0" smtClean="0"/>
              <a:t>networks, amplifiers</a:t>
            </a:r>
            <a:r>
              <a:rPr lang="en-US" dirty="0"/>
              <a:t>, operational amplifiers, and diodes are usually modeled as </a:t>
            </a:r>
            <a:r>
              <a:rPr lang="en-US" dirty="0" smtClean="0"/>
              <a:t>memory-less </a:t>
            </a:r>
            <a:r>
              <a:rPr lang="en-IN" dirty="0" smtClean="0"/>
              <a:t>systems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Invertibility</a:t>
            </a:r>
            <a:r>
              <a:rPr lang="en-US" dirty="0" smtClean="0"/>
              <a:t> and Inverse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53360" y="1431000"/>
              <a:ext cx="5851080" cy="342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920" y="1421280"/>
                <a:ext cx="5868360" cy="34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4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continuous-time or </a:t>
            </a:r>
            <a:r>
              <a:rPr lang="en-IN" dirty="0" smtClean="0"/>
              <a:t>discrete-time </a:t>
            </a:r>
          </a:p>
          <a:p>
            <a:r>
              <a:rPr lang="en-IN" dirty="0" smtClean="0"/>
              <a:t>Periodic </a:t>
            </a:r>
            <a:r>
              <a:rPr lang="en-US" dirty="0" smtClean="0"/>
              <a:t>or non-periodic</a:t>
            </a:r>
          </a:p>
          <a:p>
            <a:r>
              <a:rPr lang="en-US" dirty="0" smtClean="0"/>
              <a:t>energy </a:t>
            </a:r>
            <a:r>
              <a:rPr lang="en-US" dirty="0"/>
              <a:t>or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analog </a:t>
            </a:r>
            <a:r>
              <a:rPr lang="en-US" dirty="0"/>
              <a:t>or </a:t>
            </a:r>
            <a:r>
              <a:rPr lang="en-US" dirty="0" smtClean="0"/>
              <a:t>digital</a:t>
            </a:r>
          </a:p>
          <a:p>
            <a:r>
              <a:rPr lang="en-US" dirty="0" smtClean="0"/>
              <a:t>Real </a:t>
            </a:r>
            <a:r>
              <a:rPr lang="en-IN" dirty="0" smtClean="0"/>
              <a:t>or </a:t>
            </a:r>
            <a:r>
              <a:rPr lang="en-IN" dirty="0"/>
              <a:t>complex,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Continuous-time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that is defined at all instants of time is known as a continuous-time signal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continuous-time signal </a:t>
            </a:r>
            <a:r>
              <a:rPr lang="en-US" dirty="0"/>
              <a:t>takes a value at every instant of time </a:t>
            </a:r>
            <a:r>
              <a:rPr lang="en-US" i="1" dirty="0"/>
              <a:t>t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75720" y="3278880"/>
              <a:ext cx="5389560" cy="2433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440" y="3267720"/>
                <a:ext cx="5409000" cy="24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Continuous-time Exponential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926292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3124200"/>
            <a:ext cx="65246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2680" y="1255320"/>
              <a:ext cx="8821800" cy="5595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60" y="1244160"/>
                <a:ext cx="8840520" cy="56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3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may be regarded as a mathematical model </a:t>
            </a:r>
            <a:r>
              <a:rPr lang="en-US" dirty="0" smtClean="0"/>
              <a:t>of a </a:t>
            </a:r>
            <a:r>
              <a:rPr lang="en-US" dirty="0"/>
              <a:t>physical process that relates the input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the output signal 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7815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4953000"/>
            <a:ext cx="48196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843920" y="3240000"/>
              <a:ext cx="5272560" cy="320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5640" y="3229560"/>
                <a:ext cx="5289480" cy="32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Interconnections of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 (cascade), parallel, and feedback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9440" y="2448720"/>
              <a:ext cx="7829640" cy="4210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00" y="2438280"/>
                <a:ext cx="7849800" cy="42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Continuous-Time and Discrete-Time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system is continuous-time if the input and output signals are continuous-time</a:t>
            </a:r>
            <a:r>
              <a:rPr lang="en-US" dirty="0" smtClean="0"/>
              <a:t>. </a:t>
            </a:r>
            <a:r>
              <a:rPr lang="en-US" dirty="0"/>
              <a:t>In continuous time systems, time is measured </a:t>
            </a:r>
            <a:r>
              <a:rPr lang="en-US" dirty="0" smtClean="0"/>
              <a:t>continuously. 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/>
              <a:t>continuous-time systems </a:t>
            </a:r>
            <a:r>
              <a:rPr lang="en-US" dirty="0" smtClean="0"/>
              <a:t>are described </a:t>
            </a:r>
            <a:r>
              <a:rPr lang="en-US" dirty="0"/>
              <a:t>by ordinary differential equations, algebraic equations (resistive circuits</a:t>
            </a:r>
            <a:r>
              <a:rPr lang="en-US" dirty="0" smtClean="0"/>
              <a:t>), </a:t>
            </a:r>
            <a:r>
              <a:rPr lang="en-IN" dirty="0" smtClean="0"/>
              <a:t>polynomial </a:t>
            </a:r>
            <a:r>
              <a:rPr lang="en-IN" dirty="0"/>
              <a:t>equations (diodes), integral equations (op amp integrator circuits),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discrete-time if the input and output signals are discrete-time</a:t>
            </a:r>
            <a:r>
              <a:rPr lang="en-US" dirty="0" smtClean="0"/>
              <a:t>. For </a:t>
            </a:r>
            <a:r>
              <a:rPr lang="en-US" dirty="0"/>
              <a:t>discrete-time systems, time is defined only at discrete instants and the </a:t>
            </a:r>
            <a:r>
              <a:rPr lang="en-US" dirty="0" smtClean="0"/>
              <a:t>systems are </a:t>
            </a:r>
            <a:r>
              <a:rPr lang="en-US" dirty="0"/>
              <a:t>described by difference equation and any other way the input–output </a:t>
            </a:r>
            <a:r>
              <a:rPr lang="en-US" dirty="0" smtClean="0"/>
              <a:t>properties of </a:t>
            </a:r>
            <a:r>
              <a:rPr lang="en-US" dirty="0"/>
              <a:t>the system may be </a:t>
            </a:r>
            <a:r>
              <a:rPr lang="en-US" dirty="0" smtClean="0"/>
              <a:t>specified.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64160" y="349560"/>
              <a:ext cx="7928640" cy="6487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080" y="340560"/>
                <a:ext cx="7948440" cy="65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8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and Non-Causal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causal system </a:t>
            </a:r>
            <a:r>
              <a:rPr lang="en-US" dirty="0"/>
              <a:t>is one whose present response does not depend on the </a:t>
            </a:r>
            <a:r>
              <a:rPr lang="en-US" dirty="0" smtClean="0"/>
              <a:t>future </a:t>
            </a:r>
            <a:r>
              <a:rPr lang="en-IN" dirty="0" smtClean="0"/>
              <a:t>values of the input.</a:t>
            </a:r>
          </a:p>
          <a:p>
            <a:pPr algn="just"/>
            <a:r>
              <a:rPr lang="en-US" dirty="0"/>
              <a:t>A causal (or </a:t>
            </a:r>
            <a:r>
              <a:rPr lang="en-US" dirty="0" err="1"/>
              <a:t>nonanticipatory</a:t>
            </a:r>
            <a:r>
              <a:rPr lang="en-US" dirty="0"/>
              <a:t>) </a:t>
            </a:r>
            <a:r>
              <a:rPr lang="en-US" dirty="0" smtClean="0"/>
              <a:t>system is </a:t>
            </a:r>
            <a:r>
              <a:rPr lang="en-US" dirty="0"/>
              <a:t>one whose output 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at the present time depends only on the present and </a:t>
            </a:r>
            <a:r>
              <a:rPr lang="en-US" dirty="0" smtClean="0"/>
              <a:t>past values </a:t>
            </a:r>
            <a:r>
              <a:rPr lang="en-US" dirty="0"/>
              <a:t>of the input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Every physical system is causal. 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The </a:t>
            </a:r>
            <a:r>
              <a:rPr lang="en-US" dirty="0"/>
              <a:t>motion of a car is causal since it does not </a:t>
            </a:r>
            <a:r>
              <a:rPr lang="en-US" dirty="0" smtClean="0"/>
              <a:t>expect the </a:t>
            </a:r>
            <a:r>
              <a:rPr lang="en-US" dirty="0"/>
              <a:t>future actions of the driver. Causality is a necessary condition for a system to </a:t>
            </a:r>
            <a:r>
              <a:rPr lang="en-US" dirty="0" smtClean="0"/>
              <a:t>be realized </a:t>
            </a:r>
            <a:r>
              <a:rPr lang="en-US" dirty="0"/>
              <a:t>in the real world we live in. </a:t>
            </a:r>
            <a:endParaRPr lang="en-US" dirty="0" smtClean="0"/>
          </a:p>
          <a:p>
            <a:pPr algn="just"/>
            <a:r>
              <a:rPr lang="en-US" dirty="0" smtClean="0"/>
              <a:t>Causal </a:t>
            </a:r>
            <a:r>
              <a:rPr lang="en-US" dirty="0"/>
              <a:t>systems are physically realizable.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Linear </a:t>
            </a:r>
            <a:r>
              <a:rPr lang="en-IN" b="1" dirty="0"/>
              <a:t>and Nonlinear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Linearity is the property of the system describing a linear relationship </a:t>
            </a:r>
            <a:r>
              <a:rPr lang="en-US" dirty="0" smtClean="0"/>
              <a:t>between input </a:t>
            </a:r>
            <a:r>
              <a:rPr lang="en-US" dirty="0"/>
              <a:t>(cause) and output (effect).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property is a combination of both </a:t>
            </a:r>
            <a:r>
              <a:rPr lang="en-US" dirty="0" smtClean="0"/>
              <a:t>homogeneity </a:t>
            </a:r>
            <a:r>
              <a:rPr lang="en-IN" dirty="0" smtClean="0"/>
              <a:t>(scaling) </a:t>
            </a:r>
            <a:r>
              <a:rPr lang="en-US" dirty="0" smtClean="0"/>
              <a:t>property </a:t>
            </a:r>
            <a:r>
              <a:rPr lang="en-US" dirty="0"/>
              <a:t>and the </a:t>
            </a:r>
            <a:r>
              <a:rPr lang="en-US" dirty="0" err="1"/>
              <a:t>additivity</a:t>
            </a:r>
            <a:r>
              <a:rPr lang="en-US" dirty="0"/>
              <a:t> property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system is linear if it satisfies homogeneity and </a:t>
            </a:r>
            <a:r>
              <a:rPr lang="en-US" dirty="0" err="1"/>
              <a:t>additivity</a:t>
            </a:r>
            <a:r>
              <a:rPr lang="en-US" dirty="0"/>
              <a:t> </a:t>
            </a:r>
            <a:r>
              <a:rPr lang="en-US" dirty="0" smtClean="0"/>
              <a:t>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1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717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Signals and Systems</vt:lpstr>
      <vt:lpstr>Classification of Signals</vt:lpstr>
      <vt:lpstr>Continuous-time Signals</vt:lpstr>
      <vt:lpstr>Continuous-time Exponential Signals</vt:lpstr>
      <vt:lpstr>Classification of Systems</vt:lpstr>
      <vt:lpstr>Interconnections of Systems</vt:lpstr>
      <vt:lpstr>Continuous-Time and Discrete-Time Systems</vt:lpstr>
      <vt:lpstr>Causal and Non-Causal Systems</vt:lpstr>
      <vt:lpstr>Linear and Nonlinear Systems</vt:lpstr>
      <vt:lpstr>PowerPoint Presentation</vt:lpstr>
      <vt:lpstr>PowerPoint Presentation</vt:lpstr>
      <vt:lpstr>PowerPoint Presentation</vt:lpstr>
      <vt:lpstr>Time-Varying and Time-Invariant Systems</vt:lpstr>
      <vt:lpstr>Example of TI systems</vt:lpstr>
      <vt:lpstr>Example of time varying signal</vt:lpstr>
      <vt:lpstr>Systems with and without Memory</vt:lpstr>
      <vt:lpstr>PowerPoint Presentation</vt:lpstr>
      <vt:lpstr>Invertibility and Inverse Systems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10</cp:revision>
  <dcterms:created xsi:type="dcterms:W3CDTF">2006-08-16T00:00:00Z</dcterms:created>
  <dcterms:modified xsi:type="dcterms:W3CDTF">2022-04-19T05:26:24Z</dcterms:modified>
</cp:coreProperties>
</file>