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9" r:id="rId6"/>
    <p:sldId id="270" r:id="rId7"/>
    <p:sldId id="259" r:id="rId8"/>
    <p:sldId id="260" r:id="rId9"/>
    <p:sldId id="261" r:id="rId10"/>
    <p:sldId id="264" r:id="rId11"/>
    <p:sldId id="265" r:id="rId12"/>
    <p:sldId id="266" r:id="rId13"/>
    <p:sldId id="263" r:id="rId14"/>
  </p:sldIdLst>
  <p:sldSz cx="9144000" cy="5143500" type="screen16x9"/>
  <p:notesSz cx="6858000" cy="9144000"/>
  <p:embeddedFontLst>
    <p:embeddedFont>
      <p:font typeface="Assistant" pitchFamily="2" charset="-79"/>
      <p:regular r:id="rId16"/>
      <p:bold r:id="rId17"/>
    </p:embeddedFont>
    <p:embeddedFont>
      <p:font typeface="Assistant SemiBold" pitchFamily="2" charset="-79"/>
      <p:regular r:id="rId18"/>
      <p:bold r:id="rId19"/>
    </p:embeddedFont>
    <p:embeddedFont>
      <p:font typeface="Days One" panose="020B060402020202020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ukta" panose="020B0604020202020204" charset="0"/>
      <p:regular r:id="rId29"/>
      <p:bold r:id="rId30"/>
    </p:embeddedFont>
    <p:embeddedFont>
      <p:font typeface="Mukta SemiBold" panose="020B0604020202020204" charset="0"/>
      <p:regular r:id="rId31"/>
      <p:bold r:id="rId32"/>
    </p:embeddedFont>
    <p:embeddedFont>
      <p:font typeface="Nunito Light" pitchFamily="2" charset="0"/>
      <p:regular r:id="rId33"/>
      <p: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2fb33d186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32fb33d186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2fb33d186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2fb33d186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32fb33d1863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32fb33d1863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32fb33d1863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32fb33d1863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215950" y="1729963"/>
            <a:ext cx="4712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2215950" y="3533113"/>
            <a:ext cx="47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827250" y="4604000"/>
            <a:ext cx="1489510" cy="127354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-776300" y="-488550"/>
            <a:ext cx="9837528" cy="4432074"/>
            <a:chOff x="-776300" y="-488550"/>
            <a:chExt cx="9837528" cy="4432074"/>
          </a:xfrm>
        </p:grpSpPr>
        <p:sp>
          <p:nvSpPr>
            <p:cNvPr id="49" name="Google Shape;49;p2"/>
            <p:cNvSpPr/>
            <p:nvPr/>
          </p:nvSpPr>
          <p:spPr>
            <a:xfrm>
              <a:off x="-776300" y="2915475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71713" y="-488550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433" name="Google Shape;433;p11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434" name="Google Shape;434;p11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1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1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1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1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1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1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1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1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1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1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1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1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1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1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5" name="Google Shape;455;p11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456" name="Google Shape;456;p11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1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1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1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1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1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1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1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1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1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1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1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68" name="Google Shape;468;p11"/>
          <p:cNvSpPr/>
          <p:nvPr/>
        </p:nvSpPr>
        <p:spPr>
          <a:xfrm>
            <a:off x="-563137" y="-315825"/>
            <a:ext cx="1489515" cy="1028049"/>
          </a:xfrm>
          <a:custGeom>
            <a:avLst/>
            <a:gdLst/>
            <a:ahLst/>
            <a:cxnLst/>
            <a:rect l="l" t="t" r="r" b="b"/>
            <a:pathLst>
              <a:path w="45089" h="31120" extrusionOk="0">
                <a:moveTo>
                  <a:pt x="36489" y="0"/>
                </a:moveTo>
                <a:cubicBezTo>
                  <a:pt x="35993" y="0"/>
                  <a:pt x="35489" y="65"/>
                  <a:pt x="34987" y="201"/>
                </a:cubicBezTo>
                <a:cubicBezTo>
                  <a:pt x="31896" y="1007"/>
                  <a:pt x="30075" y="4168"/>
                  <a:pt x="30906" y="7259"/>
                </a:cubicBezTo>
                <a:cubicBezTo>
                  <a:pt x="32289" y="12471"/>
                  <a:pt x="29175" y="17844"/>
                  <a:pt x="23963" y="19252"/>
                </a:cubicBezTo>
                <a:cubicBezTo>
                  <a:pt x="23125" y="19474"/>
                  <a:pt x="22282" y="19580"/>
                  <a:pt x="21453" y="19580"/>
                </a:cubicBezTo>
                <a:cubicBezTo>
                  <a:pt x="17119" y="19580"/>
                  <a:pt x="13131" y="16683"/>
                  <a:pt x="11969" y="12309"/>
                </a:cubicBezTo>
                <a:cubicBezTo>
                  <a:pt x="11274" y="9740"/>
                  <a:pt x="8944" y="8028"/>
                  <a:pt x="6390" y="8028"/>
                </a:cubicBezTo>
                <a:cubicBezTo>
                  <a:pt x="5895" y="8028"/>
                  <a:pt x="5391" y="8093"/>
                  <a:pt x="4890" y="8227"/>
                </a:cubicBezTo>
                <a:cubicBezTo>
                  <a:pt x="1821" y="9058"/>
                  <a:pt x="0" y="12216"/>
                  <a:pt x="806" y="15285"/>
                </a:cubicBezTo>
                <a:cubicBezTo>
                  <a:pt x="3358" y="24813"/>
                  <a:pt x="12000" y="31119"/>
                  <a:pt x="21426" y="31119"/>
                </a:cubicBezTo>
                <a:cubicBezTo>
                  <a:pt x="23247" y="31119"/>
                  <a:pt x="25097" y="30884"/>
                  <a:pt x="26939" y="30391"/>
                </a:cubicBezTo>
                <a:cubicBezTo>
                  <a:pt x="38308" y="27370"/>
                  <a:pt x="45089" y="15630"/>
                  <a:pt x="42045" y="4282"/>
                </a:cubicBezTo>
                <a:cubicBezTo>
                  <a:pt x="41350" y="1697"/>
                  <a:pt x="39026" y="0"/>
                  <a:pt x="364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11"/>
          <p:cNvGrpSpPr/>
          <p:nvPr/>
        </p:nvGrpSpPr>
        <p:grpSpPr>
          <a:xfrm>
            <a:off x="-563125" y="-438575"/>
            <a:ext cx="10054685" cy="6095035"/>
            <a:chOff x="-563125" y="-438575"/>
            <a:chExt cx="10054685" cy="6095035"/>
          </a:xfrm>
        </p:grpSpPr>
        <p:sp>
          <p:nvSpPr>
            <p:cNvPr id="470" name="Google Shape;470;p11"/>
            <p:cNvSpPr/>
            <p:nvPr/>
          </p:nvSpPr>
          <p:spPr>
            <a:xfrm>
              <a:off x="8002050" y="-438575"/>
              <a:ext cx="1489510" cy="1273548"/>
            </a:xfrm>
            <a:custGeom>
              <a:avLst/>
              <a:gdLst/>
              <a:ahLst/>
              <a:cxnLst/>
              <a:rect l="l" t="t" r="r" b="b"/>
              <a:pathLst>
                <a:path w="8511" h="7277" extrusionOk="0">
                  <a:moveTo>
                    <a:pt x="4781" y="0"/>
                  </a:moveTo>
                  <a:cubicBezTo>
                    <a:pt x="4701" y="0"/>
                    <a:pt x="4620" y="41"/>
                    <a:pt x="4567" y="125"/>
                  </a:cubicBezTo>
                  <a:lnTo>
                    <a:pt x="3875" y="1301"/>
                  </a:lnTo>
                  <a:cubicBezTo>
                    <a:pt x="3828" y="1380"/>
                    <a:pt x="3739" y="1426"/>
                    <a:pt x="3650" y="1426"/>
                  </a:cubicBezTo>
                  <a:cubicBezTo>
                    <a:pt x="3608" y="1426"/>
                    <a:pt x="3566" y="1416"/>
                    <a:pt x="3529" y="1393"/>
                  </a:cubicBezTo>
                  <a:lnTo>
                    <a:pt x="2375" y="655"/>
                  </a:lnTo>
                  <a:cubicBezTo>
                    <a:pt x="2332" y="628"/>
                    <a:pt x="2288" y="617"/>
                    <a:pt x="2246" y="617"/>
                  </a:cubicBezTo>
                  <a:cubicBezTo>
                    <a:pt x="2108" y="617"/>
                    <a:pt x="1995" y="744"/>
                    <a:pt x="2030" y="886"/>
                  </a:cubicBezTo>
                  <a:lnTo>
                    <a:pt x="2237" y="2017"/>
                  </a:lnTo>
                  <a:cubicBezTo>
                    <a:pt x="2283" y="2155"/>
                    <a:pt x="2169" y="2293"/>
                    <a:pt x="2006" y="2293"/>
                  </a:cubicBezTo>
                  <a:lnTo>
                    <a:pt x="576" y="2316"/>
                  </a:lnTo>
                  <a:cubicBezTo>
                    <a:pt x="346" y="2316"/>
                    <a:pt x="253" y="2616"/>
                    <a:pt x="438" y="2731"/>
                  </a:cubicBezTo>
                  <a:lnTo>
                    <a:pt x="1314" y="3377"/>
                  </a:lnTo>
                  <a:cubicBezTo>
                    <a:pt x="1453" y="3469"/>
                    <a:pt x="1431" y="3677"/>
                    <a:pt x="1292" y="3770"/>
                  </a:cubicBezTo>
                  <a:lnTo>
                    <a:pt x="207" y="4391"/>
                  </a:lnTo>
                  <a:cubicBezTo>
                    <a:pt x="1" y="4508"/>
                    <a:pt x="93" y="4806"/>
                    <a:pt x="324" y="4830"/>
                  </a:cubicBezTo>
                  <a:lnTo>
                    <a:pt x="1545" y="4877"/>
                  </a:lnTo>
                  <a:cubicBezTo>
                    <a:pt x="1730" y="4877"/>
                    <a:pt x="1846" y="5061"/>
                    <a:pt x="1754" y="5222"/>
                  </a:cubicBezTo>
                  <a:lnTo>
                    <a:pt x="1268" y="6190"/>
                  </a:lnTo>
                  <a:cubicBezTo>
                    <a:pt x="1193" y="6341"/>
                    <a:pt x="1318" y="6522"/>
                    <a:pt x="1478" y="6522"/>
                  </a:cubicBezTo>
                  <a:cubicBezTo>
                    <a:pt x="1515" y="6522"/>
                    <a:pt x="1553" y="6512"/>
                    <a:pt x="1591" y="6491"/>
                  </a:cubicBezTo>
                  <a:lnTo>
                    <a:pt x="2883" y="5845"/>
                  </a:lnTo>
                  <a:cubicBezTo>
                    <a:pt x="2910" y="5829"/>
                    <a:pt x="2940" y="5821"/>
                    <a:pt x="2970" y="5821"/>
                  </a:cubicBezTo>
                  <a:cubicBezTo>
                    <a:pt x="3068" y="5821"/>
                    <a:pt x="3170" y="5900"/>
                    <a:pt x="3206" y="6006"/>
                  </a:cubicBezTo>
                  <a:lnTo>
                    <a:pt x="3529" y="7113"/>
                  </a:lnTo>
                  <a:cubicBezTo>
                    <a:pt x="3554" y="7216"/>
                    <a:pt x="3653" y="7276"/>
                    <a:pt x="3751" y="7276"/>
                  </a:cubicBezTo>
                  <a:cubicBezTo>
                    <a:pt x="3827" y="7276"/>
                    <a:pt x="3903" y="7240"/>
                    <a:pt x="3944" y="7159"/>
                  </a:cubicBezTo>
                  <a:lnTo>
                    <a:pt x="4636" y="5960"/>
                  </a:lnTo>
                  <a:cubicBezTo>
                    <a:pt x="4679" y="5888"/>
                    <a:pt x="4758" y="5852"/>
                    <a:pt x="4840" y="5852"/>
                  </a:cubicBezTo>
                  <a:cubicBezTo>
                    <a:pt x="4889" y="5852"/>
                    <a:pt x="4939" y="5865"/>
                    <a:pt x="4982" y="5891"/>
                  </a:cubicBezTo>
                  <a:lnTo>
                    <a:pt x="6136" y="6629"/>
                  </a:lnTo>
                  <a:cubicBezTo>
                    <a:pt x="6178" y="6656"/>
                    <a:pt x="6223" y="6668"/>
                    <a:pt x="6266" y="6668"/>
                  </a:cubicBezTo>
                  <a:cubicBezTo>
                    <a:pt x="6412" y="6668"/>
                    <a:pt x="6540" y="6535"/>
                    <a:pt x="6505" y="6375"/>
                  </a:cubicBezTo>
                  <a:lnTo>
                    <a:pt x="6274" y="5268"/>
                  </a:lnTo>
                  <a:cubicBezTo>
                    <a:pt x="6250" y="5107"/>
                    <a:pt x="6366" y="4969"/>
                    <a:pt x="6505" y="4969"/>
                  </a:cubicBezTo>
                  <a:lnTo>
                    <a:pt x="7935" y="4969"/>
                  </a:lnTo>
                  <a:cubicBezTo>
                    <a:pt x="8165" y="4969"/>
                    <a:pt x="8258" y="4668"/>
                    <a:pt x="8073" y="4530"/>
                  </a:cubicBezTo>
                  <a:lnTo>
                    <a:pt x="7219" y="3908"/>
                  </a:lnTo>
                  <a:cubicBezTo>
                    <a:pt x="7080" y="3816"/>
                    <a:pt x="7080" y="3585"/>
                    <a:pt x="7243" y="3515"/>
                  </a:cubicBezTo>
                  <a:lnTo>
                    <a:pt x="8304" y="2893"/>
                  </a:lnTo>
                  <a:cubicBezTo>
                    <a:pt x="8510" y="2777"/>
                    <a:pt x="8442" y="2454"/>
                    <a:pt x="8187" y="2454"/>
                  </a:cubicBezTo>
                  <a:lnTo>
                    <a:pt x="6966" y="2408"/>
                  </a:lnTo>
                  <a:cubicBezTo>
                    <a:pt x="6781" y="2386"/>
                    <a:pt x="6689" y="2201"/>
                    <a:pt x="6757" y="2063"/>
                  </a:cubicBezTo>
                  <a:lnTo>
                    <a:pt x="7243" y="1094"/>
                  </a:lnTo>
                  <a:cubicBezTo>
                    <a:pt x="7319" y="921"/>
                    <a:pt x="7188" y="749"/>
                    <a:pt x="7023" y="749"/>
                  </a:cubicBezTo>
                  <a:cubicBezTo>
                    <a:pt x="6989" y="749"/>
                    <a:pt x="6955" y="756"/>
                    <a:pt x="6920" y="771"/>
                  </a:cubicBezTo>
                  <a:lnTo>
                    <a:pt x="5650" y="1417"/>
                  </a:lnTo>
                  <a:cubicBezTo>
                    <a:pt x="5613" y="1435"/>
                    <a:pt x="5575" y="1444"/>
                    <a:pt x="5537" y="1444"/>
                  </a:cubicBezTo>
                  <a:cubicBezTo>
                    <a:pt x="5434" y="1444"/>
                    <a:pt x="5339" y="1380"/>
                    <a:pt x="5305" y="1279"/>
                  </a:cubicBezTo>
                  <a:lnTo>
                    <a:pt x="5005" y="172"/>
                  </a:lnTo>
                  <a:cubicBezTo>
                    <a:pt x="4968" y="58"/>
                    <a:pt x="4875" y="0"/>
                    <a:pt x="478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63125" y="4382913"/>
              <a:ext cx="1489510" cy="1273548"/>
            </a:xfrm>
            <a:custGeom>
              <a:avLst/>
              <a:gdLst/>
              <a:ahLst/>
              <a:cxnLst/>
              <a:rect l="l" t="t" r="r" b="b"/>
              <a:pathLst>
                <a:path w="8511" h="7277" extrusionOk="0">
                  <a:moveTo>
                    <a:pt x="4781" y="0"/>
                  </a:moveTo>
                  <a:cubicBezTo>
                    <a:pt x="4701" y="0"/>
                    <a:pt x="4620" y="41"/>
                    <a:pt x="4567" y="125"/>
                  </a:cubicBezTo>
                  <a:lnTo>
                    <a:pt x="3875" y="1301"/>
                  </a:lnTo>
                  <a:cubicBezTo>
                    <a:pt x="3828" y="1380"/>
                    <a:pt x="3739" y="1426"/>
                    <a:pt x="3650" y="1426"/>
                  </a:cubicBezTo>
                  <a:cubicBezTo>
                    <a:pt x="3608" y="1426"/>
                    <a:pt x="3566" y="1416"/>
                    <a:pt x="3529" y="1393"/>
                  </a:cubicBezTo>
                  <a:lnTo>
                    <a:pt x="2375" y="655"/>
                  </a:lnTo>
                  <a:cubicBezTo>
                    <a:pt x="2332" y="628"/>
                    <a:pt x="2288" y="617"/>
                    <a:pt x="2246" y="617"/>
                  </a:cubicBezTo>
                  <a:cubicBezTo>
                    <a:pt x="2108" y="617"/>
                    <a:pt x="1995" y="744"/>
                    <a:pt x="2030" y="886"/>
                  </a:cubicBezTo>
                  <a:lnTo>
                    <a:pt x="2237" y="2017"/>
                  </a:lnTo>
                  <a:cubicBezTo>
                    <a:pt x="2283" y="2155"/>
                    <a:pt x="2169" y="2293"/>
                    <a:pt x="2006" y="2293"/>
                  </a:cubicBezTo>
                  <a:lnTo>
                    <a:pt x="576" y="2316"/>
                  </a:lnTo>
                  <a:cubicBezTo>
                    <a:pt x="346" y="2316"/>
                    <a:pt x="253" y="2616"/>
                    <a:pt x="438" y="2731"/>
                  </a:cubicBezTo>
                  <a:lnTo>
                    <a:pt x="1314" y="3377"/>
                  </a:lnTo>
                  <a:cubicBezTo>
                    <a:pt x="1453" y="3469"/>
                    <a:pt x="1431" y="3677"/>
                    <a:pt x="1292" y="3770"/>
                  </a:cubicBezTo>
                  <a:lnTo>
                    <a:pt x="207" y="4391"/>
                  </a:lnTo>
                  <a:cubicBezTo>
                    <a:pt x="1" y="4508"/>
                    <a:pt x="93" y="4806"/>
                    <a:pt x="324" y="4830"/>
                  </a:cubicBezTo>
                  <a:lnTo>
                    <a:pt x="1545" y="4877"/>
                  </a:lnTo>
                  <a:cubicBezTo>
                    <a:pt x="1730" y="4877"/>
                    <a:pt x="1846" y="5061"/>
                    <a:pt x="1754" y="5222"/>
                  </a:cubicBezTo>
                  <a:lnTo>
                    <a:pt x="1268" y="6190"/>
                  </a:lnTo>
                  <a:cubicBezTo>
                    <a:pt x="1193" y="6341"/>
                    <a:pt x="1318" y="6522"/>
                    <a:pt x="1478" y="6522"/>
                  </a:cubicBezTo>
                  <a:cubicBezTo>
                    <a:pt x="1515" y="6522"/>
                    <a:pt x="1553" y="6512"/>
                    <a:pt x="1591" y="6491"/>
                  </a:cubicBezTo>
                  <a:lnTo>
                    <a:pt x="2883" y="5845"/>
                  </a:lnTo>
                  <a:cubicBezTo>
                    <a:pt x="2910" y="5829"/>
                    <a:pt x="2940" y="5821"/>
                    <a:pt x="2970" y="5821"/>
                  </a:cubicBezTo>
                  <a:cubicBezTo>
                    <a:pt x="3068" y="5821"/>
                    <a:pt x="3170" y="5900"/>
                    <a:pt x="3206" y="6006"/>
                  </a:cubicBezTo>
                  <a:lnTo>
                    <a:pt x="3529" y="7113"/>
                  </a:lnTo>
                  <a:cubicBezTo>
                    <a:pt x="3554" y="7216"/>
                    <a:pt x="3653" y="7276"/>
                    <a:pt x="3751" y="7276"/>
                  </a:cubicBezTo>
                  <a:cubicBezTo>
                    <a:pt x="3827" y="7276"/>
                    <a:pt x="3903" y="7240"/>
                    <a:pt x="3944" y="7159"/>
                  </a:cubicBezTo>
                  <a:lnTo>
                    <a:pt x="4636" y="5960"/>
                  </a:lnTo>
                  <a:cubicBezTo>
                    <a:pt x="4679" y="5888"/>
                    <a:pt x="4758" y="5852"/>
                    <a:pt x="4840" y="5852"/>
                  </a:cubicBezTo>
                  <a:cubicBezTo>
                    <a:pt x="4889" y="5852"/>
                    <a:pt x="4939" y="5865"/>
                    <a:pt x="4982" y="5891"/>
                  </a:cubicBezTo>
                  <a:lnTo>
                    <a:pt x="6136" y="6629"/>
                  </a:lnTo>
                  <a:cubicBezTo>
                    <a:pt x="6178" y="6656"/>
                    <a:pt x="6223" y="6668"/>
                    <a:pt x="6266" y="6668"/>
                  </a:cubicBezTo>
                  <a:cubicBezTo>
                    <a:pt x="6412" y="6668"/>
                    <a:pt x="6540" y="6535"/>
                    <a:pt x="6505" y="6375"/>
                  </a:cubicBezTo>
                  <a:lnTo>
                    <a:pt x="6274" y="5268"/>
                  </a:lnTo>
                  <a:cubicBezTo>
                    <a:pt x="6250" y="5107"/>
                    <a:pt x="6366" y="4969"/>
                    <a:pt x="6505" y="4969"/>
                  </a:cubicBezTo>
                  <a:lnTo>
                    <a:pt x="7935" y="4969"/>
                  </a:lnTo>
                  <a:cubicBezTo>
                    <a:pt x="8165" y="4969"/>
                    <a:pt x="8258" y="4668"/>
                    <a:pt x="8073" y="4530"/>
                  </a:cubicBezTo>
                  <a:lnTo>
                    <a:pt x="7219" y="3908"/>
                  </a:lnTo>
                  <a:cubicBezTo>
                    <a:pt x="7080" y="3816"/>
                    <a:pt x="7080" y="3585"/>
                    <a:pt x="7243" y="3515"/>
                  </a:cubicBezTo>
                  <a:lnTo>
                    <a:pt x="8304" y="2893"/>
                  </a:lnTo>
                  <a:cubicBezTo>
                    <a:pt x="8510" y="2777"/>
                    <a:pt x="8442" y="2454"/>
                    <a:pt x="8187" y="2454"/>
                  </a:cubicBezTo>
                  <a:lnTo>
                    <a:pt x="6966" y="2408"/>
                  </a:lnTo>
                  <a:cubicBezTo>
                    <a:pt x="6781" y="2386"/>
                    <a:pt x="6689" y="2201"/>
                    <a:pt x="6757" y="2063"/>
                  </a:cubicBezTo>
                  <a:lnTo>
                    <a:pt x="7243" y="1094"/>
                  </a:lnTo>
                  <a:cubicBezTo>
                    <a:pt x="7319" y="921"/>
                    <a:pt x="7188" y="749"/>
                    <a:pt x="7023" y="749"/>
                  </a:cubicBezTo>
                  <a:cubicBezTo>
                    <a:pt x="6989" y="749"/>
                    <a:pt x="6955" y="756"/>
                    <a:pt x="6920" y="771"/>
                  </a:cubicBezTo>
                  <a:lnTo>
                    <a:pt x="5650" y="1417"/>
                  </a:lnTo>
                  <a:cubicBezTo>
                    <a:pt x="5613" y="1435"/>
                    <a:pt x="5575" y="1444"/>
                    <a:pt x="5537" y="1444"/>
                  </a:cubicBezTo>
                  <a:cubicBezTo>
                    <a:pt x="5434" y="1444"/>
                    <a:pt x="5339" y="1380"/>
                    <a:pt x="5305" y="1279"/>
                  </a:cubicBezTo>
                  <a:lnTo>
                    <a:pt x="5005" y="172"/>
                  </a:lnTo>
                  <a:cubicBezTo>
                    <a:pt x="4968" y="58"/>
                    <a:pt x="4875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1"/>
          <p:cNvSpPr txBox="1">
            <a:spLocks noGrp="1"/>
          </p:cNvSpPr>
          <p:nvPr>
            <p:ph type="title" hasCustomPrompt="1"/>
          </p:nvPr>
        </p:nvSpPr>
        <p:spPr>
          <a:xfrm>
            <a:off x="1980150" y="1913813"/>
            <a:ext cx="51837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>
                <a:latin typeface="Mukta"/>
                <a:ea typeface="Mukta"/>
                <a:cs typeface="Mukta"/>
                <a:sym typeface="Muk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3" name="Google Shape;473;p11"/>
          <p:cNvSpPr txBox="1">
            <a:spLocks noGrp="1"/>
          </p:cNvSpPr>
          <p:nvPr>
            <p:ph type="subTitle" idx="1"/>
          </p:nvPr>
        </p:nvSpPr>
        <p:spPr>
          <a:xfrm>
            <a:off x="1980150" y="2960612"/>
            <a:ext cx="5183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4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559" name="Google Shape;559;p14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560" name="Google Shape;560;p14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4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4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4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4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4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4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4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4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4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4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4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4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4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4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4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4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4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4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4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1" name="Google Shape;581;p14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582" name="Google Shape;582;p14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4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4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4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4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4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4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4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4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4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4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94" name="Google Shape;594;p14"/>
          <p:cNvGrpSpPr/>
          <p:nvPr/>
        </p:nvGrpSpPr>
        <p:grpSpPr>
          <a:xfrm>
            <a:off x="-543587" y="-582525"/>
            <a:ext cx="2979028" cy="6214562"/>
            <a:chOff x="-543587" y="-582525"/>
            <a:chExt cx="2979028" cy="6214562"/>
          </a:xfrm>
        </p:grpSpPr>
        <p:sp>
          <p:nvSpPr>
            <p:cNvPr id="595" name="Google Shape;595;p14"/>
            <p:cNvSpPr/>
            <p:nvPr/>
          </p:nvSpPr>
          <p:spPr>
            <a:xfrm>
              <a:off x="945925" y="-582525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 rot="10800000">
              <a:off x="-543587" y="4603988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4"/>
          <p:cNvSpPr/>
          <p:nvPr/>
        </p:nvSpPr>
        <p:spPr>
          <a:xfrm>
            <a:off x="8180825" y="4249563"/>
            <a:ext cx="1489510" cy="127354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title"/>
          </p:nvPr>
        </p:nvSpPr>
        <p:spPr>
          <a:xfrm>
            <a:off x="1882813" y="3557250"/>
            <a:ext cx="53784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9" name="Google Shape;599;p14"/>
          <p:cNvSpPr txBox="1">
            <a:spLocks noGrp="1"/>
          </p:cNvSpPr>
          <p:nvPr>
            <p:ph type="subTitle" idx="1"/>
          </p:nvPr>
        </p:nvSpPr>
        <p:spPr>
          <a:xfrm>
            <a:off x="1226400" y="158337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15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602" name="Google Shape;602;p15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603" name="Google Shape;603;p15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5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5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5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5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5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15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5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5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5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5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5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5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5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5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5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5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5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5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5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5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5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625" name="Google Shape;625;p15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5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5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5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5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5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5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5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5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5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5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5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7" name="Google Shape;637;p15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638" name="Google Shape;638;p15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639" name="Google Shape;639;p15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41" name="Google Shape;641;p15"/>
            <p:cNvGrpSpPr/>
            <p:nvPr/>
          </p:nvGrpSpPr>
          <p:grpSpPr>
            <a:xfrm>
              <a:off x="4471775" y="240700"/>
              <a:ext cx="4375799" cy="204324"/>
              <a:chOff x="4471775" y="240700"/>
              <a:chExt cx="4375799" cy="204324"/>
            </a:xfrm>
          </p:grpSpPr>
          <p:sp>
            <p:nvSpPr>
              <p:cNvPr id="642" name="Google Shape;642;p15"/>
              <p:cNvSpPr/>
              <p:nvPr/>
            </p:nvSpPr>
            <p:spPr>
              <a:xfrm>
                <a:off x="4471775" y="240700"/>
                <a:ext cx="4375799" cy="204324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3" name="Google Shape;643;p15"/>
              <p:cNvGrpSpPr/>
              <p:nvPr/>
            </p:nvGrpSpPr>
            <p:grpSpPr>
              <a:xfrm>
                <a:off x="8025886" y="289154"/>
                <a:ext cx="404880" cy="107425"/>
                <a:chOff x="7050325" y="1045375"/>
                <a:chExt cx="824100" cy="218700"/>
              </a:xfrm>
            </p:grpSpPr>
            <p:sp>
              <p:nvSpPr>
                <p:cNvPr id="644" name="Google Shape;644;p15"/>
                <p:cNvSpPr/>
                <p:nvPr/>
              </p:nvSpPr>
              <p:spPr>
                <a:xfrm>
                  <a:off x="76557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5" name="Google Shape;645;p15"/>
                <p:cNvSpPr/>
                <p:nvPr/>
              </p:nvSpPr>
              <p:spPr>
                <a:xfrm>
                  <a:off x="73530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6" name="Google Shape;646;p15"/>
                <p:cNvSpPr/>
                <p:nvPr/>
              </p:nvSpPr>
              <p:spPr>
                <a:xfrm>
                  <a:off x="70503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647" name="Google Shape;647;p15"/>
                <p:cNvGrpSpPr/>
                <p:nvPr/>
              </p:nvGrpSpPr>
              <p:grpSpPr>
                <a:xfrm>
                  <a:off x="7087846" y="1074670"/>
                  <a:ext cx="756865" cy="160024"/>
                  <a:chOff x="5368543" y="2043925"/>
                  <a:chExt cx="1066307" cy="225450"/>
                </a:xfrm>
              </p:grpSpPr>
              <p:sp>
                <p:nvSpPr>
                  <p:cNvPr id="648" name="Google Shape;648;p15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8304" y="1"/>
                        </a:moveTo>
                        <a:lnTo>
                          <a:pt x="1" y="8304"/>
                        </a:lnTo>
                        <a:lnTo>
                          <a:pt x="578" y="8904"/>
                        </a:lnTo>
                        <a:lnTo>
                          <a:pt x="8881" y="601"/>
                        </a:lnTo>
                        <a:lnTo>
                          <a:pt x="830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15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578" y="1"/>
                        </a:moveTo>
                        <a:lnTo>
                          <a:pt x="1" y="601"/>
                        </a:lnTo>
                        <a:lnTo>
                          <a:pt x="8304" y="8904"/>
                        </a:lnTo>
                        <a:lnTo>
                          <a:pt x="8881" y="8304"/>
                        </a:lnTo>
                        <a:lnTo>
                          <a:pt x="57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15"/>
                  <p:cNvSpPr/>
                  <p:nvPr/>
                </p:nvSpPr>
                <p:spPr>
                  <a:xfrm>
                    <a:off x="5794990" y="2144825"/>
                    <a:ext cx="202400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6" h="831" extrusionOk="0">
                        <a:moveTo>
                          <a:pt x="1" y="0"/>
                        </a:moveTo>
                        <a:lnTo>
                          <a:pt x="1" y="830"/>
                        </a:lnTo>
                        <a:lnTo>
                          <a:pt x="8095" y="830"/>
                        </a:lnTo>
                        <a:lnTo>
                          <a:pt x="80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15"/>
                  <p:cNvSpPr/>
                  <p:nvPr/>
                </p:nvSpPr>
                <p:spPr>
                  <a:xfrm>
                    <a:off x="5368543" y="2248600"/>
                    <a:ext cx="202375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5" h="831" extrusionOk="0">
                        <a:moveTo>
                          <a:pt x="0" y="1"/>
                        </a:moveTo>
                        <a:lnTo>
                          <a:pt x="0" y="831"/>
                        </a:lnTo>
                        <a:lnTo>
                          <a:pt x="8095" y="831"/>
                        </a:lnTo>
                        <a:lnTo>
                          <a:pt x="8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52" name="Google Shape;652;p15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5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654" name="Google Shape;654;p15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15"/>
          <p:cNvSpPr txBox="1">
            <a:spLocks noGrp="1"/>
          </p:cNvSpPr>
          <p:nvPr>
            <p:ph type="title"/>
          </p:nvPr>
        </p:nvSpPr>
        <p:spPr>
          <a:xfrm>
            <a:off x="4498775" y="1362038"/>
            <a:ext cx="3519600" cy="16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5"/>
          <p:cNvSpPr txBox="1">
            <a:spLocks noGrp="1"/>
          </p:cNvSpPr>
          <p:nvPr>
            <p:ph type="subTitle" idx="1"/>
          </p:nvPr>
        </p:nvSpPr>
        <p:spPr>
          <a:xfrm>
            <a:off x="4498775" y="3045263"/>
            <a:ext cx="3519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5"/>
          <p:cNvSpPr>
            <a:spLocks noGrp="1"/>
          </p:cNvSpPr>
          <p:nvPr>
            <p:ph type="pic" idx="2"/>
          </p:nvPr>
        </p:nvSpPr>
        <p:spPr>
          <a:xfrm>
            <a:off x="857268" y="1362050"/>
            <a:ext cx="2607900" cy="297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6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663" name="Google Shape;663;p16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664" name="Google Shape;664;p16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6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6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6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6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6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6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6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6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6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6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6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6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6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6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6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6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6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6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6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16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686" name="Google Shape;686;p16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6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6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6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6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6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6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6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6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6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6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6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98" name="Google Shape;698;p16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699" name="Google Shape;699;p16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702" name="Google Shape;702;p16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16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704" name="Google Shape;704;p16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07" name="Google Shape;707;p16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708" name="Google Shape;708;p16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6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6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6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12" name="Google Shape;712;p16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16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714" name="Google Shape;714;p16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6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6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249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17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722" name="Google Shape;722;p17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723" name="Google Shape;723;p17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7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7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7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7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7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7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7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7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7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7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17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7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7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7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7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7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7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7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7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7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4" name="Google Shape;744;p17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745" name="Google Shape;745;p17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7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7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7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7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7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7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7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7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7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7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7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7" name="Google Shape;757;p17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758" name="Google Shape;758;p17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759" name="Google Shape;759;p17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0" name="Google Shape;760;p17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761" name="Google Shape;761;p17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17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763" name="Google Shape;763;p17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4" name="Google Shape;764;p17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66" name="Google Shape;766;p17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767" name="Google Shape;767;p17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17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17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17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1" name="Google Shape;771;p17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17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773" name="Google Shape;773;p17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17"/>
          <p:cNvSpPr txBox="1">
            <a:spLocks noGrp="1"/>
          </p:cNvSpPr>
          <p:nvPr>
            <p:ph type="title"/>
          </p:nvPr>
        </p:nvSpPr>
        <p:spPr>
          <a:xfrm>
            <a:off x="5181775" y="1835963"/>
            <a:ext cx="32487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17"/>
          <p:cNvSpPr txBox="1">
            <a:spLocks noGrp="1"/>
          </p:cNvSpPr>
          <p:nvPr>
            <p:ph type="subTitle" idx="1"/>
          </p:nvPr>
        </p:nvSpPr>
        <p:spPr>
          <a:xfrm>
            <a:off x="5181925" y="2502338"/>
            <a:ext cx="3248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8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781" name="Google Shape;781;p18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782" name="Google Shape;782;p18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8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18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18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18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18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8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18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18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8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18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18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18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8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8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8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8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8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8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8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8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3" name="Google Shape;803;p18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804" name="Google Shape;804;p18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8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8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8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8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8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18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18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18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18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18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8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16" name="Google Shape;816;p18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817" name="Google Shape;817;p18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818" name="Google Shape;818;p18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20" name="Google Shape;820;p18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1" name="Google Shape;821;p18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822" name="Google Shape;822;p18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25" name="Google Shape;825;p18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826" name="Google Shape;826;p18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8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8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8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0" name="Google Shape;830;p18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18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832" name="Google Shape;832;p18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18"/>
          <p:cNvSpPr txBox="1">
            <a:spLocks noGrp="1"/>
          </p:cNvSpPr>
          <p:nvPr>
            <p:ph type="title"/>
          </p:nvPr>
        </p:nvSpPr>
        <p:spPr>
          <a:xfrm>
            <a:off x="720000" y="1835963"/>
            <a:ext cx="32490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8"/>
          <p:cNvSpPr txBox="1">
            <a:spLocks noGrp="1"/>
          </p:cNvSpPr>
          <p:nvPr>
            <p:ph type="subTitle" idx="1"/>
          </p:nvPr>
        </p:nvSpPr>
        <p:spPr>
          <a:xfrm>
            <a:off x="720000" y="2502338"/>
            <a:ext cx="32490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19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840" name="Google Shape;840;p19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841" name="Google Shape;841;p19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9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9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9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9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9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19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19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19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9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9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9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9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9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9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9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9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9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9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9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9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2" name="Google Shape;862;p19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863" name="Google Shape;863;p19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9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9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9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9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9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9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9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9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9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9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9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75" name="Google Shape;875;p19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876" name="Google Shape;876;p19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877" name="Google Shape;877;p19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79" name="Google Shape;879;p19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0" name="Google Shape;880;p19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881" name="Google Shape;881;p19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84" name="Google Shape;884;p19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885" name="Google Shape;885;p19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19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19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19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89" name="Google Shape;889;p19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19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891" name="Google Shape;891;p19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20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899" name="Google Shape;899;p20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900" name="Google Shape;900;p20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20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20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20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20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0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0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0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0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0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0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20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20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0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0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0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20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20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20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0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20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1" name="Google Shape;921;p20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922" name="Google Shape;922;p20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20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20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20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20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20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20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20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20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20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20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20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4" name="Google Shape;934;p20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935" name="Google Shape;935;p20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936" name="Google Shape;936;p20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7" name="Google Shape;937;p20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938" name="Google Shape;938;p20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20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940" name="Google Shape;940;p20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20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43" name="Google Shape;943;p20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944" name="Google Shape;944;p20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0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0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0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48" name="Google Shape;948;p20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20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950" name="Google Shape;950;p20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body" idx="1"/>
          </p:nvPr>
        </p:nvSpPr>
        <p:spPr>
          <a:xfrm>
            <a:off x="720000" y="1215745"/>
            <a:ext cx="77040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21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958" name="Google Shape;958;p21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959" name="Google Shape;959;p21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1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1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1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1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1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1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1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1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1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1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1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1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1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1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1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21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1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1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1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1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0" name="Google Shape;980;p21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981" name="Google Shape;981;p21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1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1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1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1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1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21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21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21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21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21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21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3" name="Google Shape;993;p21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166641" y="240700"/>
              <a:ext cx="8763363" cy="4631626"/>
              <a:chOff x="166641" y="240700"/>
              <a:chExt cx="8763363" cy="4631626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66641" y="240700"/>
                <a:ext cx="8763363" cy="4631626"/>
                <a:chOff x="713250" y="539500"/>
                <a:chExt cx="7789656" cy="4117001"/>
              </a:xfrm>
            </p:grpSpPr>
            <p:sp>
              <p:nvSpPr>
                <p:cNvPr id="996" name="Google Shape;996;p21"/>
                <p:cNvSpPr/>
                <p:nvPr/>
              </p:nvSpPr>
              <p:spPr>
                <a:xfrm>
                  <a:off x="785406" y="592101"/>
                  <a:ext cx="7717500" cy="4064400"/>
                </a:xfrm>
                <a:prstGeom prst="roundRect">
                  <a:avLst>
                    <a:gd name="adj" fmla="val 5913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713250" y="539500"/>
                  <a:ext cx="7717500" cy="4064400"/>
                </a:xfrm>
                <a:prstGeom prst="roundRect">
                  <a:avLst>
                    <a:gd name="adj" fmla="val 5886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98" name="Google Shape;998;p21"/>
              <p:cNvSpPr/>
              <p:nvPr/>
            </p:nvSpPr>
            <p:spPr>
              <a:xfrm>
                <a:off x="4471775" y="240700"/>
                <a:ext cx="4375799" cy="204324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9" name="Google Shape;999;p21"/>
              <p:cNvGrpSpPr/>
              <p:nvPr/>
            </p:nvGrpSpPr>
            <p:grpSpPr>
              <a:xfrm>
                <a:off x="8025886" y="289154"/>
                <a:ext cx="404880" cy="107425"/>
                <a:chOff x="7050325" y="1045375"/>
                <a:chExt cx="824100" cy="218700"/>
              </a:xfrm>
            </p:grpSpPr>
            <p:sp>
              <p:nvSpPr>
                <p:cNvPr id="1000" name="Google Shape;1000;p21"/>
                <p:cNvSpPr/>
                <p:nvPr/>
              </p:nvSpPr>
              <p:spPr>
                <a:xfrm>
                  <a:off x="76557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73530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70503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003" name="Google Shape;1003;p21"/>
                <p:cNvGrpSpPr/>
                <p:nvPr/>
              </p:nvGrpSpPr>
              <p:grpSpPr>
                <a:xfrm>
                  <a:off x="7087846" y="1074670"/>
                  <a:ext cx="756865" cy="160024"/>
                  <a:chOff x="5368543" y="2043925"/>
                  <a:chExt cx="1066307" cy="225450"/>
                </a:xfrm>
              </p:grpSpPr>
              <p:sp>
                <p:nvSpPr>
                  <p:cNvPr id="1004" name="Google Shape;1004;p21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8304" y="1"/>
                        </a:moveTo>
                        <a:lnTo>
                          <a:pt x="1" y="8304"/>
                        </a:lnTo>
                        <a:lnTo>
                          <a:pt x="578" y="8904"/>
                        </a:lnTo>
                        <a:lnTo>
                          <a:pt x="8881" y="601"/>
                        </a:lnTo>
                        <a:lnTo>
                          <a:pt x="830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5" name="Google Shape;1005;p21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578" y="1"/>
                        </a:moveTo>
                        <a:lnTo>
                          <a:pt x="1" y="601"/>
                        </a:lnTo>
                        <a:lnTo>
                          <a:pt x="8304" y="8904"/>
                        </a:lnTo>
                        <a:lnTo>
                          <a:pt x="8881" y="8304"/>
                        </a:lnTo>
                        <a:lnTo>
                          <a:pt x="57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21"/>
                  <p:cNvSpPr/>
                  <p:nvPr/>
                </p:nvSpPr>
                <p:spPr>
                  <a:xfrm>
                    <a:off x="5794990" y="2144825"/>
                    <a:ext cx="202400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6" h="831" extrusionOk="0">
                        <a:moveTo>
                          <a:pt x="1" y="0"/>
                        </a:moveTo>
                        <a:lnTo>
                          <a:pt x="1" y="830"/>
                        </a:lnTo>
                        <a:lnTo>
                          <a:pt x="8095" y="830"/>
                        </a:lnTo>
                        <a:lnTo>
                          <a:pt x="80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7" name="Google Shape;1007;p21"/>
                  <p:cNvSpPr/>
                  <p:nvPr/>
                </p:nvSpPr>
                <p:spPr>
                  <a:xfrm>
                    <a:off x="5368543" y="2248600"/>
                    <a:ext cx="202375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5" h="831" extrusionOk="0">
                        <a:moveTo>
                          <a:pt x="0" y="1"/>
                        </a:moveTo>
                        <a:lnTo>
                          <a:pt x="0" y="831"/>
                        </a:lnTo>
                        <a:lnTo>
                          <a:pt x="8095" y="831"/>
                        </a:lnTo>
                        <a:lnTo>
                          <a:pt x="8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1008" name="Google Shape;1008;p21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9" name="Google Shape;1009;p21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21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1011" name="Google Shape;1011;p21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21"/>
          <p:cNvSpPr txBox="1">
            <a:spLocks noGrp="1"/>
          </p:cNvSpPr>
          <p:nvPr>
            <p:ph type="subTitle" idx="1"/>
          </p:nvPr>
        </p:nvSpPr>
        <p:spPr>
          <a:xfrm>
            <a:off x="4702925" y="3092532"/>
            <a:ext cx="3500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21"/>
          <p:cNvSpPr txBox="1">
            <a:spLocks noGrp="1"/>
          </p:cNvSpPr>
          <p:nvPr>
            <p:ph type="subTitle" idx="2"/>
          </p:nvPr>
        </p:nvSpPr>
        <p:spPr>
          <a:xfrm>
            <a:off x="940990" y="3092532"/>
            <a:ext cx="3500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21"/>
          <p:cNvSpPr txBox="1">
            <a:spLocks noGrp="1"/>
          </p:cNvSpPr>
          <p:nvPr>
            <p:ph type="subTitle" idx="3"/>
          </p:nvPr>
        </p:nvSpPr>
        <p:spPr>
          <a:xfrm>
            <a:off x="940975" y="2722250"/>
            <a:ext cx="3500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19" name="Google Shape;1019;p21"/>
          <p:cNvSpPr txBox="1">
            <a:spLocks noGrp="1"/>
          </p:cNvSpPr>
          <p:nvPr>
            <p:ph type="subTitle" idx="4"/>
          </p:nvPr>
        </p:nvSpPr>
        <p:spPr>
          <a:xfrm>
            <a:off x="4702931" y="2722250"/>
            <a:ext cx="3500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Google Shape;75;p3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76" name="Google Shape;76;p3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2038200" y="1853054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 idx="2" hasCustomPrompt="1"/>
          </p:nvPr>
        </p:nvSpPr>
        <p:spPr>
          <a:xfrm>
            <a:off x="743525" y="1691525"/>
            <a:ext cx="14994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3"/>
          <p:cNvSpPr txBox="1">
            <a:spLocks noGrp="1"/>
          </p:cNvSpPr>
          <p:nvPr>
            <p:ph type="subTitle" idx="1"/>
          </p:nvPr>
        </p:nvSpPr>
        <p:spPr>
          <a:xfrm>
            <a:off x="2038200" y="3515204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-604296" y="839613"/>
            <a:ext cx="10521183" cy="4912410"/>
            <a:chOff x="-604296" y="839613"/>
            <a:chExt cx="10521183" cy="4912410"/>
          </a:xfrm>
        </p:grpSpPr>
        <p:sp>
          <p:nvSpPr>
            <p:cNvPr id="92" name="Google Shape;92;p3"/>
            <p:cNvSpPr/>
            <p:nvPr/>
          </p:nvSpPr>
          <p:spPr>
            <a:xfrm rot="1445515">
              <a:off x="8282414" y="1098850"/>
              <a:ext cx="1489521" cy="1028053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2700000">
              <a:off x="-458956" y="4347862"/>
              <a:ext cx="1489562" cy="1028081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/>
          <p:nvPr/>
        </p:nvSpPr>
        <p:spPr>
          <a:xfrm>
            <a:off x="-544825" y="-424325"/>
            <a:ext cx="1489510" cy="127354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23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085" name="Google Shape;1085;p23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086" name="Google Shape;1086;p23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23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23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23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23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23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23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3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23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23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23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23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23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23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23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23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23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23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23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23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23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7" name="Google Shape;1107;p23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108" name="Google Shape;1108;p23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23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23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23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23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23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23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23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23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23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23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23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0" name="Google Shape;1120;p23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121" name="Google Shape;1121;p23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122" name="Google Shape;1122;p23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124" name="Google Shape;1124;p23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5" name="Google Shape;1125;p23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126" name="Google Shape;1126;p23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29" name="Google Shape;1129;p23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130" name="Google Shape;1130;p23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23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3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23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134" name="Google Shape;1134;p23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5" name="Google Shape;1135;p23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23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1137" name="Google Shape;1137;p23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1" name="Google Shape;114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23"/>
          <p:cNvSpPr txBox="1">
            <a:spLocks noGrp="1"/>
          </p:cNvSpPr>
          <p:nvPr>
            <p:ph type="subTitle" idx="1"/>
          </p:nvPr>
        </p:nvSpPr>
        <p:spPr>
          <a:xfrm>
            <a:off x="937625" y="3092532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23"/>
          <p:cNvSpPr txBox="1">
            <a:spLocks noGrp="1"/>
          </p:cNvSpPr>
          <p:nvPr>
            <p:ph type="subTitle" idx="2"/>
          </p:nvPr>
        </p:nvSpPr>
        <p:spPr>
          <a:xfrm>
            <a:off x="3484347" y="3092532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23"/>
          <p:cNvSpPr txBox="1">
            <a:spLocks noGrp="1"/>
          </p:cNvSpPr>
          <p:nvPr>
            <p:ph type="subTitle" idx="3"/>
          </p:nvPr>
        </p:nvSpPr>
        <p:spPr>
          <a:xfrm>
            <a:off x="6031075" y="3092532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3"/>
          <p:cNvSpPr txBox="1">
            <a:spLocks noGrp="1"/>
          </p:cNvSpPr>
          <p:nvPr>
            <p:ph type="subTitle" idx="4"/>
          </p:nvPr>
        </p:nvSpPr>
        <p:spPr>
          <a:xfrm>
            <a:off x="937625" y="2722250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46" name="Google Shape;1146;p23"/>
          <p:cNvSpPr txBox="1">
            <a:spLocks noGrp="1"/>
          </p:cNvSpPr>
          <p:nvPr>
            <p:ph type="subTitle" idx="5"/>
          </p:nvPr>
        </p:nvSpPr>
        <p:spPr>
          <a:xfrm>
            <a:off x="3484350" y="2722250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47" name="Google Shape;1147;p23"/>
          <p:cNvSpPr txBox="1">
            <a:spLocks noGrp="1"/>
          </p:cNvSpPr>
          <p:nvPr>
            <p:ph type="subTitle" idx="6"/>
          </p:nvPr>
        </p:nvSpPr>
        <p:spPr>
          <a:xfrm>
            <a:off x="6031075" y="2722250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4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150" name="Google Shape;1150;p24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151" name="Google Shape;1151;p24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24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24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24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24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24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24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24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24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24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24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24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24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24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24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24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24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24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24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24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24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4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173" name="Google Shape;1173;p24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24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24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24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24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24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4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4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4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4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4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4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5" name="Google Shape;1185;p24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186" name="Google Shape;1186;p24"/>
            <p:cNvGrpSpPr/>
            <p:nvPr/>
          </p:nvGrpSpPr>
          <p:grpSpPr>
            <a:xfrm>
              <a:off x="166641" y="240700"/>
              <a:ext cx="8763363" cy="4631626"/>
              <a:chOff x="166641" y="240700"/>
              <a:chExt cx="8763363" cy="4631626"/>
            </a:xfrm>
          </p:grpSpPr>
          <p:grpSp>
            <p:nvGrpSpPr>
              <p:cNvPr id="1187" name="Google Shape;1187;p24"/>
              <p:cNvGrpSpPr/>
              <p:nvPr/>
            </p:nvGrpSpPr>
            <p:grpSpPr>
              <a:xfrm>
                <a:off x="166641" y="240700"/>
                <a:ext cx="8763363" cy="4631626"/>
                <a:chOff x="713250" y="539500"/>
                <a:chExt cx="7789656" cy="4117001"/>
              </a:xfrm>
            </p:grpSpPr>
            <p:sp>
              <p:nvSpPr>
                <p:cNvPr id="1188" name="Google Shape;1188;p24"/>
                <p:cNvSpPr/>
                <p:nvPr/>
              </p:nvSpPr>
              <p:spPr>
                <a:xfrm>
                  <a:off x="785406" y="592101"/>
                  <a:ext cx="7717500" cy="4064400"/>
                </a:xfrm>
                <a:prstGeom prst="roundRect">
                  <a:avLst>
                    <a:gd name="adj" fmla="val 5913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9" name="Google Shape;1189;p24"/>
                <p:cNvSpPr/>
                <p:nvPr/>
              </p:nvSpPr>
              <p:spPr>
                <a:xfrm>
                  <a:off x="713250" y="539500"/>
                  <a:ext cx="7717500" cy="4064400"/>
                </a:xfrm>
                <a:prstGeom prst="roundRect">
                  <a:avLst>
                    <a:gd name="adj" fmla="val 5886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90" name="Google Shape;1190;p24"/>
              <p:cNvSpPr/>
              <p:nvPr/>
            </p:nvSpPr>
            <p:spPr>
              <a:xfrm>
                <a:off x="4471775" y="240700"/>
                <a:ext cx="4375799" cy="204324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1" name="Google Shape;1191;p24"/>
              <p:cNvGrpSpPr/>
              <p:nvPr/>
            </p:nvGrpSpPr>
            <p:grpSpPr>
              <a:xfrm>
                <a:off x="8025886" y="289154"/>
                <a:ext cx="404880" cy="107425"/>
                <a:chOff x="7050325" y="1045375"/>
                <a:chExt cx="824100" cy="218700"/>
              </a:xfrm>
            </p:grpSpPr>
            <p:sp>
              <p:nvSpPr>
                <p:cNvPr id="1192" name="Google Shape;1192;p24"/>
                <p:cNvSpPr/>
                <p:nvPr/>
              </p:nvSpPr>
              <p:spPr>
                <a:xfrm>
                  <a:off x="76557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24"/>
                <p:cNvSpPr/>
                <p:nvPr/>
              </p:nvSpPr>
              <p:spPr>
                <a:xfrm>
                  <a:off x="73530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24"/>
                <p:cNvSpPr/>
                <p:nvPr/>
              </p:nvSpPr>
              <p:spPr>
                <a:xfrm>
                  <a:off x="70503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195" name="Google Shape;1195;p24"/>
                <p:cNvGrpSpPr/>
                <p:nvPr/>
              </p:nvGrpSpPr>
              <p:grpSpPr>
                <a:xfrm>
                  <a:off x="7087846" y="1074670"/>
                  <a:ext cx="756865" cy="160024"/>
                  <a:chOff x="5368543" y="2043925"/>
                  <a:chExt cx="1066307" cy="225450"/>
                </a:xfrm>
              </p:grpSpPr>
              <p:sp>
                <p:nvSpPr>
                  <p:cNvPr id="1196" name="Google Shape;1196;p24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8304" y="1"/>
                        </a:moveTo>
                        <a:lnTo>
                          <a:pt x="1" y="8304"/>
                        </a:lnTo>
                        <a:lnTo>
                          <a:pt x="578" y="8904"/>
                        </a:lnTo>
                        <a:lnTo>
                          <a:pt x="8881" y="601"/>
                        </a:lnTo>
                        <a:lnTo>
                          <a:pt x="830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24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578" y="1"/>
                        </a:moveTo>
                        <a:lnTo>
                          <a:pt x="1" y="601"/>
                        </a:lnTo>
                        <a:lnTo>
                          <a:pt x="8304" y="8904"/>
                        </a:lnTo>
                        <a:lnTo>
                          <a:pt x="8881" y="8304"/>
                        </a:lnTo>
                        <a:lnTo>
                          <a:pt x="57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24"/>
                  <p:cNvSpPr/>
                  <p:nvPr/>
                </p:nvSpPr>
                <p:spPr>
                  <a:xfrm>
                    <a:off x="5794990" y="2144825"/>
                    <a:ext cx="202400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6" h="831" extrusionOk="0">
                        <a:moveTo>
                          <a:pt x="1" y="0"/>
                        </a:moveTo>
                        <a:lnTo>
                          <a:pt x="1" y="830"/>
                        </a:lnTo>
                        <a:lnTo>
                          <a:pt x="8095" y="830"/>
                        </a:lnTo>
                        <a:lnTo>
                          <a:pt x="80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24"/>
                  <p:cNvSpPr/>
                  <p:nvPr/>
                </p:nvSpPr>
                <p:spPr>
                  <a:xfrm>
                    <a:off x="5368543" y="2248600"/>
                    <a:ext cx="202375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5" h="831" extrusionOk="0">
                        <a:moveTo>
                          <a:pt x="0" y="1"/>
                        </a:moveTo>
                        <a:lnTo>
                          <a:pt x="0" y="831"/>
                        </a:lnTo>
                        <a:lnTo>
                          <a:pt x="8095" y="831"/>
                        </a:lnTo>
                        <a:lnTo>
                          <a:pt x="8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1200" name="Google Shape;1200;p24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1" name="Google Shape;1201;p24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24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1203" name="Google Shape;1203;p24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7" name="Google Shape;120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24"/>
          <p:cNvSpPr txBox="1">
            <a:spLocks noGrp="1"/>
          </p:cNvSpPr>
          <p:nvPr>
            <p:ph type="subTitle" idx="1"/>
          </p:nvPr>
        </p:nvSpPr>
        <p:spPr>
          <a:xfrm>
            <a:off x="2451554" y="1933784"/>
            <a:ext cx="1978200" cy="63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24"/>
          <p:cNvSpPr txBox="1">
            <a:spLocks noGrp="1"/>
          </p:cNvSpPr>
          <p:nvPr>
            <p:ph type="subTitle" idx="2"/>
          </p:nvPr>
        </p:nvSpPr>
        <p:spPr>
          <a:xfrm>
            <a:off x="5777746" y="1933784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24"/>
          <p:cNvSpPr txBox="1">
            <a:spLocks noGrp="1"/>
          </p:cNvSpPr>
          <p:nvPr>
            <p:ph type="subTitle" idx="3"/>
          </p:nvPr>
        </p:nvSpPr>
        <p:spPr>
          <a:xfrm>
            <a:off x="2451554" y="3516391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24"/>
          <p:cNvSpPr txBox="1">
            <a:spLocks noGrp="1"/>
          </p:cNvSpPr>
          <p:nvPr>
            <p:ph type="subTitle" idx="4"/>
          </p:nvPr>
        </p:nvSpPr>
        <p:spPr>
          <a:xfrm>
            <a:off x="5777746" y="3516391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24"/>
          <p:cNvSpPr txBox="1">
            <a:spLocks noGrp="1"/>
          </p:cNvSpPr>
          <p:nvPr>
            <p:ph type="subTitle" idx="5"/>
          </p:nvPr>
        </p:nvSpPr>
        <p:spPr>
          <a:xfrm>
            <a:off x="2451554" y="1563508"/>
            <a:ext cx="1978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3" name="Google Shape;1213;p24"/>
          <p:cNvSpPr txBox="1">
            <a:spLocks noGrp="1"/>
          </p:cNvSpPr>
          <p:nvPr>
            <p:ph type="subTitle" idx="6"/>
          </p:nvPr>
        </p:nvSpPr>
        <p:spPr>
          <a:xfrm>
            <a:off x="2451554" y="314610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4" name="Google Shape;1214;p24"/>
          <p:cNvSpPr txBox="1">
            <a:spLocks noGrp="1"/>
          </p:cNvSpPr>
          <p:nvPr>
            <p:ph type="subTitle" idx="7"/>
          </p:nvPr>
        </p:nvSpPr>
        <p:spPr>
          <a:xfrm>
            <a:off x="5777729" y="156350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5" name="Google Shape;1215;p24"/>
          <p:cNvSpPr txBox="1">
            <a:spLocks noGrp="1"/>
          </p:cNvSpPr>
          <p:nvPr>
            <p:ph type="subTitle" idx="8"/>
          </p:nvPr>
        </p:nvSpPr>
        <p:spPr>
          <a:xfrm>
            <a:off x="5777729" y="314610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25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218" name="Google Shape;1218;p25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219" name="Google Shape;1219;p25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5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25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25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5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5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5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5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5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5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5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5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5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5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5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5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5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5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25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25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25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40" name="Google Shape;1240;p25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241" name="Google Shape;1241;p25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5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5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5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5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5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5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5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5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5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5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5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3" name="Google Shape;1253;p25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254" name="Google Shape;1254;p25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255" name="Google Shape;1255;p25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56" name="Google Shape;1256;p25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257" name="Google Shape;1257;p25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25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259" name="Google Shape;1259;p25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0" name="Google Shape;1260;p25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1" name="Google Shape;1261;p25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2" name="Google Shape;1262;p25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263" name="Google Shape;1263;p25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25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25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25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267" name="Google Shape;1267;p25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25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25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1270" name="Google Shape;1270;p25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25"/>
          <p:cNvSpPr txBox="1">
            <a:spLocks noGrp="1"/>
          </p:cNvSpPr>
          <p:nvPr>
            <p:ph type="subTitle" idx="1"/>
          </p:nvPr>
        </p:nvSpPr>
        <p:spPr>
          <a:xfrm>
            <a:off x="1108627" y="202688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25"/>
          <p:cNvSpPr txBox="1">
            <a:spLocks noGrp="1"/>
          </p:cNvSpPr>
          <p:nvPr>
            <p:ph type="subTitle" idx="2"/>
          </p:nvPr>
        </p:nvSpPr>
        <p:spPr>
          <a:xfrm>
            <a:off x="3579000" y="202688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7" name="Google Shape;1277;p25"/>
          <p:cNvSpPr txBox="1">
            <a:spLocks noGrp="1"/>
          </p:cNvSpPr>
          <p:nvPr>
            <p:ph type="subTitle" idx="3"/>
          </p:nvPr>
        </p:nvSpPr>
        <p:spPr>
          <a:xfrm>
            <a:off x="1108627" y="345708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25"/>
          <p:cNvSpPr txBox="1">
            <a:spLocks noGrp="1"/>
          </p:cNvSpPr>
          <p:nvPr>
            <p:ph type="subTitle" idx="4"/>
          </p:nvPr>
        </p:nvSpPr>
        <p:spPr>
          <a:xfrm>
            <a:off x="3579000" y="345708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25"/>
          <p:cNvSpPr txBox="1">
            <a:spLocks noGrp="1"/>
          </p:cNvSpPr>
          <p:nvPr>
            <p:ph type="subTitle" idx="5"/>
          </p:nvPr>
        </p:nvSpPr>
        <p:spPr>
          <a:xfrm>
            <a:off x="6049373" y="202688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5"/>
          <p:cNvSpPr txBox="1">
            <a:spLocks noGrp="1"/>
          </p:cNvSpPr>
          <p:nvPr>
            <p:ph type="subTitle" idx="6"/>
          </p:nvPr>
        </p:nvSpPr>
        <p:spPr>
          <a:xfrm>
            <a:off x="6049373" y="345708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5"/>
          <p:cNvSpPr txBox="1">
            <a:spLocks noGrp="1"/>
          </p:cNvSpPr>
          <p:nvPr>
            <p:ph type="subTitle" idx="7"/>
          </p:nvPr>
        </p:nvSpPr>
        <p:spPr>
          <a:xfrm>
            <a:off x="1109525" y="1656600"/>
            <a:ext cx="198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2" name="Google Shape;1282;p25"/>
          <p:cNvSpPr txBox="1">
            <a:spLocks noGrp="1"/>
          </p:cNvSpPr>
          <p:nvPr>
            <p:ph type="subTitle" idx="8"/>
          </p:nvPr>
        </p:nvSpPr>
        <p:spPr>
          <a:xfrm>
            <a:off x="3579450" y="1656600"/>
            <a:ext cx="198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3" name="Google Shape;1283;p25"/>
          <p:cNvSpPr txBox="1">
            <a:spLocks noGrp="1"/>
          </p:cNvSpPr>
          <p:nvPr>
            <p:ph type="subTitle" idx="9"/>
          </p:nvPr>
        </p:nvSpPr>
        <p:spPr>
          <a:xfrm>
            <a:off x="6049373" y="1656600"/>
            <a:ext cx="198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4" name="Google Shape;1284;p25"/>
          <p:cNvSpPr txBox="1">
            <a:spLocks noGrp="1"/>
          </p:cNvSpPr>
          <p:nvPr>
            <p:ph type="subTitle" idx="13"/>
          </p:nvPr>
        </p:nvSpPr>
        <p:spPr>
          <a:xfrm>
            <a:off x="1109525" y="3086800"/>
            <a:ext cx="198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5" name="Google Shape;1285;p25"/>
          <p:cNvSpPr txBox="1">
            <a:spLocks noGrp="1"/>
          </p:cNvSpPr>
          <p:nvPr>
            <p:ph type="subTitle" idx="14"/>
          </p:nvPr>
        </p:nvSpPr>
        <p:spPr>
          <a:xfrm>
            <a:off x="3579900" y="3086800"/>
            <a:ext cx="198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86" name="Google Shape;1286;p25"/>
          <p:cNvSpPr txBox="1">
            <a:spLocks noGrp="1"/>
          </p:cNvSpPr>
          <p:nvPr>
            <p:ph type="subTitle" idx="15"/>
          </p:nvPr>
        </p:nvSpPr>
        <p:spPr>
          <a:xfrm>
            <a:off x="6049373" y="3086800"/>
            <a:ext cx="198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6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289" name="Google Shape;1289;p26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290" name="Google Shape;1290;p26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6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26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26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6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6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26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6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6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6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6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6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6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26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26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26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6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6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6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6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6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1" name="Google Shape;1311;p26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312" name="Google Shape;1312;p26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6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6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6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6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6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6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6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6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6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6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6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4" name="Google Shape;1324;p26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325" name="Google Shape;1325;p26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326" name="Google Shape;1326;p26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328" name="Google Shape;1328;p26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9" name="Google Shape;1329;p26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330" name="Google Shape;1330;p26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33" name="Google Shape;1333;p26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334" name="Google Shape;1334;p26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6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6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6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338" name="Google Shape;1338;p26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9" name="Google Shape;1339;p26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341" name="Google Shape;1341;p26"/>
          <p:cNvGrpSpPr/>
          <p:nvPr/>
        </p:nvGrpSpPr>
        <p:grpSpPr>
          <a:xfrm>
            <a:off x="425133" y="3789974"/>
            <a:ext cx="8240557" cy="572699"/>
            <a:chOff x="425133" y="3789974"/>
            <a:chExt cx="8240557" cy="572699"/>
          </a:xfrm>
        </p:grpSpPr>
        <p:grpSp>
          <p:nvGrpSpPr>
            <p:cNvPr id="1342" name="Google Shape;1342;p26"/>
            <p:cNvGrpSpPr/>
            <p:nvPr/>
          </p:nvGrpSpPr>
          <p:grpSpPr>
            <a:xfrm>
              <a:off x="8581595" y="3789974"/>
              <a:ext cx="84094" cy="572699"/>
              <a:chOff x="9565102" y="953208"/>
              <a:chExt cx="102641" cy="699095"/>
            </a:xfrm>
          </p:grpSpPr>
          <p:sp>
            <p:nvSpPr>
              <p:cNvPr id="1343" name="Google Shape;1343;p26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26"/>
            <p:cNvGrpSpPr/>
            <p:nvPr/>
          </p:nvGrpSpPr>
          <p:grpSpPr>
            <a:xfrm>
              <a:off x="425133" y="3789974"/>
              <a:ext cx="84094" cy="572699"/>
              <a:chOff x="9565102" y="953208"/>
              <a:chExt cx="102641" cy="699095"/>
            </a:xfrm>
          </p:grpSpPr>
          <p:sp>
            <p:nvSpPr>
              <p:cNvPr id="1348" name="Google Shape;1348;p26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6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27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354" name="Google Shape;1354;p27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355" name="Google Shape;1355;p27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7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7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7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7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7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7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7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7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7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7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7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7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7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7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7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7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7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7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7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7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6" name="Google Shape;1376;p27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377" name="Google Shape;1377;p27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7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7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7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7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7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7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7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27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27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27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27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89" name="Google Shape;1389;p27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390" name="Google Shape;1390;p27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391" name="Google Shape;1391;p27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393" name="Google Shape;1393;p27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4" name="Google Shape;1394;p27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395" name="Google Shape;1395;p27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98" name="Google Shape;1398;p27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399" name="Google Shape;1399;p27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27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27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27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03" name="Google Shape;1403;p27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4" name="Google Shape;1404;p27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1405" name="Google Shape;1405;p27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28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412" name="Google Shape;1412;p28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413" name="Google Shape;1413;p28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28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8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8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8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8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8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8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8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8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8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8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8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8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8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8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8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8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8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8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8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34" name="Google Shape;1434;p28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435" name="Google Shape;1435;p28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8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8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8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8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8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28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28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8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8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28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28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47" name="Google Shape;1447;p28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448" name="Google Shape;1448;p28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449" name="Google Shape;1449;p28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451" name="Google Shape;1451;p28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2" name="Google Shape;1452;p28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453" name="Google Shape;1453;p28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4" name="Google Shape;1454;p28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55" name="Google Shape;1455;p28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456" name="Google Shape;1456;p28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457" name="Google Shape;1457;p28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28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28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28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61" name="Google Shape;146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462" name="Google Shape;1462;p28"/>
          <p:cNvGrpSpPr/>
          <p:nvPr/>
        </p:nvGrpSpPr>
        <p:grpSpPr>
          <a:xfrm>
            <a:off x="425133" y="539499"/>
            <a:ext cx="84094" cy="572699"/>
            <a:chOff x="9565102" y="953208"/>
            <a:chExt cx="102641" cy="699095"/>
          </a:xfrm>
        </p:grpSpPr>
        <p:sp>
          <p:nvSpPr>
            <p:cNvPr id="1463" name="Google Shape;1463;p28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7" name="Google Shape;1467;p28"/>
          <p:cNvSpPr/>
          <p:nvPr/>
        </p:nvSpPr>
        <p:spPr>
          <a:xfrm>
            <a:off x="8480737" y="4158250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29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470" name="Google Shape;1470;p29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471" name="Google Shape;1471;p29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9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9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9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9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9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9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9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9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9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9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9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9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9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9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9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9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9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9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9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9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2" name="Google Shape;1492;p29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493" name="Google Shape;1493;p29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29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29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29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29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9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9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9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9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9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9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29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05" name="Google Shape;1505;p29"/>
          <p:cNvGrpSpPr/>
          <p:nvPr/>
        </p:nvGrpSpPr>
        <p:grpSpPr>
          <a:xfrm>
            <a:off x="3170048" y="-87175"/>
            <a:ext cx="6325400" cy="2745261"/>
            <a:chOff x="3170048" y="-87175"/>
            <a:chExt cx="6325400" cy="2745261"/>
          </a:xfrm>
        </p:grpSpPr>
        <p:sp>
          <p:nvSpPr>
            <p:cNvPr id="1506" name="Google Shape;1506;p29"/>
            <p:cNvSpPr/>
            <p:nvPr/>
          </p:nvSpPr>
          <p:spPr>
            <a:xfrm>
              <a:off x="3170048" y="-87175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8665698" y="2085400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8" name="Google Shape;1508;p29"/>
          <p:cNvSpPr/>
          <p:nvPr/>
        </p:nvSpPr>
        <p:spPr>
          <a:xfrm>
            <a:off x="-386524" y="4499746"/>
            <a:ext cx="1099749" cy="94029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9" name="Google Shape;1509;p29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510" name="Google Shape;1510;p29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511" name="Google Shape;1511;p29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513" name="Google Shape;1513;p29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4" name="Google Shape;1514;p29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515" name="Google Shape;1515;p29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518" name="Google Shape;1518;p29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519" name="Google Shape;1519;p29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29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29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29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23" name="Google Shape;1523;p29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9"/>
          <p:cNvSpPr txBox="1">
            <a:spLocks noGrp="1"/>
          </p:cNvSpPr>
          <p:nvPr>
            <p:ph type="title" hasCustomPrompt="1"/>
          </p:nvPr>
        </p:nvSpPr>
        <p:spPr>
          <a:xfrm>
            <a:off x="713225" y="3495975"/>
            <a:ext cx="34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5" name="Google Shape;1525;p29"/>
          <p:cNvSpPr txBox="1">
            <a:spLocks noGrp="1"/>
          </p:cNvSpPr>
          <p:nvPr>
            <p:ph type="subTitle" idx="1"/>
          </p:nvPr>
        </p:nvSpPr>
        <p:spPr>
          <a:xfrm>
            <a:off x="713225" y="4184901"/>
            <a:ext cx="34968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6" name="Google Shape;1526;p29"/>
          <p:cNvSpPr txBox="1">
            <a:spLocks noGrp="1"/>
          </p:cNvSpPr>
          <p:nvPr>
            <p:ph type="title" idx="2" hasCustomPrompt="1"/>
          </p:nvPr>
        </p:nvSpPr>
        <p:spPr>
          <a:xfrm>
            <a:off x="2823600" y="722475"/>
            <a:ext cx="34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7" name="Google Shape;1527;p29"/>
          <p:cNvSpPr txBox="1">
            <a:spLocks noGrp="1"/>
          </p:cNvSpPr>
          <p:nvPr>
            <p:ph type="subTitle" idx="3"/>
          </p:nvPr>
        </p:nvSpPr>
        <p:spPr>
          <a:xfrm>
            <a:off x="2823600" y="1411399"/>
            <a:ext cx="34968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8" name="Google Shape;1528;p29"/>
          <p:cNvSpPr txBox="1">
            <a:spLocks noGrp="1"/>
          </p:cNvSpPr>
          <p:nvPr>
            <p:ph type="title" idx="4" hasCustomPrompt="1"/>
          </p:nvPr>
        </p:nvSpPr>
        <p:spPr>
          <a:xfrm>
            <a:off x="4933950" y="3495975"/>
            <a:ext cx="34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9" name="Google Shape;1529;p29"/>
          <p:cNvSpPr txBox="1">
            <a:spLocks noGrp="1"/>
          </p:cNvSpPr>
          <p:nvPr>
            <p:ph type="subTitle" idx="5"/>
          </p:nvPr>
        </p:nvSpPr>
        <p:spPr>
          <a:xfrm>
            <a:off x="4933950" y="4184901"/>
            <a:ext cx="34968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30" name="Google Shape;1530;p29"/>
          <p:cNvGrpSpPr/>
          <p:nvPr/>
        </p:nvGrpSpPr>
        <p:grpSpPr>
          <a:xfrm>
            <a:off x="425133" y="918674"/>
            <a:ext cx="8240557" cy="3443999"/>
            <a:chOff x="425133" y="918674"/>
            <a:chExt cx="8240557" cy="3443999"/>
          </a:xfrm>
        </p:grpSpPr>
        <p:grpSp>
          <p:nvGrpSpPr>
            <p:cNvPr id="1531" name="Google Shape;1531;p29"/>
            <p:cNvGrpSpPr/>
            <p:nvPr/>
          </p:nvGrpSpPr>
          <p:grpSpPr>
            <a:xfrm>
              <a:off x="8581595" y="3789974"/>
              <a:ext cx="84094" cy="572699"/>
              <a:chOff x="9565102" y="953208"/>
              <a:chExt cx="102641" cy="699095"/>
            </a:xfrm>
          </p:grpSpPr>
          <p:sp>
            <p:nvSpPr>
              <p:cNvPr id="1532" name="Google Shape;1532;p29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" name="Google Shape;1536;p29"/>
            <p:cNvGrpSpPr/>
            <p:nvPr/>
          </p:nvGrpSpPr>
          <p:grpSpPr>
            <a:xfrm>
              <a:off x="425133" y="918674"/>
              <a:ext cx="84094" cy="572699"/>
              <a:chOff x="9565102" y="953208"/>
              <a:chExt cx="102641" cy="699095"/>
            </a:xfrm>
          </p:grpSpPr>
          <p:sp>
            <p:nvSpPr>
              <p:cNvPr id="1537" name="Google Shape;1537;p29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" name="Google Shape;1542;p30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543" name="Google Shape;1543;p30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544" name="Google Shape;1544;p30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30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30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30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30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30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30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30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30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30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30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30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30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30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30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30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30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30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30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30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30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5" name="Google Shape;1565;p30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566" name="Google Shape;1566;p30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30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30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30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30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30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30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30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30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30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30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30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78" name="Google Shape;1578;p30"/>
          <p:cNvGrpSpPr/>
          <p:nvPr/>
        </p:nvGrpSpPr>
        <p:grpSpPr>
          <a:xfrm>
            <a:off x="893298" y="-67550"/>
            <a:ext cx="3144900" cy="5139986"/>
            <a:chOff x="893298" y="-67550"/>
            <a:chExt cx="3144900" cy="5139986"/>
          </a:xfrm>
        </p:grpSpPr>
        <p:sp>
          <p:nvSpPr>
            <p:cNvPr id="1579" name="Google Shape;1579;p30"/>
            <p:cNvSpPr/>
            <p:nvPr/>
          </p:nvSpPr>
          <p:spPr>
            <a:xfrm>
              <a:off x="3208448" y="-67550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893298" y="4499750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30"/>
          <p:cNvSpPr/>
          <p:nvPr/>
        </p:nvSpPr>
        <p:spPr>
          <a:xfrm>
            <a:off x="8540951" y="1917796"/>
            <a:ext cx="1099749" cy="94029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2" name="Google Shape;1582;p30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583" name="Google Shape;1583;p30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584" name="Google Shape;1584;p30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586" name="Google Shape;1586;p30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7" name="Google Shape;1587;p30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588" name="Google Shape;1588;p30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90" name="Google Shape;1590;p30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591" name="Google Shape;1591;p30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592" name="Google Shape;1592;p30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30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30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30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96" name="Google Shape;1596;p30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1597" name="Google Shape;1597;p30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1" name="Google Shape;1601;p30"/>
          <p:cNvSpPr txBox="1">
            <a:spLocks noGrp="1"/>
          </p:cNvSpPr>
          <p:nvPr>
            <p:ph type="title"/>
          </p:nvPr>
        </p:nvSpPr>
        <p:spPr>
          <a:xfrm>
            <a:off x="2347938" y="610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02" name="Google Shape;1602;p30"/>
          <p:cNvSpPr txBox="1">
            <a:spLocks noGrp="1"/>
          </p:cNvSpPr>
          <p:nvPr>
            <p:ph type="subTitle" idx="1"/>
          </p:nvPr>
        </p:nvSpPr>
        <p:spPr>
          <a:xfrm>
            <a:off x="2347900" y="1774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2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31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606" name="Google Shape;1606;p31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607" name="Google Shape;1607;p31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31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31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31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31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31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31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31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31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31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31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31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31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31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31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31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31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31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31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31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31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8" name="Google Shape;1628;p31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629" name="Google Shape;1629;p31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31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31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2" name="Google Shape;1632;p31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3" name="Google Shape;1633;p31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4" name="Google Shape;1634;p31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5" name="Google Shape;1635;p31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6" name="Google Shape;1636;p31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7" name="Google Shape;1637;p31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8" name="Google Shape;1638;p31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" name="Google Shape;1639;p31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31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41" name="Google Shape;1641;p31"/>
          <p:cNvGrpSpPr/>
          <p:nvPr/>
        </p:nvGrpSpPr>
        <p:grpSpPr>
          <a:xfrm>
            <a:off x="-459000" y="-611300"/>
            <a:ext cx="6175810" cy="5852073"/>
            <a:chOff x="-459000" y="-611300"/>
            <a:chExt cx="6175810" cy="5852073"/>
          </a:xfrm>
        </p:grpSpPr>
        <p:sp>
          <p:nvSpPr>
            <p:cNvPr id="1642" name="Google Shape;1642;p31"/>
            <p:cNvSpPr/>
            <p:nvPr/>
          </p:nvSpPr>
          <p:spPr>
            <a:xfrm>
              <a:off x="4227300" y="3967225"/>
              <a:ext cx="1489510" cy="1273548"/>
            </a:xfrm>
            <a:custGeom>
              <a:avLst/>
              <a:gdLst/>
              <a:ahLst/>
              <a:cxnLst/>
              <a:rect l="l" t="t" r="r" b="b"/>
              <a:pathLst>
                <a:path w="8511" h="7277" extrusionOk="0">
                  <a:moveTo>
                    <a:pt x="4781" y="0"/>
                  </a:moveTo>
                  <a:cubicBezTo>
                    <a:pt x="4701" y="0"/>
                    <a:pt x="4620" y="41"/>
                    <a:pt x="4567" y="125"/>
                  </a:cubicBezTo>
                  <a:lnTo>
                    <a:pt x="3875" y="1301"/>
                  </a:lnTo>
                  <a:cubicBezTo>
                    <a:pt x="3828" y="1380"/>
                    <a:pt x="3739" y="1426"/>
                    <a:pt x="3650" y="1426"/>
                  </a:cubicBezTo>
                  <a:cubicBezTo>
                    <a:pt x="3608" y="1426"/>
                    <a:pt x="3566" y="1416"/>
                    <a:pt x="3529" y="1393"/>
                  </a:cubicBezTo>
                  <a:lnTo>
                    <a:pt x="2375" y="655"/>
                  </a:lnTo>
                  <a:cubicBezTo>
                    <a:pt x="2332" y="628"/>
                    <a:pt x="2288" y="617"/>
                    <a:pt x="2246" y="617"/>
                  </a:cubicBezTo>
                  <a:cubicBezTo>
                    <a:pt x="2108" y="617"/>
                    <a:pt x="1995" y="744"/>
                    <a:pt x="2030" y="886"/>
                  </a:cubicBezTo>
                  <a:lnTo>
                    <a:pt x="2237" y="2017"/>
                  </a:lnTo>
                  <a:cubicBezTo>
                    <a:pt x="2283" y="2155"/>
                    <a:pt x="2169" y="2293"/>
                    <a:pt x="2006" y="2293"/>
                  </a:cubicBezTo>
                  <a:lnTo>
                    <a:pt x="576" y="2316"/>
                  </a:lnTo>
                  <a:cubicBezTo>
                    <a:pt x="346" y="2316"/>
                    <a:pt x="253" y="2616"/>
                    <a:pt x="438" y="2731"/>
                  </a:cubicBezTo>
                  <a:lnTo>
                    <a:pt x="1314" y="3377"/>
                  </a:lnTo>
                  <a:cubicBezTo>
                    <a:pt x="1453" y="3469"/>
                    <a:pt x="1431" y="3677"/>
                    <a:pt x="1292" y="3770"/>
                  </a:cubicBezTo>
                  <a:lnTo>
                    <a:pt x="207" y="4391"/>
                  </a:lnTo>
                  <a:cubicBezTo>
                    <a:pt x="1" y="4508"/>
                    <a:pt x="93" y="4806"/>
                    <a:pt x="324" y="4830"/>
                  </a:cubicBezTo>
                  <a:lnTo>
                    <a:pt x="1545" y="4877"/>
                  </a:lnTo>
                  <a:cubicBezTo>
                    <a:pt x="1730" y="4877"/>
                    <a:pt x="1846" y="5061"/>
                    <a:pt x="1754" y="5222"/>
                  </a:cubicBezTo>
                  <a:lnTo>
                    <a:pt x="1268" y="6190"/>
                  </a:lnTo>
                  <a:cubicBezTo>
                    <a:pt x="1193" y="6341"/>
                    <a:pt x="1318" y="6522"/>
                    <a:pt x="1478" y="6522"/>
                  </a:cubicBezTo>
                  <a:cubicBezTo>
                    <a:pt x="1515" y="6522"/>
                    <a:pt x="1553" y="6512"/>
                    <a:pt x="1591" y="6491"/>
                  </a:cubicBezTo>
                  <a:lnTo>
                    <a:pt x="2883" y="5845"/>
                  </a:lnTo>
                  <a:cubicBezTo>
                    <a:pt x="2910" y="5829"/>
                    <a:pt x="2940" y="5821"/>
                    <a:pt x="2970" y="5821"/>
                  </a:cubicBezTo>
                  <a:cubicBezTo>
                    <a:pt x="3068" y="5821"/>
                    <a:pt x="3170" y="5900"/>
                    <a:pt x="3206" y="6006"/>
                  </a:cubicBezTo>
                  <a:lnTo>
                    <a:pt x="3529" y="7113"/>
                  </a:lnTo>
                  <a:cubicBezTo>
                    <a:pt x="3554" y="7216"/>
                    <a:pt x="3653" y="7276"/>
                    <a:pt x="3751" y="7276"/>
                  </a:cubicBezTo>
                  <a:cubicBezTo>
                    <a:pt x="3827" y="7276"/>
                    <a:pt x="3903" y="7240"/>
                    <a:pt x="3944" y="7159"/>
                  </a:cubicBezTo>
                  <a:lnTo>
                    <a:pt x="4636" y="5960"/>
                  </a:lnTo>
                  <a:cubicBezTo>
                    <a:pt x="4679" y="5888"/>
                    <a:pt x="4758" y="5852"/>
                    <a:pt x="4840" y="5852"/>
                  </a:cubicBezTo>
                  <a:cubicBezTo>
                    <a:pt x="4889" y="5852"/>
                    <a:pt x="4939" y="5865"/>
                    <a:pt x="4982" y="5891"/>
                  </a:cubicBezTo>
                  <a:lnTo>
                    <a:pt x="6136" y="6629"/>
                  </a:lnTo>
                  <a:cubicBezTo>
                    <a:pt x="6178" y="6656"/>
                    <a:pt x="6223" y="6668"/>
                    <a:pt x="6266" y="6668"/>
                  </a:cubicBezTo>
                  <a:cubicBezTo>
                    <a:pt x="6412" y="6668"/>
                    <a:pt x="6540" y="6535"/>
                    <a:pt x="6505" y="6375"/>
                  </a:cubicBezTo>
                  <a:lnTo>
                    <a:pt x="6274" y="5268"/>
                  </a:lnTo>
                  <a:cubicBezTo>
                    <a:pt x="6250" y="5107"/>
                    <a:pt x="6366" y="4969"/>
                    <a:pt x="6505" y="4969"/>
                  </a:cubicBezTo>
                  <a:lnTo>
                    <a:pt x="7935" y="4969"/>
                  </a:lnTo>
                  <a:cubicBezTo>
                    <a:pt x="8165" y="4969"/>
                    <a:pt x="8258" y="4668"/>
                    <a:pt x="8073" y="4530"/>
                  </a:cubicBezTo>
                  <a:lnTo>
                    <a:pt x="7219" y="3908"/>
                  </a:lnTo>
                  <a:cubicBezTo>
                    <a:pt x="7080" y="3816"/>
                    <a:pt x="7080" y="3585"/>
                    <a:pt x="7243" y="3515"/>
                  </a:cubicBezTo>
                  <a:lnTo>
                    <a:pt x="8304" y="2893"/>
                  </a:lnTo>
                  <a:cubicBezTo>
                    <a:pt x="8510" y="2777"/>
                    <a:pt x="8442" y="2454"/>
                    <a:pt x="8187" y="2454"/>
                  </a:cubicBezTo>
                  <a:lnTo>
                    <a:pt x="6966" y="2408"/>
                  </a:lnTo>
                  <a:cubicBezTo>
                    <a:pt x="6781" y="2386"/>
                    <a:pt x="6689" y="2201"/>
                    <a:pt x="6757" y="2063"/>
                  </a:cubicBezTo>
                  <a:lnTo>
                    <a:pt x="7243" y="1094"/>
                  </a:lnTo>
                  <a:cubicBezTo>
                    <a:pt x="7319" y="921"/>
                    <a:pt x="7188" y="749"/>
                    <a:pt x="7023" y="749"/>
                  </a:cubicBezTo>
                  <a:cubicBezTo>
                    <a:pt x="6989" y="749"/>
                    <a:pt x="6955" y="756"/>
                    <a:pt x="6920" y="771"/>
                  </a:cubicBezTo>
                  <a:lnTo>
                    <a:pt x="5650" y="1417"/>
                  </a:lnTo>
                  <a:cubicBezTo>
                    <a:pt x="5613" y="1435"/>
                    <a:pt x="5575" y="1444"/>
                    <a:pt x="5537" y="1444"/>
                  </a:cubicBezTo>
                  <a:cubicBezTo>
                    <a:pt x="5434" y="1444"/>
                    <a:pt x="5339" y="1380"/>
                    <a:pt x="5305" y="1279"/>
                  </a:cubicBezTo>
                  <a:lnTo>
                    <a:pt x="5005" y="172"/>
                  </a:lnTo>
                  <a:cubicBezTo>
                    <a:pt x="4968" y="58"/>
                    <a:pt x="4875" y="0"/>
                    <a:pt x="478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-459000" y="-611300"/>
              <a:ext cx="1489510" cy="1273548"/>
            </a:xfrm>
            <a:custGeom>
              <a:avLst/>
              <a:gdLst/>
              <a:ahLst/>
              <a:cxnLst/>
              <a:rect l="l" t="t" r="r" b="b"/>
              <a:pathLst>
                <a:path w="8511" h="7277" extrusionOk="0">
                  <a:moveTo>
                    <a:pt x="4781" y="0"/>
                  </a:moveTo>
                  <a:cubicBezTo>
                    <a:pt x="4701" y="0"/>
                    <a:pt x="4620" y="41"/>
                    <a:pt x="4567" y="125"/>
                  </a:cubicBezTo>
                  <a:lnTo>
                    <a:pt x="3875" y="1301"/>
                  </a:lnTo>
                  <a:cubicBezTo>
                    <a:pt x="3828" y="1380"/>
                    <a:pt x="3739" y="1426"/>
                    <a:pt x="3650" y="1426"/>
                  </a:cubicBezTo>
                  <a:cubicBezTo>
                    <a:pt x="3608" y="1426"/>
                    <a:pt x="3566" y="1416"/>
                    <a:pt x="3529" y="1393"/>
                  </a:cubicBezTo>
                  <a:lnTo>
                    <a:pt x="2375" y="655"/>
                  </a:lnTo>
                  <a:cubicBezTo>
                    <a:pt x="2332" y="628"/>
                    <a:pt x="2288" y="617"/>
                    <a:pt x="2246" y="617"/>
                  </a:cubicBezTo>
                  <a:cubicBezTo>
                    <a:pt x="2108" y="617"/>
                    <a:pt x="1995" y="744"/>
                    <a:pt x="2030" y="886"/>
                  </a:cubicBezTo>
                  <a:lnTo>
                    <a:pt x="2237" y="2017"/>
                  </a:lnTo>
                  <a:cubicBezTo>
                    <a:pt x="2283" y="2155"/>
                    <a:pt x="2169" y="2293"/>
                    <a:pt x="2006" y="2293"/>
                  </a:cubicBezTo>
                  <a:lnTo>
                    <a:pt x="576" y="2316"/>
                  </a:lnTo>
                  <a:cubicBezTo>
                    <a:pt x="346" y="2316"/>
                    <a:pt x="253" y="2616"/>
                    <a:pt x="438" y="2731"/>
                  </a:cubicBezTo>
                  <a:lnTo>
                    <a:pt x="1314" y="3377"/>
                  </a:lnTo>
                  <a:cubicBezTo>
                    <a:pt x="1453" y="3469"/>
                    <a:pt x="1431" y="3677"/>
                    <a:pt x="1292" y="3770"/>
                  </a:cubicBezTo>
                  <a:lnTo>
                    <a:pt x="207" y="4391"/>
                  </a:lnTo>
                  <a:cubicBezTo>
                    <a:pt x="1" y="4508"/>
                    <a:pt x="93" y="4806"/>
                    <a:pt x="324" y="4830"/>
                  </a:cubicBezTo>
                  <a:lnTo>
                    <a:pt x="1545" y="4877"/>
                  </a:lnTo>
                  <a:cubicBezTo>
                    <a:pt x="1730" y="4877"/>
                    <a:pt x="1846" y="5061"/>
                    <a:pt x="1754" y="5222"/>
                  </a:cubicBezTo>
                  <a:lnTo>
                    <a:pt x="1268" y="6190"/>
                  </a:lnTo>
                  <a:cubicBezTo>
                    <a:pt x="1193" y="6341"/>
                    <a:pt x="1318" y="6522"/>
                    <a:pt x="1478" y="6522"/>
                  </a:cubicBezTo>
                  <a:cubicBezTo>
                    <a:pt x="1515" y="6522"/>
                    <a:pt x="1553" y="6512"/>
                    <a:pt x="1591" y="6491"/>
                  </a:cubicBezTo>
                  <a:lnTo>
                    <a:pt x="2883" y="5845"/>
                  </a:lnTo>
                  <a:cubicBezTo>
                    <a:pt x="2910" y="5829"/>
                    <a:pt x="2940" y="5821"/>
                    <a:pt x="2970" y="5821"/>
                  </a:cubicBezTo>
                  <a:cubicBezTo>
                    <a:pt x="3068" y="5821"/>
                    <a:pt x="3170" y="5900"/>
                    <a:pt x="3206" y="6006"/>
                  </a:cubicBezTo>
                  <a:lnTo>
                    <a:pt x="3529" y="7113"/>
                  </a:lnTo>
                  <a:cubicBezTo>
                    <a:pt x="3554" y="7216"/>
                    <a:pt x="3653" y="7276"/>
                    <a:pt x="3751" y="7276"/>
                  </a:cubicBezTo>
                  <a:cubicBezTo>
                    <a:pt x="3827" y="7276"/>
                    <a:pt x="3903" y="7240"/>
                    <a:pt x="3944" y="7159"/>
                  </a:cubicBezTo>
                  <a:lnTo>
                    <a:pt x="4636" y="5960"/>
                  </a:lnTo>
                  <a:cubicBezTo>
                    <a:pt x="4679" y="5888"/>
                    <a:pt x="4758" y="5852"/>
                    <a:pt x="4840" y="5852"/>
                  </a:cubicBezTo>
                  <a:cubicBezTo>
                    <a:pt x="4889" y="5852"/>
                    <a:pt x="4939" y="5865"/>
                    <a:pt x="4982" y="5891"/>
                  </a:cubicBezTo>
                  <a:lnTo>
                    <a:pt x="6136" y="6629"/>
                  </a:lnTo>
                  <a:cubicBezTo>
                    <a:pt x="6178" y="6656"/>
                    <a:pt x="6223" y="6668"/>
                    <a:pt x="6266" y="6668"/>
                  </a:cubicBezTo>
                  <a:cubicBezTo>
                    <a:pt x="6412" y="6668"/>
                    <a:pt x="6540" y="6535"/>
                    <a:pt x="6505" y="6375"/>
                  </a:cubicBezTo>
                  <a:lnTo>
                    <a:pt x="6274" y="5268"/>
                  </a:lnTo>
                  <a:cubicBezTo>
                    <a:pt x="6250" y="5107"/>
                    <a:pt x="6366" y="4969"/>
                    <a:pt x="6505" y="4969"/>
                  </a:cubicBezTo>
                  <a:lnTo>
                    <a:pt x="7935" y="4969"/>
                  </a:lnTo>
                  <a:cubicBezTo>
                    <a:pt x="8165" y="4969"/>
                    <a:pt x="8258" y="4668"/>
                    <a:pt x="8073" y="4530"/>
                  </a:cubicBezTo>
                  <a:lnTo>
                    <a:pt x="7219" y="3908"/>
                  </a:lnTo>
                  <a:cubicBezTo>
                    <a:pt x="7080" y="3816"/>
                    <a:pt x="7080" y="3585"/>
                    <a:pt x="7243" y="3515"/>
                  </a:cubicBezTo>
                  <a:lnTo>
                    <a:pt x="8304" y="2893"/>
                  </a:lnTo>
                  <a:cubicBezTo>
                    <a:pt x="8510" y="2777"/>
                    <a:pt x="8442" y="2454"/>
                    <a:pt x="8187" y="2454"/>
                  </a:cubicBezTo>
                  <a:lnTo>
                    <a:pt x="6966" y="2408"/>
                  </a:lnTo>
                  <a:cubicBezTo>
                    <a:pt x="6781" y="2386"/>
                    <a:pt x="6689" y="2201"/>
                    <a:pt x="6757" y="2063"/>
                  </a:cubicBezTo>
                  <a:lnTo>
                    <a:pt x="7243" y="1094"/>
                  </a:lnTo>
                  <a:cubicBezTo>
                    <a:pt x="7319" y="921"/>
                    <a:pt x="7188" y="749"/>
                    <a:pt x="7023" y="749"/>
                  </a:cubicBezTo>
                  <a:cubicBezTo>
                    <a:pt x="6989" y="749"/>
                    <a:pt x="6955" y="756"/>
                    <a:pt x="6920" y="771"/>
                  </a:cubicBezTo>
                  <a:lnTo>
                    <a:pt x="5650" y="1417"/>
                  </a:lnTo>
                  <a:cubicBezTo>
                    <a:pt x="5613" y="1435"/>
                    <a:pt x="5575" y="1444"/>
                    <a:pt x="5537" y="1444"/>
                  </a:cubicBezTo>
                  <a:cubicBezTo>
                    <a:pt x="5434" y="1444"/>
                    <a:pt x="5339" y="1380"/>
                    <a:pt x="5305" y="1279"/>
                  </a:cubicBezTo>
                  <a:lnTo>
                    <a:pt x="5005" y="172"/>
                  </a:lnTo>
                  <a:cubicBezTo>
                    <a:pt x="4968" y="58"/>
                    <a:pt x="4875" y="0"/>
                    <a:pt x="478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31"/>
          <p:cNvGrpSpPr/>
          <p:nvPr/>
        </p:nvGrpSpPr>
        <p:grpSpPr>
          <a:xfrm>
            <a:off x="-604592" y="-365800"/>
            <a:ext cx="9780120" cy="6243341"/>
            <a:chOff x="-604592" y="-365800"/>
            <a:chExt cx="9780120" cy="6243341"/>
          </a:xfrm>
        </p:grpSpPr>
        <p:sp>
          <p:nvSpPr>
            <p:cNvPr id="1645" name="Google Shape;1645;p31"/>
            <p:cNvSpPr/>
            <p:nvPr/>
          </p:nvSpPr>
          <p:spPr>
            <a:xfrm>
              <a:off x="7686013" y="1857713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6428712" y="-365800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 rot="5400000">
              <a:off x="-139925" y="1772475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 rot="-7199956">
              <a:off x="-531816" y="4461494"/>
              <a:ext cx="1489548" cy="1028072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1"/>
          <p:cNvGrpSpPr/>
          <p:nvPr/>
        </p:nvGrpSpPr>
        <p:grpSpPr>
          <a:xfrm>
            <a:off x="665859" y="504539"/>
            <a:ext cx="7764729" cy="4103826"/>
            <a:chOff x="713250" y="539500"/>
            <a:chExt cx="7789656" cy="4117001"/>
          </a:xfrm>
        </p:grpSpPr>
        <p:sp>
          <p:nvSpPr>
            <p:cNvPr id="1650" name="Google Shape;1650;p31"/>
            <p:cNvSpPr/>
            <p:nvPr/>
          </p:nvSpPr>
          <p:spPr>
            <a:xfrm>
              <a:off x="785406" y="592101"/>
              <a:ext cx="7717500" cy="4064400"/>
            </a:xfrm>
            <a:prstGeom prst="roundRect">
              <a:avLst>
                <a:gd name="adj" fmla="val 5913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713250" y="539500"/>
              <a:ext cx="7717500" cy="4064400"/>
            </a:xfrm>
            <a:prstGeom prst="roundRect">
              <a:avLst>
                <a:gd name="adj" fmla="val 5886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32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654" name="Google Shape;1654;p32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655" name="Google Shape;1655;p32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32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32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32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32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32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32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32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3" name="Google Shape;1663;p32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32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32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6" name="Google Shape;1666;p32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7" name="Google Shape;1667;p32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32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32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32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1" name="Google Shape;1671;p32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32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3" name="Google Shape;1673;p32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4" name="Google Shape;1674;p32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5" name="Google Shape;1675;p32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76" name="Google Shape;1676;p32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677" name="Google Shape;1677;p32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32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32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32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32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32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32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32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32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32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32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32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89" name="Google Shape;1689;p32"/>
          <p:cNvGrpSpPr/>
          <p:nvPr/>
        </p:nvGrpSpPr>
        <p:grpSpPr>
          <a:xfrm>
            <a:off x="3170048" y="-87175"/>
            <a:ext cx="6325400" cy="2745261"/>
            <a:chOff x="3170048" y="-87175"/>
            <a:chExt cx="6325400" cy="2745261"/>
          </a:xfrm>
        </p:grpSpPr>
        <p:sp>
          <p:nvSpPr>
            <p:cNvPr id="1690" name="Google Shape;1690;p32"/>
            <p:cNvSpPr/>
            <p:nvPr/>
          </p:nvSpPr>
          <p:spPr>
            <a:xfrm>
              <a:off x="3170048" y="-87175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8665698" y="2085400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2" name="Google Shape;1692;p32"/>
          <p:cNvSpPr/>
          <p:nvPr/>
        </p:nvSpPr>
        <p:spPr>
          <a:xfrm>
            <a:off x="-386524" y="4499746"/>
            <a:ext cx="1099749" cy="94029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32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694" name="Google Shape;1694;p32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695" name="Google Shape;1695;p32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697" name="Google Shape;1697;p32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32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699" name="Google Shape;1699;p32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702" name="Google Shape;1702;p32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703" name="Google Shape;1703;p32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32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32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32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07" name="Google Shape;1707;p32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32"/>
          <p:cNvGrpSpPr/>
          <p:nvPr/>
        </p:nvGrpSpPr>
        <p:grpSpPr>
          <a:xfrm>
            <a:off x="425133" y="918674"/>
            <a:ext cx="84094" cy="572699"/>
            <a:chOff x="9565102" y="953208"/>
            <a:chExt cx="102641" cy="699095"/>
          </a:xfrm>
        </p:grpSpPr>
        <p:sp>
          <p:nvSpPr>
            <p:cNvPr id="1709" name="Google Shape;1709;p32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97" name="Google Shape;97;p4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98" name="Google Shape;98;p4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4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4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" name="Google Shape;119;p4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20" name="Google Shape;120;p4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" name="Google Shape;132;p4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33" name="Google Shape;133;p4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36" name="Google Shape;136;p4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4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41" name="Google Shape;141;p4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42" name="Google Shape;142;p4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4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4"/>
            <p:cNvGrpSpPr/>
            <p:nvPr/>
          </p:nvGrpSpPr>
          <p:grpSpPr>
            <a:xfrm>
              <a:off x="8581595" y="3789974"/>
              <a:ext cx="84094" cy="572699"/>
              <a:chOff x="9565102" y="953208"/>
              <a:chExt cx="102641" cy="699095"/>
            </a:xfrm>
          </p:grpSpPr>
          <p:sp>
            <p:nvSpPr>
              <p:cNvPr id="147" name="Google Shape;147;p4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4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4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157" name="Google Shape;157;p5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158" name="Google Shape;158;p5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9" name="Google Shape;179;p5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180" name="Google Shape;180;p5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2" name="Google Shape;192;p5"/>
          <p:cNvGrpSpPr/>
          <p:nvPr/>
        </p:nvGrpSpPr>
        <p:grpSpPr>
          <a:xfrm>
            <a:off x="3285752" y="-87175"/>
            <a:ext cx="6209696" cy="2745261"/>
            <a:chOff x="3285752" y="-87175"/>
            <a:chExt cx="6209696" cy="2745261"/>
          </a:xfrm>
        </p:grpSpPr>
        <p:sp>
          <p:nvSpPr>
            <p:cNvPr id="193" name="Google Shape;193;p5"/>
            <p:cNvSpPr/>
            <p:nvPr/>
          </p:nvSpPr>
          <p:spPr>
            <a:xfrm>
              <a:off x="3285752" y="-87175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665698" y="2085400"/>
              <a:ext cx="829750" cy="572686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-386524" y="4499746"/>
            <a:ext cx="1099749" cy="94029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5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197" name="Google Shape;197;p5"/>
            <p:cNvGrpSpPr/>
            <p:nvPr/>
          </p:nvGrpSpPr>
          <p:grpSpPr>
            <a:xfrm>
              <a:off x="166641" y="240700"/>
              <a:ext cx="8763363" cy="4631626"/>
              <a:chOff x="166641" y="240700"/>
              <a:chExt cx="8763363" cy="4631626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>
                <a:off x="166641" y="240700"/>
                <a:ext cx="8763363" cy="4631626"/>
                <a:chOff x="713250" y="539500"/>
                <a:chExt cx="7789656" cy="4117001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785406" y="592101"/>
                  <a:ext cx="7717500" cy="4064400"/>
                </a:xfrm>
                <a:prstGeom prst="roundRect">
                  <a:avLst>
                    <a:gd name="adj" fmla="val 5913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713250" y="539500"/>
                  <a:ext cx="7717500" cy="4064400"/>
                </a:xfrm>
                <a:prstGeom prst="roundRect">
                  <a:avLst>
                    <a:gd name="adj" fmla="val 5886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1" name="Google Shape;201;p5"/>
              <p:cNvSpPr/>
              <p:nvPr/>
            </p:nvSpPr>
            <p:spPr>
              <a:xfrm>
                <a:off x="4471775" y="240700"/>
                <a:ext cx="4375799" cy="204324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" name="Google Shape;202;p5"/>
              <p:cNvGrpSpPr/>
              <p:nvPr/>
            </p:nvGrpSpPr>
            <p:grpSpPr>
              <a:xfrm>
                <a:off x="8025886" y="289154"/>
                <a:ext cx="404880" cy="107425"/>
                <a:chOff x="7050325" y="1045375"/>
                <a:chExt cx="824100" cy="218700"/>
              </a:xfrm>
            </p:grpSpPr>
            <p:sp>
              <p:nvSpPr>
                <p:cNvPr id="203" name="Google Shape;203;p5"/>
                <p:cNvSpPr/>
                <p:nvPr/>
              </p:nvSpPr>
              <p:spPr>
                <a:xfrm>
                  <a:off x="76557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" name="Google Shape;204;p5"/>
                <p:cNvSpPr/>
                <p:nvPr/>
              </p:nvSpPr>
              <p:spPr>
                <a:xfrm>
                  <a:off x="73530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70503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206" name="Google Shape;206;p5"/>
                <p:cNvGrpSpPr/>
                <p:nvPr/>
              </p:nvGrpSpPr>
              <p:grpSpPr>
                <a:xfrm>
                  <a:off x="7087846" y="1074670"/>
                  <a:ext cx="756865" cy="160024"/>
                  <a:chOff x="5368543" y="2043925"/>
                  <a:chExt cx="1066307" cy="225450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8304" y="1"/>
                        </a:moveTo>
                        <a:lnTo>
                          <a:pt x="1" y="8304"/>
                        </a:lnTo>
                        <a:lnTo>
                          <a:pt x="578" y="8904"/>
                        </a:lnTo>
                        <a:lnTo>
                          <a:pt x="8881" y="601"/>
                        </a:lnTo>
                        <a:lnTo>
                          <a:pt x="830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578" y="1"/>
                        </a:moveTo>
                        <a:lnTo>
                          <a:pt x="1" y="601"/>
                        </a:lnTo>
                        <a:lnTo>
                          <a:pt x="8304" y="8904"/>
                        </a:lnTo>
                        <a:lnTo>
                          <a:pt x="8881" y="8304"/>
                        </a:lnTo>
                        <a:lnTo>
                          <a:pt x="57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5794990" y="2144825"/>
                    <a:ext cx="202400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6" h="831" extrusionOk="0">
                        <a:moveTo>
                          <a:pt x="1" y="0"/>
                        </a:moveTo>
                        <a:lnTo>
                          <a:pt x="1" y="830"/>
                        </a:lnTo>
                        <a:lnTo>
                          <a:pt x="8095" y="830"/>
                        </a:lnTo>
                        <a:lnTo>
                          <a:pt x="80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>
                    <a:off x="5368543" y="2248600"/>
                    <a:ext cx="202375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5" h="831" extrusionOk="0">
                        <a:moveTo>
                          <a:pt x="0" y="1"/>
                        </a:moveTo>
                        <a:lnTo>
                          <a:pt x="0" y="831"/>
                        </a:lnTo>
                        <a:lnTo>
                          <a:pt x="8095" y="831"/>
                        </a:lnTo>
                        <a:lnTo>
                          <a:pt x="8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211" name="Google Shape;211;p5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5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5"/>
          <p:cNvGrpSpPr/>
          <p:nvPr/>
        </p:nvGrpSpPr>
        <p:grpSpPr>
          <a:xfrm>
            <a:off x="8581595" y="3789974"/>
            <a:ext cx="84094" cy="572699"/>
            <a:chOff x="9565102" y="953208"/>
            <a:chExt cx="102641" cy="699095"/>
          </a:xfrm>
        </p:grpSpPr>
        <p:sp>
          <p:nvSpPr>
            <p:cNvPr id="214" name="Google Shape;214;p5"/>
            <p:cNvSpPr/>
            <p:nvPr/>
          </p:nvSpPr>
          <p:spPr>
            <a:xfrm>
              <a:off x="9565102" y="953208"/>
              <a:ext cx="102641" cy="102641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15" y="1"/>
                  </a:moveTo>
                  <a:cubicBezTo>
                    <a:pt x="46" y="1"/>
                    <a:pt x="0" y="69"/>
                    <a:pt x="0" y="139"/>
                  </a:cubicBezTo>
                  <a:cubicBezTo>
                    <a:pt x="0" y="208"/>
                    <a:pt x="46" y="254"/>
                    <a:pt x="115" y="254"/>
                  </a:cubicBezTo>
                  <a:cubicBezTo>
                    <a:pt x="185" y="254"/>
                    <a:pt x="253" y="208"/>
                    <a:pt x="253" y="139"/>
                  </a:cubicBezTo>
                  <a:cubicBezTo>
                    <a:pt x="253" y="69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9565102" y="1158492"/>
              <a:ext cx="102641" cy="9375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15" y="0"/>
                  </a:moveTo>
                  <a:cubicBezTo>
                    <a:pt x="46" y="0"/>
                    <a:pt x="0" y="47"/>
                    <a:pt x="0" y="115"/>
                  </a:cubicBezTo>
                  <a:cubicBezTo>
                    <a:pt x="0" y="185"/>
                    <a:pt x="46" y="231"/>
                    <a:pt x="115" y="231"/>
                  </a:cubicBezTo>
                  <a:cubicBezTo>
                    <a:pt x="185" y="231"/>
                    <a:pt x="253" y="185"/>
                    <a:pt x="253" y="115"/>
                  </a:cubicBezTo>
                  <a:cubicBezTo>
                    <a:pt x="253" y="47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9565102" y="1353673"/>
              <a:ext cx="102641" cy="103450"/>
            </a:xfrm>
            <a:custGeom>
              <a:avLst/>
              <a:gdLst/>
              <a:ahLst/>
              <a:cxnLst/>
              <a:rect l="l" t="t" r="r" b="b"/>
              <a:pathLst>
                <a:path w="254" h="256" extrusionOk="0">
                  <a:moveTo>
                    <a:pt x="115" y="1"/>
                  </a:moveTo>
                  <a:cubicBezTo>
                    <a:pt x="46" y="1"/>
                    <a:pt x="0" y="47"/>
                    <a:pt x="0" y="117"/>
                  </a:cubicBezTo>
                  <a:cubicBezTo>
                    <a:pt x="0" y="185"/>
                    <a:pt x="46" y="255"/>
                    <a:pt x="115" y="255"/>
                  </a:cubicBezTo>
                  <a:cubicBezTo>
                    <a:pt x="185" y="255"/>
                    <a:pt x="253" y="185"/>
                    <a:pt x="253" y="117"/>
                  </a:cubicBezTo>
                  <a:cubicBezTo>
                    <a:pt x="253" y="47"/>
                    <a:pt x="185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9565102" y="1550066"/>
              <a:ext cx="102641" cy="1022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115" y="0"/>
                  </a:moveTo>
                  <a:cubicBezTo>
                    <a:pt x="46" y="0"/>
                    <a:pt x="0" y="68"/>
                    <a:pt x="0" y="138"/>
                  </a:cubicBezTo>
                  <a:cubicBezTo>
                    <a:pt x="0" y="207"/>
                    <a:pt x="46" y="253"/>
                    <a:pt x="115" y="253"/>
                  </a:cubicBezTo>
                  <a:cubicBezTo>
                    <a:pt x="185" y="253"/>
                    <a:pt x="253" y="207"/>
                    <a:pt x="253" y="138"/>
                  </a:cubicBezTo>
                  <a:cubicBezTo>
                    <a:pt x="253" y="68"/>
                    <a:pt x="185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ubTitle" idx="1"/>
          </p:nvPr>
        </p:nvSpPr>
        <p:spPr>
          <a:xfrm>
            <a:off x="5055279" y="3596699"/>
            <a:ext cx="2505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2"/>
          </p:nvPr>
        </p:nvSpPr>
        <p:spPr>
          <a:xfrm>
            <a:off x="1583300" y="3596699"/>
            <a:ext cx="2505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3"/>
          </p:nvPr>
        </p:nvSpPr>
        <p:spPr>
          <a:xfrm>
            <a:off x="5055275" y="3226425"/>
            <a:ext cx="2505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subTitle" idx="4"/>
          </p:nvPr>
        </p:nvSpPr>
        <p:spPr>
          <a:xfrm>
            <a:off x="1583075" y="3226425"/>
            <a:ext cx="2505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6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225" name="Google Shape;225;p6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226" name="Google Shape;226;p6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6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6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6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7" name="Google Shape;247;p6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248" name="Google Shape;248;p6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6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6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6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6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6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0" name="Google Shape;260;p6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261" name="Google Shape;261;p6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64" name="Google Shape;264;p6"/>
            <p:cNvSpPr/>
            <p:nvPr/>
          </p:nvSpPr>
          <p:spPr>
            <a:xfrm>
              <a:off x="4471775" y="240700"/>
              <a:ext cx="4375799" cy="204324"/>
            </a:xfrm>
            <a:custGeom>
              <a:avLst/>
              <a:gdLst/>
              <a:ahLst/>
              <a:cxnLst/>
              <a:rect l="l" t="t" r="r" b="b"/>
              <a:pathLst>
                <a:path w="36234" h="1776" extrusionOk="0">
                  <a:moveTo>
                    <a:pt x="1" y="0"/>
                  </a:moveTo>
                  <a:lnTo>
                    <a:pt x="1499" y="1775"/>
                  </a:lnTo>
                  <a:lnTo>
                    <a:pt x="36233" y="1775"/>
                  </a:lnTo>
                  <a:lnTo>
                    <a:pt x="36233" y="1523"/>
                  </a:lnTo>
                  <a:cubicBezTo>
                    <a:pt x="36233" y="668"/>
                    <a:pt x="35565" y="0"/>
                    <a:pt x="347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6"/>
            <p:cNvGrpSpPr/>
            <p:nvPr/>
          </p:nvGrpSpPr>
          <p:grpSpPr>
            <a:xfrm>
              <a:off x="8025886" y="289154"/>
              <a:ext cx="404880" cy="107425"/>
              <a:chOff x="7050325" y="1045375"/>
              <a:chExt cx="824100" cy="218700"/>
            </a:xfrm>
          </p:grpSpPr>
          <p:sp>
            <p:nvSpPr>
              <p:cNvPr id="266" name="Google Shape;266;p6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69" name="Google Shape;269;p6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270" name="Google Shape;270;p6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6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6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74" name="Google Shape;274;p6"/>
            <p:cNvCxnSpPr/>
            <p:nvPr/>
          </p:nvCxnSpPr>
          <p:spPr>
            <a:xfrm>
              <a:off x="172800" y="4604005"/>
              <a:ext cx="870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6"/>
          <p:cNvSpPr/>
          <p:nvPr/>
        </p:nvSpPr>
        <p:spPr>
          <a:xfrm>
            <a:off x="324275" y="396575"/>
            <a:ext cx="285829" cy="28585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7" name="Google Shape;277;p6"/>
          <p:cNvGrpSpPr/>
          <p:nvPr/>
        </p:nvGrpSpPr>
        <p:grpSpPr>
          <a:xfrm>
            <a:off x="425133" y="3789974"/>
            <a:ext cx="8240557" cy="572699"/>
            <a:chOff x="425133" y="3789974"/>
            <a:chExt cx="8240557" cy="572699"/>
          </a:xfrm>
        </p:grpSpPr>
        <p:grpSp>
          <p:nvGrpSpPr>
            <p:cNvPr id="278" name="Google Shape;278;p6"/>
            <p:cNvGrpSpPr/>
            <p:nvPr/>
          </p:nvGrpSpPr>
          <p:grpSpPr>
            <a:xfrm>
              <a:off x="8581595" y="3789974"/>
              <a:ext cx="84094" cy="572699"/>
              <a:chOff x="9565102" y="953208"/>
              <a:chExt cx="102641" cy="699095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6"/>
            <p:cNvGrpSpPr/>
            <p:nvPr/>
          </p:nvGrpSpPr>
          <p:grpSpPr>
            <a:xfrm>
              <a:off x="425133" y="3789974"/>
              <a:ext cx="84094" cy="572699"/>
              <a:chOff x="9565102" y="953208"/>
              <a:chExt cx="102641" cy="699095"/>
            </a:xfrm>
          </p:grpSpPr>
          <p:sp>
            <p:nvSpPr>
              <p:cNvPr id="284" name="Google Shape;284;p6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290" name="Google Shape;290;p7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291" name="Google Shape;291;p7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7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7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7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7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7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7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7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7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7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7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7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7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7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7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7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7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2" name="Google Shape;312;p7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313" name="Google Shape;313;p7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7"/>
          <p:cNvGrpSpPr/>
          <p:nvPr/>
        </p:nvGrpSpPr>
        <p:grpSpPr>
          <a:xfrm>
            <a:off x="166641" y="240700"/>
            <a:ext cx="8763363" cy="4631626"/>
            <a:chOff x="166641" y="240700"/>
            <a:chExt cx="8763363" cy="4631626"/>
          </a:xfrm>
        </p:grpSpPr>
        <p:grpSp>
          <p:nvGrpSpPr>
            <p:cNvPr id="326" name="Google Shape;326;p7"/>
            <p:cNvGrpSpPr/>
            <p:nvPr/>
          </p:nvGrpSpPr>
          <p:grpSpPr>
            <a:xfrm>
              <a:off x="166641" y="240700"/>
              <a:ext cx="8763363" cy="4631626"/>
              <a:chOff x="713250" y="539500"/>
              <a:chExt cx="7789656" cy="4117001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785406" y="592101"/>
                <a:ext cx="7717500" cy="4064400"/>
              </a:xfrm>
              <a:prstGeom prst="roundRect">
                <a:avLst>
                  <a:gd name="adj" fmla="val 591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713250" y="539500"/>
                <a:ext cx="7717500" cy="4064400"/>
              </a:xfrm>
              <a:prstGeom prst="roundRect">
                <a:avLst>
                  <a:gd name="adj" fmla="val 5886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9" name="Google Shape;329;p7"/>
            <p:cNvGrpSpPr/>
            <p:nvPr/>
          </p:nvGrpSpPr>
          <p:grpSpPr>
            <a:xfrm>
              <a:off x="4471775" y="240700"/>
              <a:ext cx="4375799" cy="204324"/>
              <a:chOff x="4471775" y="240700"/>
              <a:chExt cx="4375799" cy="204324"/>
            </a:xfrm>
          </p:grpSpPr>
          <p:sp>
            <p:nvSpPr>
              <p:cNvPr id="330" name="Google Shape;330;p7"/>
              <p:cNvSpPr/>
              <p:nvPr/>
            </p:nvSpPr>
            <p:spPr>
              <a:xfrm>
                <a:off x="4471775" y="240700"/>
                <a:ext cx="4375799" cy="204324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1" name="Google Shape;331;p7"/>
              <p:cNvGrpSpPr/>
              <p:nvPr/>
            </p:nvGrpSpPr>
            <p:grpSpPr>
              <a:xfrm>
                <a:off x="8025886" y="289154"/>
                <a:ext cx="404880" cy="107425"/>
                <a:chOff x="7050325" y="1045375"/>
                <a:chExt cx="824100" cy="218700"/>
              </a:xfrm>
            </p:grpSpPr>
            <p:sp>
              <p:nvSpPr>
                <p:cNvPr id="332" name="Google Shape;332;p7"/>
                <p:cNvSpPr/>
                <p:nvPr/>
              </p:nvSpPr>
              <p:spPr>
                <a:xfrm>
                  <a:off x="76557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73530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7050325" y="1045375"/>
                  <a:ext cx="218700" cy="2187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7087846" y="1074670"/>
                  <a:ext cx="756865" cy="160024"/>
                  <a:chOff x="5368543" y="2043925"/>
                  <a:chExt cx="1066307" cy="225450"/>
                </a:xfrm>
              </p:grpSpPr>
              <p:sp>
                <p:nvSpPr>
                  <p:cNvPr id="336" name="Google Shape;336;p7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8304" y="1"/>
                        </a:moveTo>
                        <a:lnTo>
                          <a:pt x="1" y="8304"/>
                        </a:lnTo>
                        <a:lnTo>
                          <a:pt x="578" y="8904"/>
                        </a:lnTo>
                        <a:lnTo>
                          <a:pt x="8881" y="601"/>
                        </a:lnTo>
                        <a:lnTo>
                          <a:pt x="830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7"/>
                  <p:cNvSpPr/>
                  <p:nvPr/>
                </p:nvSpPr>
                <p:spPr>
                  <a:xfrm>
                    <a:off x="6212800" y="2043925"/>
                    <a:ext cx="222050" cy="2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2" h="8904" extrusionOk="0">
                        <a:moveTo>
                          <a:pt x="578" y="1"/>
                        </a:moveTo>
                        <a:lnTo>
                          <a:pt x="1" y="601"/>
                        </a:lnTo>
                        <a:lnTo>
                          <a:pt x="8304" y="8904"/>
                        </a:lnTo>
                        <a:lnTo>
                          <a:pt x="8881" y="8304"/>
                        </a:lnTo>
                        <a:lnTo>
                          <a:pt x="57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7"/>
                  <p:cNvSpPr/>
                  <p:nvPr/>
                </p:nvSpPr>
                <p:spPr>
                  <a:xfrm>
                    <a:off x="5794990" y="2144825"/>
                    <a:ext cx="202400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6" h="831" extrusionOk="0">
                        <a:moveTo>
                          <a:pt x="1" y="0"/>
                        </a:moveTo>
                        <a:lnTo>
                          <a:pt x="1" y="830"/>
                        </a:lnTo>
                        <a:lnTo>
                          <a:pt x="8095" y="830"/>
                        </a:lnTo>
                        <a:lnTo>
                          <a:pt x="80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" name="Google Shape;339;p7"/>
                  <p:cNvSpPr/>
                  <p:nvPr/>
                </p:nvSpPr>
                <p:spPr>
                  <a:xfrm>
                    <a:off x="5368543" y="2248600"/>
                    <a:ext cx="202375" cy="2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5" h="831" extrusionOk="0">
                        <a:moveTo>
                          <a:pt x="0" y="1"/>
                        </a:moveTo>
                        <a:lnTo>
                          <a:pt x="0" y="831"/>
                        </a:lnTo>
                        <a:lnTo>
                          <a:pt x="8095" y="831"/>
                        </a:lnTo>
                        <a:lnTo>
                          <a:pt x="8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387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538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>
            <a:spLocks noGrp="1"/>
          </p:cNvSpPr>
          <p:nvPr>
            <p:ph type="pic" idx="2"/>
          </p:nvPr>
        </p:nvSpPr>
        <p:spPr>
          <a:xfrm>
            <a:off x="5679900" y="1362050"/>
            <a:ext cx="2607900" cy="297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8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345" name="Google Shape;345;p8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346" name="Google Shape;346;p8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8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8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8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8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8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8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8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8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8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8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8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8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8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8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8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7" name="Google Shape;367;p8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368" name="Google Shape;368;p8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8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8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8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246400" y="1771550"/>
            <a:ext cx="46512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1" name="Google Shape;381;p8"/>
          <p:cNvSpPr/>
          <p:nvPr/>
        </p:nvSpPr>
        <p:spPr>
          <a:xfrm rot="10800000">
            <a:off x="7400263" y="4603988"/>
            <a:ext cx="1489515" cy="1028049"/>
          </a:xfrm>
          <a:custGeom>
            <a:avLst/>
            <a:gdLst/>
            <a:ahLst/>
            <a:cxnLst/>
            <a:rect l="l" t="t" r="r" b="b"/>
            <a:pathLst>
              <a:path w="45089" h="31120" extrusionOk="0">
                <a:moveTo>
                  <a:pt x="36489" y="0"/>
                </a:moveTo>
                <a:cubicBezTo>
                  <a:pt x="35993" y="0"/>
                  <a:pt x="35489" y="65"/>
                  <a:pt x="34987" y="201"/>
                </a:cubicBezTo>
                <a:cubicBezTo>
                  <a:pt x="31896" y="1007"/>
                  <a:pt x="30075" y="4168"/>
                  <a:pt x="30906" y="7259"/>
                </a:cubicBezTo>
                <a:cubicBezTo>
                  <a:pt x="32289" y="12471"/>
                  <a:pt x="29175" y="17844"/>
                  <a:pt x="23963" y="19252"/>
                </a:cubicBezTo>
                <a:cubicBezTo>
                  <a:pt x="23125" y="19474"/>
                  <a:pt x="22282" y="19580"/>
                  <a:pt x="21453" y="19580"/>
                </a:cubicBezTo>
                <a:cubicBezTo>
                  <a:pt x="17119" y="19580"/>
                  <a:pt x="13131" y="16683"/>
                  <a:pt x="11969" y="12309"/>
                </a:cubicBezTo>
                <a:cubicBezTo>
                  <a:pt x="11274" y="9740"/>
                  <a:pt x="8944" y="8028"/>
                  <a:pt x="6390" y="8028"/>
                </a:cubicBezTo>
                <a:cubicBezTo>
                  <a:pt x="5895" y="8028"/>
                  <a:pt x="5391" y="8093"/>
                  <a:pt x="4890" y="8227"/>
                </a:cubicBezTo>
                <a:cubicBezTo>
                  <a:pt x="1821" y="9058"/>
                  <a:pt x="0" y="12216"/>
                  <a:pt x="806" y="15285"/>
                </a:cubicBezTo>
                <a:cubicBezTo>
                  <a:pt x="3358" y="24813"/>
                  <a:pt x="12000" y="31119"/>
                  <a:pt x="21426" y="31119"/>
                </a:cubicBezTo>
                <a:cubicBezTo>
                  <a:pt x="23247" y="31119"/>
                  <a:pt x="25097" y="30884"/>
                  <a:pt x="26939" y="30391"/>
                </a:cubicBezTo>
                <a:cubicBezTo>
                  <a:pt x="38308" y="27370"/>
                  <a:pt x="45089" y="15630"/>
                  <a:pt x="42045" y="4282"/>
                </a:cubicBezTo>
                <a:cubicBezTo>
                  <a:pt x="41350" y="1697"/>
                  <a:pt x="39026" y="0"/>
                  <a:pt x="3648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8"/>
          <p:cNvGrpSpPr/>
          <p:nvPr/>
        </p:nvGrpSpPr>
        <p:grpSpPr>
          <a:xfrm>
            <a:off x="-563125" y="-694675"/>
            <a:ext cx="1584760" cy="6351135"/>
            <a:chOff x="-563125" y="-694675"/>
            <a:chExt cx="1584760" cy="6351135"/>
          </a:xfrm>
        </p:grpSpPr>
        <p:sp>
          <p:nvSpPr>
            <p:cNvPr id="383" name="Google Shape;383;p8"/>
            <p:cNvSpPr/>
            <p:nvPr/>
          </p:nvSpPr>
          <p:spPr>
            <a:xfrm>
              <a:off x="-467875" y="-694675"/>
              <a:ext cx="1489510" cy="1273548"/>
            </a:xfrm>
            <a:custGeom>
              <a:avLst/>
              <a:gdLst/>
              <a:ahLst/>
              <a:cxnLst/>
              <a:rect l="l" t="t" r="r" b="b"/>
              <a:pathLst>
                <a:path w="8511" h="7277" extrusionOk="0">
                  <a:moveTo>
                    <a:pt x="4781" y="0"/>
                  </a:moveTo>
                  <a:cubicBezTo>
                    <a:pt x="4701" y="0"/>
                    <a:pt x="4620" y="41"/>
                    <a:pt x="4567" y="125"/>
                  </a:cubicBezTo>
                  <a:lnTo>
                    <a:pt x="3875" y="1301"/>
                  </a:lnTo>
                  <a:cubicBezTo>
                    <a:pt x="3828" y="1380"/>
                    <a:pt x="3739" y="1426"/>
                    <a:pt x="3650" y="1426"/>
                  </a:cubicBezTo>
                  <a:cubicBezTo>
                    <a:pt x="3608" y="1426"/>
                    <a:pt x="3566" y="1416"/>
                    <a:pt x="3529" y="1393"/>
                  </a:cubicBezTo>
                  <a:lnTo>
                    <a:pt x="2375" y="655"/>
                  </a:lnTo>
                  <a:cubicBezTo>
                    <a:pt x="2332" y="628"/>
                    <a:pt x="2288" y="617"/>
                    <a:pt x="2246" y="617"/>
                  </a:cubicBezTo>
                  <a:cubicBezTo>
                    <a:pt x="2108" y="617"/>
                    <a:pt x="1995" y="744"/>
                    <a:pt x="2030" y="886"/>
                  </a:cubicBezTo>
                  <a:lnTo>
                    <a:pt x="2237" y="2017"/>
                  </a:lnTo>
                  <a:cubicBezTo>
                    <a:pt x="2283" y="2155"/>
                    <a:pt x="2169" y="2293"/>
                    <a:pt x="2006" y="2293"/>
                  </a:cubicBezTo>
                  <a:lnTo>
                    <a:pt x="576" y="2316"/>
                  </a:lnTo>
                  <a:cubicBezTo>
                    <a:pt x="346" y="2316"/>
                    <a:pt x="253" y="2616"/>
                    <a:pt x="438" y="2731"/>
                  </a:cubicBezTo>
                  <a:lnTo>
                    <a:pt x="1314" y="3377"/>
                  </a:lnTo>
                  <a:cubicBezTo>
                    <a:pt x="1453" y="3469"/>
                    <a:pt x="1431" y="3677"/>
                    <a:pt x="1292" y="3770"/>
                  </a:cubicBezTo>
                  <a:lnTo>
                    <a:pt x="207" y="4391"/>
                  </a:lnTo>
                  <a:cubicBezTo>
                    <a:pt x="1" y="4508"/>
                    <a:pt x="93" y="4806"/>
                    <a:pt x="324" y="4830"/>
                  </a:cubicBezTo>
                  <a:lnTo>
                    <a:pt x="1545" y="4877"/>
                  </a:lnTo>
                  <a:cubicBezTo>
                    <a:pt x="1730" y="4877"/>
                    <a:pt x="1846" y="5061"/>
                    <a:pt x="1754" y="5222"/>
                  </a:cubicBezTo>
                  <a:lnTo>
                    <a:pt x="1268" y="6190"/>
                  </a:lnTo>
                  <a:cubicBezTo>
                    <a:pt x="1193" y="6341"/>
                    <a:pt x="1318" y="6522"/>
                    <a:pt x="1478" y="6522"/>
                  </a:cubicBezTo>
                  <a:cubicBezTo>
                    <a:pt x="1515" y="6522"/>
                    <a:pt x="1553" y="6512"/>
                    <a:pt x="1591" y="6491"/>
                  </a:cubicBezTo>
                  <a:lnTo>
                    <a:pt x="2883" y="5845"/>
                  </a:lnTo>
                  <a:cubicBezTo>
                    <a:pt x="2910" y="5829"/>
                    <a:pt x="2940" y="5821"/>
                    <a:pt x="2970" y="5821"/>
                  </a:cubicBezTo>
                  <a:cubicBezTo>
                    <a:pt x="3068" y="5821"/>
                    <a:pt x="3170" y="5900"/>
                    <a:pt x="3206" y="6006"/>
                  </a:cubicBezTo>
                  <a:lnTo>
                    <a:pt x="3529" y="7113"/>
                  </a:lnTo>
                  <a:cubicBezTo>
                    <a:pt x="3554" y="7216"/>
                    <a:pt x="3653" y="7276"/>
                    <a:pt x="3751" y="7276"/>
                  </a:cubicBezTo>
                  <a:cubicBezTo>
                    <a:pt x="3827" y="7276"/>
                    <a:pt x="3903" y="7240"/>
                    <a:pt x="3944" y="7159"/>
                  </a:cubicBezTo>
                  <a:lnTo>
                    <a:pt x="4636" y="5960"/>
                  </a:lnTo>
                  <a:cubicBezTo>
                    <a:pt x="4679" y="5888"/>
                    <a:pt x="4758" y="5852"/>
                    <a:pt x="4840" y="5852"/>
                  </a:cubicBezTo>
                  <a:cubicBezTo>
                    <a:pt x="4889" y="5852"/>
                    <a:pt x="4939" y="5865"/>
                    <a:pt x="4982" y="5891"/>
                  </a:cubicBezTo>
                  <a:lnTo>
                    <a:pt x="6136" y="6629"/>
                  </a:lnTo>
                  <a:cubicBezTo>
                    <a:pt x="6178" y="6656"/>
                    <a:pt x="6223" y="6668"/>
                    <a:pt x="6266" y="6668"/>
                  </a:cubicBezTo>
                  <a:cubicBezTo>
                    <a:pt x="6412" y="6668"/>
                    <a:pt x="6540" y="6535"/>
                    <a:pt x="6505" y="6375"/>
                  </a:cubicBezTo>
                  <a:lnTo>
                    <a:pt x="6274" y="5268"/>
                  </a:lnTo>
                  <a:cubicBezTo>
                    <a:pt x="6250" y="5107"/>
                    <a:pt x="6366" y="4969"/>
                    <a:pt x="6505" y="4969"/>
                  </a:cubicBezTo>
                  <a:lnTo>
                    <a:pt x="7935" y="4969"/>
                  </a:lnTo>
                  <a:cubicBezTo>
                    <a:pt x="8165" y="4969"/>
                    <a:pt x="8258" y="4668"/>
                    <a:pt x="8073" y="4530"/>
                  </a:cubicBezTo>
                  <a:lnTo>
                    <a:pt x="7219" y="3908"/>
                  </a:lnTo>
                  <a:cubicBezTo>
                    <a:pt x="7080" y="3816"/>
                    <a:pt x="7080" y="3585"/>
                    <a:pt x="7243" y="3515"/>
                  </a:cubicBezTo>
                  <a:lnTo>
                    <a:pt x="8304" y="2893"/>
                  </a:lnTo>
                  <a:cubicBezTo>
                    <a:pt x="8510" y="2777"/>
                    <a:pt x="8442" y="2454"/>
                    <a:pt x="8187" y="2454"/>
                  </a:cubicBezTo>
                  <a:lnTo>
                    <a:pt x="6966" y="2408"/>
                  </a:lnTo>
                  <a:cubicBezTo>
                    <a:pt x="6781" y="2386"/>
                    <a:pt x="6689" y="2201"/>
                    <a:pt x="6757" y="2063"/>
                  </a:cubicBezTo>
                  <a:lnTo>
                    <a:pt x="7243" y="1094"/>
                  </a:lnTo>
                  <a:cubicBezTo>
                    <a:pt x="7319" y="921"/>
                    <a:pt x="7188" y="749"/>
                    <a:pt x="7023" y="749"/>
                  </a:cubicBezTo>
                  <a:cubicBezTo>
                    <a:pt x="6989" y="749"/>
                    <a:pt x="6955" y="756"/>
                    <a:pt x="6920" y="771"/>
                  </a:cubicBezTo>
                  <a:lnTo>
                    <a:pt x="5650" y="1417"/>
                  </a:lnTo>
                  <a:cubicBezTo>
                    <a:pt x="5613" y="1435"/>
                    <a:pt x="5575" y="1444"/>
                    <a:pt x="5537" y="1444"/>
                  </a:cubicBezTo>
                  <a:cubicBezTo>
                    <a:pt x="5434" y="1444"/>
                    <a:pt x="5339" y="1380"/>
                    <a:pt x="5305" y="1279"/>
                  </a:cubicBezTo>
                  <a:lnTo>
                    <a:pt x="5005" y="172"/>
                  </a:lnTo>
                  <a:cubicBezTo>
                    <a:pt x="4968" y="58"/>
                    <a:pt x="4875" y="0"/>
                    <a:pt x="478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-563125" y="4382913"/>
              <a:ext cx="1489510" cy="1273548"/>
            </a:xfrm>
            <a:custGeom>
              <a:avLst/>
              <a:gdLst/>
              <a:ahLst/>
              <a:cxnLst/>
              <a:rect l="l" t="t" r="r" b="b"/>
              <a:pathLst>
                <a:path w="8511" h="7277" extrusionOk="0">
                  <a:moveTo>
                    <a:pt x="4781" y="0"/>
                  </a:moveTo>
                  <a:cubicBezTo>
                    <a:pt x="4701" y="0"/>
                    <a:pt x="4620" y="41"/>
                    <a:pt x="4567" y="125"/>
                  </a:cubicBezTo>
                  <a:lnTo>
                    <a:pt x="3875" y="1301"/>
                  </a:lnTo>
                  <a:cubicBezTo>
                    <a:pt x="3828" y="1380"/>
                    <a:pt x="3739" y="1426"/>
                    <a:pt x="3650" y="1426"/>
                  </a:cubicBezTo>
                  <a:cubicBezTo>
                    <a:pt x="3608" y="1426"/>
                    <a:pt x="3566" y="1416"/>
                    <a:pt x="3529" y="1393"/>
                  </a:cubicBezTo>
                  <a:lnTo>
                    <a:pt x="2375" y="655"/>
                  </a:lnTo>
                  <a:cubicBezTo>
                    <a:pt x="2332" y="628"/>
                    <a:pt x="2288" y="617"/>
                    <a:pt x="2246" y="617"/>
                  </a:cubicBezTo>
                  <a:cubicBezTo>
                    <a:pt x="2108" y="617"/>
                    <a:pt x="1995" y="744"/>
                    <a:pt x="2030" y="886"/>
                  </a:cubicBezTo>
                  <a:lnTo>
                    <a:pt x="2237" y="2017"/>
                  </a:lnTo>
                  <a:cubicBezTo>
                    <a:pt x="2283" y="2155"/>
                    <a:pt x="2169" y="2293"/>
                    <a:pt x="2006" y="2293"/>
                  </a:cubicBezTo>
                  <a:lnTo>
                    <a:pt x="576" y="2316"/>
                  </a:lnTo>
                  <a:cubicBezTo>
                    <a:pt x="346" y="2316"/>
                    <a:pt x="253" y="2616"/>
                    <a:pt x="438" y="2731"/>
                  </a:cubicBezTo>
                  <a:lnTo>
                    <a:pt x="1314" y="3377"/>
                  </a:lnTo>
                  <a:cubicBezTo>
                    <a:pt x="1453" y="3469"/>
                    <a:pt x="1431" y="3677"/>
                    <a:pt x="1292" y="3770"/>
                  </a:cubicBezTo>
                  <a:lnTo>
                    <a:pt x="207" y="4391"/>
                  </a:lnTo>
                  <a:cubicBezTo>
                    <a:pt x="1" y="4508"/>
                    <a:pt x="93" y="4806"/>
                    <a:pt x="324" y="4830"/>
                  </a:cubicBezTo>
                  <a:lnTo>
                    <a:pt x="1545" y="4877"/>
                  </a:lnTo>
                  <a:cubicBezTo>
                    <a:pt x="1730" y="4877"/>
                    <a:pt x="1846" y="5061"/>
                    <a:pt x="1754" y="5222"/>
                  </a:cubicBezTo>
                  <a:lnTo>
                    <a:pt x="1268" y="6190"/>
                  </a:lnTo>
                  <a:cubicBezTo>
                    <a:pt x="1193" y="6341"/>
                    <a:pt x="1318" y="6522"/>
                    <a:pt x="1478" y="6522"/>
                  </a:cubicBezTo>
                  <a:cubicBezTo>
                    <a:pt x="1515" y="6522"/>
                    <a:pt x="1553" y="6512"/>
                    <a:pt x="1591" y="6491"/>
                  </a:cubicBezTo>
                  <a:lnTo>
                    <a:pt x="2883" y="5845"/>
                  </a:lnTo>
                  <a:cubicBezTo>
                    <a:pt x="2910" y="5829"/>
                    <a:pt x="2940" y="5821"/>
                    <a:pt x="2970" y="5821"/>
                  </a:cubicBezTo>
                  <a:cubicBezTo>
                    <a:pt x="3068" y="5821"/>
                    <a:pt x="3170" y="5900"/>
                    <a:pt x="3206" y="6006"/>
                  </a:cubicBezTo>
                  <a:lnTo>
                    <a:pt x="3529" y="7113"/>
                  </a:lnTo>
                  <a:cubicBezTo>
                    <a:pt x="3554" y="7216"/>
                    <a:pt x="3653" y="7276"/>
                    <a:pt x="3751" y="7276"/>
                  </a:cubicBezTo>
                  <a:cubicBezTo>
                    <a:pt x="3827" y="7276"/>
                    <a:pt x="3903" y="7240"/>
                    <a:pt x="3944" y="7159"/>
                  </a:cubicBezTo>
                  <a:lnTo>
                    <a:pt x="4636" y="5960"/>
                  </a:lnTo>
                  <a:cubicBezTo>
                    <a:pt x="4679" y="5888"/>
                    <a:pt x="4758" y="5852"/>
                    <a:pt x="4840" y="5852"/>
                  </a:cubicBezTo>
                  <a:cubicBezTo>
                    <a:pt x="4889" y="5852"/>
                    <a:pt x="4939" y="5865"/>
                    <a:pt x="4982" y="5891"/>
                  </a:cubicBezTo>
                  <a:lnTo>
                    <a:pt x="6136" y="6629"/>
                  </a:lnTo>
                  <a:cubicBezTo>
                    <a:pt x="6178" y="6656"/>
                    <a:pt x="6223" y="6668"/>
                    <a:pt x="6266" y="6668"/>
                  </a:cubicBezTo>
                  <a:cubicBezTo>
                    <a:pt x="6412" y="6668"/>
                    <a:pt x="6540" y="6535"/>
                    <a:pt x="6505" y="6375"/>
                  </a:cubicBezTo>
                  <a:lnTo>
                    <a:pt x="6274" y="5268"/>
                  </a:lnTo>
                  <a:cubicBezTo>
                    <a:pt x="6250" y="5107"/>
                    <a:pt x="6366" y="4969"/>
                    <a:pt x="6505" y="4969"/>
                  </a:cubicBezTo>
                  <a:lnTo>
                    <a:pt x="7935" y="4969"/>
                  </a:lnTo>
                  <a:cubicBezTo>
                    <a:pt x="8165" y="4969"/>
                    <a:pt x="8258" y="4668"/>
                    <a:pt x="8073" y="4530"/>
                  </a:cubicBezTo>
                  <a:lnTo>
                    <a:pt x="7219" y="3908"/>
                  </a:lnTo>
                  <a:cubicBezTo>
                    <a:pt x="7080" y="3816"/>
                    <a:pt x="7080" y="3585"/>
                    <a:pt x="7243" y="3515"/>
                  </a:cubicBezTo>
                  <a:lnTo>
                    <a:pt x="8304" y="2893"/>
                  </a:lnTo>
                  <a:cubicBezTo>
                    <a:pt x="8510" y="2777"/>
                    <a:pt x="8442" y="2454"/>
                    <a:pt x="8187" y="2454"/>
                  </a:cubicBezTo>
                  <a:lnTo>
                    <a:pt x="6966" y="2408"/>
                  </a:lnTo>
                  <a:cubicBezTo>
                    <a:pt x="6781" y="2386"/>
                    <a:pt x="6689" y="2201"/>
                    <a:pt x="6757" y="2063"/>
                  </a:cubicBezTo>
                  <a:lnTo>
                    <a:pt x="7243" y="1094"/>
                  </a:lnTo>
                  <a:cubicBezTo>
                    <a:pt x="7319" y="921"/>
                    <a:pt x="7188" y="749"/>
                    <a:pt x="7023" y="749"/>
                  </a:cubicBezTo>
                  <a:cubicBezTo>
                    <a:pt x="6989" y="749"/>
                    <a:pt x="6955" y="756"/>
                    <a:pt x="6920" y="771"/>
                  </a:cubicBezTo>
                  <a:lnTo>
                    <a:pt x="5650" y="1417"/>
                  </a:lnTo>
                  <a:cubicBezTo>
                    <a:pt x="5613" y="1435"/>
                    <a:pt x="5575" y="1444"/>
                    <a:pt x="5537" y="1444"/>
                  </a:cubicBezTo>
                  <a:cubicBezTo>
                    <a:pt x="5434" y="1444"/>
                    <a:pt x="5339" y="1380"/>
                    <a:pt x="5305" y="1279"/>
                  </a:cubicBezTo>
                  <a:lnTo>
                    <a:pt x="5005" y="172"/>
                  </a:lnTo>
                  <a:cubicBezTo>
                    <a:pt x="4968" y="58"/>
                    <a:pt x="4875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9"/>
          <p:cNvGrpSpPr/>
          <p:nvPr/>
        </p:nvGrpSpPr>
        <p:grpSpPr>
          <a:xfrm>
            <a:off x="-148700" y="-449177"/>
            <a:ext cx="9350316" cy="5641823"/>
            <a:chOff x="74406" y="-449187"/>
            <a:chExt cx="9124930" cy="5641823"/>
          </a:xfrm>
        </p:grpSpPr>
        <p:grpSp>
          <p:nvGrpSpPr>
            <p:cNvPr id="387" name="Google Shape;387;p9"/>
            <p:cNvGrpSpPr/>
            <p:nvPr/>
          </p:nvGrpSpPr>
          <p:grpSpPr>
            <a:xfrm>
              <a:off x="415690" y="-449187"/>
              <a:ext cx="8312620" cy="5641823"/>
              <a:chOff x="9914352" y="-400200"/>
              <a:chExt cx="8168045" cy="5543700"/>
            </a:xfrm>
          </p:grpSpPr>
          <p:cxnSp>
            <p:nvCxnSpPr>
              <p:cNvPr id="388" name="Google Shape;388;p9"/>
              <p:cNvCxnSpPr/>
              <p:nvPr/>
            </p:nvCxnSpPr>
            <p:spPr>
              <a:xfrm>
                <a:off x="991435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1032275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1073115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1113955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1154796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9"/>
              <p:cNvCxnSpPr/>
              <p:nvPr/>
            </p:nvCxnSpPr>
            <p:spPr>
              <a:xfrm>
                <a:off x="1195636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9"/>
              <p:cNvCxnSpPr/>
              <p:nvPr/>
            </p:nvCxnSpPr>
            <p:spPr>
              <a:xfrm>
                <a:off x="1236476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9"/>
              <p:cNvCxnSpPr/>
              <p:nvPr/>
            </p:nvCxnSpPr>
            <p:spPr>
              <a:xfrm>
                <a:off x="1277316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9"/>
              <p:cNvCxnSpPr/>
              <p:nvPr/>
            </p:nvCxnSpPr>
            <p:spPr>
              <a:xfrm>
                <a:off x="1318157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9"/>
              <p:cNvCxnSpPr/>
              <p:nvPr/>
            </p:nvCxnSpPr>
            <p:spPr>
              <a:xfrm>
                <a:off x="1358997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9"/>
              <p:cNvCxnSpPr/>
              <p:nvPr/>
            </p:nvCxnSpPr>
            <p:spPr>
              <a:xfrm>
                <a:off x="1399837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>
                <a:off x="14406777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9"/>
              <p:cNvCxnSpPr/>
              <p:nvPr/>
            </p:nvCxnSpPr>
            <p:spPr>
              <a:xfrm>
                <a:off x="14815180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>
                <a:off x="15223582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9"/>
              <p:cNvCxnSpPr/>
              <p:nvPr/>
            </p:nvCxnSpPr>
            <p:spPr>
              <a:xfrm>
                <a:off x="15631984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9"/>
              <p:cNvCxnSpPr/>
              <p:nvPr/>
            </p:nvCxnSpPr>
            <p:spPr>
              <a:xfrm>
                <a:off x="16040386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9"/>
              <p:cNvCxnSpPr/>
              <p:nvPr/>
            </p:nvCxnSpPr>
            <p:spPr>
              <a:xfrm>
                <a:off x="16448789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9"/>
              <p:cNvCxnSpPr/>
              <p:nvPr/>
            </p:nvCxnSpPr>
            <p:spPr>
              <a:xfrm>
                <a:off x="16857191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9"/>
              <p:cNvCxnSpPr/>
              <p:nvPr/>
            </p:nvCxnSpPr>
            <p:spPr>
              <a:xfrm>
                <a:off x="17265593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9"/>
              <p:cNvCxnSpPr/>
              <p:nvPr/>
            </p:nvCxnSpPr>
            <p:spPr>
              <a:xfrm>
                <a:off x="17673995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9"/>
              <p:cNvCxnSpPr/>
              <p:nvPr/>
            </p:nvCxnSpPr>
            <p:spPr>
              <a:xfrm>
                <a:off x="18082398" y="-400200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9" name="Google Shape;409;p9"/>
            <p:cNvGrpSpPr/>
            <p:nvPr/>
          </p:nvGrpSpPr>
          <p:grpSpPr>
            <a:xfrm rot="5400000">
              <a:off x="2350901" y="-1990715"/>
              <a:ext cx="4571941" cy="9124930"/>
              <a:chOff x="11547961" y="-445378"/>
              <a:chExt cx="4492425" cy="5543700"/>
            </a:xfrm>
          </p:grpSpPr>
          <p:cxnSp>
            <p:nvCxnSpPr>
              <p:cNvPr id="410" name="Google Shape;410;p9"/>
              <p:cNvCxnSpPr/>
              <p:nvPr/>
            </p:nvCxnSpPr>
            <p:spPr>
              <a:xfrm>
                <a:off x="11547961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9"/>
              <p:cNvCxnSpPr/>
              <p:nvPr/>
            </p:nvCxnSpPr>
            <p:spPr>
              <a:xfrm>
                <a:off x="1195636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9"/>
              <p:cNvCxnSpPr/>
              <p:nvPr/>
            </p:nvCxnSpPr>
            <p:spPr>
              <a:xfrm>
                <a:off x="1236476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9"/>
              <p:cNvCxnSpPr/>
              <p:nvPr/>
            </p:nvCxnSpPr>
            <p:spPr>
              <a:xfrm>
                <a:off x="12773168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9"/>
              <p:cNvCxnSpPr/>
              <p:nvPr/>
            </p:nvCxnSpPr>
            <p:spPr>
              <a:xfrm>
                <a:off x="1318157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9"/>
              <p:cNvCxnSpPr/>
              <p:nvPr/>
            </p:nvCxnSpPr>
            <p:spPr>
              <a:xfrm>
                <a:off x="13589973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9"/>
              <p:cNvCxnSpPr/>
              <p:nvPr/>
            </p:nvCxnSpPr>
            <p:spPr>
              <a:xfrm>
                <a:off x="13998375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9"/>
              <p:cNvCxnSpPr/>
              <p:nvPr/>
            </p:nvCxnSpPr>
            <p:spPr>
              <a:xfrm>
                <a:off x="14406777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9"/>
              <p:cNvCxnSpPr/>
              <p:nvPr/>
            </p:nvCxnSpPr>
            <p:spPr>
              <a:xfrm>
                <a:off x="14815180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>
                <a:off x="15223582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>
                <a:off x="15631984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>
                <a:off x="16040386" y="-445378"/>
                <a:ext cx="0" cy="554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2" name="Google Shape;422;p9"/>
          <p:cNvSpPr txBox="1">
            <a:spLocks noGrp="1"/>
          </p:cNvSpPr>
          <p:nvPr>
            <p:ph type="title"/>
          </p:nvPr>
        </p:nvSpPr>
        <p:spPr>
          <a:xfrm>
            <a:off x="2135550" y="1695200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9"/>
          <p:cNvSpPr txBox="1">
            <a:spLocks noGrp="1"/>
          </p:cNvSpPr>
          <p:nvPr>
            <p:ph type="subTitle" idx="1"/>
          </p:nvPr>
        </p:nvSpPr>
        <p:spPr>
          <a:xfrm>
            <a:off x="2135550" y="2856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9"/>
          <p:cNvGrpSpPr/>
          <p:nvPr/>
        </p:nvGrpSpPr>
        <p:grpSpPr>
          <a:xfrm>
            <a:off x="-699512" y="-605544"/>
            <a:ext cx="10319334" cy="4628418"/>
            <a:chOff x="-699512" y="-605544"/>
            <a:chExt cx="10319334" cy="4628418"/>
          </a:xfrm>
        </p:grpSpPr>
        <p:sp>
          <p:nvSpPr>
            <p:cNvPr id="425" name="Google Shape;425;p9"/>
            <p:cNvSpPr/>
            <p:nvPr/>
          </p:nvSpPr>
          <p:spPr>
            <a:xfrm>
              <a:off x="-699512" y="2994825"/>
              <a:ext cx="1489515" cy="1028049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 rot="2700000">
              <a:off x="7984919" y="-229463"/>
              <a:ext cx="1489562" cy="1028081"/>
            </a:xfrm>
            <a:custGeom>
              <a:avLst/>
              <a:gdLst/>
              <a:ahLst/>
              <a:cxnLst/>
              <a:rect l="l" t="t" r="r" b="b"/>
              <a:pathLst>
                <a:path w="45089" h="31120" extrusionOk="0">
                  <a:moveTo>
                    <a:pt x="36489" y="0"/>
                  </a:moveTo>
                  <a:cubicBezTo>
                    <a:pt x="35993" y="0"/>
                    <a:pt x="35489" y="65"/>
                    <a:pt x="34987" y="201"/>
                  </a:cubicBezTo>
                  <a:cubicBezTo>
                    <a:pt x="31896" y="1007"/>
                    <a:pt x="30075" y="4168"/>
                    <a:pt x="30906" y="7259"/>
                  </a:cubicBezTo>
                  <a:cubicBezTo>
                    <a:pt x="32289" y="12471"/>
                    <a:pt x="29175" y="17844"/>
                    <a:pt x="23963" y="19252"/>
                  </a:cubicBezTo>
                  <a:cubicBezTo>
                    <a:pt x="23125" y="19474"/>
                    <a:pt x="22282" y="19580"/>
                    <a:pt x="21453" y="19580"/>
                  </a:cubicBezTo>
                  <a:cubicBezTo>
                    <a:pt x="17119" y="19580"/>
                    <a:pt x="13131" y="16683"/>
                    <a:pt x="11969" y="12309"/>
                  </a:cubicBezTo>
                  <a:cubicBezTo>
                    <a:pt x="11274" y="9740"/>
                    <a:pt x="8944" y="8028"/>
                    <a:pt x="6390" y="8028"/>
                  </a:cubicBezTo>
                  <a:cubicBezTo>
                    <a:pt x="5895" y="8028"/>
                    <a:pt x="5391" y="8093"/>
                    <a:pt x="4890" y="8227"/>
                  </a:cubicBezTo>
                  <a:cubicBezTo>
                    <a:pt x="1821" y="9058"/>
                    <a:pt x="0" y="12216"/>
                    <a:pt x="806" y="15285"/>
                  </a:cubicBezTo>
                  <a:cubicBezTo>
                    <a:pt x="3358" y="24813"/>
                    <a:pt x="12000" y="31119"/>
                    <a:pt x="21426" y="31119"/>
                  </a:cubicBezTo>
                  <a:cubicBezTo>
                    <a:pt x="23247" y="31119"/>
                    <a:pt x="25097" y="30884"/>
                    <a:pt x="26939" y="30391"/>
                  </a:cubicBezTo>
                  <a:cubicBezTo>
                    <a:pt x="38308" y="27370"/>
                    <a:pt x="45089" y="15630"/>
                    <a:pt x="42045" y="4282"/>
                  </a:cubicBezTo>
                  <a:cubicBezTo>
                    <a:pt x="41350" y="1697"/>
                    <a:pt x="39026" y="0"/>
                    <a:pt x="3648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9"/>
          <p:cNvSpPr/>
          <p:nvPr/>
        </p:nvSpPr>
        <p:spPr>
          <a:xfrm>
            <a:off x="8082050" y="4344925"/>
            <a:ext cx="1489510" cy="1273548"/>
          </a:xfrm>
          <a:custGeom>
            <a:avLst/>
            <a:gdLst/>
            <a:ahLst/>
            <a:cxnLst/>
            <a:rect l="l" t="t" r="r" b="b"/>
            <a:pathLst>
              <a:path w="8511" h="7277" extrusionOk="0">
                <a:moveTo>
                  <a:pt x="4781" y="0"/>
                </a:moveTo>
                <a:cubicBezTo>
                  <a:pt x="4701" y="0"/>
                  <a:pt x="4620" y="41"/>
                  <a:pt x="4567" y="125"/>
                </a:cubicBezTo>
                <a:lnTo>
                  <a:pt x="3875" y="1301"/>
                </a:lnTo>
                <a:cubicBezTo>
                  <a:pt x="3828" y="1380"/>
                  <a:pt x="3739" y="1426"/>
                  <a:pt x="3650" y="1426"/>
                </a:cubicBezTo>
                <a:cubicBezTo>
                  <a:pt x="3608" y="1426"/>
                  <a:pt x="3566" y="1416"/>
                  <a:pt x="3529" y="1393"/>
                </a:cubicBezTo>
                <a:lnTo>
                  <a:pt x="2375" y="655"/>
                </a:lnTo>
                <a:cubicBezTo>
                  <a:pt x="2332" y="628"/>
                  <a:pt x="2288" y="617"/>
                  <a:pt x="2246" y="617"/>
                </a:cubicBezTo>
                <a:cubicBezTo>
                  <a:pt x="2108" y="617"/>
                  <a:pt x="1995" y="744"/>
                  <a:pt x="2030" y="886"/>
                </a:cubicBezTo>
                <a:lnTo>
                  <a:pt x="2237" y="2017"/>
                </a:lnTo>
                <a:cubicBezTo>
                  <a:pt x="2283" y="2155"/>
                  <a:pt x="2169" y="2293"/>
                  <a:pt x="2006" y="2293"/>
                </a:cubicBezTo>
                <a:lnTo>
                  <a:pt x="576" y="2316"/>
                </a:lnTo>
                <a:cubicBezTo>
                  <a:pt x="346" y="2316"/>
                  <a:pt x="253" y="2616"/>
                  <a:pt x="438" y="2731"/>
                </a:cubicBezTo>
                <a:lnTo>
                  <a:pt x="1314" y="3377"/>
                </a:lnTo>
                <a:cubicBezTo>
                  <a:pt x="1453" y="3469"/>
                  <a:pt x="1431" y="3677"/>
                  <a:pt x="1292" y="3770"/>
                </a:cubicBezTo>
                <a:lnTo>
                  <a:pt x="207" y="4391"/>
                </a:lnTo>
                <a:cubicBezTo>
                  <a:pt x="1" y="4508"/>
                  <a:pt x="93" y="4806"/>
                  <a:pt x="324" y="4830"/>
                </a:cubicBezTo>
                <a:lnTo>
                  <a:pt x="1545" y="4877"/>
                </a:lnTo>
                <a:cubicBezTo>
                  <a:pt x="1730" y="4877"/>
                  <a:pt x="1846" y="5061"/>
                  <a:pt x="1754" y="5222"/>
                </a:cubicBezTo>
                <a:lnTo>
                  <a:pt x="1268" y="6190"/>
                </a:lnTo>
                <a:cubicBezTo>
                  <a:pt x="1193" y="6341"/>
                  <a:pt x="1318" y="6522"/>
                  <a:pt x="1478" y="6522"/>
                </a:cubicBezTo>
                <a:cubicBezTo>
                  <a:pt x="1515" y="6522"/>
                  <a:pt x="1553" y="6512"/>
                  <a:pt x="1591" y="6491"/>
                </a:cubicBezTo>
                <a:lnTo>
                  <a:pt x="2883" y="5845"/>
                </a:lnTo>
                <a:cubicBezTo>
                  <a:pt x="2910" y="5829"/>
                  <a:pt x="2940" y="5821"/>
                  <a:pt x="2970" y="5821"/>
                </a:cubicBezTo>
                <a:cubicBezTo>
                  <a:pt x="3068" y="5821"/>
                  <a:pt x="3170" y="5900"/>
                  <a:pt x="3206" y="6006"/>
                </a:cubicBezTo>
                <a:lnTo>
                  <a:pt x="3529" y="7113"/>
                </a:lnTo>
                <a:cubicBezTo>
                  <a:pt x="3554" y="7216"/>
                  <a:pt x="3653" y="7276"/>
                  <a:pt x="3751" y="7276"/>
                </a:cubicBezTo>
                <a:cubicBezTo>
                  <a:pt x="3827" y="7276"/>
                  <a:pt x="3903" y="7240"/>
                  <a:pt x="3944" y="7159"/>
                </a:cubicBezTo>
                <a:lnTo>
                  <a:pt x="4636" y="5960"/>
                </a:lnTo>
                <a:cubicBezTo>
                  <a:pt x="4679" y="5888"/>
                  <a:pt x="4758" y="5852"/>
                  <a:pt x="4840" y="5852"/>
                </a:cubicBezTo>
                <a:cubicBezTo>
                  <a:pt x="4889" y="5852"/>
                  <a:pt x="4939" y="5865"/>
                  <a:pt x="4982" y="5891"/>
                </a:cubicBezTo>
                <a:lnTo>
                  <a:pt x="6136" y="6629"/>
                </a:lnTo>
                <a:cubicBezTo>
                  <a:pt x="6178" y="6656"/>
                  <a:pt x="6223" y="6668"/>
                  <a:pt x="6266" y="6668"/>
                </a:cubicBezTo>
                <a:cubicBezTo>
                  <a:pt x="6412" y="6668"/>
                  <a:pt x="6540" y="6535"/>
                  <a:pt x="6505" y="6375"/>
                </a:cubicBezTo>
                <a:lnTo>
                  <a:pt x="6274" y="5268"/>
                </a:lnTo>
                <a:cubicBezTo>
                  <a:pt x="6250" y="5107"/>
                  <a:pt x="6366" y="4969"/>
                  <a:pt x="6505" y="4969"/>
                </a:cubicBezTo>
                <a:lnTo>
                  <a:pt x="7935" y="4969"/>
                </a:lnTo>
                <a:cubicBezTo>
                  <a:pt x="8165" y="4969"/>
                  <a:pt x="8258" y="4668"/>
                  <a:pt x="8073" y="4530"/>
                </a:cubicBezTo>
                <a:lnTo>
                  <a:pt x="7219" y="3908"/>
                </a:lnTo>
                <a:cubicBezTo>
                  <a:pt x="7080" y="3816"/>
                  <a:pt x="7080" y="3585"/>
                  <a:pt x="7243" y="3515"/>
                </a:cubicBezTo>
                <a:lnTo>
                  <a:pt x="8304" y="2893"/>
                </a:lnTo>
                <a:cubicBezTo>
                  <a:pt x="8510" y="2777"/>
                  <a:pt x="8442" y="2454"/>
                  <a:pt x="8187" y="2454"/>
                </a:cubicBezTo>
                <a:lnTo>
                  <a:pt x="6966" y="2408"/>
                </a:lnTo>
                <a:cubicBezTo>
                  <a:pt x="6781" y="2386"/>
                  <a:pt x="6689" y="2201"/>
                  <a:pt x="6757" y="2063"/>
                </a:cubicBezTo>
                <a:lnTo>
                  <a:pt x="7243" y="1094"/>
                </a:lnTo>
                <a:cubicBezTo>
                  <a:pt x="7319" y="921"/>
                  <a:pt x="7188" y="749"/>
                  <a:pt x="7023" y="749"/>
                </a:cubicBezTo>
                <a:cubicBezTo>
                  <a:pt x="6989" y="749"/>
                  <a:pt x="6955" y="756"/>
                  <a:pt x="6920" y="771"/>
                </a:cubicBezTo>
                <a:lnTo>
                  <a:pt x="5650" y="1417"/>
                </a:lnTo>
                <a:cubicBezTo>
                  <a:pt x="5613" y="1435"/>
                  <a:pt x="5575" y="1444"/>
                  <a:pt x="5537" y="1444"/>
                </a:cubicBezTo>
                <a:cubicBezTo>
                  <a:pt x="5434" y="1444"/>
                  <a:pt x="5339" y="1380"/>
                  <a:pt x="5305" y="1279"/>
                </a:cubicBezTo>
                <a:lnTo>
                  <a:pt x="5005" y="172"/>
                </a:lnTo>
                <a:cubicBezTo>
                  <a:pt x="4968" y="58"/>
                  <a:pt x="4875" y="0"/>
                  <a:pt x="478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"/>
          <p:cNvSpPr>
            <a:spLocks noGrp="1"/>
          </p:cNvSpPr>
          <p:nvPr>
            <p:ph type="pic" idx="2"/>
          </p:nvPr>
        </p:nvSpPr>
        <p:spPr>
          <a:xfrm>
            <a:off x="-25" y="-690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ukta SemiBold"/>
              <a:buNone/>
              <a:defRPr sz="32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" name="Google Shape;1717;p33"/>
          <p:cNvGrpSpPr/>
          <p:nvPr/>
        </p:nvGrpSpPr>
        <p:grpSpPr>
          <a:xfrm>
            <a:off x="1175938" y="770625"/>
            <a:ext cx="6906103" cy="3681681"/>
            <a:chOff x="1175938" y="770625"/>
            <a:chExt cx="6906103" cy="3681681"/>
          </a:xfrm>
        </p:grpSpPr>
        <p:grpSp>
          <p:nvGrpSpPr>
            <p:cNvPr id="1718" name="Google Shape;1718;p33"/>
            <p:cNvGrpSpPr/>
            <p:nvPr/>
          </p:nvGrpSpPr>
          <p:grpSpPr>
            <a:xfrm>
              <a:off x="1175938" y="770625"/>
              <a:ext cx="6906103" cy="3681681"/>
              <a:chOff x="1175938" y="770625"/>
              <a:chExt cx="6906103" cy="3681681"/>
            </a:xfrm>
          </p:grpSpPr>
          <p:grpSp>
            <p:nvGrpSpPr>
              <p:cNvPr id="1719" name="Google Shape;1719;p33"/>
              <p:cNvGrpSpPr/>
              <p:nvPr/>
            </p:nvGrpSpPr>
            <p:grpSpPr>
              <a:xfrm>
                <a:off x="1175938" y="770637"/>
                <a:ext cx="6906103" cy="3681670"/>
                <a:chOff x="713225" y="523974"/>
                <a:chExt cx="7831825" cy="4175176"/>
              </a:xfrm>
            </p:grpSpPr>
            <p:sp>
              <p:nvSpPr>
                <p:cNvPr id="1720" name="Google Shape;1720;p33"/>
                <p:cNvSpPr/>
                <p:nvPr/>
              </p:nvSpPr>
              <p:spPr>
                <a:xfrm>
                  <a:off x="827550" y="634750"/>
                  <a:ext cx="7717500" cy="4064400"/>
                </a:xfrm>
                <a:prstGeom prst="roundRect">
                  <a:avLst>
                    <a:gd name="adj" fmla="val 8895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1" name="Google Shape;1721;p33"/>
                <p:cNvSpPr/>
                <p:nvPr/>
              </p:nvSpPr>
              <p:spPr>
                <a:xfrm>
                  <a:off x="713250" y="539500"/>
                  <a:ext cx="7717500" cy="4064400"/>
                </a:xfrm>
                <a:prstGeom prst="roundRect">
                  <a:avLst>
                    <a:gd name="adj" fmla="val 5886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2" name="Google Shape;1722;p33"/>
                <p:cNvSpPr/>
                <p:nvPr/>
              </p:nvSpPr>
              <p:spPr>
                <a:xfrm>
                  <a:off x="713225" y="523974"/>
                  <a:ext cx="7717482" cy="61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5" h="6159" extrusionOk="0">
                      <a:moveTo>
                        <a:pt x="2561" y="0"/>
                      </a:moveTo>
                      <a:cubicBezTo>
                        <a:pt x="1153" y="0"/>
                        <a:pt x="0" y="1153"/>
                        <a:pt x="0" y="2561"/>
                      </a:cubicBezTo>
                      <a:lnTo>
                        <a:pt x="0" y="6159"/>
                      </a:lnTo>
                      <a:lnTo>
                        <a:pt x="76664" y="6159"/>
                      </a:lnTo>
                      <a:lnTo>
                        <a:pt x="76664" y="2561"/>
                      </a:lnTo>
                      <a:cubicBezTo>
                        <a:pt x="76664" y="1153"/>
                        <a:pt x="75511" y="0"/>
                        <a:pt x="741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3" name="Google Shape;1723;p33"/>
              <p:cNvSpPr/>
              <p:nvPr/>
            </p:nvSpPr>
            <p:spPr>
              <a:xfrm>
                <a:off x="3507400" y="770625"/>
                <a:ext cx="4474537" cy="218599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" name="Google Shape;1724;p33"/>
            <p:cNvGrpSpPr/>
            <p:nvPr/>
          </p:nvGrpSpPr>
          <p:grpSpPr>
            <a:xfrm>
              <a:off x="1449558" y="989217"/>
              <a:ext cx="550829" cy="109626"/>
              <a:chOff x="9481915" y="-124291"/>
              <a:chExt cx="1421494" cy="282832"/>
            </a:xfrm>
          </p:grpSpPr>
          <p:sp>
            <p:nvSpPr>
              <p:cNvPr id="1725" name="Google Shape;1725;p33"/>
              <p:cNvSpPr/>
              <p:nvPr/>
            </p:nvSpPr>
            <p:spPr>
              <a:xfrm>
                <a:off x="9481915" y="-124291"/>
                <a:ext cx="282832" cy="282832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84" extrusionOk="0">
                    <a:moveTo>
                      <a:pt x="1292" y="0"/>
                    </a:moveTo>
                    <a:cubicBezTo>
                      <a:pt x="578" y="0"/>
                      <a:pt x="1" y="576"/>
                      <a:pt x="1" y="1292"/>
                    </a:cubicBezTo>
                    <a:cubicBezTo>
                      <a:pt x="1" y="2006"/>
                      <a:pt x="578" y="2583"/>
                      <a:pt x="1292" y="2583"/>
                    </a:cubicBezTo>
                    <a:cubicBezTo>
                      <a:pt x="2008" y="2583"/>
                      <a:pt x="2584" y="2006"/>
                      <a:pt x="2584" y="1292"/>
                    </a:cubicBezTo>
                    <a:cubicBezTo>
                      <a:pt x="2584" y="576"/>
                      <a:pt x="2008" y="0"/>
                      <a:pt x="1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10052505" y="-124291"/>
                <a:ext cx="280424" cy="2828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84" extrusionOk="0">
                    <a:moveTo>
                      <a:pt x="1292" y="0"/>
                    </a:moveTo>
                    <a:cubicBezTo>
                      <a:pt x="578" y="0"/>
                      <a:pt x="0" y="576"/>
                      <a:pt x="0" y="1292"/>
                    </a:cubicBezTo>
                    <a:cubicBezTo>
                      <a:pt x="0" y="2006"/>
                      <a:pt x="578" y="2583"/>
                      <a:pt x="1292" y="2583"/>
                    </a:cubicBezTo>
                    <a:cubicBezTo>
                      <a:pt x="1984" y="2583"/>
                      <a:pt x="2561" y="2006"/>
                      <a:pt x="2561" y="1292"/>
                    </a:cubicBezTo>
                    <a:cubicBezTo>
                      <a:pt x="2561" y="576"/>
                      <a:pt x="1984" y="0"/>
                      <a:pt x="1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10620578" y="-124291"/>
                <a:ext cx="282832" cy="282832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84" extrusionOk="0">
                    <a:moveTo>
                      <a:pt x="1292" y="0"/>
                    </a:moveTo>
                    <a:cubicBezTo>
                      <a:pt x="576" y="0"/>
                      <a:pt x="0" y="576"/>
                      <a:pt x="0" y="1292"/>
                    </a:cubicBezTo>
                    <a:cubicBezTo>
                      <a:pt x="0" y="2006"/>
                      <a:pt x="576" y="2583"/>
                      <a:pt x="1292" y="2583"/>
                    </a:cubicBezTo>
                    <a:cubicBezTo>
                      <a:pt x="2006" y="2583"/>
                      <a:pt x="2584" y="2006"/>
                      <a:pt x="2584" y="1292"/>
                    </a:cubicBezTo>
                    <a:cubicBezTo>
                      <a:pt x="2584" y="576"/>
                      <a:pt x="2006" y="0"/>
                      <a:pt x="12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33"/>
            <p:cNvGrpSpPr/>
            <p:nvPr/>
          </p:nvGrpSpPr>
          <p:grpSpPr>
            <a:xfrm>
              <a:off x="2215942" y="953202"/>
              <a:ext cx="937124" cy="181670"/>
              <a:chOff x="3415750" y="2213450"/>
              <a:chExt cx="1484200" cy="287725"/>
            </a:xfrm>
          </p:grpSpPr>
          <p:sp>
            <p:nvSpPr>
              <p:cNvPr id="1729" name="Google Shape;1729;p33"/>
              <p:cNvSpPr/>
              <p:nvPr/>
            </p:nvSpPr>
            <p:spPr>
              <a:xfrm>
                <a:off x="4601250" y="2213450"/>
                <a:ext cx="230650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9226" h="8788" extrusionOk="0">
                    <a:moveTo>
                      <a:pt x="4819" y="923"/>
                    </a:moveTo>
                    <a:cubicBezTo>
                      <a:pt x="5766" y="923"/>
                      <a:pt x="6642" y="1292"/>
                      <a:pt x="7288" y="1938"/>
                    </a:cubicBezTo>
                    <a:cubicBezTo>
                      <a:pt x="7934" y="2606"/>
                      <a:pt x="8303" y="3482"/>
                      <a:pt x="8303" y="4405"/>
                    </a:cubicBezTo>
                    <a:cubicBezTo>
                      <a:pt x="8303" y="5327"/>
                      <a:pt x="7934" y="6204"/>
                      <a:pt x="7288" y="6850"/>
                    </a:cubicBezTo>
                    <a:cubicBezTo>
                      <a:pt x="6642" y="7519"/>
                      <a:pt x="5766" y="7864"/>
                      <a:pt x="4819" y="7864"/>
                    </a:cubicBezTo>
                    <a:cubicBezTo>
                      <a:pt x="3897" y="7864"/>
                      <a:pt x="3021" y="7519"/>
                      <a:pt x="2375" y="6850"/>
                    </a:cubicBezTo>
                    <a:cubicBezTo>
                      <a:pt x="1015" y="5512"/>
                      <a:pt x="1015" y="3298"/>
                      <a:pt x="2375" y="1938"/>
                    </a:cubicBezTo>
                    <a:cubicBezTo>
                      <a:pt x="3021" y="1292"/>
                      <a:pt x="3897" y="923"/>
                      <a:pt x="4819" y="923"/>
                    </a:cubicBezTo>
                    <a:close/>
                    <a:moveTo>
                      <a:pt x="4819" y="1"/>
                    </a:moveTo>
                    <a:cubicBezTo>
                      <a:pt x="3666" y="1"/>
                      <a:pt x="2559" y="462"/>
                      <a:pt x="1729" y="1292"/>
                    </a:cubicBezTo>
                    <a:cubicBezTo>
                      <a:pt x="0" y="2999"/>
                      <a:pt x="0" y="5789"/>
                      <a:pt x="1729" y="7519"/>
                    </a:cubicBezTo>
                    <a:cubicBezTo>
                      <a:pt x="2559" y="8350"/>
                      <a:pt x="3666" y="8787"/>
                      <a:pt x="4819" y="8787"/>
                    </a:cubicBezTo>
                    <a:cubicBezTo>
                      <a:pt x="5997" y="8787"/>
                      <a:pt x="7104" y="8350"/>
                      <a:pt x="7934" y="7519"/>
                    </a:cubicBezTo>
                    <a:cubicBezTo>
                      <a:pt x="8764" y="6689"/>
                      <a:pt x="9226" y="5582"/>
                      <a:pt x="9226" y="4405"/>
                    </a:cubicBezTo>
                    <a:cubicBezTo>
                      <a:pt x="9226" y="3230"/>
                      <a:pt x="8764" y="2123"/>
                      <a:pt x="7934" y="1292"/>
                    </a:cubicBezTo>
                    <a:cubicBezTo>
                      <a:pt x="7104" y="462"/>
                      <a:pt x="5997" y="1"/>
                      <a:pt x="4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4778225" y="2381825"/>
                <a:ext cx="121725" cy="119350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4774" extrusionOk="0">
                    <a:moveTo>
                      <a:pt x="508" y="0"/>
                    </a:moveTo>
                    <a:cubicBezTo>
                      <a:pt x="393" y="0"/>
                      <a:pt x="278" y="46"/>
                      <a:pt x="185" y="139"/>
                    </a:cubicBezTo>
                    <a:cubicBezTo>
                      <a:pt x="1" y="323"/>
                      <a:pt x="1" y="622"/>
                      <a:pt x="185" y="784"/>
                    </a:cubicBezTo>
                    <a:lnTo>
                      <a:pt x="4038" y="4659"/>
                    </a:lnTo>
                    <a:cubicBezTo>
                      <a:pt x="4130" y="4727"/>
                      <a:pt x="4244" y="4774"/>
                      <a:pt x="4361" y="4774"/>
                    </a:cubicBezTo>
                    <a:cubicBezTo>
                      <a:pt x="4475" y="4774"/>
                      <a:pt x="4591" y="4727"/>
                      <a:pt x="4684" y="4659"/>
                    </a:cubicBezTo>
                    <a:cubicBezTo>
                      <a:pt x="4868" y="4475"/>
                      <a:pt x="4868" y="4174"/>
                      <a:pt x="4684" y="3989"/>
                    </a:cubicBezTo>
                    <a:lnTo>
                      <a:pt x="831" y="139"/>
                    </a:lnTo>
                    <a:cubicBezTo>
                      <a:pt x="739" y="46"/>
                      <a:pt x="623" y="0"/>
                      <a:pt x="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3415750" y="2361050"/>
                <a:ext cx="296950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924" extrusionOk="0">
                    <a:moveTo>
                      <a:pt x="462" y="1"/>
                    </a:moveTo>
                    <a:cubicBezTo>
                      <a:pt x="207" y="1"/>
                      <a:pt x="1" y="208"/>
                      <a:pt x="1" y="462"/>
                    </a:cubicBezTo>
                    <a:cubicBezTo>
                      <a:pt x="1" y="715"/>
                      <a:pt x="207" y="924"/>
                      <a:pt x="462" y="924"/>
                    </a:cubicBezTo>
                    <a:lnTo>
                      <a:pt x="11416" y="924"/>
                    </a:lnTo>
                    <a:cubicBezTo>
                      <a:pt x="11671" y="924"/>
                      <a:pt x="11878" y="715"/>
                      <a:pt x="11878" y="462"/>
                    </a:cubicBezTo>
                    <a:cubicBezTo>
                      <a:pt x="11878" y="208"/>
                      <a:pt x="11671" y="1"/>
                      <a:pt x="1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3415750" y="2259125"/>
                <a:ext cx="151650" cy="223600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8944" extrusionOk="0">
                    <a:moveTo>
                      <a:pt x="5540" y="0"/>
                    </a:moveTo>
                    <a:cubicBezTo>
                      <a:pt x="5443" y="0"/>
                      <a:pt x="5345" y="30"/>
                      <a:pt x="5259" y="87"/>
                    </a:cubicBezTo>
                    <a:lnTo>
                      <a:pt x="185" y="4170"/>
                    </a:lnTo>
                    <a:cubicBezTo>
                      <a:pt x="69" y="4262"/>
                      <a:pt x="1" y="4401"/>
                      <a:pt x="1" y="4539"/>
                    </a:cubicBezTo>
                    <a:cubicBezTo>
                      <a:pt x="1" y="4678"/>
                      <a:pt x="69" y="4816"/>
                      <a:pt x="185" y="4884"/>
                    </a:cubicBezTo>
                    <a:lnTo>
                      <a:pt x="5259" y="8829"/>
                    </a:lnTo>
                    <a:cubicBezTo>
                      <a:pt x="5352" y="8897"/>
                      <a:pt x="5444" y="8944"/>
                      <a:pt x="5558" y="8944"/>
                    </a:cubicBezTo>
                    <a:cubicBezTo>
                      <a:pt x="5697" y="8944"/>
                      <a:pt x="5835" y="8875"/>
                      <a:pt x="5905" y="8759"/>
                    </a:cubicBezTo>
                    <a:cubicBezTo>
                      <a:pt x="6066" y="8552"/>
                      <a:pt x="6044" y="8276"/>
                      <a:pt x="5835" y="8113"/>
                    </a:cubicBezTo>
                    <a:lnTo>
                      <a:pt x="1222" y="4515"/>
                    </a:lnTo>
                    <a:lnTo>
                      <a:pt x="5835" y="825"/>
                    </a:lnTo>
                    <a:cubicBezTo>
                      <a:pt x="6044" y="665"/>
                      <a:pt x="6066" y="364"/>
                      <a:pt x="5905" y="179"/>
                    </a:cubicBezTo>
                    <a:cubicBezTo>
                      <a:pt x="5810" y="58"/>
                      <a:pt x="5676" y="0"/>
                      <a:pt x="5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4044800" y="2361050"/>
                <a:ext cx="296400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924" extrusionOk="0">
                    <a:moveTo>
                      <a:pt x="462" y="1"/>
                    </a:moveTo>
                    <a:cubicBezTo>
                      <a:pt x="209" y="1"/>
                      <a:pt x="1" y="208"/>
                      <a:pt x="1" y="462"/>
                    </a:cubicBezTo>
                    <a:cubicBezTo>
                      <a:pt x="1" y="715"/>
                      <a:pt x="209" y="924"/>
                      <a:pt x="462" y="924"/>
                    </a:cubicBezTo>
                    <a:lnTo>
                      <a:pt x="11394" y="924"/>
                    </a:lnTo>
                    <a:cubicBezTo>
                      <a:pt x="11671" y="924"/>
                      <a:pt x="11855" y="715"/>
                      <a:pt x="11855" y="462"/>
                    </a:cubicBezTo>
                    <a:cubicBezTo>
                      <a:pt x="11855" y="208"/>
                      <a:pt x="11671" y="1"/>
                      <a:pt x="1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4190100" y="2259125"/>
                <a:ext cx="151700" cy="22360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8944" extrusionOk="0">
                    <a:moveTo>
                      <a:pt x="527" y="0"/>
                    </a:moveTo>
                    <a:cubicBezTo>
                      <a:pt x="390" y="0"/>
                      <a:pt x="257" y="58"/>
                      <a:pt x="163" y="179"/>
                    </a:cubicBezTo>
                    <a:cubicBezTo>
                      <a:pt x="1" y="364"/>
                      <a:pt x="25" y="665"/>
                      <a:pt x="231" y="825"/>
                    </a:cubicBezTo>
                    <a:lnTo>
                      <a:pt x="4844" y="4515"/>
                    </a:lnTo>
                    <a:lnTo>
                      <a:pt x="231" y="8113"/>
                    </a:lnTo>
                    <a:cubicBezTo>
                      <a:pt x="25" y="8276"/>
                      <a:pt x="1" y="8552"/>
                      <a:pt x="139" y="8759"/>
                    </a:cubicBezTo>
                    <a:cubicBezTo>
                      <a:pt x="231" y="8875"/>
                      <a:pt x="370" y="8944"/>
                      <a:pt x="508" y="8944"/>
                    </a:cubicBezTo>
                    <a:cubicBezTo>
                      <a:pt x="624" y="8944"/>
                      <a:pt x="717" y="8897"/>
                      <a:pt x="785" y="8829"/>
                    </a:cubicBezTo>
                    <a:lnTo>
                      <a:pt x="5883" y="4884"/>
                    </a:lnTo>
                    <a:cubicBezTo>
                      <a:pt x="5997" y="4816"/>
                      <a:pt x="6043" y="4678"/>
                      <a:pt x="6043" y="4539"/>
                    </a:cubicBezTo>
                    <a:cubicBezTo>
                      <a:pt x="6067" y="4401"/>
                      <a:pt x="5997" y="4262"/>
                      <a:pt x="5883" y="4170"/>
                    </a:cubicBezTo>
                    <a:lnTo>
                      <a:pt x="809" y="87"/>
                    </a:lnTo>
                    <a:cubicBezTo>
                      <a:pt x="722" y="30"/>
                      <a:pt x="624" y="0"/>
                      <a:pt x="5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5" name="Google Shape;1735;p33"/>
            <p:cNvGrpSpPr/>
            <p:nvPr/>
          </p:nvGrpSpPr>
          <p:grpSpPr>
            <a:xfrm>
              <a:off x="7050325" y="1045375"/>
              <a:ext cx="824100" cy="218700"/>
              <a:chOff x="7050325" y="1045375"/>
              <a:chExt cx="824100" cy="218700"/>
            </a:xfrm>
          </p:grpSpPr>
          <p:sp>
            <p:nvSpPr>
              <p:cNvPr id="1736" name="Google Shape;1736;p33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739" name="Google Shape;1739;p33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740" name="Google Shape;1740;p33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33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33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33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4" name="Google Shape;1744;p33"/>
            <p:cNvGrpSpPr/>
            <p:nvPr/>
          </p:nvGrpSpPr>
          <p:grpSpPr>
            <a:xfrm>
              <a:off x="7718252" y="2714658"/>
              <a:ext cx="102641" cy="699095"/>
              <a:chOff x="9565102" y="953208"/>
              <a:chExt cx="102641" cy="699095"/>
            </a:xfrm>
          </p:grpSpPr>
          <p:sp>
            <p:nvSpPr>
              <p:cNvPr id="1745" name="Google Shape;1745;p33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9" name="Google Shape;1749;p33"/>
          <p:cNvSpPr txBox="1">
            <a:spLocks noGrp="1"/>
          </p:cNvSpPr>
          <p:nvPr>
            <p:ph type="ctrTitle"/>
          </p:nvPr>
        </p:nvSpPr>
        <p:spPr>
          <a:xfrm>
            <a:off x="1707150" y="1781526"/>
            <a:ext cx="57297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b="1">
                <a:latin typeface="Days One"/>
                <a:ea typeface="Days One"/>
                <a:cs typeface="Days One"/>
                <a:sym typeface="Days One"/>
              </a:rPr>
              <a:t>AI-based Handwriting to Text Conversion</a:t>
            </a:r>
            <a:endParaRPr sz="3600" b="1"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750" name="Google Shape;1750;p33"/>
          <p:cNvSpPr txBox="1">
            <a:spLocks noGrp="1"/>
          </p:cNvSpPr>
          <p:nvPr>
            <p:ph type="subTitle" idx="1"/>
          </p:nvPr>
        </p:nvSpPr>
        <p:spPr>
          <a:xfrm>
            <a:off x="3727050" y="3504325"/>
            <a:ext cx="18039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Assistant SemiBold"/>
                <a:ea typeface="Assistant SemiBold"/>
                <a:cs typeface="Assistant SemiBold"/>
                <a:sym typeface="Assistant SemiBold"/>
              </a:rPr>
              <a:t>RA2211033010075 – Kapilan S </a:t>
            </a:r>
            <a:endParaRPr sz="800" dirty="0"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Assistant SemiBold"/>
                <a:ea typeface="Assistant SemiBold"/>
                <a:cs typeface="Assistant SemiBold"/>
                <a:sym typeface="Assistant SemiBold"/>
              </a:rPr>
              <a:t>RA2211033010082 – Hari Priya 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Assistant SemiBold"/>
                <a:ea typeface="Assistant SemiBold"/>
                <a:cs typeface="Assistant SemiBold"/>
                <a:sym typeface="Assistant SemiBold"/>
              </a:rPr>
              <a:t>RAA2211033010108 – Praneeswaran 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Assistant SemiBold"/>
                <a:ea typeface="Assistant SemiBold"/>
                <a:cs typeface="Assistant SemiBold"/>
                <a:sym typeface="Assistant SemiBold"/>
              </a:rPr>
              <a:t>RA2211026010400 – Anushtika S U</a:t>
            </a:r>
            <a:endParaRPr sz="800" dirty="0"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cxnSp>
        <p:nvCxnSpPr>
          <p:cNvPr id="1751" name="Google Shape;1751;p33"/>
          <p:cNvCxnSpPr/>
          <p:nvPr/>
        </p:nvCxnSpPr>
        <p:spPr>
          <a:xfrm>
            <a:off x="18909900" y="-400200"/>
            <a:ext cx="0" cy="55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33"/>
          <p:cNvSpPr/>
          <p:nvPr/>
        </p:nvSpPr>
        <p:spPr>
          <a:xfrm>
            <a:off x="914629" y="1058106"/>
            <a:ext cx="525325" cy="52527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3"/>
          <p:cNvSpPr/>
          <p:nvPr/>
        </p:nvSpPr>
        <p:spPr>
          <a:xfrm>
            <a:off x="7718254" y="3457706"/>
            <a:ext cx="525325" cy="52527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A316-1F7F-8CFB-4E1D-EF715EE9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0EA95C-25B8-D032-8AEE-68CF86393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9209"/>
              </p:ext>
            </p:extLst>
          </p:nvPr>
        </p:nvGraphicFramePr>
        <p:xfrm>
          <a:off x="796528" y="1125225"/>
          <a:ext cx="7550943" cy="3573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4889">
                  <a:extLst>
                    <a:ext uri="{9D8B030D-6E8A-4147-A177-3AD203B41FA5}">
                      <a16:colId xmlns:a16="http://schemas.microsoft.com/office/drawing/2014/main" val="2400068163"/>
                    </a:ext>
                  </a:extLst>
                </a:gridCol>
                <a:gridCol w="2508027">
                  <a:extLst>
                    <a:ext uri="{9D8B030D-6E8A-4147-A177-3AD203B41FA5}">
                      <a16:colId xmlns:a16="http://schemas.microsoft.com/office/drawing/2014/main" val="490054989"/>
                    </a:ext>
                  </a:extLst>
                </a:gridCol>
                <a:gridCol w="2508027">
                  <a:extLst>
                    <a:ext uri="{9D8B030D-6E8A-4147-A177-3AD203B41FA5}">
                      <a16:colId xmlns:a16="http://schemas.microsoft.com/office/drawing/2014/main" val="3321067273"/>
                    </a:ext>
                  </a:extLst>
                </a:gridCol>
              </a:tblGrid>
              <a:tr h="224431">
                <a:tc>
                  <a:txBody>
                    <a:bodyPr/>
                    <a:lstStyle/>
                    <a:p>
                      <a:r>
                        <a:rPr lang="en-IN" sz="105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/>
                        <a:t>Key Findings</a:t>
                      </a:r>
                      <a:endParaRPr lang="en-IN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36127"/>
                  </a:ext>
                </a:extLst>
              </a:tr>
              <a:tr h="795712">
                <a:tc>
                  <a:txBody>
                    <a:bodyPr/>
                    <a:lstStyle/>
                    <a:p>
                      <a:r>
                        <a:rPr lang="en-US" sz="1050" dirty="0"/>
                        <a:t>Handwritten Text Recognition and Conversion Using Convolutional Neural Network (CNN) Based Deep Learning Model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 err="1"/>
                        <a:t>Jebaveerasingh</a:t>
                      </a:r>
                      <a:r>
                        <a:rPr lang="en-IN" sz="1050" dirty="0"/>
                        <a:t> </a:t>
                      </a:r>
                      <a:r>
                        <a:rPr lang="en-IN" sz="1050" dirty="0" err="1"/>
                        <a:t>Jebadurai</a:t>
                      </a:r>
                      <a:r>
                        <a:rPr lang="en-IN" sz="1050" dirty="0"/>
                        <a:t>, I. Praveen Kumar, P. Rajesh, S. Suresh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Proposed a model that processes images of handwritten text to convert them into digital text using CNN-based deep learning, demonstrating effective recognition capabilities.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11532"/>
                  </a:ext>
                </a:extLst>
              </a:tr>
              <a:tr h="938532">
                <a:tc>
                  <a:txBody>
                    <a:bodyPr/>
                    <a:lstStyle/>
                    <a:p>
                      <a:r>
                        <a:rPr lang="en-US" sz="1050" b="1" dirty="0"/>
                        <a:t>A Novel Technique for Handwritten Text Recognition Using </a:t>
                      </a:r>
                      <a:r>
                        <a:rPr lang="en-US" sz="1050" b="1" dirty="0" err="1"/>
                        <a:t>EasyOCR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Binod Kumar </a:t>
                      </a:r>
                      <a:r>
                        <a:rPr lang="en-IN" sz="1050" dirty="0" err="1"/>
                        <a:t>Pattanayak</a:t>
                      </a:r>
                      <a:r>
                        <a:rPr lang="en-IN" sz="1050" dirty="0"/>
                        <a:t>, Th Bibhuti, Bibhuti </a:t>
                      </a:r>
                      <a:r>
                        <a:rPr lang="en-IN" sz="1050" dirty="0" err="1"/>
                        <a:t>Bhusan</a:t>
                      </a:r>
                      <a:r>
                        <a:rPr lang="en-IN" sz="1050" dirty="0"/>
                        <a:t> Dash, Sudhansu Shekhar Patra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Developed an algorithm for recognizing handwritten characters using </a:t>
                      </a:r>
                      <a:r>
                        <a:rPr lang="en-US" sz="1050" dirty="0" err="1"/>
                        <a:t>EasyOCR</a:t>
                      </a:r>
                      <a:r>
                        <a:rPr lang="en-US" sz="1050" dirty="0"/>
                        <a:t>, emphasizing the practicality and efficiency of integrating existing OCR technologies with deep learning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52032"/>
                  </a:ext>
                </a:extLst>
              </a:tr>
              <a:tr h="795712">
                <a:tc>
                  <a:txBody>
                    <a:bodyPr/>
                    <a:lstStyle/>
                    <a:p>
                      <a:r>
                        <a:rPr lang="en-US" sz="1050" b="1" dirty="0"/>
                        <a:t>Handwritten Character Recognition Using Convolutional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I. Khandokar, Md. M. Hasan, F. </a:t>
                      </a:r>
                      <a:r>
                        <a:rPr lang="en-IN" sz="1050" dirty="0" err="1"/>
                        <a:t>Ernawan</a:t>
                      </a:r>
                      <a:r>
                        <a:rPr lang="en-IN" sz="1050" dirty="0"/>
                        <a:t>, Md. S. Islam, M. N. Kabir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Implemented CNNs to recognize characters from image datasets, investigating CNN's capability to recognize characters and the accuracy of recognition with training and testing.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16545"/>
                  </a:ext>
                </a:extLst>
              </a:tr>
              <a:tr h="487150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5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4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D89ED4-CAF9-8F4D-2FCE-1C8DC53E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35072"/>
              </p:ext>
            </p:extLst>
          </p:nvPr>
        </p:nvGraphicFramePr>
        <p:xfrm>
          <a:off x="871537" y="466725"/>
          <a:ext cx="7529512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8358">
                  <a:extLst>
                    <a:ext uri="{9D8B030D-6E8A-4147-A177-3AD203B41FA5}">
                      <a16:colId xmlns:a16="http://schemas.microsoft.com/office/drawing/2014/main" val="1607779802"/>
                    </a:ext>
                  </a:extLst>
                </a:gridCol>
                <a:gridCol w="2500577">
                  <a:extLst>
                    <a:ext uri="{9D8B030D-6E8A-4147-A177-3AD203B41FA5}">
                      <a16:colId xmlns:a16="http://schemas.microsoft.com/office/drawing/2014/main" val="92233638"/>
                    </a:ext>
                  </a:extLst>
                </a:gridCol>
                <a:gridCol w="2500577">
                  <a:extLst>
                    <a:ext uri="{9D8B030D-6E8A-4147-A177-3AD203B41FA5}">
                      <a16:colId xmlns:a16="http://schemas.microsoft.com/office/drawing/2014/main" val="3814541043"/>
                    </a:ext>
                  </a:extLst>
                </a:gridCol>
              </a:tblGrid>
              <a:tr h="736210">
                <a:tc>
                  <a:txBody>
                    <a:bodyPr/>
                    <a:lstStyle/>
                    <a:p>
                      <a:r>
                        <a:rPr lang="en-US" sz="1050" b="1" dirty="0"/>
                        <a:t>Real-Time Handwriting Recognition System Using CNN Algorithms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Shir Ley </a:t>
                      </a:r>
                      <a:r>
                        <a:rPr lang="en-IN" sz="1050" dirty="0" err="1"/>
                        <a:t>Chooi</a:t>
                      </a:r>
                      <a:r>
                        <a:rPr lang="en-IN" sz="1050" dirty="0"/>
                        <a:t>, Aimi </a:t>
                      </a:r>
                      <a:r>
                        <a:rPr lang="en-IN" sz="1050" dirty="0" err="1"/>
                        <a:t>Syamimi</a:t>
                      </a:r>
                      <a:r>
                        <a:rPr lang="en-IN" sz="1050" dirty="0"/>
                        <a:t> Binti Ab </a:t>
                      </a:r>
                      <a:r>
                        <a:rPr lang="en-IN" sz="1050" dirty="0" err="1"/>
                        <a:t>Ghafar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Designed an automatic system for handwriting recognition using CNN algorithms, focusing on high performance accuracy and reduced testing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91115"/>
                  </a:ext>
                </a:extLst>
              </a:tr>
              <a:tr h="868350">
                <a:tc>
                  <a:txBody>
                    <a:bodyPr/>
                    <a:lstStyle/>
                    <a:p>
                      <a:r>
                        <a:rPr lang="en-US" sz="1050" b="1" dirty="0"/>
                        <a:t>Handwritten Text Recognition Using Deep Learning (CNN &amp; RNN)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Rohini G. </a:t>
                      </a:r>
                      <a:r>
                        <a:rPr lang="en-IN" sz="1050" dirty="0" err="1"/>
                        <a:t>Khalkar</a:t>
                      </a:r>
                      <a:r>
                        <a:rPr lang="en-IN" sz="1050" dirty="0"/>
                        <a:t>, Adarsh Singh </a:t>
                      </a:r>
                      <a:r>
                        <a:rPr lang="en-IN" sz="1050" dirty="0" err="1"/>
                        <a:t>Dikhit</a:t>
                      </a:r>
                      <a:r>
                        <a:rPr lang="en-IN" sz="1050" dirty="0"/>
                        <a:t>, Anirudh Goel, Manisha Gupta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Applied CNNs and Recurrent Neural Networks (RNNs) for handwritten text recognition, highlighting the effectiveness of these models in perceiving the structure of handwritten characters and words.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746533"/>
                  </a:ext>
                </a:extLst>
              </a:tr>
              <a:tr h="736210">
                <a:tc>
                  <a:txBody>
                    <a:bodyPr/>
                    <a:lstStyle/>
                    <a:p>
                      <a:r>
                        <a:rPr lang="en-IN" sz="1050" b="1" dirty="0"/>
                        <a:t>Handwritten Recognition Techniques: A Comprehensive Review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Kavitha, </a:t>
                      </a:r>
                      <a:r>
                        <a:rPr lang="en-IN" sz="1050" dirty="0" err="1"/>
                        <a:t>Srimathi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Reviewed various handwritten recognition techniques, emphasizing the importance of CNNs in automatically extracting characteristics for handwritten character recognition.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5610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D6E4C4-4FE2-C99F-6B26-6FC8A35B7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05358"/>
              </p:ext>
            </p:extLst>
          </p:nvPr>
        </p:nvGraphicFramePr>
        <p:xfrm>
          <a:off x="871535" y="3301365"/>
          <a:ext cx="7529511" cy="16411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6343">
                  <a:extLst>
                    <a:ext uri="{9D8B030D-6E8A-4147-A177-3AD203B41FA5}">
                      <a16:colId xmlns:a16="http://schemas.microsoft.com/office/drawing/2014/main" val="2862747907"/>
                    </a:ext>
                  </a:extLst>
                </a:gridCol>
                <a:gridCol w="2481584">
                  <a:extLst>
                    <a:ext uri="{9D8B030D-6E8A-4147-A177-3AD203B41FA5}">
                      <a16:colId xmlns:a16="http://schemas.microsoft.com/office/drawing/2014/main" val="1768944321"/>
                    </a:ext>
                  </a:extLst>
                </a:gridCol>
                <a:gridCol w="2481584">
                  <a:extLst>
                    <a:ext uri="{9D8B030D-6E8A-4147-A177-3AD203B41FA5}">
                      <a16:colId xmlns:a16="http://schemas.microsoft.com/office/drawing/2014/main" val="1006727794"/>
                    </a:ext>
                  </a:extLst>
                </a:gridCol>
              </a:tblGrid>
              <a:tr h="891539">
                <a:tc>
                  <a:txBody>
                    <a:bodyPr/>
                    <a:lstStyle/>
                    <a:p>
                      <a:r>
                        <a:rPr lang="en-US" sz="1050" b="1" dirty="0"/>
                        <a:t>In </a:t>
                      </a:r>
                      <a:r>
                        <a:rPr lang="en-US" sz="1050" b="1" dirty="0" err="1"/>
                        <a:t>Codice</a:t>
                      </a:r>
                      <a:r>
                        <a:rPr lang="en-US" sz="1050" b="1" dirty="0"/>
                        <a:t> Ratio: OCR of Handwritten Latin Documents Using Deep Convolutional Networks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Donatella Firmani, Marco Maiorino, Paolo Merialdo, Elena Nieddu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Developed a machine-learning software to parse medieval Latin handwriting, achieving 96% accuracy in transcribing documents from the Vatican Apostolic Archive.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405902"/>
                  </a:ext>
                </a:extLst>
              </a:tr>
              <a:tr h="749617">
                <a:tc>
                  <a:txBody>
                    <a:bodyPr/>
                    <a:lstStyle/>
                    <a:p>
                      <a:r>
                        <a:rPr lang="en-US" sz="1050" b="1" dirty="0"/>
                        <a:t>Model for Handwritten Recognition Based on Artificial Intelligence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 err="1"/>
                        <a:t>Narumol</a:t>
                      </a:r>
                      <a:r>
                        <a:rPr lang="en-IN" sz="1050" dirty="0"/>
                        <a:t> </a:t>
                      </a:r>
                      <a:r>
                        <a:rPr lang="en-IN" sz="1050" dirty="0" err="1"/>
                        <a:t>Chumuang</a:t>
                      </a:r>
                      <a:r>
                        <a:rPr lang="en-IN" sz="1050" dirty="0"/>
                        <a:t>, </a:t>
                      </a:r>
                      <a:r>
                        <a:rPr lang="en-IN" sz="1050" dirty="0" err="1"/>
                        <a:t>Mahasak</a:t>
                      </a:r>
                      <a:r>
                        <a:rPr lang="en-IN" sz="1050" dirty="0"/>
                        <a:t> Ketcham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Proposed a general algorithm for more efficient handwritten recognition, aiming to reduce the time required for processing handwritten documents.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2575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8CA0FF-2A3C-BBA1-BB61-C053B06E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1978"/>
              </p:ext>
            </p:extLst>
          </p:nvPr>
        </p:nvGraphicFramePr>
        <p:xfrm>
          <a:off x="871534" y="95885"/>
          <a:ext cx="752951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9837">
                  <a:extLst>
                    <a:ext uri="{9D8B030D-6E8A-4147-A177-3AD203B41FA5}">
                      <a16:colId xmlns:a16="http://schemas.microsoft.com/office/drawing/2014/main" val="136397183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241215162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82487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5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91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80B0CF-C468-0042-DFC7-D2BF5D778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01864"/>
              </p:ext>
            </p:extLst>
          </p:nvPr>
        </p:nvGraphicFramePr>
        <p:xfrm>
          <a:off x="750094" y="539750"/>
          <a:ext cx="7465218" cy="35750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8406">
                  <a:extLst>
                    <a:ext uri="{9D8B030D-6E8A-4147-A177-3AD203B41FA5}">
                      <a16:colId xmlns:a16="http://schemas.microsoft.com/office/drawing/2014/main" val="2334319684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117545520"/>
                    </a:ext>
                  </a:extLst>
                </a:gridCol>
                <a:gridCol w="2488406">
                  <a:extLst>
                    <a:ext uri="{9D8B030D-6E8A-4147-A177-3AD203B41FA5}">
                      <a16:colId xmlns:a16="http://schemas.microsoft.com/office/drawing/2014/main" val="2430786349"/>
                    </a:ext>
                  </a:extLst>
                </a:gridCol>
              </a:tblGrid>
              <a:tr h="1877544">
                <a:tc>
                  <a:txBody>
                    <a:bodyPr/>
                    <a:lstStyle/>
                    <a:p>
                      <a:r>
                        <a:rPr lang="en-US" sz="1050" b="1" dirty="0"/>
                        <a:t>Handwritten Text Recognition Using Deep Learning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Authors 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Applied deep learning algorithms for handwritten text recognition, highlighting the effectiveness of these models in perceiving the structure of handwritten characters and words.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570419"/>
                  </a:ext>
                </a:extLst>
              </a:tr>
              <a:tr h="1697506">
                <a:tc>
                  <a:txBody>
                    <a:bodyPr/>
                    <a:lstStyle/>
                    <a:p>
                      <a:r>
                        <a:rPr lang="en-US" sz="1050" b="1" dirty="0"/>
                        <a:t>Artificial Intelligence Based Handwriting Digit Recognition (HDR)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Yogesh </a:t>
                      </a:r>
                      <a:r>
                        <a:rPr lang="en-IN" sz="1050" dirty="0" err="1"/>
                        <a:t>Yogesh</a:t>
                      </a:r>
                      <a:r>
                        <a:rPr lang="en-IN" sz="1050" dirty="0"/>
                        <a:t>, G. S. P. </a:t>
                      </a:r>
                      <a:r>
                        <a:rPr lang="en-IN" sz="1050" dirty="0" err="1"/>
                        <a:t>Ghantasala</a:t>
                      </a:r>
                      <a:r>
                        <a:rPr lang="en-IN" sz="1050" dirty="0"/>
                        <a:t>, A. Priya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Developed a system capable of recognizing hastily scribbled text and normal handwritten letters, significantly improving the accuracy and capability of handwriting recognition systems.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3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6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8" name="Google Shape;1868;p40"/>
          <p:cNvGrpSpPr/>
          <p:nvPr/>
        </p:nvGrpSpPr>
        <p:grpSpPr>
          <a:xfrm>
            <a:off x="1175938" y="770625"/>
            <a:ext cx="6906103" cy="3681681"/>
            <a:chOff x="1175938" y="770625"/>
            <a:chExt cx="6906103" cy="3681681"/>
          </a:xfrm>
        </p:grpSpPr>
        <p:grpSp>
          <p:nvGrpSpPr>
            <p:cNvPr id="1869" name="Google Shape;1869;p40"/>
            <p:cNvGrpSpPr/>
            <p:nvPr/>
          </p:nvGrpSpPr>
          <p:grpSpPr>
            <a:xfrm>
              <a:off x="1175938" y="770625"/>
              <a:ext cx="6906103" cy="3681681"/>
              <a:chOff x="1175938" y="770625"/>
              <a:chExt cx="6906103" cy="3681681"/>
            </a:xfrm>
          </p:grpSpPr>
          <p:grpSp>
            <p:nvGrpSpPr>
              <p:cNvPr id="1870" name="Google Shape;1870;p40"/>
              <p:cNvGrpSpPr/>
              <p:nvPr/>
            </p:nvGrpSpPr>
            <p:grpSpPr>
              <a:xfrm>
                <a:off x="1175938" y="770637"/>
                <a:ext cx="6906103" cy="3681670"/>
                <a:chOff x="713225" y="523974"/>
                <a:chExt cx="7831825" cy="4175176"/>
              </a:xfrm>
            </p:grpSpPr>
            <p:sp>
              <p:nvSpPr>
                <p:cNvPr id="1871" name="Google Shape;1871;p40"/>
                <p:cNvSpPr/>
                <p:nvPr/>
              </p:nvSpPr>
              <p:spPr>
                <a:xfrm>
                  <a:off x="827550" y="634750"/>
                  <a:ext cx="7717500" cy="4064400"/>
                </a:xfrm>
                <a:prstGeom prst="roundRect">
                  <a:avLst>
                    <a:gd name="adj" fmla="val 8895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2" name="Google Shape;1872;p40"/>
                <p:cNvSpPr/>
                <p:nvPr/>
              </p:nvSpPr>
              <p:spPr>
                <a:xfrm>
                  <a:off x="713250" y="539500"/>
                  <a:ext cx="7717500" cy="4064400"/>
                </a:xfrm>
                <a:prstGeom prst="roundRect">
                  <a:avLst>
                    <a:gd name="adj" fmla="val 5886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3" name="Google Shape;1873;p40"/>
                <p:cNvSpPr/>
                <p:nvPr/>
              </p:nvSpPr>
              <p:spPr>
                <a:xfrm>
                  <a:off x="713225" y="523974"/>
                  <a:ext cx="7717482" cy="61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5" h="6159" extrusionOk="0">
                      <a:moveTo>
                        <a:pt x="2561" y="0"/>
                      </a:moveTo>
                      <a:cubicBezTo>
                        <a:pt x="1153" y="0"/>
                        <a:pt x="0" y="1153"/>
                        <a:pt x="0" y="2561"/>
                      </a:cubicBezTo>
                      <a:lnTo>
                        <a:pt x="0" y="6159"/>
                      </a:lnTo>
                      <a:lnTo>
                        <a:pt x="76664" y="6159"/>
                      </a:lnTo>
                      <a:lnTo>
                        <a:pt x="76664" y="2561"/>
                      </a:lnTo>
                      <a:cubicBezTo>
                        <a:pt x="76664" y="1153"/>
                        <a:pt x="75511" y="0"/>
                        <a:pt x="741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4" name="Google Shape;1874;p40"/>
              <p:cNvSpPr/>
              <p:nvPr/>
            </p:nvSpPr>
            <p:spPr>
              <a:xfrm>
                <a:off x="3507400" y="770625"/>
                <a:ext cx="4474537" cy="218599"/>
              </a:xfrm>
              <a:custGeom>
                <a:avLst/>
                <a:gdLst/>
                <a:ahLst/>
                <a:cxnLst/>
                <a:rect l="l" t="t" r="r" b="b"/>
                <a:pathLst>
                  <a:path w="36234" h="1776" extrusionOk="0">
                    <a:moveTo>
                      <a:pt x="1" y="0"/>
                    </a:moveTo>
                    <a:lnTo>
                      <a:pt x="1499" y="1775"/>
                    </a:lnTo>
                    <a:lnTo>
                      <a:pt x="36233" y="1775"/>
                    </a:lnTo>
                    <a:lnTo>
                      <a:pt x="36233" y="1523"/>
                    </a:lnTo>
                    <a:cubicBezTo>
                      <a:pt x="36233" y="668"/>
                      <a:pt x="35565" y="0"/>
                      <a:pt x="34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0"/>
            <p:cNvGrpSpPr/>
            <p:nvPr/>
          </p:nvGrpSpPr>
          <p:grpSpPr>
            <a:xfrm>
              <a:off x="1449558" y="989217"/>
              <a:ext cx="550829" cy="109626"/>
              <a:chOff x="9481915" y="-124291"/>
              <a:chExt cx="1421494" cy="282832"/>
            </a:xfrm>
          </p:grpSpPr>
          <p:sp>
            <p:nvSpPr>
              <p:cNvPr id="1876" name="Google Shape;1876;p40"/>
              <p:cNvSpPr/>
              <p:nvPr/>
            </p:nvSpPr>
            <p:spPr>
              <a:xfrm>
                <a:off x="9481915" y="-124291"/>
                <a:ext cx="282832" cy="282832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84" extrusionOk="0">
                    <a:moveTo>
                      <a:pt x="1292" y="0"/>
                    </a:moveTo>
                    <a:cubicBezTo>
                      <a:pt x="578" y="0"/>
                      <a:pt x="1" y="576"/>
                      <a:pt x="1" y="1292"/>
                    </a:cubicBezTo>
                    <a:cubicBezTo>
                      <a:pt x="1" y="2006"/>
                      <a:pt x="578" y="2583"/>
                      <a:pt x="1292" y="2583"/>
                    </a:cubicBezTo>
                    <a:cubicBezTo>
                      <a:pt x="2008" y="2583"/>
                      <a:pt x="2584" y="2006"/>
                      <a:pt x="2584" y="1292"/>
                    </a:cubicBezTo>
                    <a:cubicBezTo>
                      <a:pt x="2584" y="576"/>
                      <a:pt x="2008" y="0"/>
                      <a:pt x="1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10052505" y="-124291"/>
                <a:ext cx="280424" cy="2828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84" extrusionOk="0">
                    <a:moveTo>
                      <a:pt x="1292" y="0"/>
                    </a:moveTo>
                    <a:cubicBezTo>
                      <a:pt x="578" y="0"/>
                      <a:pt x="0" y="576"/>
                      <a:pt x="0" y="1292"/>
                    </a:cubicBezTo>
                    <a:cubicBezTo>
                      <a:pt x="0" y="2006"/>
                      <a:pt x="578" y="2583"/>
                      <a:pt x="1292" y="2583"/>
                    </a:cubicBezTo>
                    <a:cubicBezTo>
                      <a:pt x="1984" y="2583"/>
                      <a:pt x="2561" y="2006"/>
                      <a:pt x="2561" y="1292"/>
                    </a:cubicBezTo>
                    <a:cubicBezTo>
                      <a:pt x="2561" y="576"/>
                      <a:pt x="1984" y="0"/>
                      <a:pt x="1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10620578" y="-124291"/>
                <a:ext cx="282832" cy="282832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84" extrusionOk="0">
                    <a:moveTo>
                      <a:pt x="1292" y="0"/>
                    </a:moveTo>
                    <a:cubicBezTo>
                      <a:pt x="576" y="0"/>
                      <a:pt x="0" y="576"/>
                      <a:pt x="0" y="1292"/>
                    </a:cubicBezTo>
                    <a:cubicBezTo>
                      <a:pt x="0" y="2006"/>
                      <a:pt x="576" y="2583"/>
                      <a:pt x="1292" y="2583"/>
                    </a:cubicBezTo>
                    <a:cubicBezTo>
                      <a:pt x="2006" y="2583"/>
                      <a:pt x="2584" y="2006"/>
                      <a:pt x="2584" y="1292"/>
                    </a:cubicBezTo>
                    <a:cubicBezTo>
                      <a:pt x="2584" y="576"/>
                      <a:pt x="2006" y="0"/>
                      <a:pt x="1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0"/>
            <p:cNvGrpSpPr/>
            <p:nvPr/>
          </p:nvGrpSpPr>
          <p:grpSpPr>
            <a:xfrm>
              <a:off x="2215942" y="953202"/>
              <a:ext cx="937124" cy="181670"/>
              <a:chOff x="3415750" y="2213450"/>
              <a:chExt cx="1484200" cy="287725"/>
            </a:xfrm>
          </p:grpSpPr>
          <p:sp>
            <p:nvSpPr>
              <p:cNvPr id="1880" name="Google Shape;1880;p40"/>
              <p:cNvSpPr/>
              <p:nvPr/>
            </p:nvSpPr>
            <p:spPr>
              <a:xfrm>
                <a:off x="4601250" y="2213450"/>
                <a:ext cx="230650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9226" h="8788" extrusionOk="0">
                    <a:moveTo>
                      <a:pt x="4819" y="923"/>
                    </a:moveTo>
                    <a:cubicBezTo>
                      <a:pt x="5766" y="923"/>
                      <a:pt x="6642" y="1292"/>
                      <a:pt x="7288" y="1938"/>
                    </a:cubicBezTo>
                    <a:cubicBezTo>
                      <a:pt x="7934" y="2606"/>
                      <a:pt x="8303" y="3482"/>
                      <a:pt x="8303" y="4405"/>
                    </a:cubicBezTo>
                    <a:cubicBezTo>
                      <a:pt x="8303" y="5327"/>
                      <a:pt x="7934" y="6204"/>
                      <a:pt x="7288" y="6850"/>
                    </a:cubicBezTo>
                    <a:cubicBezTo>
                      <a:pt x="6642" y="7519"/>
                      <a:pt x="5766" y="7864"/>
                      <a:pt x="4819" y="7864"/>
                    </a:cubicBezTo>
                    <a:cubicBezTo>
                      <a:pt x="3897" y="7864"/>
                      <a:pt x="3021" y="7519"/>
                      <a:pt x="2375" y="6850"/>
                    </a:cubicBezTo>
                    <a:cubicBezTo>
                      <a:pt x="1015" y="5512"/>
                      <a:pt x="1015" y="3298"/>
                      <a:pt x="2375" y="1938"/>
                    </a:cubicBezTo>
                    <a:cubicBezTo>
                      <a:pt x="3021" y="1292"/>
                      <a:pt x="3897" y="923"/>
                      <a:pt x="4819" y="923"/>
                    </a:cubicBezTo>
                    <a:close/>
                    <a:moveTo>
                      <a:pt x="4819" y="1"/>
                    </a:moveTo>
                    <a:cubicBezTo>
                      <a:pt x="3666" y="1"/>
                      <a:pt x="2559" y="462"/>
                      <a:pt x="1729" y="1292"/>
                    </a:cubicBezTo>
                    <a:cubicBezTo>
                      <a:pt x="0" y="2999"/>
                      <a:pt x="0" y="5789"/>
                      <a:pt x="1729" y="7519"/>
                    </a:cubicBezTo>
                    <a:cubicBezTo>
                      <a:pt x="2559" y="8350"/>
                      <a:pt x="3666" y="8787"/>
                      <a:pt x="4819" y="8787"/>
                    </a:cubicBezTo>
                    <a:cubicBezTo>
                      <a:pt x="5997" y="8787"/>
                      <a:pt x="7104" y="8350"/>
                      <a:pt x="7934" y="7519"/>
                    </a:cubicBezTo>
                    <a:cubicBezTo>
                      <a:pt x="8764" y="6689"/>
                      <a:pt x="9226" y="5582"/>
                      <a:pt x="9226" y="4405"/>
                    </a:cubicBezTo>
                    <a:cubicBezTo>
                      <a:pt x="9226" y="3230"/>
                      <a:pt x="8764" y="2123"/>
                      <a:pt x="7934" y="1292"/>
                    </a:cubicBezTo>
                    <a:cubicBezTo>
                      <a:pt x="7104" y="462"/>
                      <a:pt x="5997" y="1"/>
                      <a:pt x="4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4778225" y="2381825"/>
                <a:ext cx="121725" cy="119350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4774" extrusionOk="0">
                    <a:moveTo>
                      <a:pt x="508" y="0"/>
                    </a:moveTo>
                    <a:cubicBezTo>
                      <a:pt x="393" y="0"/>
                      <a:pt x="278" y="46"/>
                      <a:pt x="185" y="139"/>
                    </a:cubicBezTo>
                    <a:cubicBezTo>
                      <a:pt x="1" y="323"/>
                      <a:pt x="1" y="622"/>
                      <a:pt x="185" y="784"/>
                    </a:cubicBezTo>
                    <a:lnTo>
                      <a:pt x="4038" y="4659"/>
                    </a:lnTo>
                    <a:cubicBezTo>
                      <a:pt x="4130" y="4727"/>
                      <a:pt x="4244" y="4774"/>
                      <a:pt x="4361" y="4774"/>
                    </a:cubicBezTo>
                    <a:cubicBezTo>
                      <a:pt x="4475" y="4774"/>
                      <a:pt x="4591" y="4727"/>
                      <a:pt x="4684" y="4659"/>
                    </a:cubicBezTo>
                    <a:cubicBezTo>
                      <a:pt x="4868" y="4475"/>
                      <a:pt x="4868" y="4174"/>
                      <a:pt x="4684" y="3989"/>
                    </a:cubicBezTo>
                    <a:lnTo>
                      <a:pt x="831" y="139"/>
                    </a:lnTo>
                    <a:cubicBezTo>
                      <a:pt x="739" y="46"/>
                      <a:pt x="623" y="0"/>
                      <a:pt x="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3415750" y="2361050"/>
                <a:ext cx="296950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924" extrusionOk="0">
                    <a:moveTo>
                      <a:pt x="462" y="1"/>
                    </a:moveTo>
                    <a:cubicBezTo>
                      <a:pt x="207" y="1"/>
                      <a:pt x="1" y="208"/>
                      <a:pt x="1" y="462"/>
                    </a:cubicBezTo>
                    <a:cubicBezTo>
                      <a:pt x="1" y="715"/>
                      <a:pt x="207" y="924"/>
                      <a:pt x="462" y="924"/>
                    </a:cubicBezTo>
                    <a:lnTo>
                      <a:pt x="11416" y="924"/>
                    </a:lnTo>
                    <a:cubicBezTo>
                      <a:pt x="11671" y="924"/>
                      <a:pt x="11878" y="715"/>
                      <a:pt x="11878" y="462"/>
                    </a:cubicBezTo>
                    <a:cubicBezTo>
                      <a:pt x="11878" y="208"/>
                      <a:pt x="11671" y="1"/>
                      <a:pt x="1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3415750" y="2259125"/>
                <a:ext cx="151650" cy="223600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8944" extrusionOk="0">
                    <a:moveTo>
                      <a:pt x="5540" y="0"/>
                    </a:moveTo>
                    <a:cubicBezTo>
                      <a:pt x="5443" y="0"/>
                      <a:pt x="5345" y="30"/>
                      <a:pt x="5259" y="87"/>
                    </a:cubicBezTo>
                    <a:lnTo>
                      <a:pt x="185" y="4170"/>
                    </a:lnTo>
                    <a:cubicBezTo>
                      <a:pt x="69" y="4262"/>
                      <a:pt x="1" y="4401"/>
                      <a:pt x="1" y="4539"/>
                    </a:cubicBezTo>
                    <a:cubicBezTo>
                      <a:pt x="1" y="4678"/>
                      <a:pt x="69" y="4816"/>
                      <a:pt x="185" y="4884"/>
                    </a:cubicBezTo>
                    <a:lnTo>
                      <a:pt x="5259" y="8829"/>
                    </a:lnTo>
                    <a:cubicBezTo>
                      <a:pt x="5352" y="8897"/>
                      <a:pt x="5444" y="8944"/>
                      <a:pt x="5558" y="8944"/>
                    </a:cubicBezTo>
                    <a:cubicBezTo>
                      <a:pt x="5697" y="8944"/>
                      <a:pt x="5835" y="8875"/>
                      <a:pt x="5905" y="8759"/>
                    </a:cubicBezTo>
                    <a:cubicBezTo>
                      <a:pt x="6066" y="8552"/>
                      <a:pt x="6044" y="8276"/>
                      <a:pt x="5835" y="8113"/>
                    </a:cubicBezTo>
                    <a:lnTo>
                      <a:pt x="1222" y="4515"/>
                    </a:lnTo>
                    <a:lnTo>
                      <a:pt x="5835" y="825"/>
                    </a:lnTo>
                    <a:cubicBezTo>
                      <a:pt x="6044" y="665"/>
                      <a:pt x="6066" y="364"/>
                      <a:pt x="5905" y="179"/>
                    </a:cubicBezTo>
                    <a:cubicBezTo>
                      <a:pt x="5810" y="58"/>
                      <a:pt x="5676" y="0"/>
                      <a:pt x="5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4044800" y="2361050"/>
                <a:ext cx="296400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924" extrusionOk="0">
                    <a:moveTo>
                      <a:pt x="462" y="1"/>
                    </a:moveTo>
                    <a:cubicBezTo>
                      <a:pt x="209" y="1"/>
                      <a:pt x="1" y="208"/>
                      <a:pt x="1" y="462"/>
                    </a:cubicBezTo>
                    <a:cubicBezTo>
                      <a:pt x="1" y="715"/>
                      <a:pt x="209" y="924"/>
                      <a:pt x="462" y="924"/>
                    </a:cubicBezTo>
                    <a:lnTo>
                      <a:pt x="11394" y="924"/>
                    </a:lnTo>
                    <a:cubicBezTo>
                      <a:pt x="11671" y="924"/>
                      <a:pt x="11855" y="715"/>
                      <a:pt x="11855" y="462"/>
                    </a:cubicBezTo>
                    <a:cubicBezTo>
                      <a:pt x="11855" y="208"/>
                      <a:pt x="11671" y="1"/>
                      <a:pt x="1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4190100" y="2259125"/>
                <a:ext cx="151700" cy="22360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8944" extrusionOk="0">
                    <a:moveTo>
                      <a:pt x="527" y="0"/>
                    </a:moveTo>
                    <a:cubicBezTo>
                      <a:pt x="390" y="0"/>
                      <a:pt x="257" y="58"/>
                      <a:pt x="163" y="179"/>
                    </a:cubicBezTo>
                    <a:cubicBezTo>
                      <a:pt x="1" y="364"/>
                      <a:pt x="25" y="665"/>
                      <a:pt x="231" y="825"/>
                    </a:cubicBezTo>
                    <a:lnTo>
                      <a:pt x="4844" y="4515"/>
                    </a:lnTo>
                    <a:lnTo>
                      <a:pt x="231" y="8113"/>
                    </a:lnTo>
                    <a:cubicBezTo>
                      <a:pt x="25" y="8276"/>
                      <a:pt x="1" y="8552"/>
                      <a:pt x="139" y="8759"/>
                    </a:cubicBezTo>
                    <a:cubicBezTo>
                      <a:pt x="231" y="8875"/>
                      <a:pt x="370" y="8944"/>
                      <a:pt x="508" y="8944"/>
                    </a:cubicBezTo>
                    <a:cubicBezTo>
                      <a:pt x="624" y="8944"/>
                      <a:pt x="717" y="8897"/>
                      <a:pt x="785" y="8829"/>
                    </a:cubicBezTo>
                    <a:lnTo>
                      <a:pt x="5883" y="4884"/>
                    </a:lnTo>
                    <a:cubicBezTo>
                      <a:pt x="5997" y="4816"/>
                      <a:pt x="6043" y="4678"/>
                      <a:pt x="6043" y="4539"/>
                    </a:cubicBezTo>
                    <a:cubicBezTo>
                      <a:pt x="6067" y="4401"/>
                      <a:pt x="5997" y="4262"/>
                      <a:pt x="5883" y="4170"/>
                    </a:cubicBezTo>
                    <a:lnTo>
                      <a:pt x="809" y="87"/>
                    </a:lnTo>
                    <a:cubicBezTo>
                      <a:pt x="722" y="30"/>
                      <a:pt x="624" y="0"/>
                      <a:pt x="5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0"/>
            <p:cNvGrpSpPr/>
            <p:nvPr/>
          </p:nvGrpSpPr>
          <p:grpSpPr>
            <a:xfrm>
              <a:off x="7050325" y="1045375"/>
              <a:ext cx="824100" cy="218700"/>
              <a:chOff x="7050325" y="1045375"/>
              <a:chExt cx="824100" cy="218700"/>
            </a:xfrm>
          </p:grpSpPr>
          <p:sp>
            <p:nvSpPr>
              <p:cNvPr id="1887" name="Google Shape;1887;p40"/>
              <p:cNvSpPr/>
              <p:nvPr/>
            </p:nvSpPr>
            <p:spPr>
              <a:xfrm>
                <a:off x="76557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73530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7050325" y="1045375"/>
                <a:ext cx="218700" cy="21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890" name="Google Shape;1890;p40"/>
              <p:cNvGrpSpPr/>
              <p:nvPr/>
            </p:nvGrpSpPr>
            <p:grpSpPr>
              <a:xfrm>
                <a:off x="7087846" y="1074670"/>
                <a:ext cx="756865" cy="160024"/>
                <a:chOff x="5368543" y="2043925"/>
                <a:chExt cx="1066307" cy="225450"/>
              </a:xfrm>
            </p:grpSpPr>
            <p:sp>
              <p:nvSpPr>
                <p:cNvPr id="1891" name="Google Shape;1891;p40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8304" y="1"/>
                      </a:moveTo>
                      <a:lnTo>
                        <a:pt x="1" y="8304"/>
                      </a:lnTo>
                      <a:lnTo>
                        <a:pt x="578" y="8904"/>
                      </a:lnTo>
                      <a:lnTo>
                        <a:pt x="8881" y="601"/>
                      </a:lnTo>
                      <a:lnTo>
                        <a:pt x="83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40"/>
                <p:cNvSpPr/>
                <p:nvPr/>
              </p:nvSpPr>
              <p:spPr>
                <a:xfrm>
                  <a:off x="6212800" y="2043925"/>
                  <a:ext cx="222050" cy="22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8904" extrusionOk="0">
                      <a:moveTo>
                        <a:pt x="578" y="1"/>
                      </a:moveTo>
                      <a:lnTo>
                        <a:pt x="1" y="601"/>
                      </a:lnTo>
                      <a:lnTo>
                        <a:pt x="8304" y="8904"/>
                      </a:lnTo>
                      <a:lnTo>
                        <a:pt x="8881" y="830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40"/>
                <p:cNvSpPr/>
                <p:nvPr/>
              </p:nvSpPr>
              <p:spPr>
                <a:xfrm>
                  <a:off x="5794990" y="2144825"/>
                  <a:ext cx="202400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6" h="831" extrusionOk="0">
                      <a:moveTo>
                        <a:pt x="1" y="0"/>
                      </a:moveTo>
                      <a:lnTo>
                        <a:pt x="1" y="830"/>
                      </a:lnTo>
                      <a:lnTo>
                        <a:pt x="8095" y="830"/>
                      </a:lnTo>
                      <a:lnTo>
                        <a:pt x="80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40"/>
                <p:cNvSpPr/>
                <p:nvPr/>
              </p:nvSpPr>
              <p:spPr>
                <a:xfrm>
                  <a:off x="5368543" y="2248600"/>
                  <a:ext cx="202375" cy="2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5" h="831" extrusionOk="0">
                      <a:moveTo>
                        <a:pt x="0" y="1"/>
                      </a:moveTo>
                      <a:lnTo>
                        <a:pt x="0" y="831"/>
                      </a:lnTo>
                      <a:lnTo>
                        <a:pt x="8095" y="831"/>
                      </a:lnTo>
                      <a:lnTo>
                        <a:pt x="8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95" name="Google Shape;1895;p40"/>
            <p:cNvGrpSpPr/>
            <p:nvPr/>
          </p:nvGrpSpPr>
          <p:grpSpPr>
            <a:xfrm>
              <a:off x="7718252" y="2714658"/>
              <a:ext cx="102641" cy="699095"/>
              <a:chOff x="9565102" y="953208"/>
              <a:chExt cx="102641" cy="699095"/>
            </a:xfrm>
          </p:grpSpPr>
          <p:sp>
            <p:nvSpPr>
              <p:cNvPr id="1896" name="Google Shape;1896;p40"/>
              <p:cNvSpPr/>
              <p:nvPr/>
            </p:nvSpPr>
            <p:spPr>
              <a:xfrm>
                <a:off x="9565102" y="953208"/>
                <a:ext cx="102641" cy="10264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115" y="1"/>
                    </a:moveTo>
                    <a:cubicBezTo>
                      <a:pt x="46" y="1"/>
                      <a:pt x="0" y="69"/>
                      <a:pt x="0" y="139"/>
                    </a:cubicBezTo>
                    <a:cubicBezTo>
                      <a:pt x="0" y="208"/>
                      <a:pt x="46" y="254"/>
                      <a:pt x="115" y="254"/>
                    </a:cubicBezTo>
                    <a:cubicBezTo>
                      <a:pt x="185" y="254"/>
                      <a:pt x="253" y="208"/>
                      <a:pt x="253" y="139"/>
                    </a:cubicBezTo>
                    <a:cubicBezTo>
                      <a:pt x="253" y="69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0"/>
              <p:cNvSpPr/>
              <p:nvPr/>
            </p:nvSpPr>
            <p:spPr>
              <a:xfrm>
                <a:off x="9565102" y="1158492"/>
                <a:ext cx="102641" cy="93751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2" extrusionOk="0">
                    <a:moveTo>
                      <a:pt x="115" y="0"/>
                    </a:moveTo>
                    <a:cubicBezTo>
                      <a:pt x="46" y="0"/>
                      <a:pt x="0" y="47"/>
                      <a:pt x="0" y="115"/>
                    </a:cubicBezTo>
                    <a:cubicBezTo>
                      <a:pt x="0" y="185"/>
                      <a:pt x="46" y="231"/>
                      <a:pt x="115" y="231"/>
                    </a:cubicBezTo>
                    <a:cubicBezTo>
                      <a:pt x="185" y="231"/>
                      <a:pt x="253" y="185"/>
                      <a:pt x="253" y="115"/>
                    </a:cubicBezTo>
                    <a:cubicBezTo>
                      <a:pt x="253" y="47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0"/>
              <p:cNvSpPr/>
              <p:nvPr/>
            </p:nvSpPr>
            <p:spPr>
              <a:xfrm>
                <a:off x="9565102" y="1353673"/>
                <a:ext cx="102641" cy="103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6" extrusionOk="0">
                    <a:moveTo>
                      <a:pt x="115" y="1"/>
                    </a:moveTo>
                    <a:cubicBezTo>
                      <a:pt x="46" y="1"/>
                      <a:pt x="0" y="47"/>
                      <a:pt x="0" y="117"/>
                    </a:cubicBezTo>
                    <a:cubicBezTo>
                      <a:pt x="0" y="185"/>
                      <a:pt x="46" y="255"/>
                      <a:pt x="115" y="255"/>
                    </a:cubicBezTo>
                    <a:cubicBezTo>
                      <a:pt x="185" y="255"/>
                      <a:pt x="253" y="185"/>
                      <a:pt x="253" y="117"/>
                    </a:cubicBezTo>
                    <a:cubicBezTo>
                      <a:pt x="253" y="47"/>
                      <a:pt x="185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0"/>
              <p:cNvSpPr/>
              <p:nvPr/>
            </p:nvSpPr>
            <p:spPr>
              <a:xfrm>
                <a:off x="9565102" y="1550066"/>
                <a:ext cx="102641" cy="10223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3" extrusionOk="0">
                    <a:moveTo>
                      <a:pt x="115" y="0"/>
                    </a:moveTo>
                    <a:cubicBezTo>
                      <a:pt x="46" y="0"/>
                      <a:pt x="0" y="68"/>
                      <a:pt x="0" y="138"/>
                    </a:cubicBezTo>
                    <a:cubicBezTo>
                      <a:pt x="0" y="207"/>
                      <a:pt x="46" y="253"/>
                      <a:pt x="115" y="253"/>
                    </a:cubicBezTo>
                    <a:cubicBezTo>
                      <a:pt x="185" y="253"/>
                      <a:pt x="253" y="207"/>
                      <a:pt x="253" y="138"/>
                    </a:cubicBezTo>
                    <a:cubicBezTo>
                      <a:pt x="253" y="68"/>
                      <a:pt x="185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0" name="Google Shape;1900;p40"/>
          <p:cNvSpPr txBox="1">
            <a:spLocks noGrp="1"/>
          </p:cNvSpPr>
          <p:nvPr>
            <p:ph type="title"/>
          </p:nvPr>
        </p:nvSpPr>
        <p:spPr>
          <a:xfrm>
            <a:off x="2135550" y="1695200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ys One"/>
                <a:ea typeface="Days One"/>
                <a:cs typeface="Days One"/>
                <a:sym typeface="Days One"/>
              </a:rPr>
              <a:t>Thank you</a:t>
            </a:r>
            <a:endParaRPr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901" name="Google Shape;1901;p40"/>
          <p:cNvSpPr/>
          <p:nvPr/>
        </p:nvSpPr>
        <p:spPr>
          <a:xfrm>
            <a:off x="914629" y="1058106"/>
            <a:ext cx="525325" cy="52527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0"/>
          <p:cNvSpPr/>
          <p:nvPr/>
        </p:nvSpPr>
        <p:spPr>
          <a:xfrm>
            <a:off x="7718254" y="3457706"/>
            <a:ext cx="525325" cy="525275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ys One"/>
                <a:ea typeface="Days One"/>
                <a:cs typeface="Days One"/>
                <a:sym typeface="Days One"/>
              </a:rPr>
              <a:t>Aim and Focus</a:t>
            </a:r>
            <a:endParaRPr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759" name="Google Shape;1759;p34"/>
          <p:cNvSpPr txBox="1">
            <a:spLocks noGrp="1"/>
          </p:cNvSpPr>
          <p:nvPr>
            <p:ph type="subTitle" idx="6"/>
          </p:nvPr>
        </p:nvSpPr>
        <p:spPr>
          <a:xfrm>
            <a:off x="6031075" y="1288875"/>
            <a:ext cx="2175300" cy="684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ukta"/>
                <a:ea typeface="Mukta"/>
                <a:cs typeface="Mukta"/>
                <a:sym typeface="Mukta"/>
              </a:rPr>
              <a:t>Technology Focus</a:t>
            </a:r>
            <a:endParaRPr b="1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760" name="Google Shape;1760;p34"/>
          <p:cNvSpPr txBox="1">
            <a:spLocks noGrp="1"/>
          </p:cNvSpPr>
          <p:nvPr>
            <p:ph type="subTitle" idx="1"/>
          </p:nvPr>
        </p:nvSpPr>
        <p:spPr>
          <a:xfrm>
            <a:off x="937625" y="2106309"/>
            <a:ext cx="2175300" cy="2241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develop a solution that converts handwritten text into editable digital text using AI.</a:t>
            </a:r>
            <a:endParaRPr dirty="0"/>
          </a:p>
        </p:txBody>
      </p:sp>
      <p:sp>
        <p:nvSpPr>
          <p:cNvPr id="1761" name="Google Shape;1761;p34"/>
          <p:cNvSpPr txBox="1">
            <a:spLocks noGrp="1"/>
          </p:cNvSpPr>
          <p:nvPr>
            <p:ph type="subTitle" idx="2"/>
          </p:nvPr>
        </p:nvSpPr>
        <p:spPr>
          <a:xfrm>
            <a:off x="3484347" y="2106309"/>
            <a:ext cx="2175300" cy="2241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Enhances productivity by digitizing handwritten content quickly.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Reduces errors in manual transcription.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be applied in a variety of industries such as education, healthcare, and finance</a:t>
            </a:r>
            <a:endParaRPr sz="1200"/>
          </a:p>
        </p:txBody>
      </p:sp>
      <p:sp>
        <p:nvSpPr>
          <p:cNvPr id="1762" name="Google Shape;1762;p34"/>
          <p:cNvSpPr txBox="1">
            <a:spLocks noGrp="1"/>
          </p:cNvSpPr>
          <p:nvPr>
            <p:ph type="subTitle" idx="3"/>
          </p:nvPr>
        </p:nvSpPr>
        <p:spPr>
          <a:xfrm>
            <a:off x="6031075" y="2106309"/>
            <a:ext cx="2175300" cy="2241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Machine Learning (ML)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Optical Character Recognition (OCR)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Natural Language Processing (NLP)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K</a:t>
            </a:r>
            <a:r>
              <a:rPr lang="en" dirty="0"/>
              <a:t>ubernetes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ansible</a:t>
            </a:r>
            <a:endParaRPr dirty="0"/>
          </a:p>
        </p:txBody>
      </p:sp>
      <p:sp>
        <p:nvSpPr>
          <p:cNvPr id="1763" name="Google Shape;1763;p34"/>
          <p:cNvSpPr txBox="1">
            <a:spLocks noGrp="1"/>
          </p:cNvSpPr>
          <p:nvPr>
            <p:ph type="subTitle" idx="4"/>
          </p:nvPr>
        </p:nvSpPr>
        <p:spPr>
          <a:xfrm>
            <a:off x="937625" y="1288875"/>
            <a:ext cx="2175300" cy="684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ukta"/>
                <a:ea typeface="Mukta"/>
                <a:cs typeface="Mukta"/>
                <a:sym typeface="Mukta"/>
              </a:rPr>
              <a:t>Objective</a:t>
            </a:r>
            <a:endParaRPr b="1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764" name="Google Shape;1764;p34"/>
          <p:cNvSpPr txBox="1">
            <a:spLocks noGrp="1"/>
          </p:cNvSpPr>
          <p:nvPr>
            <p:ph type="subTitle" idx="5"/>
          </p:nvPr>
        </p:nvSpPr>
        <p:spPr>
          <a:xfrm>
            <a:off x="3484350" y="1288875"/>
            <a:ext cx="2175300" cy="684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ukta"/>
                <a:ea typeface="Mukta"/>
                <a:cs typeface="Mukta"/>
                <a:sym typeface="Mukta"/>
              </a:rPr>
              <a:t>Key Benefits</a:t>
            </a:r>
            <a:endParaRPr b="1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B20-BDC1-57FB-F3C9-8B4508C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BCD0-9FFF-B359-F440-ACFA7E7C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175" y="1315764"/>
            <a:ext cx="6473756" cy="263473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Handwritten text digitization is essential for improving efficiency in various industries like education, healthcare, and finance. This project develops an </a:t>
            </a:r>
            <a:r>
              <a:rPr lang="en-US" b="1" dirty="0"/>
              <a:t>AI-powered system</a:t>
            </a:r>
            <a:r>
              <a:rPr lang="en-US" dirty="0"/>
              <a:t> to accurately convert handwritten text into digital format, addressing limitations of traditional OCR systems. It utilizes </a:t>
            </a:r>
            <a:r>
              <a:rPr lang="en-US" b="1" dirty="0"/>
              <a:t>CNN for image preprocessing, RNN/LSTM for character recognition, and NLP for error correction</a:t>
            </a:r>
            <a:r>
              <a:rPr lang="en-US" dirty="0"/>
              <a:t> to enhance accuracy. Built with </a:t>
            </a:r>
            <a:r>
              <a:rPr lang="en-US" b="1" dirty="0"/>
              <a:t>TensorFlow, OpenCV, and Tesseract</a:t>
            </a:r>
            <a:r>
              <a:rPr lang="en-US" dirty="0"/>
              <a:t>, the system ensures robust text recognition across diverse handwriting styles. By reducing manual transcription effort and minimizing errors, this solution provides a scalable, cloud-based approach for seamless handwriting-to-text conversion, making document digitization more accessible and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2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FE48-FE70-D605-186A-B38208A2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00BB1-162E-DB40-0123-CF4D5F6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Traditional </a:t>
            </a:r>
            <a:r>
              <a:rPr lang="en-US" b="1" dirty="0"/>
              <a:t>Optical Character Recognition (OCR) systems</a:t>
            </a:r>
            <a:r>
              <a:rPr lang="en-US" dirty="0"/>
              <a:t> struggle with </a:t>
            </a:r>
            <a:r>
              <a:rPr lang="en-US" b="1" dirty="0"/>
              <a:t>messy, cursive, or diverse handwriting styles</a:t>
            </a:r>
            <a:r>
              <a:rPr lang="en-US" dirty="0"/>
              <a:t>, leading to frequent errors in digitization. Existing solutions often lack </a:t>
            </a:r>
            <a:r>
              <a:rPr lang="en-US" b="1" dirty="0"/>
              <a:t>contextual understanding</a:t>
            </a:r>
            <a:r>
              <a:rPr lang="en-US" dirty="0"/>
              <a:t>, making accurate transcription difficult, especially for non-standard scripts. Additionally, there is a </a:t>
            </a:r>
            <a:r>
              <a:rPr lang="en-US" b="1" dirty="0"/>
              <a:t>lack of user-friendly and scalable tools</a:t>
            </a:r>
            <a:r>
              <a:rPr lang="en-US" dirty="0"/>
              <a:t> that can efficiently convert handwritten text into editable digital formats with minimal errors. Current methods also fail to incorporate </a:t>
            </a:r>
            <a:r>
              <a:rPr lang="en-US" b="1" dirty="0"/>
              <a:t>real-time corrections using NLP</a:t>
            </a:r>
            <a:r>
              <a:rPr lang="en-US" dirty="0"/>
              <a:t>, limiting their accuracy. This project addresses these gaps by integrating </a:t>
            </a:r>
            <a:r>
              <a:rPr lang="en-US" b="1" dirty="0"/>
              <a:t>CNN, RNN/LSTM, and NLP techniques</a:t>
            </a:r>
            <a:r>
              <a:rPr lang="en-US" dirty="0"/>
              <a:t> to enhance recognition accuracy, making handwriting-to-text conversion more </a:t>
            </a:r>
            <a:r>
              <a:rPr lang="en-US" b="1" dirty="0"/>
              <a:t>efficient, scalable, and user-friendly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3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D0C7-98AC-8BDE-B90B-57FF1DF1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DFD59-4AB6-7C0D-A4C0-65F80096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459594" cy="294191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This project introduces an </a:t>
            </a:r>
            <a:r>
              <a:rPr lang="en-US" b="1" dirty="0"/>
              <a:t>AI-driven handwriting recognition system</a:t>
            </a:r>
            <a:r>
              <a:rPr lang="en-US" dirty="0"/>
              <a:t> that surpasses traditional OCR limitations by integrating </a:t>
            </a:r>
            <a:r>
              <a:rPr lang="en-US" b="1" dirty="0"/>
              <a:t>deep learning (CNN, RNN/LSTM) and NLP-based post-processing</a:t>
            </a:r>
            <a:r>
              <a:rPr lang="en-US" dirty="0"/>
              <a:t> for enhanced accuracy. Unlike existing solutions, it leverages </a:t>
            </a:r>
            <a:r>
              <a:rPr lang="en-US" b="1" dirty="0"/>
              <a:t>context-aware corrections</a:t>
            </a:r>
            <a:r>
              <a:rPr lang="en-US" dirty="0"/>
              <a:t> to handle diverse handwriting styles, including cursive and non-standard scripts. The </a:t>
            </a:r>
            <a:r>
              <a:rPr lang="en-US" b="1" dirty="0"/>
              <a:t>cloud-based architecture</a:t>
            </a:r>
            <a:r>
              <a:rPr lang="en-US" dirty="0"/>
              <a:t> ensures scalability, making it accessible across various industries. Additionally, </a:t>
            </a:r>
            <a:r>
              <a:rPr lang="en-US" b="1" dirty="0"/>
              <a:t>advanced image preprocessing techniques</a:t>
            </a:r>
            <a:r>
              <a:rPr lang="en-US" dirty="0"/>
              <a:t> improve text extraction from noisy inputs. By combining </a:t>
            </a:r>
            <a:r>
              <a:rPr lang="en-US" b="1" dirty="0"/>
              <a:t>machine learning, OCR, and NLP</a:t>
            </a:r>
            <a:r>
              <a:rPr lang="en-US" dirty="0"/>
              <a:t>, this system provides a </a:t>
            </a:r>
            <a:r>
              <a:rPr lang="en-US" b="1" dirty="0"/>
              <a:t>highly accurate, automated, and real-time handwriting-to-text conversion solution</a:t>
            </a:r>
            <a:r>
              <a:rPr lang="en-US" dirty="0"/>
              <a:t>, setting it apart from conventional approaches.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65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8DB-2966-30E4-9561-F98D89C2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96E04-F941-6077-6075-CBBB1952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91674"/>
            <a:ext cx="7347260" cy="32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36"/>
          <p:cNvSpPr/>
          <p:nvPr/>
        </p:nvSpPr>
        <p:spPr>
          <a:xfrm>
            <a:off x="2162084" y="2573738"/>
            <a:ext cx="601500" cy="60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1</a:t>
            </a:r>
            <a:endParaRPr b="1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779" name="Google Shape;1779;p36"/>
          <p:cNvSpPr/>
          <p:nvPr/>
        </p:nvSpPr>
        <p:spPr>
          <a:xfrm>
            <a:off x="3569842" y="2573738"/>
            <a:ext cx="601500" cy="601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2</a:t>
            </a:r>
            <a:endParaRPr b="1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780" name="Google Shape;1780;p36"/>
          <p:cNvSpPr/>
          <p:nvPr/>
        </p:nvSpPr>
        <p:spPr>
          <a:xfrm>
            <a:off x="4974300" y="2573738"/>
            <a:ext cx="601500" cy="601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3</a:t>
            </a:r>
            <a:endParaRPr b="1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781" name="Google Shape;1781;p36"/>
          <p:cNvSpPr/>
          <p:nvPr/>
        </p:nvSpPr>
        <p:spPr>
          <a:xfrm>
            <a:off x="6382058" y="2573738"/>
            <a:ext cx="601500" cy="60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4</a:t>
            </a:r>
            <a:endParaRPr b="1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782" name="Google Shape;178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ys One"/>
                <a:ea typeface="Days One"/>
                <a:cs typeface="Days One"/>
                <a:sym typeface="Days One"/>
              </a:rPr>
              <a:t>How does it work? </a:t>
            </a:r>
            <a:endParaRPr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783" name="Google Shape;1783;p36"/>
          <p:cNvSpPr txBox="1"/>
          <p:nvPr/>
        </p:nvSpPr>
        <p:spPr>
          <a:xfrm>
            <a:off x="5640458" y="1213950"/>
            <a:ext cx="20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Correct errors using NLP models to enhance text accuracy and structure.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4" name="Google Shape;1784;p36"/>
          <p:cNvSpPr txBox="1"/>
          <p:nvPr/>
        </p:nvSpPr>
        <p:spPr>
          <a:xfrm>
            <a:off x="2826592" y="1213950"/>
            <a:ext cx="20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Detect the areas of the image that contain text using object detection techniques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5" name="Google Shape;1785;p36"/>
          <p:cNvSpPr txBox="1"/>
          <p:nvPr/>
        </p:nvSpPr>
        <p:spPr>
          <a:xfrm>
            <a:off x="1418825" y="3839032"/>
            <a:ext cx="2088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Convert scanned handwritten document into a clear image (removing noise, enhancing contrast).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6" name="Google Shape;1786;p36"/>
          <p:cNvSpPr txBox="1"/>
          <p:nvPr/>
        </p:nvSpPr>
        <p:spPr>
          <a:xfrm>
            <a:off x="4236000" y="3839013"/>
            <a:ext cx="20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Use an AI model to recognize characters and convert them into digital text.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7" name="Google Shape;1787;p36"/>
          <p:cNvSpPr txBox="1"/>
          <p:nvPr/>
        </p:nvSpPr>
        <p:spPr>
          <a:xfrm>
            <a:off x="2828242" y="1867575"/>
            <a:ext cx="2084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Text Detection</a:t>
            </a:r>
            <a:endParaRPr sz="18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1788" name="Google Shape;1788;p36"/>
          <p:cNvSpPr txBox="1"/>
          <p:nvPr/>
        </p:nvSpPr>
        <p:spPr>
          <a:xfrm>
            <a:off x="5180447" y="1867575"/>
            <a:ext cx="2757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Text Post-Processing</a:t>
            </a:r>
            <a:endParaRPr sz="18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1789" name="Google Shape;1789;p36"/>
          <p:cNvSpPr txBox="1"/>
          <p:nvPr/>
        </p:nvSpPr>
        <p:spPr>
          <a:xfrm>
            <a:off x="1147075" y="3550100"/>
            <a:ext cx="2639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Image Preprocessing</a:t>
            </a:r>
            <a:endParaRPr sz="18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sp>
        <p:nvSpPr>
          <p:cNvPr id="1790" name="Google Shape;1790;p36"/>
          <p:cNvSpPr txBox="1"/>
          <p:nvPr/>
        </p:nvSpPr>
        <p:spPr>
          <a:xfrm>
            <a:off x="4067825" y="3550100"/>
            <a:ext cx="2417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rPr>
              <a:t>Character Recognition</a:t>
            </a:r>
            <a:endParaRPr sz="1800">
              <a:solidFill>
                <a:schemeClr val="dk1"/>
              </a:solidFill>
              <a:latin typeface="Mukta SemiBold"/>
              <a:ea typeface="Mukta SemiBold"/>
              <a:cs typeface="Mukta SemiBold"/>
              <a:sym typeface="Mukta SemiBold"/>
            </a:endParaRPr>
          </a:p>
        </p:txBody>
      </p:sp>
      <p:cxnSp>
        <p:nvCxnSpPr>
          <p:cNvPr id="1791" name="Google Shape;1791;p36"/>
          <p:cNvCxnSpPr>
            <a:stCxn id="1789" idx="0"/>
            <a:endCxn id="1778" idx="4"/>
          </p:cNvCxnSpPr>
          <p:nvPr/>
        </p:nvCxnSpPr>
        <p:spPr>
          <a:xfrm rot="5400000" flipH="1">
            <a:off x="2277325" y="3360500"/>
            <a:ext cx="375000" cy="4200"/>
          </a:xfrm>
          <a:prstGeom prst="bentConnector3">
            <a:avLst>
              <a:gd name="adj1" fmla="val 4998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2" name="Google Shape;1792;p36"/>
          <p:cNvCxnSpPr>
            <a:stCxn id="1778" idx="6"/>
            <a:endCxn id="1779" idx="2"/>
          </p:cNvCxnSpPr>
          <p:nvPr/>
        </p:nvCxnSpPr>
        <p:spPr>
          <a:xfrm>
            <a:off x="2763584" y="2874488"/>
            <a:ext cx="806400" cy="600"/>
          </a:xfrm>
          <a:prstGeom prst="bentConnector3">
            <a:avLst>
              <a:gd name="adj1" fmla="val 4999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36"/>
          <p:cNvCxnSpPr>
            <a:stCxn id="1779" idx="6"/>
            <a:endCxn id="1780" idx="2"/>
          </p:cNvCxnSpPr>
          <p:nvPr/>
        </p:nvCxnSpPr>
        <p:spPr>
          <a:xfrm>
            <a:off x="4171342" y="2874488"/>
            <a:ext cx="803100" cy="600"/>
          </a:xfrm>
          <a:prstGeom prst="bentConnector3">
            <a:avLst>
              <a:gd name="adj1" fmla="val 4999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4" name="Google Shape;1794;p36"/>
          <p:cNvCxnSpPr>
            <a:stCxn id="1780" idx="6"/>
            <a:endCxn id="1781" idx="2"/>
          </p:cNvCxnSpPr>
          <p:nvPr/>
        </p:nvCxnSpPr>
        <p:spPr>
          <a:xfrm>
            <a:off x="5575800" y="2874488"/>
            <a:ext cx="806400" cy="600"/>
          </a:xfrm>
          <a:prstGeom prst="bentConnector3">
            <a:avLst>
              <a:gd name="adj1" fmla="val 4999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5" name="Google Shape;1795;p36"/>
          <p:cNvCxnSpPr>
            <a:endCxn id="1779" idx="0"/>
          </p:cNvCxnSpPr>
          <p:nvPr/>
        </p:nvCxnSpPr>
        <p:spPr>
          <a:xfrm rot="-5400000" flipH="1">
            <a:off x="3712942" y="2416088"/>
            <a:ext cx="3147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" name="Google Shape;1796;p36"/>
          <p:cNvCxnSpPr>
            <a:endCxn id="1781" idx="0"/>
          </p:cNvCxnSpPr>
          <p:nvPr/>
        </p:nvCxnSpPr>
        <p:spPr>
          <a:xfrm rot="-5400000" flipH="1">
            <a:off x="6524108" y="2415038"/>
            <a:ext cx="3168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7" name="Google Shape;1797;p36"/>
          <p:cNvCxnSpPr>
            <a:stCxn id="1780" idx="4"/>
            <a:endCxn id="1790" idx="0"/>
          </p:cNvCxnSpPr>
          <p:nvPr/>
        </p:nvCxnSpPr>
        <p:spPr>
          <a:xfrm rot="-5400000" flipH="1">
            <a:off x="5088300" y="3361988"/>
            <a:ext cx="375000" cy="1500"/>
          </a:xfrm>
          <a:prstGeom prst="bentConnector3">
            <a:avLst>
              <a:gd name="adj1" fmla="val 4998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8" name="Google Shape;1798;p36"/>
          <p:cNvSpPr/>
          <p:nvPr/>
        </p:nvSpPr>
        <p:spPr>
          <a:xfrm>
            <a:off x="3043952" y="2752571"/>
            <a:ext cx="243856" cy="243833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6"/>
          <p:cNvSpPr/>
          <p:nvPr/>
        </p:nvSpPr>
        <p:spPr>
          <a:xfrm>
            <a:off x="4450065" y="2752571"/>
            <a:ext cx="243856" cy="243833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6"/>
          <p:cNvSpPr/>
          <p:nvPr/>
        </p:nvSpPr>
        <p:spPr>
          <a:xfrm>
            <a:off x="5856190" y="2752571"/>
            <a:ext cx="243856" cy="243833"/>
          </a:xfrm>
          <a:custGeom>
            <a:avLst/>
            <a:gdLst/>
            <a:ahLst/>
            <a:cxnLst/>
            <a:rect l="l" t="t" r="r" b="b"/>
            <a:pathLst>
              <a:path w="21013" h="21011" extrusionOk="0">
                <a:moveTo>
                  <a:pt x="10471" y="0"/>
                </a:moveTo>
                <a:lnTo>
                  <a:pt x="10471" y="46"/>
                </a:lnTo>
                <a:cubicBezTo>
                  <a:pt x="10471" y="5812"/>
                  <a:pt x="5790" y="10517"/>
                  <a:pt x="0" y="10517"/>
                </a:cubicBezTo>
                <a:cubicBezTo>
                  <a:pt x="5790" y="10517"/>
                  <a:pt x="10471" y="15198"/>
                  <a:pt x="10471" y="20988"/>
                </a:cubicBezTo>
                <a:lnTo>
                  <a:pt x="10471" y="21010"/>
                </a:lnTo>
                <a:lnTo>
                  <a:pt x="10541" y="21010"/>
                </a:lnTo>
                <a:lnTo>
                  <a:pt x="10541" y="20988"/>
                </a:lnTo>
                <a:cubicBezTo>
                  <a:pt x="10541" y="15198"/>
                  <a:pt x="15247" y="10517"/>
                  <a:pt x="21012" y="10517"/>
                </a:cubicBezTo>
                <a:cubicBezTo>
                  <a:pt x="15247" y="10517"/>
                  <a:pt x="10541" y="5812"/>
                  <a:pt x="10541" y="46"/>
                </a:cubicBezTo>
                <a:lnTo>
                  <a:pt x="1054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ys One"/>
                <a:ea typeface="Days One"/>
                <a:cs typeface="Days One"/>
                <a:sym typeface="Days One"/>
              </a:rPr>
              <a:t>Technology Stack</a:t>
            </a:r>
            <a:endParaRPr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806" name="Google Shape;1806;p37"/>
          <p:cNvSpPr txBox="1">
            <a:spLocks noGrp="1"/>
          </p:cNvSpPr>
          <p:nvPr>
            <p:ph type="subTitle" idx="1"/>
          </p:nvPr>
        </p:nvSpPr>
        <p:spPr>
          <a:xfrm>
            <a:off x="300550" y="1830725"/>
            <a:ext cx="2812500" cy="22773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Convolutional Neural Networks (</a:t>
            </a:r>
            <a:r>
              <a:rPr lang="en" sz="1300" b="1"/>
              <a:t>CNN</a:t>
            </a:r>
            <a:r>
              <a:rPr lang="en" sz="1300"/>
              <a:t>) for image preprocessing and text detection.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Recurrent Neural Networks (</a:t>
            </a:r>
            <a:r>
              <a:rPr lang="en" sz="1300" b="1"/>
              <a:t>RNN</a:t>
            </a:r>
            <a:r>
              <a:rPr lang="en" sz="1300"/>
              <a:t>) and Long Short-Term Memory (</a:t>
            </a:r>
            <a:r>
              <a:rPr lang="en" sz="1300" b="1"/>
              <a:t>LSTM</a:t>
            </a:r>
            <a:r>
              <a:rPr lang="en" sz="1300"/>
              <a:t>) for handwriting recognition.</a:t>
            </a:r>
            <a:endParaRPr sz="1300"/>
          </a:p>
        </p:txBody>
      </p:sp>
      <p:sp>
        <p:nvSpPr>
          <p:cNvPr id="1807" name="Google Shape;1807;p37"/>
          <p:cNvSpPr txBox="1">
            <a:spLocks noGrp="1"/>
          </p:cNvSpPr>
          <p:nvPr>
            <p:ph type="subTitle" idx="2"/>
          </p:nvPr>
        </p:nvSpPr>
        <p:spPr>
          <a:xfrm>
            <a:off x="3282150" y="1830725"/>
            <a:ext cx="2607600" cy="22773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TensorFlow/PyTorch </a:t>
            </a:r>
            <a:r>
              <a:rPr lang="en"/>
              <a:t>(Deep Learning Frameworks)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OpenCV</a:t>
            </a:r>
            <a:r>
              <a:rPr lang="en"/>
              <a:t> (Image Processing)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Tesseract</a:t>
            </a:r>
            <a:r>
              <a:rPr lang="en"/>
              <a:t> (OCR Tool)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SpaCy/NLTK</a:t>
            </a:r>
            <a:r>
              <a:rPr lang="en"/>
              <a:t> (NLP for text post-processing)</a:t>
            </a:r>
            <a:endParaRPr/>
          </a:p>
        </p:txBody>
      </p:sp>
      <p:sp>
        <p:nvSpPr>
          <p:cNvPr id="1808" name="Google Shape;1808;p37"/>
          <p:cNvSpPr txBox="1">
            <a:spLocks noGrp="1"/>
          </p:cNvSpPr>
          <p:nvPr>
            <p:ph type="subTitle" idx="3"/>
          </p:nvPr>
        </p:nvSpPr>
        <p:spPr>
          <a:xfrm>
            <a:off x="6031075" y="1830725"/>
            <a:ext cx="2607600" cy="22773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Cloud-based (AWS, Azure) for scalable storage and computation.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and related libraries for development.</a:t>
            </a:r>
            <a:endParaRPr/>
          </a:p>
        </p:txBody>
      </p:sp>
      <p:sp>
        <p:nvSpPr>
          <p:cNvPr id="1809" name="Google Shape;1809;p37"/>
          <p:cNvSpPr txBox="1">
            <a:spLocks noGrp="1"/>
          </p:cNvSpPr>
          <p:nvPr>
            <p:ph type="subTitle" idx="4"/>
          </p:nvPr>
        </p:nvSpPr>
        <p:spPr>
          <a:xfrm>
            <a:off x="300300" y="1202975"/>
            <a:ext cx="2812500" cy="484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Models</a:t>
            </a:r>
            <a:endParaRPr/>
          </a:p>
        </p:txBody>
      </p:sp>
      <p:sp>
        <p:nvSpPr>
          <p:cNvPr id="1810" name="Google Shape;1810;p37"/>
          <p:cNvSpPr txBox="1">
            <a:spLocks noGrp="1"/>
          </p:cNvSpPr>
          <p:nvPr>
            <p:ph type="subTitle" idx="5"/>
          </p:nvPr>
        </p:nvSpPr>
        <p:spPr>
          <a:xfrm>
            <a:off x="3347863" y="1202975"/>
            <a:ext cx="2463000" cy="484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Tools</a:t>
            </a:r>
            <a:endParaRPr/>
          </a:p>
        </p:txBody>
      </p:sp>
      <p:sp>
        <p:nvSpPr>
          <p:cNvPr id="1811" name="Google Shape;1811;p37"/>
          <p:cNvSpPr txBox="1">
            <a:spLocks noGrp="1"/>
          </p:cNvSpPr>
          <p:nvPr>
            <p:ph type="subTitle" idx="6"/>
          </p:nvPr>
        </p:nvSpPr>
        <p:spPr>
          <a:xfrm>
            <a:off x="6031075" y="1202975"/>
            <a:ext cx="2607600" cy="484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ys One"/>
                <a:ea typeface="Days One"/>
                <a:cs typeface="Days One"/>
                <a:sym typeface="Days One"/>
              </a:rPr>
              <a:t>Timeline</a:t>
            </a:r>
            <a:endParaRPr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1817" name="Google Shape;1817;p38"/>
          <p:cNvSpPr/>
          <p:nvPr/>
        </p:nvSpPr>
        <p:spPr>
          <a:xfrm rot="984884" flipH="1">
            <a:off x="6580090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8"/>
          <p:cNvSpPr/>
          <p:nvPr/>
        </p:nvSpPr>
        <p:spPr>
          <a:xfrm rot="-984884">
            <a:off x="5557569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8"/>
          <p:cNvSpPr/>
          <p:nvPr/>
        </p:nvSpPr>
        <p:spPr>
          <a:xfrm rot="984884" flipH="1">
            <a:off x="4522797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8"/>
          <p:cNvSpPr/>
          <p:nvPr/>
        </p:nvSpPr>
        <p:spPr>
          <a:xfrm rot="-984884">
            <a:off x="3500275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8"/>
          <p:cNvSpPr/>
          <p:nvPr/>
        </p:nvSpPr>
        <p:spPr>
          <a:xfrm rot="984884" flipH="1">
            <a:off x="2469620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2" name="Google Shape;1822;p38"/>
          <p:cNvGrpSpPr/>
          <p:nvPr/>
        </p:nvGrpSpPr>
        <p:grpSpPr>
          <a:xfrm>
            <a:off x="2694353" y="2617313"/>
            <a:ext cx="1712700" cy="1230715"/>
            <a:chOff x="2683803" y="2543425"/>
            <a:chExt cx="1712700" cy="1230715"/>
          </a:xfrm>
        </p:grpSpPr>
        <p:sp>
          <p:nvSpPr>
            <p:cNvPr id="1823" name="Google Shape;1823;p38"/>
            <p:cNvSpPr txBox="1"/>
            <p:nvPr/>
          </p:nvSpPr>
          <p:spPr>
            <a:xfrm>
              <a:off x="3191705" y="2737212"/>
              <a:ext cx="696900" cy="2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2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4" name="Google Shape;1824;p38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5E5E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Data Collection and Preprocessing</a:t>
              </a:r>
              <a:endParaRPr sz="1300" b="1">
                <a:solidFill>
                  <a:srgbClr val="5E5E5E"/>
                </a:solidFill>
              </a:endParaRPr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38"/>
          <p:cNvGrpSpPr/>
          <p:nvPr/>
        </p:nvGrpSpPr>
        <p:grpSpPr>
          <a:xfrm>
            <a:off x="4744753" y="2617313"/>
            <a:ext cx="1712700" cy="1230715"/>
            <a:chOff x="4734203" y="2543425"/>
            <a:chExt cx="1712700" cy="1230715"/>
          </a:xfrm>
        </p:grpSpPr>
        <p:sp>
          <p:nvSpPr>
            <p:cNvPr id="1829" name="Google Shape;1829;p38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4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Integration and Testing</a:t>
              </a:r>
              <a:endParaRPr sz="1300" b="1">
                <a:solidFill>
                  <a:srgbClr val="5E5E5E"/>
                </a:solidFill>
              </a:endParaRPr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/>
          <p:nvPr/>
        </p:nvSpPr>
        <p:spPr>
          <a:xfrm rot="-984884">
            <a:off x="1447098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" name="Google Shape;1835;p38"/>
          <p:cNvGrpSpPr/>
          <p:nvPr/>
        </p:nvGrpSpPr>
        <p:grpSpPr>
          <a:xfrm>
            <a:off x="1652403" y="1295457"/>
            <a:ext cx="1712700" cy="1246754"/>
            <a:chOff x="1641853" y="1221570"/>
            <a:chExt cx="1712700" cy="1246754"/>
          </a:xfrm>
        </p:grpSpPr>
        <p:sp>
          <p:nvSpPr>
            <p:cNvPr id="1836" name="Google Shape;1836;p38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1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8" name="Google Shape;1838;p38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Research and Feasibility Study</a:t>
              </a:r>
              <a:endParaRPr sz="1300" b="1">
                <a:solidFill>
                  <a:srgbClr val="5E5E5E"/>
                </a:solidFill>
              </a:endParaRPr>
            </a:p>
          </p:txBody>
        </p:sp>
        <p:sp>
          <p:nvSpPr>
            <p:cNvPr id="1840" name="Google Shape;1840;p38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5E5E5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38"/>
          <p:cNvGrpSpPr/>
          <p:nvPr/>
        </p:nvGrpSpPr>
        <p:grpSpPr>
          <a:xfrm>
            <a:off x="5759760" y="1295457"/>
            <a:ext cx="1712700" cy="1246754"/>
            <a:chOff x="5770307" y="1221570"/>
            <a:chExt cx="1712700" cy="1246754"/>
          </a:xfrm>
        </p:grpSpPr>
        <p:sp>
          <p:nvSpPr>
            <p:cNvPr id="1842" name="Google Shape;1842;p38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Deployment and Maintenance</a:t>
              </a:r>
              <a:endParaRPr sz="1300" b="1">
                <a:solidFill>
                  <a:srgbClr val="5E5E5E"/>
                </a:solidFill>
              </a:endParaRPr>
            </a:p>
          </p:txBody>
        </p:sp>
      </p:grpSp>
      <p:grpSp>
        <p:nvGrpSpPr>
          <p:cNvPr id="1847" name="Google Shape;1847;p38"/>
          <p:cNvGrpSpPr/>
          <p:nvPr/>
        </p:nvGrpSpPr>
        <p:grpSpPr>
          <a:xfrm>
            <a:off x="3702753" y="1295457"/>
            <a:ext cx="1712700" cy="1246754"/>
            <a:chOff x="3692203" y="1221570"/>
            <a:chExt cx="1712700" cy="1246754"/>
          </a:xfrm>
        </p:grpSpPr>
        <p:sp>
          <p:nvSpPr>
            <p:cNvPr id="1848" name="Google Shape;1848;p38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AI Model Development</a:t>
              </a:r>
              <a:endParaRPr sz="1300" b="1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ship for Students by Slidesgo">
  <a:themeElements>
    <a:clrScheme name="Simple Light">
      <a:dk1>
        <a:srgbClr val="3C3D44"/>
      </a:dk1>
      <a:lt1>
        <a:srgbClr val="F9F3EA"/>
      </a:lt1>
      <a:dk2>
        <a:srgbClr val="FFFCF7"/>
      </a:dk2>
      <a:lt2>
        <a:srgbClr val="F1CE6D"/>
      </a:lt2>
      <a:accent1>
        <a:srgbClr val="FCB3B7"/>
      </a:accent1>
      <a:accent2>
        <a:srgbClr val="B1CBFF"/>
      </a:accent2>
      <a:accent3>
        <a:srgbClr val="3A4896"/>
      </a:accent3>
      <a:accent4>
        <a:srgbClr val="FFFFFF"/>
      </a:accent4>
      <a:accent5>
        <a:srgbClr val="FFFFFF"/>
      </a:accent5>
      <a:accent6>
        <a:srgbClr val="FFFFFF"/>
      </a:accent6>
      <a:hlink>
        <a:srgbClr val="3C3D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1084</Words>
  <Application>Microsoft Office PowerPoint</Application>
  <PresentationFormat>On-screen Show (16:9)</PresentationFormat>
  <Paragraphs>124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Lato</vt:lpstr>
      <vt:lpstr>Mukta SemiBold</vt:lpstr>
      <vt:lpstr>Assistant SemiBold</vt:lpstr>
      <vt:lpstr>Mukta</vt:lpstr>
      <vt:lpstr>Days One</vt:lpstr>
      <vt:lpstr>Roboto</vt:lpstr>
      <vt:lpstr>Arial</vt:lpstr>
      <vt:lpstr>Assistant</vt:lpstr>
      <vt:lpstr>DM Sans</vt:lpstr>
      <vt:lpstr>Nunito Light</vt:lpstr>
      <vt:lpstr>Internship for Students by Slidesgo</vt:lpstr>
      <vt:lpstr>AI-based Handwriting to Text Conversion</vt:lpstr>
      <vt:lpstr>Aim and Focus</vt:lpstr>
      <vt:lpstr>ABSTRACT</vt:lpstr>
      <vt:lpstr>Gap Identification</vt:lpstr>
      <vt:lpstr>Novelty of the project</vt:lpstr>
      <vt:lpstr>Architecture</vt:lpstr>
      <vt:lpstr>How does it work? </vt:lpstr>
      <vt:lpstr>Technology Stack</vt:lpstr>
      <vt:lpstr>Timeline</vt:lpstr>
      <vt:lpstr>Literature Survey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danam</dc:creator>
  <cp:lastModifiedBy>HARI PRIYA T</cp:lastModifiedBy>
  <cp:revision>5</cp:revision>
  <dcterms:modified xsi:type="dcterms:W3CDTF">2025-03-11T07:57:21Z</dcterms:modified>
</cp:coreProperties>
</file>