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5" r:id="rId11"/>
    <p:sldId id="264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CC5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6149\Downloads\employee_data%20(3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(3).xlsx]Sheet2!PivotTable2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EMPLOYEE PERFORMANCE ANALYSIS </a:t>
            </a:r>
          </a:p>
        </c:rich>
      </c:tx>
      <c:layout>
        <c:manualLayout>
          <c:xMode val="edge"/>
          <c:yMode val="edge"/>
          <c:x val="0.2224554707379135"/>
          <c:y val="1.2165440798941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2917593316102E-2"/>
          <c:y val="4.8785908166440087E-2"/>
          <c:w val="0.83800148588410095"/>
          <c:h val="0.817653958944282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(3).xlsx]Sheet2'!$B$3:$B$4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'[employee_data (3).xlsx]Sheet2'!$A$5:$A$15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(3).xlsx]Sheet2'!$B$5:$B$15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5-4746-91D9-85744020BD0F}"/>
            </c:ext>
          </c:extLst>
        </c:ser>
        <c:ser>
          <c:idx val="1"/>
          <c:order val="1"/>
          <c:tx>
            <c:strRef>
              <c:f>'[employee_data (3).xlsx]Sheet2'!$C$3:$C$4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'[employee_data (3).xlsx]Sheet2'!$A$5:$A$15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(3).xlsx]Sheet2'!$C$5:$C$15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38</c:v>
                </c:pt>
                <c:pt idx="4">
                  <c:v>41</c:v>
                </c:pt>
                <c:pt idx="5">
                  <c:v>33</c:v>
                </c:pt>
                <c:pt idx="6">
                  <c:v>40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5-4746-91D9-85744020BD0F}"/>
            </c:ext>
          </c:extLst>
        </c:ser>
        <c:ser>
          <c:idx val="2"/>
          <c:order val="2"/>
          <c:tx>
            <c:strRef>
              <c:f>'[employee_data (3).xlsx]Sheet2'!$D$3:$D$4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(3).xlsx]Sheet2'!$A$5:$A$15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(3).xlsx]Sheet2'!$D$5:$D$15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64</c:v>
                </c:pt>
                <c:pt idx="2">
                  <c:v>78</c:v>
                </c:pt>
                <c:pt idx="3">
                  <c:v>92</c:v>
                </c:pt>
                <c:pt idx="4">
                  <c:v>76</c:v>
                </c:pt>
                <c:pt idx="5">
                  <c:v>69</c:v>
                </c:pt>
                <c:pt idx="6">
                  <c:v>75</c:v>
                </c:pt>
                <c:pt idx="7">
                  <c:v>81</c:v>
                </c:pt>
                <c:pt idx="8">
                  <c:v>71</c:v>
                </c:pt>
                <c:pt idx="9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15-4746-91D9-85744020BD0F}"/>
            </c:ext>
          </c:extLst>
        </c:ser>
        <c:ser>
          <c:idx val="3"/>
          <c:order val="3"/>
          <c:tx>
            <c:strRef>
              <c:f>'[employee_data (3).xlsx]Sheet2'!$E$3:$E$4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'[employee_data (3).xlsx]Sheet2'!$A$5:$A$15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(3).xlsx]Sheet2'!$E$5:$E$15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15-4746-91D9-85744020B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31412301"/>
        <c:axId val="399072351"/>
      </c:barChart>
      <c:catAx>
        <c:axId val="43141230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072351"/>
        <c:crosses val="autoZero"/>
        <c:auto val="1"/>
        <c:lblAlgn val="ctr"/>
        <c:lblOffset val="100"/>
        <c:noMultiLvlLbl val="0"/>
      </c:catAx>
      <c:valAx>
        <c:axId val="3990723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1230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917781079742397"/>
          <c:y val="0.50894428152492699"/>
          <c:w val="0.108964834076275"/>
          <c:h val="0.40469208211143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816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4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06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0285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415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36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61236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3087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15293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679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021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967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3183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2323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5717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780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7406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616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 /><Relationship Id="rId3" Type="http://schemas.openxmlformats.org/officeDocument/2006/relationships/image" Target="../media/image1.png" /><Relationship Id="rId7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Relationship Id="rId6" Type="http://schemas.openxmlformats.org/officeDocument/2006/relationships/image" Target="../media/image4.svg" /><Relationship Id="rId5" Type="http://schemas.openxmlformats.org/officeDocument/2006/relationships/image" Target="../media/image3.png" /><Relationship Id="rId4" Type="http://schemas.openxmlformats.org/officeDocument/2006/relationships/image" Target="../media/image2.sv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47588" y="1990727"/>
            <a:ext cx="1743075" cy="1333500"/>
            <a:chOff x="742950" y="1104900"/>
            <a:chExt cx="1743075" cy="13335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352800" y="6041362"/>
            <a:ext cx="1352747" cy="107761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741" y="1813841"/>
            <a:ext cx="723900" cy="694956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48366" y="2824079"/>
            <a:ext cx="8686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STUDENT NAME: R.SWATHI</a:t>
            </a:r>
          </a:p>
          <a:p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REGISTER NO: 312215095</a:t>
            </a:r>
          </a:p>
          <a:p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DEPARTMENT: COMMERCE</a:t>
            </a:r>
          </a:p>
          <a:p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COLLEGE: SOKA IKEDA COLLEGE OF ARTS AND SCIENCE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395DE77B-4BAC-E87A-5344-B4258A0D4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5645" y="5448927"/>
            <a:ext cx="1476355" cy="1476355"/>
          </a:xfrm>
          <a:prstGeom prst="rect">
            <a:avLst/>
          </a:prstGeom>
        </p:spPr>
      </p:pic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507BFAD1-A145-5654-E227-B232EBDDC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3600" y="1239677"/>
            <a:ext cx="781134" cy="781134"/>
          </a:xfrm>
          <a:prstGeom prst="rect">
            <a:avLst/>
          </a:prstGeom>
        </p:spPr>
      </p:pic>
      <p:pic>
        <p:nvPicPr>
          <p:cNvPr id="16" name="Graphic 15" descr="Arrow Slight curve">
            <a:extLst>
              <a:ext uri="{FF2B5EF4-FFF2-40B4-BE49-F238E27FC236}">
                <a16:creationId xmlns:a16="http://schemas.microsoft.com/office/drawing/2014/main" id="{33B12400-ABED-E74E-EB26-90F35DE04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221" y="2843848"/>
            <a:ext cx="533400" cy="533400"/>
          </a:xfrm>
          <a:prstGeom prst="rect">
            <a:avLst/>
          </a:prstGeom>
        </p:spPr>
      </p:pic>
      <p:pic>
        <p:nvPicPr>
          <p:cNvPr id="18" name="Graphic 17" descr="Arrow Slight curve">
            <a:extLst>
              <a:ext uri="{FF2B5EF4-FFF2-40B4-BE49-F238E27FC236}">
                <a16:creationId xmlns:a16="http://schemas.microsoft.com/office/drawing/2014/main" id="{B1BCAD8D-7E62-B9A5-DBCC-E8AB641DF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633" y="3352800"/>
            <a:ext cx="533400" cy="533400"/>
          </a:xfrm>
          <a:prstGeom prst="rect">
            <a:avLst/>
          </a:prstGeom>
        </p:spPr>
      </p:pic>
      <p:pic>
        <p:nvPicPr>
          <p:cNvPr id="20" name="Graphic 19" descr="Arrow Slight curve">
            <a:extLst>
              <a:ext uri="{FF2B5EF4-FFF2-40B4-BE49-F238E27FC236}">
                <a16:creationId xmlns:a16="http://schemas.microsoft.com/office/drawing/2014/main" id="{583CFB3E-C468-59E7-3C6D-8D12EAB2C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991" y="4321810"/>
            <a:ext cx="533400" cy="533400"/>
          </a:xfrm>
          <a:prstGeom prst="rect">
            <a:avLst/>
          </a:prstGeom>
        </p:spPr>
      </p:pic>
      <p:pic>
        <p:nvPicPr>
          <p:cNvPr id="22" name="Graphic 21" descr="Arrow Slight curve">
            <a:extLst>
              <a:ext uri="{FF2B5EF4-FFF2-40B4-BE49-F238E27FC236}">
                <a16:creationId xmlns:a16="http://schemas.microsoft.com/office/drawing/2014/main" id="{5C7BD0AD-984E-ABFD-2E58-412474038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312" y="3837305"/>
            <a:ext cx="533400" cy="533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966183A-87F6-CE81-7BD4-F0EA5C1E6E0D}"/>
              </a:ext>
            </a:extLst>
          </p:cNvPr>
          <p:cNvSpPr/>
          <p:nvPr/>
        </p:nvSpPr>
        <p:spPr>
          <a:xfrm>
            <a:off x="-353695" y="224583"/>
            <a:ext cx="90322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…Employee Data Analysis using Excel 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A52BB-5537-EF1E-92D7-36ABEC8F41DE}"/>
              </a:ext>
            </a:extLst>
          </p:cNvPr>
          <p:cNvSpPr txBox="1"/>
          <p:nvPr/>
        </p:nvSpPr>
        <p:spPr>
          <a:xfrm>
            <a:off x="762000" y="1066800"/>
            <a:ext cx="6934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1.Dowload the employee data in the 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1.It is very useful to analysis the data sets.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It is analysis the performance the employees.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1.To identify the missing values 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2.To identify the missing values and filter out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1.Conditional formatting it is used to high light the missing values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remove the missing value / filter out it.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It is used to find the employee id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first name and last name of the employee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It is verify the performance of employee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It verify the gender, employee ratings, achievements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FA497-E59B-18DC-B3C5-9F5D6C598CBD}"/>
              </a:ext>
            </a:extLst>
          </p:cNvPr>
          <p:cNvSpPr/>
          <p:nvPr/>
        </p:nvSpPr>
        <p:spPr>
          <a:xfrm>
            <a:off x="2019199" y="0"/>
            <a:ext cx="4419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rebuchet MS"/>
                <a:cs typeface="Trebuchet MS"/>
              </a:rPr>
              <a:t>MODELLING…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82EB0EC8-2444-446D-221D-24B4D62AB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23646"/>
              </p:ext>
            </p:extLst>
          </p:nvPr>
        </p:nvGraphicFramePr>
        <p:xfrm>
          <a:off x="152400" y="1247771"/>
          <a:ext cx="9982200" cy="5219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B943BB3-5849-E9E7-D652-9E2CE1B08B4C}"/>
              </a:ext>
            </a:extLst>
          </p:cNvPr>
          <p:cNvSpPr/>
          <p:nvPr/>
        </p:nvSpPr>
        <p:spPr>
          <a:xfrm>
            <a:off x="3581400" y="0"/>
            <a:ext cx="3427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RESULTS…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0B084-0A3E-93B4-D5A2-97506E1A8FBA}"/>
              </a:ext>
            </a:extLst>
          </p:cNvPr>
          <p:cNvSpPr txBox="1"/>
          <p:nvPr/>
        </p:nvSpPr>
        <p:spPr>
          <a:xfrm>
            <a:off x="533400" y="1752600"/>
            <a:ext cx="85966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EMPLOYEE DATA we have many data sets have analysis through charts , Bar charts etc. We have known the employee data performance like various factors like performance score , Gender , Ratings employee achievements like high , medium ,low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  <a:solidFill>
            <a:schemeClr val="accent1">
              <a:lumMod val="7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0399" y="5105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86289" y="6172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202630" y="5678141"/>
            <a:ext cx="683339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958096" y="2576567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F1110-92E7-AF96-947A-FCFBD4AC94EE}"/>
              </a:ext>
            </a:extLst>
          </p:cNvPr>
          <p:cNvSpPr/>
          <p:nvPr/>
        </p:nvSpPr>
        <p:spPr>
          <a:xfrm>
            <a:off x="2161244" y="693368"/>
            <a:ext cx="5793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PROJECT TITLE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…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8612" y="0"/>
            <a:ext cx="4779583" cy="6858466"/>
            <a:chOff x="7448612" y="0"/>
            <a:chExt cx="4779583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165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96848" y="2876552"/>
            <a:ext cx="4743450" cy="3981448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260854" y="990585"/>
            <a:ext cx="5029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0" i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53D243-FC92-C7B4-B14A-A2154ED9536A}"/>
              </a:ext>
            </a:extLst>
          </p:cNvPr>
          <p:cNvSpPr/>
          <p:nvPr/>
        </p:nvSpPr>
        <p:spPr>
          <a:xfrm>
            <a:off x="3495681" y="272941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AGENDA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…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5200" y="3600450"/>
            <a:ext cx="2762250" cy="3257550"/>
            <a:chOff x="7991475" y="2933700"/>
            <a:chExt cx="2762250" cy="3257550"/>
          </a:xfrm>
          <a:solidFill>
            <a:schemeClr val="bg1"/>
          </a:solidFill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grpFill/>
          </p:spPr>
        </p:pic>
      </p:grpSp>
      <p:sp>
        <p:nvSpPr>
          <p:cNvPr id="6" name="object 6"/>
          <p:cNvSpPr/>
          <p:nvPr/>
        </p:nvSpPr>
        <p:spPr>
          <a:xfrm>
            <a:off x="1066800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D89527C-D01B-6936-EC30-53CDC1352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075" y="1508654"/>
            <a:ext cx="5124450" cy="384069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6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For their achievement </a:t>
            </a:r>
          </a:p>
          <a:p>
            <a:pPr algn="l"/>
            <a:r>
              <a:rPr lang="en-US" sz="46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 their increment</a:t>
            </a:r>
          </a:p>
          <a:p>
            <a:pPr marL="0" indent="0" algn="l">
              <a:buNone/>
            </a:pPr>
            <a:r>
              <a:rPr lang="en-US" sz="46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For their performance tracking</a:t>
            </a:r>
          </a:p>
          <a:p>
            <a:pPr marL="0" indent="0" algn="l">
              <a:buNone/>
            </a:pPr>
            <a:r>
              <a:rPr lang="en-US" sz="46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For their growth</a:t>
            </a:r>
          </a:p>
          <a:p>
            <a:pPr marL="0" indent="0" algn="l">
              <a:buNone/>
            </a:pPr>
            <a:r>
              <a:rPr lang="en-US" sz="46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For their personal motivation growth</a:t>
            </a:r>
          </a:p>
          <a:p>
            <a:pPr algn="l"/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8B34730B-3D83-1446-0F60-EDEA79164FAA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0484F-15D7-BA26-3B44-E487F1FE190A}"/>
              </a:ext>
            </a:extLst>
          </p:cNvPr>
          <p:cNvSpPr/>
          <p:nvPr/>
        </p:nvSpPr>
        <p:spPr>
          <a:xfrm>
            <a:off x="1248850" y="405765"/>
            <a:ext cx="7636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PROBLEM	STATEMENT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…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FFC1CB42-E97F-0046-F3FD-F92C05CAE6A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2438400"/>
            <a:ext cx="8534400" cy="1882567"/>
          </a:xfrm>
        </p:spPr>
        <p:txBody>
          <a:bodyPr/>
          <a:lstStyle/>
          <a:p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the performance of employee consider various factors like performance score , Gender , Ratings , Achievement analysis . Employee to find trends and patterns performance different on high , Medium , Low , Categories of employee 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904A979-3C5C-723A-9285-3CA2F7E4A96D}"/>
              </a:ext>
            </a:extLst>
          </p:cNvPr>
          <p:cNvSpPr/>
          <p:nvPr/>
        </p:nvSpPr>
        <p:spPr>
          <a:xfrm>
            <a:off x="671195" y="609600"/>
            <a:ext cx="7601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PROJECT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</a:t>
            </a:r>
            <a:r>
              <a:rPr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OVERVIEW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…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F7EE2F4-8DDD-48EF-569F-72293EA0575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86037" y="2095500"/>
            <a:ext cx="8534400" cy="2267287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1.The End User is Employee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End User is Employer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3.The End User is Manager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The End User is Financial Support 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9EA86D-E160-1060-10A9-71A024DC6CF0}"/>
              </a:ext>
            </a:extLst>
          </p:cNvPr>
          <p:cNvSpPr/>
          <p:nvPr/>
        </p:nvSpPr>
        <p:spPr>
          <a:xfrm>
            <a:off x="151172" y="931417"/>
            <a:ext cx="9292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…</a:t>
            </a:r>
            <a:r>
              <a:rPr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WHO ARE THE END USERS?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0480" y="18049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819400" y="228601"/>
            <a:ext cx="70414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SOLUTION AND ITS VALUE PROPOSITION</a:t>
            </a:r>
            <a:r>
              <a:rPr lang="en-US" sz="36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…</a:t>
            </a:r>
            <a:endParaRPr sz="36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136D2E3-5656-3972-7629-DB13AB319BF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9400" y="1903392"/>
            <a:ext cx="7953374" cy="30982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It is used for highlight the missing values 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– To remove the missing values / filtering out 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– It analysis the performance the employee analysis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It is summary of employee performance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To represent the data visualization through Graphs or Bar chart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306536"/>
            <a:ext cx="6781800" cy="677108"/>
          </a:xfrm>
        </p:spPr>
        <p:txBody>
          <a:bodyPr/>
          <a:lstStyle/>
          <a:p>
            <a:r>
              <a:rPr lang="en-IN" sz="44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Dataset Description…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B3939-E4EB-3F76-4884-07CC473892D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219200"/>
            <a:ext cx="9829800" cy="5073184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– DOWNLOAD from the 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26 features of employees.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1)Employee ID – Unique identifier for each employee in organization.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2)First Name – The first name of employee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3)Last Name -  The last name of employee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4)Start Name – The Data when the employee started the working in organization.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5)Exit Date – The date when the employee left the organization.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6)Title – The job title or position of the employee within the organization.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7)Supervisor – The name of the employee immediately 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suoervision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manager.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Email – The email address associated with employee communication within the organization.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9)Business unit – the specific business unit or department to which employee belongs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413760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62200" y="2514600"/>
            <a:ext cx="8534018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HIGH”,Z8&gt;=4,”HIGH’’,Z8&gt;=3,”MED”,TRUE,’’LOW”.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C207A-1881-BA88-DA3F-70B3A6E1E934}"/>
              </a:ext>
            </a:extLst>
          </p:cNvPr>
          <p:cNvSpPr/>
          <p:nvPr/>
        </p:nvSpPr>
        <p:spPr>
          <a:xfrm>
            <a:off x="-228600" y="332691"/>
            <a:ext cx="10134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"</a:t>
            </a:r>
            <a:r>
              <a:rPr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WOW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"</a:t>
            </a:r>
            <a:r>
              <a:rPr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IN OUR SOLUTION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…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605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SOLUTION AND ITS VALUE PROPOSITION…</vt:lpstr>
      <vt:lpstr>Dataset Description…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Swathi R</cp:lastModifiedBy>
  <cp:revision>17</cp:revision>
  <dcterms:created xsi:type="dcterms:W3CDTF">2024-03-29T15:07:22Z</dcterms:created>
  <dcterms:modified xsi:type="dcterms:W3CDTF">2024-08-30T06:19:34Z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