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44207" y="0"/>
            <a:ext cx="3455586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M2010J19CI</dc:creator>
  <dcterms:created xsi:type="dcterms:W3CDTF">2015-05-11T22:30:45Z</dcterms:created>
  <dcterms:modified xsi:type="dcterms:W3CDTF">2023-09-12T13:21:04Z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8cb7ea56ab4c4734a002f237fdf8738e</vt:lpwstr>
  </property>
</Properties>
</file>