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charts/chartEx1.xml" ContentType="application/vnd.ms-office.chartex+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xmlns=""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dirty="0" smtClean="0"/>
              <a:t>ANUSUYA.S</a:t>
            </a:r>
            <a:endParaRPr lang="en-US" sz="2400" dirty="0"/>
          </a:p>
          <a:p>
            <a:r>
              <a:rPr lang="en-US" sz="2400" dirty="0"/>
              <a:t>REGISTER NO:</a:t>
            </a:r>
            <a:r>
              <a:rPr lang="en-IN" sz="2400" dirty="0"/>
              <a:t> 312205800</a:t>
            </a:r>
            <a:endParaRPr lang="en-US" sz="2400" dirty="0"/>
          </a:p>
          <a:p>
            <a:r>
              <a:rPr lang="en-US" sz="2400" dirty="0"/>
              <a:t>DEPARTMENT:</a:t>
            </a:r>
            <a:r>
              <a:rPr lang="en-IN" sz="2400" dirty="0"/>
              <a:t> </a:t>
            </a:r>
            <a:r>
              <a:rPr lang="en-IN" sz="2400" dirty="0" smtClean="0"/>
              <a:t>3</a:t>
            </a:r>
            <a:r>
              <a:rPr lang="en-IN" sz="2400" baseline="30000" dirty="0" smtClean="0"/>
              <a:t>rd</a:t>
            </a:r>
            <a:r>
              <a:rPr lang="en-IN" sz="2400" dirty="0" smtClean="0"/>
              <a:t>  </a:t>
            </a:r>
            <a:r>
              <a:rPr lang="en-IN" sz="2400" dirty="0" err="1" smtClean="0"/>
              <a:t>B.Com</a:t>
            </a:r>
            <a:r>
              <a:rPr lang="en-IN" sz="2400" dirty="0" smtClean="0"/>
              <a:t> BANK MANAGEMENT  </a:t>
            </a:r>
            <a:endParaRPr lang="en-US" sz="2400" dirty="0"/>
          </a:p>
          <a:p>
            <a:r>
              <a:rPr lang="en-US" sz="2400" dirty="0"/>
              <a:t>COLLEGE</a:t>
            </a:r>
            <a:r>
              <a:rPr lang="en-IN" sz="2400" dirty="0"/>
              <a:t> : </a:t>
            </a:r>
            <a:r>
              <a:rPr lang="en-IN" sz="2400" dirty="0" smtClean="0"/>
              <a:t>VIDHYA SAGAR </a:t>
            </a:r>
            <a:r>
              <a:rPr lang="en-IN" sz="2400" dirty="0"/>
              <a:t>WOMENS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mc:AlternateContent xmlns:mc="http://schemas.openxmlformats.org/markup-compatibility/2006">
        <mc:Choice xmlns:cx1="http://schemas.microsoft.com/office/drawing/2015/9/8/chartex" xmlns=""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0" name="Chart 9">
                <a:extLst>
                  <a:ext uri="{FF2B5EF4-FFF2-40B4-BE49-F238E27FC236}">
                    <a16:creationId xmlns:a16="http://schemas.microsoft.com/office/drawing/2014/main" xmlns="" xmlns:cx1="http://schemas.microsoft.com/office/drawing/2015/9/8/chartex"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a16="http://schemas.microsoft.com/office/drawing/2014/main" xmlns=""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xmlns=""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7AE3C10D-C634-1CBD-E8EE-550696EA8BAA}"/>
              </a:ext>
            </a:extLst>
          </p:cNvPr>
          <p:cNvSpPr txBox="1"/>
          <p:nvPr/>
        </p:nvSpPr>
        <p:spPr>
          <a:xfrm>
            <a:off x="1088151" y="2502914"/>
            <a:ext cx="6104256" cy="2308324"/>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BA66D913-D047-D319-6087-A6994EB65F9B}"/>
              </a:ext>
            </a:extLst>
          </p:cNvPr>
          <p:cNvSpPr txBox="1"/>
          <p:nvPr/>
        </p:nvSpPr>
        <p:spPr>
          <a:xfrm>
            <a:off x="879187" y="2390471"/>
            <a:ext cx="6104256" cy="1200329"/>
          </a:xfrm>
          <a:prstGeom prst="rect">
            <a:avLst/>
          </a:prstGeom>
          <a:noFill/>
        </p:spPr>
        <p:txBody>
          <a:bodyPr wrap="square">
            <a:spAutoFit/>
          </a:bodyPr>
          <a:lstStyle/>
          <a:p>
            <a:r>
              <a:rPr lang="en-US" dirty="0"/>
              <a:t>Employee data set- Kaggle There are 26 features The important ten features are, Employment ID First name Last name Gender Employee status Employee type Employee classification Performance score Current employee ratings Business units</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smtClean="0"/>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653</Words>
  <Application>Microsoft Office PowerPoint</Application>
  <PresentationFormat>Custom</PresentationFormat>
  <Paragraphs>55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2024-09-03T14:38:59Z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