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306" y="90"/>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196237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15818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00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355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605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4464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00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07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658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328929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824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320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8944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146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6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43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640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483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71884"/>
          </a:xfrm>
          <a:prstGeom prst="rect">
            <a:avLst/>
          </a:prstGeom>
          <a:noFill/>
          <a:ln>
            <a:noFill/>
          </a:ln>
        </p:spPr>
        <p:txBody>
          <a:bodyPr spcFirstLastPara="1" wrap="square" lIns="91425" tIns="45700" rIns="91425" bIns="45700" anchor="t" anchorCtr="0">
            <a:spAutoFit/>
          </a:bodyPr>
          <a:lstStyle/>
          <a:p>
            <a:r>
              <a:rPr lang="en" sz="1100" b="0" i="0" u="none" strike="noStrike" cap="none" dirty="0">
                <a:solidFill>
                  <a:schemeClr val="dk1"/>
                </a:solidFill>
                <a:latin typeface="Arial"/>
                <a:ea typeface="Arial"/>
                <a:cs typeface="Arial"/>
                <a:sym typeface="Arial"/>
              </a:rPr>
              <a:t>Student Name </a:t>
            </a:r>
            <a:r>
              <a:rPr lang="en" sz="1100" b="0" i="0" u="none" strike="noStrike" cap="none" dirty="0" smtClean="0">
                <a:solidFill>
                  <a:schemeClr val="dk1"/>
                </a:solidFill>
                <a:latin typeface="Arial"/>
                <a:ea typeface="Arial"/>
                <a:cs typeface="Arial"/>
                <a:sym typeface="Arial"/>
              </a:rPr>
              <a:t>:</a:t>
            </a:r>
            <a:r>
              <a:rPr lang="en-IN" sz="1200" dirty="0" err="1">
                <a:solidFill>
                  <a:srgbClr val="213163"/>
                </a:solidFill>
              </a:rPr>
              <a:t>Anushya</a:t>
            </a:r>
            <a:r>
              <a:rPr lang="en-IN" sz="1200" dirty="0">
                <a:solidFill>
                  <a:srgbClr val="213163"/>
                </a:solidFill>
              </a:rPr>
              <a:t> B S</a:t>
            </a:r>
          </a:p>
          <a:p>
            <a:pPr marL="0" marR="0" lvl="0" indent="0" algn="l" rtl="0">
              <a:lnSpc>
                <a:spcPct val="100000"/>
              </a:lnSpc>
              <a:spcBef>
                <a:spcPts val="200"/>
              </a:spcBef>
              <a:spcAft>
                <a:spcPts val="0"/>
              </a:spcAft>
              <a:buNone/>
            </a:pPr>
            <a:r>
              <a:rPr lang="en" sz="1100" b="0" i="0" u="none" strike="noStrike" cap="none" dirty="0" smtClean="0">
                <a:solidFill>
                  <a:schemeClr val="dk1"/>
                </a:solidFill>
                <a:latin typeface="Arial"/>
                <a:ea typeface="Arial"/>
                <a:cs typeface="Arial"/>
                <a:sym typeface="Arial"/>
              </a:rPr>
              <a:t>Student </a:t>
            </a:r>
            <a:r>
              <a:rPr lang="en" sz="1100" b="0" i="0" u="none" strike="noStrike" cap="none" dirty="0">
                <a:solidFill>
                  <a:schemeClr val="dk1"/>
                </a:solidFill>
                <a:latin typeface="Arial"/>
                <a:ea typeface="Arial"/>
                <a:cs typeface="Arial"/>
                <a:sym typeface="Arial"/>
              </a:rPr>
              <a:t>ID :950821104008</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Conclusion :</a:t>
            </a: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600" b="1" dirty="0">
                <a:solidFill>
                  <a:srgbClr val="213163"/>
                </a:solidFill>
              </a:rPr>
              <a:t>Title: Advancing Online Voting</a:t>
            </a: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Recap :</a:t>
            </a:r>
            <a:r>
              <a:rPr lang="en" dirty="0">
                <a:solidFill>
                  <a:srgbClr val="213163"/>
                </a:solidFill>
              </a:rPr>
              <a:t> Highlight key features and benefits.</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Commitment:</a:t>
            </a:r>
            <a:r>
              <a:rPr lang="en" dirty="0">
                <a:solidFill>
                  <a:srgbClr val="213163"/>
                </a:solidFill>
              </a:rPr>
              <a:t> Promise ongoing improvements.</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Engagement: </a:t>
            </a:r>
            <a:r>
              <a:rPr lang="en" dirty="0">
                <a:solidFill>
                  <a:srgbClr val="213163"/>
                </a:solidFill>
              </a:rPr>
              <a:t>Encourage user participation.</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Appreciation:</a:t>
            </a:r>
            <a:r>
              <a:rPr lang="en" dirty="0">
                <a:solidFill>
                  <a:srgbClr val="213163"/>
                </a:solidFill>
              </a:rPr>
              <a:t> Thank users for their support.</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Speaker Notes:</a:t>
            </a:r>
            <a:endParaRPr b="1"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Encourage user engagement and contributions.</a:t>
            </a:r>
            <a:endParaRPr dirty="0">
              <a:solidFill>
                <a:srgbClr val="213163"/>
              </a:solidFill>
            </a:endParaRPr>
          </a:p>
          <a:p>
            <a:pPr marL="457200" lvl="0" indent="0" algn="l" rtl="0">
              <a:spcBef>
                <a:spcPts val="0"/>
              </a:spcBef>
              <a:spcAft>
                <a:spcPts val="0"/>
              </a:spcAft>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Express gratitude for user support in building a stronger platform.</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0" y="467591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r>
              <a:rPr lang="en" sz="1000" b="0" i="0" u="none" strike="noStrike" cap="none" dirty="0">
                <a:solidFill>
                  <a:schemeClr val="dk1"/>
                </a:solidFill>
                <a:latin typeface="Arial"/>
                <a:ea typeface="Arial"/>
                <a:cs typeface="Arial"/>
                <a:sym typeface="Arial"/>
              </a:rPr>
              <a:t>Source : </a:t>
            </a:r>
            <a:r>
              <a:rPr lang="en-IN" sz="1000" dirty="0" err="1">
                <a:solidFill>
                  <a:srgbClr val="213163"/>
                </a:solidFill>
              </a:rPr>
              <a:t>Anushya</a:t>
            </a:r>
            <a:r>
              <a:rPr lang="en-IN" sz="1000" dirty="0">
                <a:solidFill>
                  <a:srgbClr val="213163"/>
                </a:solidFill>
              </a:rPr>
              <a:t> B S</a:t>
            </a:r>
          </a:p>
          <a:p>
            <a:pPr marL="0" marR="0" lvl="0" indent="0" algn="l" rtl="0">
              <a:lnSpc>
                <a:spcPct val="10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IN" sz="1000" dirty="0" err="1">
                <a:solidFill>
                  <a:srgbClr val="213163"/>
                </a:solidFill>
              </a:rPr>
              <a:t>Anushya</a:t>
            </a:r>
            <a:r>
              <a:rPr lang="en-IN" sz="1000" dirty="0">
                <a:solidFill>
                  <a:srgbClr val="213163"/>
                </a:solidFill>
              </a:rPr>
              <a:t> B S</a:t>
            </a:r>
            <a:endParaRPr lang="en-IN" sz="1000" dirty="0">
              <a:solidFill>
                <a:srgbClr val="2131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lvl="0"/>
            <a:r>
              <a:rPr lang="en" sz="1000" b="0" i="0" u="none" strike="noStrike" cap="none" dirty="0">
                <a:solidFill>
                  <a:schemeClr val="dk1"/>
                </a:solidFill>
                <a:latin typeface="Arial"/>
                <a:ea typeface="Arial"/>
                <a:cs typeface="Arial"/>
                <a:sym typeface="Arial"/>
              </a:rPr>
              <a:t>Source : </a:t>
            </a:r>
            <a:r>
              <a:rPr lang="en-IN" sz="1200" dirty="0" err="1">
                <a:solidFill>
                  <a:srgbClr val="213163"/>
                </a:solidFill>
              </a:rPr>
              <a:t>Anushya</a:t>
            </a:r>
            <a:r>
              <a:rPr lang="en-IN" sz="1200" dirty="0">
                <a:solidFill>
                  <a:srgbClr val="213163"/>
                </a:solidFill>
              </a:rPr>
              <a:t> B S</a:t>
            </a: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218544" y="467591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smtClean="0">
                <a:solidFill>
                  <a:srgbClr val="213163"/>
                </a:solidFill>
              </a:rPr>
              <a:t>Anushya B S</a:t>
            </a: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28063" y="468806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828</Words>
  <Application>Microsoft Office PowerPoint</Application>
  <PresentationFormat>On-screen Show (16:9)</PresentationFormat>
  <Paragraphs>296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cp:revision>
  <dcterms:modified xsi:type="dcterms:W3CDTF">2024-04-11T13:25:33Z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