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306" y="90"/>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378097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50809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003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06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712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118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15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98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4940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384787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421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001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6450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502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02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710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5216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3227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b="0" i="0" u="none" strike="noStrike" cap="none" dirty="0" smtClean="0">
                <a:solidFill>
                  <a:schemeClr val="dk1"/>
                </a:solidFill>
                <a:latin typeface="Arial"/>
                <a:ea typeface="Arial"/>
                <a:cs typeface="Arial"/>
                <a:sym typeface="Arial"/>
              </a:rPr>
              <a:t>Anushya B S</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a:t>
            </a:r>
            <a:r>
              <a:rPr lang="en" sz="1100" b="0" i="0" u="none" strike="noStrike" cap="none" dirty="0" smtClean="0">
                <a:solidFill>
                  <a:schemeClr val="dk1"/>
                </a:solidFill>
                <a:latin typeface="Arial"/>
                <a:ea typeface="Arial"/>
                <a:cs typeface="Arial"/>
                <a:sym typeface="Arial"/>
              </a:rPr>
              <a:t>950821104007</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dirty="0">
                <a:solidFill>
                  <a:schemeClr val="dk1"/>
                </a:solidFill>
              </a:rPr>
              <a:t>Source :</a:t>
            </a:r>
            <a:r>
              <a:rPr lang="en" sz="1500" i="0" u="none" strike="noStrike" cap="none" dirty="0">
                <a:solidFill>
                  <a:schemeClr val="dk1"/>
                </a:solidFill>
              </a:rPr>
              <a:t> </a:t>
            </a:r>
            <a:r>
              <a:rPr lang="en" sz="1500" i="0" u="none" strike="noStrike" cap="none" dirty="0" smtClean="0">
                <a:solidFill>
                  <a:schemeClr val="dk1"/>
                </a:solidFill>
              </a:rPr>
              <a:t>Anushya B S</a:t>
            </a:r>
            <a:endParaRPr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b="0" i="0" u="none" strike="noStrike" cap="none" dirty="0" smtClean="0">
                <a:solidFill>
                  <a:schemeClr val="dk1"/>
                </a:solidFill>
                <a:latin typeface="Arial"/>
                <a:ea typeface="Arial"/>
                <a:cs typeface="Arial"/>
                <a:sym typeface="Arial"/>
              </a:rPr>
              <a:t>Anushya B S </a:t>
            </a:r>
            <a:r>
              <a:rPr lang="en" sz="1000" dirty="0" smtClean="0">
                <a:solidFill>
                  <a:schemeClr val="dk1"/>
                </a:solidFill>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 </a:t>
            </a:r>
            <a:r>
              <a:rPr lang="en" sz="1000" dirty="0">
                <a:solidFill>
                  <a:schemeClr val="dk1"/>
                </a:solidFill>
              </a:rPr>
              <a:t>Anushya B 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Project Overview</a:t>
            </a:r>
            <a:endParaRPr sz="1600" b="1" i="0" u="none" strike="noStrike" cap="none" dirty="0">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Title :</a:t>
            </a:r>
            <a:r>
              <a:rPr lang="en" sz="1200" dirty="0">
                <a:solidFill>
                  <a:srgbClr val="213163"/>
                </a:solidFill>
              </a:rPr>
              <a:t> Voting Machine with Django</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Developer :</a:t>
            </a:r>
            <a:r>
              <a:rPr lang="en" sz="1200" dirty="0">
                <a:solidFill>
                  <a:srgbClr val="213163"/>
                </a:solidFill>
              </a:rPr>
              <a:t> </a:t>
            </a:r>
            <a:r>
              <a:rPr lang="en" sz="1200" dirty="0" smtClean="0">
                <a:solidFill>
                  <a:srgbClr val="213163"/>
                </a:solidFill>
              </a:rPr>
              <a:t>Anushya B 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Objectives :</a:t>
            </a:r>
            <a:r>
              <a:rPr lang="en" sz="1200" dirty="0">
                <a:solidFill>
                  <a:srgbClr val="213163"/>
                </a:solidFill>
              </a:rPr>
              <a:t> Develop secure online voting with Django, ensuring integrity, scalability, and trust.</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Structure :</a:t>
            </a:r>
            <a:r>
              <a:rPr lang="en" sz="1200" dirty="0">
                <a:solidFill>
                  <a:srgbClr val="213163"/>
                </a:solidFill>
              </a:rPr>
              <a:t> Setup, Authentication, Poll Management, Voting Interface, Results.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Materials :</a:t>
            </a:r>
            <a:r>
              <a:rPr lang="en" sz="1200" dirty="0">
                <a:solidFill>
                  <a:srgbClr val="213163"/>
                </a:solidFill>
              </a:rPr>
              <a:t> Django, database, HTML/CSS, Python.</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Outcome : </a:t>
            </a:r>
            <a:r>
              <a:rPr lang="en" sz="1200" dirty="0">
                <a:solidFill>
                  <a:srgbClr val="213163"/>
                </a:solidFill>
              </a:rPr>
              <a:t>Secure, scalable system, showcasing Django expertise.</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19175" y="467591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dirty="0" smtClean="0">
                <a:solidFill>
                  <a:srgbClr val="213163"/>
                </a:solidFill>
              </a:rPr>
              <a:t>Anushya B S</a:t>
            </a:r>
            <a:endParaRPr sz="1200" dirty="0" smtClean="0">
              <a:solidFill>
                <a:srgbClr val="213163"/>
              </a:solidFill>
            </a:endParaRPr>
          </a:p>
          <a:p>
            <a:pPr marL="0" lvl="0" indent="0" algn="l" rtl="0">
              <a:spcBef>
                <a:spcPts val="0"/>
              </a:spcBef>
              <a:spcAft>
                <a:spcPts val="0"/>
              </a:spcAft>
              <a:buClr>
                <a:schemeClr val="dk1"/>
              </a:buClr>
              <a:buSzPts val="1100"/>
              <a:buFont typeface="Arial"/>
              <a:buNone/>
            </a:pPr>
            <a:endParaRPr sz="1200" dirty="0" smtClean="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smtClean="0">
                <a:solidFill>
                  <a:schemeClr val="dk1"/>
                </a:solidFill>
                <a:latin typeface="Arial"/>
                <a:ea typeface="Arial"/>
                <a:cs typeface="Arial"/>
                <a:sym typeface="Arial"/>
              </a:rPr>
              <a:t>Source : </a:t>
            </a:r>
            <a:r>
              <a:rPr lang="en" sz="1200" dirty="0" smtClean="0">
                <a:solidFill>
                  <a:srgbClr val="213163"/>
                </a:solidFill>
              </a:rPr>
              <a:t>Anushya B S</a:t>
            </a:r>
            <a:endParaRPr sz="1200" dirty="0" smtClean="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b="0" i="0" u="none" strike="noStrike" cap="none" dirty="0">
                <a:solidFill>
                  <a:schemeClr val="dk1"/>
                </a:solidFill>
                <a:latin typeface="Arial"/>
                <a:ea typeface="Arial"/>
                <a:cs typeface="Arial"/>
                <a:sym typeface="Arial"/>
              </a:rPr>
              <a:t>Source : </a:t>
            </a:r>
            <a:r>
              <a:rPr lang="en" sz="1700" b="0" i="0" u="none" strike="noStrike" cap="none" dirty="0" smtClean="0">
                <a:solidFill>
                  <a:schemeClr val="dk1"/>
                </a:solidFill>
                <a:latin typeface="Arial"/>
                <a:ea typeface="Arial"/>
                <a:cs typeface="Arial"/>
                <a:sym typeface="Arial"/>
              </a:rPr>
              <a:t>Anushya B S</a:t>
            </a:r>
            <a:r>
              <a:rPr lang="en" sz="1700" dirty="0" smtClean="0">
                <a:solidFill>
                  <a:schemeClr val="dk1"/>
                </a:solidFill>
              </a:rPr>
              <a:t> </a:t>
            </a:r>
            <a:endParaRPr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 sz="1500" b="0" i="0" u="none" strike="noStrike" cap="none" dirty="0" smtClean="0">
                <a:solidFill>
                  <a:schemeClr val="dk1"/>
                </a:solidFill>
                <a:latin typeface="Arial"/>
                <a:ea typeface="Arial"/>
                <a:cs typeface="Arial"/>
                <a:sym typeface="Arial"/>
              </a:rPr>
              <a:t>Anushya B S</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 sz="1500" b="0" i="0" u="none" strike="noStrike" cap="none" dirty="0" smtClean="0">
                <a:solidFill>
                  <a:schemeClr val="dk1"/>
                </a:solidFill>
                <a:latin typeface="Arial"/>
                <a:ea typeface="Arial"/>
                <a:cs typeface="Arial"/>
                <a:sym typeface="Arial"/>
              </a:rPr>
              <a:t>Anushya B S</a:t>
            </a: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On-screen Show (16:9)</PresentationFormat>
  <Paragraphs>300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Anushya B S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2</cp:revision>
  <dcterms:modified xsi:type="dcterms:W3CDTF">2024-04-29T13:31:15Z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