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70" r:id="rId8"/>
    <p:sldId id="277" r:id="rId9"/>
    <p:sldId id="280" r:id="rId10"/>
    <p:sldId id="278" r:id="rId11"/>
    <p:sldId id="272" r:id="rId12"/>
    <p:sldId id="273" r:id="rId13"/>
    <p:sldId id="275" r:id="rId14"/>
    <p:sldId id="276" r:id="rId15"/>
    <p:sldId id="263" r:id="rId16"/>
    <p:sldId id="279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42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40.png"/><Relationship Id="rId7" Type="http://schemas.openxmlformats.org/officeDocument/2006/relationships/image" Target="../media/image3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45.svg"/><Relationship Id="rId4" Type="http://schemas.openxmlformats.org/officeDocument/2006/relationships/image" Target="../media/image41.svg"/><Relationship Id="rId9" Type="http://schemas.openxmlformats.org/officeDocument/2006/relationships/image" Target="../media/image4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0.png"/><Relationship Id="rId7" Type="http://schemas.openxmlformats.org/officeDocument/2006/relationships/image" Target="../media/image33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49.svg"/><Relationship Id="rId5" Type="http://schemas.openxmlformats.org/officeDocument/2006/relationships/image" Target="../media/image42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BA2BB9-C747-4649-8624-EAA3B2C8F7A1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10A9C4-CA11-4F24-97A2-286111222937}">
      <dgm:prSet/>
      <dgm:spPr/>
      <dgm:t>
        <a:bodyPr/>
        <a:lstStyle/>
        <a:p>
          <a:r>
            <a:rPr lang="en-US" dirty="0" err="1"/>
            <a:t>Anusigan</a:t>
          </a:r>
          <a:r>
            <a:rPr lang="en-US" dirty="0"/>
            <a:t> Sivananthan (20230297)</a:t>
          </a:r>
        </a:p>
      </dgm:t>
    </dgm:pt>
    <dgm:pt modelId="{DF93B256-4675-4919-9104-03A6CF939FF7}" type="parTrans" cxnId="{D169F6D5-C9B7-42A4-A2E6-D801C5BCA44F}">
      <dgm:prSet/>
      <dgm:spPr/>
      <dgm:t>
        <a:bodyPr/>
        <a:lstStyle/>
        <a:p>
          <a:endParaRPr lang="en-US"/>
        </a:p>
      </dgm:t>
    </dgm:pt>
    <dgm:pt modelId="{46AA1651-0585-4FCE-BC1C-3179A02AA634}" type="sibTrans" cxnId="{D169F6D5-C9B7-42A4-A2E6-D801C5BCA44F}">
      <dgm:prSet/>
      <dgm:spPr/>
      <dgm:t>
        <a:bodyPr/>
        <a:lstStyle/>
        <a:p>
          <a:endParaRPr lang="en-US"/>
        </a:p>
      </dgm:t>
    </dgm:pt>
    <dgm:pt modelId="{93B1C964-206D-4158-B552-CF739A77ED58}">
      <dgm:prSet/>
      <dgm:spPr/>
      <dgm:t>
        <a:bodyPr/>
        <a:lstStyle/>
        <a:p>
          <a:r>
            <a:rPr lang="en-US"/>
            <a:t>N. T. Welagedara (20222090)</a:t>
          </a:r>
        </a:p>
      </dgm:t>
    </dgm:pt>
    <dgm:pt modelId="{F03137EC-7A75-431F-A979-FE5FE2F5E5F6}" type="parTrans" cxnId="{C3FBC482-14FF-444B-9DEC-2FF02CA23B19}">
      <dgm:prSet/>
      <dgm:spPr/>
      <dgm:t>
        <a:bodyPr/>
        <a:lstStyle/>
        <a:p>
          <a:endParaRPr lang="en-US"/>
        </a:p>
      </dgm:t>
    </dgm:pt>
    <dgm:pt modelId="{6A12139F-2C0D-42F2-B107-068287D204F6}" type="sibTrans" cxnId="{C3FBC482-14FF-444B-9DEC-2FF02CA23B19}">
      <dgm:prSet/>
      <dgm:spPr/>
      <dgm:t>
        <a:bodyPr/>
        <a:lstStyle/>
        <a:p>
          <a:endParaRPr lang="en-US"/>
        </a:p>
      </dgm:t>
    </dgm:pt>
    <dgm:pt modelId="{E9A6548D-0E43-450E-87E2-5A8A1F792E5B}">
      <dgm:prSet/>
      <dgm:spPr/>
      <dgm:t>
        <a:bodyPr/>
        <a:lstStyle/>
        <a:p>
          <a:r>
            <a:rPr lang="en-US" dirty="0"/>
            <a:t>Lithila </a:t>
          </a:r>
          <a:r>
            <a:rPr lang="en-US" dirty="0" err="1"/>
            <a:t>Mahagedara</a:t>
          </a:r>
          <a:r>
            <a:rPr lang="en-US" dirty="0"/>
            <a:t> (20230176)</a:t>
          </a:r>
        </a:p>
      </dgm:t>
    </dgm:pt>
    <dgm:pt modelId="{8400FFC0-72A6-41C8-BE24-49D6FDB28028}" type="parTrans" cxnId="{1D6BE512-F497-4FBA-BA91-29A79AE472E2}">
      <dgm:prSet/>
      <dgm:spPr/>
      <dgm:t>
        <a:bodyPr/>
        <a:lstStyle/>
        <a:p>
          <a:endParaRPr lang="en-US"/>
        </a:p>
      </dgm:t>
    </dgm:pt>
    <dgm:pt modelId="{25EA1F2A-5446-4B5C-B48D-A98957DD19A4}" type="sibTrans" cxnId="{1D6BE512-F497-4FBA-BA91-29A79AE472E2}">
      <dgm:prSet/>
      <dgm:spPr/>
      <dgm:t>
        <a:bodyPr/>
        <a:lstStyle/>
        <a:p>
          <a:endParaRPr lang="en-US"/>
        </a:p>
      </dgm:t>
    </dgm:pt>
    <dgm:pt modelId="{F0FF43CE-A2F6-49D2-BD3B-0D1B9AAEDD75}">
      <dgm:prSet/>
      <dgm:spPr/>
      <dgm:t>
        <a:bodyPr/>
        <a:lstStyle/>
        <a:p>
          <a:r>
            <a:rPr lang="en-US"/>
            <a:t>M.H.A Daneesha Hansaka (20230229)</a:t>
          </a:r>
        </a:p>
      </dgm:t>
    </dgm:pt>
    <dgm:pt modelId="{95427AF7-5DA2-4175-BE90-C8C507D2DB65}" type="parTrans" cxnId="{616023F9-BAC7-4058-ABD6-5201B4050F86}">
      <dgm:prSet/>
      <dgm:spPr/>
      <dgm:t>
        <a:bodyPr/>
        <a:lstStyle/>
        <a:p>
          <a:endParaRPr lang="en-US"/>
        </a:p>
      </dgm:t>
    </dgm:pt>
    <dgm:pt modelId="{233C5ED3-5C4C-4822-8F45-2D41EF58CED7}" type="sibTrans" cxnId="{616023F9-BAC7-4058-ABD6-5201B4050F86}">
      <dgm:prSet/>
      <dgm:spPr/>
      <dgm:t>
        <a:bodyPr/>
        <a:lstStyle/>
        <a:p>
          <a:endParaRPr lang="en-US"/>
        </a:p>
      </dgm:t>
    </dgm:pt>
    <dgm:pt modelId="{E72792D2-D6F5-48A1-8FBC-375A870E5275}">
      <dgm:prSet/>
      <dgm:spPr/>
      <dgm:t>
        <a:bodyPr/>
        <a:lstStyle/>
        <a:p>
          <a:r>
            <a:rPr lang="en-US"/>
            <a:t>Senumi Dahanayake (20230148)</a:t>
          </a:r>
        </a:p>
      </dgm:t>
    </dgm:pt>
    <dgm:pt modelId="{54665AD1-AA0E-4948-8FA2-7772C3A1CBFB}" type="parTrans" cxnId="{804F2909-8092-486E-9C75-E9E7CE2BF411}">
      <dgm:prSet/>
      <dgm:spPr/>
      <dgm:t>
        <a:bodyPr/>
        <a:lstStyle/>
        <a:p>
          <a:endParaRPr lang="en-US"/>
        </a:p>
      </dgm:t>
    </dgm:pt>
    <dgm:pt modelId="{57897ED2-C7F4-45A3-B66B-CD6CE0F4EEE7}" type="sibTrans" cxnId="{804F2909-8092-486E-9C75-E9E7CE2BF411}">
      <dgm:prSet/>
      <dgm:spPr/>
      <dgm:t>
        <a:bodyPr/>
        <a:lstStyle/>
        <a:p>
          <a:endParaRPr lang="en-US"/>
        </a:p>
      </dgm:t>
    </dgm:pt>
    <dgm:pt modelId="{D3D22781-CA91-4672-89E7-DF9CA31E1609}" type="pres">
      <dgm:prSet presAssocID="{20BA2BB9-C747-4649-8624-EAA3B2C8F7A1}" presName="linear" presStyleCnt="0">
        <dgm:presLayoutVars>
          <dgm:animLvl val="lvl"/>
          <dgm:resizeHandles val="exact"/>
        </dgm:presLayoutVars>
      </dgm:prSet>
      <dgm:spPr/>
    </dgm:pt>
    <dgm:pt modelId="{1DB3138E-0A8A-440C-9D7D-15EF5DD3412A}" type="pres">
      <dgm:prSet presAssocID="{C110A9C4-CA11-4F24-97A2-2861112229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869331F-32CD-488C-A648-3D028D88527A}" type="pres">
      <dgm:prSet presAssocID="{46AA1651-0585-4FCE-BC1C-3179A02AA634}" presName="spacer" presStyleCnt="0"/>
      <dgm:spPr/>
    </dgm:pt>
    <dgm:pt modelId="{6F3348DE-9D7D-430F-810C-E0B98BD3E61B}" type="pres">
      <dgm:prSet presAssocID="{93B1C964-206D-4158-B552-CF739A77ED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227C1FB-7BFE-4B1C-847B-DA57DC893491}" type="pres">
      <dgm:prSet presAssocID="{6A12139F-2C0D-42F2-B107-068287D204F6}" presName="spacer" presStyleCnt="0"/>
      <dgm:spPr/>
    </dgm:pt>
    <dgm:pt modelId="{D10E8742-B482-4659-BAA3-3D35B4C64ABC}" type="pres">
      <dgm:prSet presAssocID="{E9A6548D-0E43-450E-87E2-5A8A1F792E5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12654C4-6F68-4C5A-8DAE-2C06CAD71A13}" type="pres">
      <dgm:prSet presAssocID="{25EA1F2A-5446-4B5C-B48D-A98957DD19A4}" presName="spacer" presStyleCnt="0"/>
      <dgm:spPr/>
    </dgm:pt>
    <dgm:pt modelId="{01C49ADD-849E-482D-8FF1-7160A14023B4}" type="pres">
      <dgm:prSet presAssocID="{F0FF43CE-A2F6-49D2-BD3B-0D1B9AAEDD7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CAFF4A-87F5-4156-BC24-81F86ACD5023}" type="pres">
      <dgm:prSet presAssocID="{233C5ED3-5C4C-4822-8F45-2D41EF58CED7}" presName="spacer" presStyleCnt="0"/>
      <dgm:spPr/>
    </dgm:pt>
    <dgm:pt modelId="{08A8C0A1-9AE2-46E0-AA97-B4EB97D42C04}" type="pres">
      <dgm:prSet presAssocID="{E72792D2-D6F5-48A1-8FBC-375A870E527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04F2909-8092-486E-9C75-E9E7CE2BF411}" srcId="{20BA2BB9-C747-4649-8624-EAA3B2C8F7A1}" destId="{E72792D2-D6F5-48A1-8FBC-375A870E5275}" srcOrd="4" destOrd="0" parTransId="{54665AD1-AA0E-4948-8FA2-7772C3A1CBFB}" sibTransId="{57897ED2-C7F4-45A3-B66B-CD6CE0F4EEE7}"/>
    <dgm:cxn modelId="{A0C26812-9D2D-409B-9DB7-91E64D2A1670}" type="presOf" srcId="{E9A6548D-0E43-450E-87E2-5A8A1F792E5B}" destId="{D10E8742-B482-4659-BAA3-3D35B4C64ABC}" srcOrd="0" destOrd="0" presId="urn:microsoft.com/office/officeart/2005/8/layout/vList2"/>
    <dgm:cxn modelId="{1D6BE512-F497-4FBA-BA91-29A79AE472E2}" srcId="{20BA2BB9-C747-4649-8624-EAA3B2C8F7A1}" destId="{E9A6548D-0E43-450E-87E2-5A8A1F792E5B}" srcOrd="2" destOrd="0" parTransId="{8400FFC0-72A6-41C8-BE24-49D6FDB28028}" sibTransId="{25EA1F2A-5446-4B5C-B48D-A98957DD19A4}"/>
    <dgm:cxn modelId="{34C84D1E-3201-4288-9BE3-386DE26EAD2A}" type="presOf" srcId="{C110A9C4-CA11-4F24-97A2-286111222937}" destId="{1DB3138E-0A8A-440C-9D7D-15EF5DD3412A}" srcOrd="0" destOrd="0" presId="urn:microsoft.com/office/officeart/2005/8/layout/vList2"/>
    <dgm:cxn modelId="{33706D45-5A10-43B1-8228-E6DDE90E2D4A}" type="presOf" srcId="{E72792D2-D6F5-48A1-8FBC-375A870E5275}" destId="{08A8C0A1-9AE2-46E0-AA97-B4EB97D42C04}" srcOrd="0" destOrd="0" presId="urn:microsoft.com/office/officeart/2005/8/layout/vList2"/>
    <dgm:cxn modelId="{C3FBC482-14FF-444B-9DEC-2FF02CA23B19}" srcId="{20BA2BB9-C747-4649-8624-EAA3B2C8F7A1}" destId="{93B1C964-206D-4158-B552-CF739A77ED58}" srcOrd="1" destOrd="0" parTransId="{F03137EC-7A75-431F-A979-FE5FE2F5E5F6}" sibTransId="{6A12139F-2C0D-42F2-B107-068287D204F6}"/>
    <dgm:cxn modelId="{CAAF9B9A-AF82-4472-BE75-98C1661851C1}" type="presOf" srcId="{93B1C964-206D-4158-B552-CF739A77ED58}" destId="{6F3348DE-9D7D-430F-810C-E0B98BD3E61B}" srcOrd="0" destOrd="0" presId="urn:microsoft.com/office/officeart/2005/8/layout/vList2"/>
    <dgm:cxn modelId="{07FE99D5-6E39-4A1C-A0B7-646E1418F1E6}" type="presOf" srcId="{F0FF43CE-A2F6-49D2-BD3B-0D1B9AAEDD75}" destId="{01C49ADD-849E-482D-8FF1-7160A14023B4}" srcOrd="0" destOrd="0" presId="urn:microsoft.com/office/officeart/2005/8/layout/vList2"/>
    <dgm:cxn modelId="{D169F6D5-C9B7-42A4-A2E6-D801C5BCA44F}" srcId="{20BA2BB9-C747-4649-8624-EAA3B2C8F7A1}" destId="{C110A9C4-CA11-4F24-97A2-286111222937}" srcOrd="0" destOrd="0" parTransId="{DF93B256-4675-4919-9104-03A6CF939FF7}" sibTransId="{46AA1651-0585-4FCE-BC1C-3179A02AA634}"/>
    <dgm:cxn modelId="{7DB415E0-B10F-40BD-847B-AC1D1644E4B0}" type="presOf" srcId="{20BA2BB9-C747-4649-8624-EAA3B2C8F7A1}" destId="{D3D22781-CA91-4672-89E7-DF9CA31E1609}" srcOrd="0" destOrd="0" presId="urn:microsoft.com/office/officeart/2005/8/layout/vList2"/>
    <dgm:cxn modelId="{616023F9-BAC7-4058-ABD6-5201B4050F86}" srcId="{20BA2BB9-C747-4649-8624-EAA3B2C8F7A1}" destId="{F0FF43CE-A2F6-49D2-BD3B-0D1B9AAEDD75}" srcOrd="3" destOrd="0" parTransId="{95427AF7-5DA2-4175-BE90-C8C507D2DB65}" sibTransId="{233C5ED3-5C4C-4822-8F45-2D41EF58CED7}"/>
    <dgm:cxn modelId="{97D2E7B1-701A-4B28-BD75-E44943FE6204}" type="presParOf" srcId="{D3D22781-CA91-4672-89E7-DF9CA31E1609}" destId="{1DB3138E-0A8A-440C-9D7D-15EF5DD3412A}" srcOrd="0" destOrd="0" presId="urn:microsoft.com/office/officeart/2005/8/layout/vList2"/>
    <dgm:cxn modelId="{3E03E94A-9903-4F22-B06A-8A966D66BD79}" type="presParOf" srcId="{D3D22781-CA91-4672-89E7-DF9CA31E1609}" destId="{F869331F-32CD-488C-A648-3D028D88527A}" srcOrd="1" destOrd="0" presId="urn:microsoft.com/office/officeart/2005/8/layout/vList2"/>
    <dgm:cxn modelId="{92C1F47A-6781-45EC-B0C3-EC859465BCB8}" type="presParOf" srcId="{D3D22781-CA91-4672-89E7-DF9CA31E1609}" destId="{6F3348DE-9D7D-430F-810C-E0B98BD3E61B}" srcOrd="2" destOrd="0" presId="urn:microsoft.com/office/officeart/2005/8/layout/vList2"/>
    <dgm:cxn modelId="{891598EB-CB1D-4041-BD9E-6DA1A3238651}" type="presParOf" srcId="{D3D22781-CA91-4672-89E7-DF9CA31E1609}" destId="{3227C1FB-7BFE-4B1C-847B-DA57DC893491}" srcOrd="3" destOrd="0" presId="urn:microsoft.com/office/officeart/2005/8/layout/vList2"/>
    <dgm:cxn modelId="{B43ECD1B-1FB7-4113-AF32-382BB96E8963}" type="presParOf" srcId="{D3D22781-CA91-4672-89E7-DF9CA31E1609}" destId="{D10E8742-B482-4659-BAA3-3D35B4C64ABC}" srcOrd="4" destOrd="0" presId="urn:microsoft.com/office/officeart/2005/8/layout/vList2"/>
    <dgm:cxn modelId="{510F9746-1EE0-41A6-B668-FEEA2ECA9AB1}" type="presParOf" srcId="{D3D22781-CA91-4672-89E7-DF9CA31E1609}" destId="{612654C4-6F68-4C5A-8DAE-2C06CAD71A13}" srcOrd="5" destOrd="0" presId="urn:microsoft.com/office/officeart/2005/8/layout/vList2"/>
    <dgm:cxn modelId="{DF345DA9-0B44-4160-92F2-85DADAE0CA3C}" type="presParOf" srcId="{D3D22781-CA91-4672-89E7-DF9CA31E1609}" destId="{01C49ADD-849E-482D-8FF1-7160A14023B4}" srcOrd="6" destOrd="0" presId="urn:microsoft.com/office/officeart/2005/8/layout/vList2"/>
    <dgm:cxn modelId="{132A8AF0-564F-4880-A6ED-F104F26A634E}" type="presParOf" srcId="{D3D22781-CA91-4672-89E7-DF9CA31E1609}" destId="{E8CAFF4A-87F5-4156-BC24-81F86ACD5023}" srcOrd="7" destOrd="0" presId="urn:microsoft.com/office/officeart/2005/8/layout/vList2"/>
    <dgm:cxn modelId="{6FE408D6-3B60-4567-BBE6-0C4B56E947B6}" type="presParOf" srcId="{D3D22781-CA91-4672-89E7-DF9CA31E1609}" destId="{08A8C0A1-9AE2-46E0-AA97-B4EB97D42C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E86C8E-CD84-4E36-A7EE-31B9C14322B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B43282-F736-434B-ACCD-B98FFB96D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Approximately 1.3 billion tons of food is wasted annually (FAO, 2022).</a:t>
          </a:r>
        </a:p>
      </dgm:t>
    </dgm:pt>
    <dgm:pt modelId="{496ADDA2-860F-4719-83E2-D6C7137A6CE6}" type="parTrans" cxnId="{F9084EF2-6703-4F4A-A9D2-9A58D38FBCA9}">
      <dgm:prSet/>
      <dgm:spPr/>
      <dgm:t>
        <a:bodyPr/>
        <a:lstStyle/>
        <a:p>
          <a:endParaRPr lang="en-US"/>
        </a:p>
      </dgm:t>
    </dgm:pt>
    <dgm:pt modelId="{D071DB7E-7C0E-4C0E-8196-16A6B5C9195D}" type="sibTrans" cxnId="{F9084EF2-6703-4F4A-A9D2-9A58D38FBCA9}">
      <dgm:prSet/>
      <dgm:spPr/>
      <dgm:t>
        <a:bodyPr/>
        <a:lstStyle/>
        <a:p>
          <a:endParaRPr lang="en-US"/>
        </a:p>
      </dgm:t>
    </dgm:pt>
    <dgm:pt modelId="{E527A63E-A5D9-49BE-B890-6942EE210D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Food wastage occurs at various stages of the supply chain: production, harvesting, distribution, and consumer consumption.</a:t>
          </a:r>
        </a:p>
      </dgm:t>
    </dgm:pt>
    <dgm:pt modelId="{4FD5294A-BC27-4977-AB72-9072C34C1A49}" type="parTrans" cxnId="{AED26A6B-F074-449F-BECD-D2C1B61BCFF8}">
      <dgm:prSet/>
      <dgm:spPr/>
      <dgm:t>
        <a:bodyPr/>
        <a:lstStyle/>
        <a:p>
          <a:endParaRPr lang="en-US"/>
        </a:p>
      </dgm:t>
    </dgm:pt>
    <dgm:pt modelId="{26E56257-5385-4FCA-A839-DB8CDC46C22E}" type="sibTrans" cxnId="{AED26A6B-F074-449F-BECD-D2C1B61BCFF8}">
      <dgm:prSet/>
      <dgm:spPr/>
      <dgm:t>
        <a:bodyPr/>
        <a:lstStyle/>
        <a:p>
          <a:endParaRPr lang="en-US"/>
        </a:p>
      </dgm:t>
    </dgm:pt>
    <dgm:pt modelId="{6A3B62D7-9535-4FD2-8425-1A7D119CAB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Inefficient farming practices, overproduction, and consumer behavior contribute to food wastage.</a:t>
          </a:r>
        </a:p>
      </dgm:t>
    </dgm:pt>
    <dgm:pt modelId="{2AE92371-2346-435F-A9E2-684A60B65FA5}" type="parTrans" cxnId="{F4DFEC55-DDFC-4B9F-B9FA-DE5C874DADBF}">
      <dgm:prSet/>
      <dgm:spPr/>
      <dgm:t>
        <a:bodyPr/>
        <a:lstStyle/>
        <a:p>
          <a:endParaRPr lang="en-US"/>
        </a:p>
      </dgm:t>
    </dgm:pt>
    <dgm:pt modelId="{A4AA8DE0-7EFC-4FD2-A17C-79F4A01C83DE}" type="sibTrans" cxnId="{F4DFEC55-DDFC-4B9F-B9FA-DE5C874DADBF}">
      <dgm:prSet/>
      <dgm:spPr/>
      <dgm:t>
        <a:bodyPr/>
        <a:lstStyle/>
        <a:p>
          <a:endParaRPr lang="en-US"/>
        </a:p>
      </dgm:t>
    </dgm:pt>
    <dgm:pt modelId="{D9FD1B3B-0A3E-446F-BD32-D32313088913}" type="pres">
      <dgm:prSet presAssocID="{E9E86C8E-CD84-4E36-A7EE-31B9C14322B4}" presName="root" presStyleCnt="0">
        <dgm:presLayoutVars>
          <dgm:dir/>
          <dgm:resizeHandles val="exact"/>
        </dgm:presLayoutVars>
      </dgm:prSet>
      <dgm:spPr/>
    </dgm:pt>
    <dgm:pt modelId="{A8CA9DE3-9182-441B-B709-24859EBBC464}" type="pres">
      <dgm:prSet presAssocID="{FEB43282-F736-434B-ACCD-B98FFB96D366}" presName="compNode" presStyleCnt="0"/>
      <dgm:spPr/>
    </dgm:pt>
    <dgm:pt modelId="{259DB9C2-87E9-488D-B2E6-818A5A3B9C4F}" type="pres">
      <dgm:prSet presAssocID="{FEB43282-F736-434B-ACCD-B98FFB96D366}" presName="bgRect" presStyleLbl="bgShp" presStyleIdx="0" presStyleCnt="3"/>
      <dgm:spPr/>
    </dgm:pt>
    <dgm:pt modelId="{33283F2E-CAA6-4ADC-BCB8-A460A451DCD1}" type="pres">
      <dgm:prSet presAssocID="{FEB43282-F736-434B-ACCD-B98FFB96D3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F64C736-CCD5-4035-BED3-DAEC79529361}" type="pres">
      <dgm:prSet presAssocID="{FEB43282-F736-434B-ACCD-B98FFB96D366}" presName="spaceRect" presStyleCnt="0"/>
      <dgm:spPr/>
    </dgm:pt>
    <dgm:pt modelId="{02C6519A-BCE4-40B9-8C5C-6C2399BF9C79}" type="pres">
      <dgm:prSet presAssocID="{FEB43282-F736-434B-ACCD-B98FFB96D366}" presName="parTx" presStyleLbl="revTx" presStyleIdx="0" presStyleCnt="3">
        <dgm:presLayoutVars>
          <dgm:chMax val="0"/>
          <dgm:chPref val="0"/>
        </dgm:presLayoutVars>
      </dgm:prSet>
      <dgm:spPr/>
    </dgm:pt>
    <dgm:pt modelId="{68503395-338B-4AD2-8526-16569DA5A3FE}" type="pres">
      <dgm:prSet presAssocID="{D071DB7E-7C0E-4C0E-8196-16A6B5C9195D}" presName="sibTrans" presStyleCnt="0"/>
      <dgm:spPr/>
    </dgm:pt>
    <dgm:pt modelId="{D2430C14-73CB-42B6-82C6-644E05300355}" type="pres">
      <dgm:prSet presAssocID="{E527A63E-A5D9-49BE-B890-6942EE210DC6}" presName="compNode" presStyleCnt="0"/>
      <dgm:spPr/>
    </dgm:pt>
    <dgm:pt modelId="{B7DF1B29-32C2-4DF6-86E9-E06BA6EEB7D3}" type="pres">
      <dgm:prSet presAssocID="{E527A63E-A5D9-49BE-B890-6942EE210DC6}" presName="bgRect" presStyleLbl="bgShp" presStyleIdx="1" presStyleCnt="3"/>
      <dgm:spPr/>
    </dgm:pt>
    <dgm:pt modelId="{8534C035-3CE5-4C61-841A-1EA8B8B31168}" type="pres">
      <dgm:prSet presAssocID="{E527A63E-A5D9-49BE-B890-6942EE210D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B575BA6C-24E2-4AC4-9101-458893283C27}" type="pres">
      <dgm:prSet presAssocID="{E527A63E-A5D9-49BE-B890-6942EE210DC6}" presName="spaceRect" presStyleCnt="0"/>
      <dgm:spPr/>
    </dgm:pt>
    <dgm:pt modelId="{59FA635A-BE81-4801-9A20-098072DEF8E4}" type="pres">
      <dgm:prSet presAssocID="{E527A63E-A5D9-49BE-B890-6942EE210DC6}" presName="parTx" presStyleLbl="revTx" presStyleIdx="1" presStyleCnt="3">
        <dgm:presLayoutVars>
          <dgm:chMax val="0"/>
          <dgm:chPref val="0"/>
        </dgm:presLayoutVars>
      </dgm:prSet>
      <dgm:spPr/>
    </dgm:pt>
    <dgm:pt modelId="{E2FE9A35-9495-4D5A-BC78-14F73A686103}" type="pres">
      <dgm:prSet presAssocID="{26E56257-5385-4FCA-A839-DB8CDC46C22E}" presName="sibTrans" presStyleCnt="0"/>
      <dgm:spPr/>
    </dgm:pt>
    <dgm:pt modelId="{A6610767-8FFA-461D-A66E-18692EBCDDDB}" type="pres">
      <dgm:prSet presAssocID="{6A3B62D7-9535-4FD2-8425-1A7D119CABB4}" presName="compNode" presStyleCnt="0"/>
      <dgm:spPr/>
    </dgm:pt>
    <dgm:pt modelId="{39105F21-A29E-4FEE-B3A2-1DBFDDB4DBCC}" type="pres">
      <dgm:prSet presAssocID="{6A3B62D7-9535-4FD2-8425-1A7D119CABB4}" presName="bgRect" presStyleLbl="bgShp" presStyleIdx="2" presStyleCnt="3"/>
      <dgm:spPr/>
    </dgm:pt>
    <dgm:pt modelId="{6F9B5A52-74B3-4520-A00A-DAAE4E7A2CE0}" type="pres">
      <dgm:prSet presAssocID="{6A3B62D7-9535-4FD2-8425-1A7D119CAB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C5A5D00B-DBA0-4E70-819F-B2FD0656988A}" type="pres">
      <dgm:prSet presAssocID="{6A3B62D7-9535-4FD2-8425-1A7D119CABB4}" presName="spaceRect" presStyleCnt="0"/>
      <dgm:spPr/>
    </dgm:pt>
    <dgm:pt modelId="{DE0716D3-923D-4D5B-ADED-375A6039CF4A}" type="pres">
      <dgm:prSet presAssocID="{6A3B62D7-9535-4FD2-8425-1A7D119CAB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D26A6B-F074-449F-BECD-D2C1B61BCFF8}" srcId="{E9E86C8E-CD84-4E36-A7EE-31B9C14322B4}" destId="{E527A63E-A5D9-49BE-B890-6942EE210DC6}" srcOrd="1" destOrd="0" parTransId="{4FD5294A-BC27-4977-AB72-9072C34C1A49}" sibTransId="{26E56257-5385-4FCA-A839-DB8CDC46C22E}"/>
    <dgm:cxn modelId="{F4DFEC55-DDFC-4B9F-B9FA-DE5C874DADBF}" srcId="{E9E86C8E-CD84-4E36-A7EE-31B9C14322B4}" destId="{6A3B62D7-9535-4FD2-8425-1A7D119CABB4}" srcOrd="2" destOrd="0" parTransId="{2AE92371-2346-435F-A9E2-684A60B65FA5}" sibTransId="{A4AA8DE0-7EFC-4FD2-A17C-79F4A01C83DE}"/>
    <dgm:cxn modelId="{D634CF9A-B2CB-4E41-A5DD-D0FD477B681B}" type="presOf" srcId="{E9E86C8E-CD84-4E36-A7EE-31B9C14322B4}" destId="{D9FD1B3B-0A3E-446F-BD32-D32313088913}" srcOrd="0" destOrd="0" presId="urn:microsoft.com/office/officeart/2018/2/layout/IconVerticalSolidList"/>
    <dgm:cxn modelId="{7407FACE-641D-445D-8BEF-02BF0BDE3EF2}" type="presOf" srcId="{FEB43282-F736-434B-ACCD-B98FFB96D366}" destId="{02C6519A-BCE4-40B9-8C5C-6C2399BF9C79}" srcOrd="0" destOrd="0" presId="urn:microsoft.com/office/officeart/2018/2/layout/IconVerticalSolidList"/>
    <dgm:cxn modelId="{B6829BE6-987A-419A-96D0-563C8340C251}" type="presOf" srcId="{6A3B62D7-9535-4FD2-8425-1A7D119CABB4}" destId="{DE0716D3-923D-4D5B-ADED-375A6039CF4A}" srcOrd="0" destOrd="0" presId="urn:microsoft.com/office/officeart/2018/2/layout/IconVerticalSolidList"/>
    <dgm:cxn modelId="{F9084EF2-6703-4F4A-A9D2-9A58D38FBCA9}" srcId="{E9E86C8E-CD84-4E36-A7EE-31B9C14322B4}" destId="{FEB43282-F736-434B-ACCD-B98FFB96D366}" srcOrd="0" destOrd="0" parTransId="{496ADDA2-860F-4719-83E2-D6C7137A6CE6}" sibTransId="{D071DB7E-7C0E-4C0E-8196-16A6B5C9195D}"/>
    <dgm:cxn modelId="{DF01C9F6-A4F9-4D44-B59E-2E51C0438192}" type="presOf" srcId="{E527A63E-A5D9-49BE-B890-6942EE210DC6}" destId="{59FA635A-BE81-4801-9A20-098072DEF8E4}" srcOrd="0" destOrd="0" presId="urn:microsoft.com/office/officeart/2018/2/layout/IconVerticalSolidList"/>
    <dgm:cxn modelId="{56DD1481-47BA-4239-AA79-158B03CF36A6}" type="presParOf" srcId="{D9FD1B3B-0A3E-446F-BD32-D32313088913}" destId="{A8CA9DE3-9182-441B-B709-24859EBBC464}" srcOrd="0" destOrd="0" presId="urn:microsoft.com/office/officeart/2018/2/layout/IconVerticalSolidList"/>
    <dgm:cxn modelId="{A4839C3E-7BAC-4D22-BDAF-025260660E46}" type="presParOf" srcId="{A8CA9DE3-9182-441B-B709-24859EBBC464}" destId="{259DB9C2-87E9-488D-B2E6-818A5A3B9C4F}" srcOrd="0" destOrd="0" presId="urn:microsoft.com/office/officeart/2018/2/layout/IconVerticalSolidList"/>
    <dgm:cxn modelId="{150A3286-56BD-4C66-8A0E-C214F9391195}" type="presParOf" srcId="{A8CA9DE3-9182-441B-B709-24859EBBC464}" destId="{33283F2E-CAA6-4ADC-BCB8-A460A451DCD1}" srcOrd="1" destOrd="0" presId="urn:microsoft.com/office/officeart/2018/2/layout/IconVerticalSolidList"/>
    <dgm:cxn modelId="{47823C01-F3CE-420E-95F5-DC7FDD1DCD75}" type="presParOf" srcId="{A8CA9DE3-9182-441B-B709-24859EBBC464}" destId="{EF64C736-CCD5-4035-BED3-DAEC79529361}" srcOrd="2" destOrd="0" presId="urn:microsoft.com/office/officeart/2018/2/layout/IconVerticalSolidList"/>
    <dgm:cxn modelId="{915E6540-7E70-453E-B664-00C98562FC39}" type="presParOf" srcId="{A8CA9DE3-9182-441B-B709-24859EBBC464}" destId="{02C6519A-BCE4-40B9-8C5C-6C2399BF9C79}" srcOrd="3" destOrd="0" presId="urn:microsoft.com/office/officeart/2018/2/layout/IconVerticalSolidList"/>
    <dgm:cxn modelId="{BC9AD796-A5A8-459E-AE2E-A5EBC0E5D4E5}" type="presParOf" srcId="{D9FD1B3B-0A3E-446F-BD32-D32313088913}" destId="{68503395-338B-4AD2-8526-16569DA5A3FE}" srcOrd="1" destOrd="0" presId="urn:microsoft.com/office/officeart/2018/2/layout/IconVerticalSolidList"/>
    <dgm:cxn modelId="{A8A7AEEF-F5DB-40D9-B278-F6887A70A97E}" type="presParOf" srcId="{D9FD1B3B-0A3E-446F-BD32-D32313088913}" destId="{D2430C14-73CB-42B6-82C6-644E05300355}" srcOrd="2" destOrd="0" presId="urn:microsoft.com/office/officeart/2018/2/layout/IconVerticalSolidList"/>
    <dgm:cxn modelId="{4BBAEC9C-4DC8-4C55-98DD-DE71B32860A7}" type="presParOf" srcId="{D2430C14-73CB-42B6-82C6-644E05300355}" destId="{B7DF1B29-32C2-4DF6-86E9-E06BA6EEB7D3}" srcOrd="0" destOrd="0" presId="urn:microsoft.com/office/officeart/2018/2/layout/IconVerticalSolidList"/>
    <dgm:cxn modelId="{D7848430-FB38-4DC1-ADB1-36F83B777AFE}" type="presParOf" srcId="{D2430C14-73CB-42B6-82C6-644E05300355}" destId="{8534C035-3CE5-4C61-841A-1EA8B8B31168}" srcOrd="1" destOrd="0" presId="urn:microsoft.com/office/officeart/2018/2/layout/IconVerticalSolidList"/>
    <dgm:cxn modelId="{6364C7CD-1232-4C04-8492-554EBBB056AC}" type="presParOf" srcId="{D2430C14-73CB-42B6-82C6-644E05300355}" destId="{B575BA6C-24E2-4AC4-9101-458893283C27}" srcOrd="2" destOrd="0" presId="urn:microsoft.com/office/officeart/2018/2/layout/IconVerticalSolidList"/>
    <dgm:cxn modelId="{9232E1B5-6250-48AD-80B6-E10B6BF66E00}" type="presParOf" srcId="{D2430C14-73CB-42B6-82C6-644E05300355}" destId="{59FA635A-BE81-4801-9A20-098072DEF8E4}" srcOrd="3" destOrd="0" presId="urn:microsoft.com/office/officeart/2018/2/layout/IconVerticalSolidList"/>
    <dgm:cxn modelId="{AF91ADE0-23A8-4E3F-857B-4C24120B4A1D}" type="presParOf" srcId="{D9FD1B3B-0A3E-446F-BD32-D32313088913}" destId="{E2FE9A35-9495-4D5A-BC78-14F73A686103}" srcOrd="3" destOrd="0" presId="urn:microsoft.com/office/officeart/2018/2/layout/IconVerticalSolidList"/>
    <dgm:cxn modelId="{DF80E9CA-E099-44EA-B1E4-2D103FA5FA6E}" type="presParOf" srcId="{D9FD1B3B-0A3E-446F-BD32-D32313088913}" destId="{A6610767-8FFA-461D-A66E-18692EBCDDDB}" srcOrd="4" destOrd="0" presId="urn:microsoft.com/office/officeart/2018/2/layout/IconVerticalSolidList"/>
    <dgm:cxn modelId="{EB83510B-842B-48E6-B3FF-9EEE51D638EA}" type="presParOf" srcId="{A6610767-8FFA-461D-A66E-18692EBCDDDB}" destId="{39105F21-A29E-4FEE-B3A2-1DBFDDB4DBCC}" srcOrd="0" destOrd="0" presId="urn:microsoft.com/office/officeart/2018/2/layout/IconVerticalSolidList"/>
    <dgm:cxn modelId="{CB54D7CB-A97A-44EF-9C94-FED946732418}" type="presParOf" srcId="{A6610767-8FFA-461D-A66E-18692EBCDDDB}" destId="{6F9B5A52-74B3-4520-A00A-DAAE4E7A2CE0}" srcOrd="1" destOrd="0" presId="urn:microsoft.com/office/officeart/2018/2/layout/IconVerticalSolidList"/>
    <dgm:cxn modelId="{818A04C0-6C50-4C57-BD80-CBE9C34DE189}" type="presParOf" srcId="{A6610767-8FFA-461D-A66E-18692EBCDDDB}" destId="{C5A5D00B-DBA0-4E70-819F-B2FD0656988A}" srcOrd="2" destOrd="0" presId="urn:microsoft.com/office/officeart/2018/2/layout/IconVerticalSolidList"/>
    <dgm:cxn modelId="{CCDE5185-C12F-4331-BE38-E382BC9F270C}" type="presParOf" srcId="{A6610767-8FFA-461D-A66E-18692EBCDDDB}" destId="{DE0716D3-923D-4D5B-ADED-375A6039CF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1C52B-27BB-4FA2-8B30-C722A12459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EC02D1-DEA6-456C-9D65-D9DB41694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Food wastage leads to another pressing concern: food insecurity, affecting around 690 million people (9.2% of the global population) in 2019.</a:t>
          </a:r>
        </a:p>
      </dgm:t>
    </dgm:pt>
    <dgm:pt modelId="{5F8FD91C-60C8-40FD-B32C-78E62B349AB7}" type="parTrans" cxnId="{29D74B94-DA30-4F36-B7D0-6FD730EC389E}">
      <dgm:prSet/>
      <dgm:spPr/>
      <dgm:t>
        <a:bodyPr/>
        <a:lstStyle/>
        <a:p>
          <a:endParaRPr lang="en-US"/>
        </a:p>
      </dgm:t>
    </dgm:pt>
    <dgm:pt modelId="{A60DFD68-8158-47BC-9993-3B972980481C}" type="sibTrans" cxnId="{29D74B94-DA30-4F36-B7D0-6FD730EC389E}">
      <dgm:prSet/>
      <dgm:spPr/>
      <dgm:t>
        <a:bodyPr/>
        <a:lstStyle/>
        <a:p>
          <a:endParaRPr lang="en-US"/>
        </a:p>
      </dgm:t>
    </dgm:pt>
    <dgm:pt modelId="{B7BC6E99-F78D-4BC6-8198-B51E53C5F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actual situation involves a critical imbalance where a significant amount of food is wasted while millions go hungry worldwide.</a:t>
          </a:r>
        </a:p>
      </dgm:t>
    </dgm:pt>
    <dgm:pt modelId="{E046A783-6D9D-42BE-AE44-05B55E07ACC2}" type="parTrans" cxnId="{BE41D1DA-B5A2-4137-A39E-05B6ED2DC5F4}">
      <dgm:prSet/>
      <dgm:spPr/>
      <dgm:t>
        <a:bodyPr/>
        <a:lstStyle/>
        <a:p>
          <a:endParaRPr lang="en-US"/>
        </a:p>
      </dgm:t>
    </dgm:pt>
    <dgm:pt modelId="{046AA6B6-8303-4C0C-8FD8-49149B836487}" type="sibTrans" cxnId="{BE41D1DA-B5A2-4137-A39E-05B6ED2DC5F4}">
      <dgm:prSet/>
      <dgm:spPr/>
      <dgm:t>
        <a:bodyPr/>
        <a:lstStyle/>
        <a:p>
          <a:endParaRPr lang="en-US"/>
        </a:p>
      </dgm:t>
    </dgm:pt>
    <dgm:pt modelId="{8CCCEC91-99FB-4F75-975B-6032AC2D0530}" type="pres">
      <dgm:prSet presAssocID="{C431C52B-27BB-4FA2-8B30-C722A1245903}" presName="root" presStyleCnt="0">
        <dgm:presLayoutVars>
          <dgm:dir/>
          <dgm:resizeHandles val="exact"/>
        </dgm:presLayoutVars>
      </dgm:prSet>
      <dgm:spPr/>
    </dgm:pt>
    <dgm:pt modelId="{450D243C-0571-4FA7-9186-01D2F3BE4914}" type="pres">
      <dgm:prSet presAssocID="{7DEC02D1-DEA6-456C-9D65-D9DB4169481A}" presName="compNode" presStyleCnt="0"/>
      <dgm:spPr/>
    </dgm:pt>
    <dgm:pt modelId="{7B7065F6-34E7-41B5-8EE6-1F359AB14B2E}" type="pres">
      <dgm:prSet presAssocID="{7DEC02D1-DEA6-456C-9D65-D9DB4169481A}" presName="bgRect" presStyleLbl="bgShp" presStyleIdx="0" presStyleCnt="2"/>
      <dgm:spPr/>
    </dgm:pt>
    <dgm:pt modelId="{1F1532D7-CD5D-4625-8F60-F1B2D82F0EF9}" type="pres">
      <dgm:prSet presAssocID="{7DEC02D1-DEA6-456C-9D65-D9DB416948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5EB0B3DE-C63A-4BEF-8FA7-315A0778A08F}" type="pres">
      <dgm:prSet presAssocID="{7DEC02D1-DEA6-456C-9D65-D9DB4169481A}" presName="spaceRect" presStyleCnt="0"/>
      <dgm:spPr/>
    </dgm:pt>
    <dgm:pt modelId="{098E9216-84D9-431E-8661-DBDF37AB7479}" type="pres">
      <dgm:prSet presAssocID="{7DEC02D1-DEA6-456C-9D65-D9DB4169481A}" presName="parTx" presStyleLbl="revTx" presStyleIdx="0" presStyleCnt="2">
        <dgm:presLayoutVars>
          <dgm:chMax val="0"/>
          <dgm:chPref val="0"/>
        </dgm:presLayoutVars>
      </dgm:prSet>
      <dgm:spPr/>
    </dgm:pt>
    <dgm:pt modelId="{0C80B001-331B-4F2A-94FC-18CD2E9010BF}" type="pres">
      <dgm:prSet presAssocID="{A60DFD68-8158-47BC-9993-3B972980481C}" presName="sibTrans" presStyleCnt="0"/>
      <dgm:spPr/>
    </dgm:pt>
    <dgm:pt modelId="{99BC551A-06F6-47D8-AEDE-3EF4BFE3829D}" type="pres">
      <dgm:prSet presAssocID="{B7BC6E99-F78D-4BC6-8198-B51E53C5FD2F}" presName="compNode" presStyleCnt="0"/>
      <dgm:spPr/>
    </dgm:pt>
    <dgm:pt modelId="{7D59B281-EB1D-4351-A606-CB79EEDFE610}" type="pres">
      <dgm:prSet presAssocID="{B7BC6E99-F78D-4BC6-8198-B51E53C5FD2F}" presName="bgRect" presStyleLbl="bgShp" presStyleIdx="1" presStyleCnt="2"/>
      <dgm:spPr/>
    </dgm:pt>
    <dgm:pt modelId="{8E7ED722-5938-46E0-B44A-537751E68279}" type="pres">
      <dgm:prSet presAssocID="{B7BC6E99-F78D-4BC6-8198-B51E53C5FD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D914801E-050E-4CD5-AA19-51F5CFD20D2E}" type="pres">
      <dgm:prSet presAssocID="{B7BC6E99-F78D-4BC6-8198-B51E53C5FD2F}" presName="spaceRect" presStyleCnt="0"/>
      <dgm:spPr/>
    </dgm:pt>
    <dgm:pt modelId="{9240ABB1-5B48-426B-88B2-9C26B1831AC6}" type="pres">
      <dgm:prSet presAssocID="{B7BC6E99-F78D-4BC6-8198-B51E53C5FD2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9AEA11C-DA5C-4BE2-A090-1391BC60B4B8}" type="presOf" srcId="{C431C52B-27BB-4FA2-8B30-C722A1245903}" destId="{8CCCEC91-99FB-4F75-975B-6032AC2D0530}" srcOrd="0" destOrd="0" presId="urn:microsoft.com/office/officeart/2018/2/layout/IconVerticalSolidList"/>
    <dgm:cxn modelId="{A3B15068-BB37-459C-9E68-B3D934E37F72}" type="presOf" srcId="{B7BC6E99-F78D-4BC6-8198-B51E53C5FD2F}" destId="{9240ABB1-5B48-426B-88B2-9C26B1831AC6}" srcOrd="0" destOrd="0" presId="urn:microsoft.com/office/officeart/2018/2/layout/IconVerticalSolidList"/>
    <dgm:cxn modelId="{4F1AFA74-DDC7-4DD4-8CDE-D6B087D21F30}" type="presOf" srcId="{7DEC02D1-DEA6-456C-9D65-D9DB4169481A}" destId="{098E9216-84D9-431E-8661-DBDF37AB7479}" srcOrd="0" destOrd="0" presId="urn:microsoft.com/office/officeart/2018/2/layout/IconVerticalSolidList"/>
    <dgm:cxn modelId="{29D74B94-DA30-4F36-B7D0-6FD730EC389E}" srcId="{C431C52B-27BB-4FA2-8B30-C722A1245903}" destId="{7DEC02D1-DEA6-456C-9D65-D9DB4169481A}" srcOrd="0" destOrd="0" parTransId="{5F8FD91C-60C8-40FD-B32C-78E62B349AB7}" sibTransId="{A60DFD68-8158-47BC-9993-3B972980481C}"/>
    <dgm:cxn modelId="{BE41D1DA-B5A2-4137-A39E-05B6ED2DC5F4}" srcId="{C431C52B-27BB-4FA2-8B30-C722A1245903}" destId="{B7BC6E99-F78D-4BC6-8198-B51E53C5FD2F}" srcOrd="1" destOrd="0" parTransId="{E046A783-6D9D-42BE-AE44-05B55E07ACC2}" sibTransId="{046AA6B6-8303-4C0C-8FD8-49149B836487}"/>
    <dgm:cxn modelId="{A346F1D4-B47F-4350-AC25-70187E36ADE8}" type="presParOf" srcId="{8CCCEC91-99FB-4F75-975B-6032AC2D0530}" destId="{450D243C-0571-4FA7-9186-01D2F3BE4914}" srcOrd="0" destOrd="0" presId="urn:microsoft.com/office/officeart/2018/2/layout/IconVerticalSolidList"/>
    <dgm:cxn modelId="{D2E736F3-FF46-43CF-87F1-F27F75BA5A96}" type="presParOf" srcId="{450D243C-0571-4FA7-9186-01D2F3BE4914}" destId="{7B7065F6-34E7-41B5-8EE6-1F359AB14B2E}" srcOrd="0" destOrd="0" presId="urn:microsoft.com/office/officeart/2018/2/layout/IconVerticalSolidList"/>
    <dgm:cxn modelId="{0C13E683-0D7E-404E-86B8-D5BEF68F7355}" type="presParOf" srcId="{450D243C-0571-4FA7-9186-01D2F3BE4914}" destId="{1F1532D7-CD5D-4625-8F60-F1B2D82F0EF9}" srcOrd="1" destOrd="0" presId="urn:microsoft.com/office/officeart/2018/2/layout/IconVerticalSolidList"/>
    <dgm:cxn modelId="{ACF20B8A-B378-45C3-9CFC-9FE357CBF7DC}" type="presParOf" srcId="{450D243C-0571-4FA7-9186-01D2F3BE4914}" destId="{5EB0B3DE-C63A-4BEF-8FA7-315A0778A08F}" srcOrd="2" destOrd="0" presId="urn:microsoft.com/office/officeart/2018/2/layout/IconVerticalSolidList"/>
    <dgm:cxn modelId="{40756E2A-67B4-41E2-9450-9427AE5C0F3A}" type="presParOf" srcId="{450D243C-0571-4FA7-9186-01D2F3BE4914}" destId="{098E9216-84D9-431E-8661-DBDF37AB7479}" srcOrd="3" destOrd="0" presId="urn:microsoft.com/office/officeart/2018/2/layout/IconVerticalSolidList"/>
    <dgm:cxn modelId="{5B856E39-26B5-4A4C-995F-014AED956DB3}" type="presParOf" srcId="{8CCCEC91-99FB-4F75-975B-6032AC2D0530}" destId="{0C80B001-331B-4F2A-94FC-18CD2E9010BF}" srcOrd="1" destOrd="0" presId="urn:microsoft.com/office/officeart/2018/2/layout/IconVerticalSolidList"/>
    <dgm:cxn modelId="{217A15C8-3973-470D-8887-584FB22910A1}" type="presParOf" srcId="{8CCCEC91-99FB-4F75-975B-6032AC2D0530}" destId="{99BC551A-06F6-47D8-AEDE-3EF4BFE3829D}" srcOrd="2" destOrd="0" presId="urn:microsoft.com/office/officeart/2018/2/layout/IconVerticalSolidList"/>
    <dgm:cxn modelId="{28D53D78-1BF8-4316-A761-7A9DD0C56A4B}" type="presParOf" srcId="{99BC551A-06F6-47D8-AEDE-3EF4BFE3829D}" destId="{7D59B281-EB1D-4351-A606-CB79EEDFE610}" srcOrd="0" destOrd="0" presId="urn:microsoft.com/office/officeart/2018/2/layout/IconVerticalSolidList"/>
    <dgm:cxn modelId="{E86DD20C-4DED-4D76-9768-6D67EE0673CC}" type="presParOf" srcId="{99BC551A-06F6-47D8-AEDE-3EF4BFE3829D}" destId="{8E7ED722-5938-46E0-B44A-537751E68279}" srcOrd="1" destOrd="0" presId="urn:microsoft.com/office/officeart/2018/2/layout/IconVerticalSolidList"/>
    <dgm:cxn modelId="{E4707B07-86E8-4330-87EC-BA25D4A0D18D}" type="presParOf" srcId="{99BC551A-06F6-47D8-AEDE-3EF4BFE3829D}" destId="{D914801E-050E-4CD5-AA19-51F5CFD20D2E}" srcOrd="2" destOrd="0" presId="urn:microsoft.com/office/officeart/2018/2/layout/IconVerticalSolidList"/>
    <dgm:cxn modelId="{2D577225-D405-45D2-980F-0B12B3ADB96D}" type="presParOf" srcId="{99BC551A-06F6-47D8-AEDE-3EF4BFE3829D}" destId="{9240ABB1-5B48-426B-88B2-9C26B1831A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F299D8-BBBF-4894-906F-2C6B3F67C04D}" type="doc">
      <dgm:prSet loTypeId="urn:microsoft.com/office/officeart/2005/8/layout/vList3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B8604A7-9A16-4021-ACC4-5FF148BF72EA}">
      <dgm:prSet/>
      <dgm:spPr/>
      <dgm:t>
        <a:bodyPr/>
        <a:lstStyle/>
        <a:p>
          <a:pPr algn="l"/>
          <a:r>
            <a:rPr lang="en-US" dirty="0"/>
            <a:t>Individual Donors</a:t>
          </a:r>
        </a:p>
      </dgm:t>
    </dgm:pt>
    <dgm:pt modelId="{C14703A7-B67F-4955-B227-4FCBDBB66B8E}" type="parTrans" cxnId="{4BEB4DD3-C216-4BE4-9431-79AE75F9F27A}">
      <dgm:prSet/>
      <dgm:spPr/>
      <dgm:t>
        <a:bodyPr/>
        <a:lstStyle/>
        <a:p>
          <a:pPr algn="l"/>
          <a:endParaRPr lang="en-US"/>
        </a:p>
      </dgm:t>
    </dgm:pt>
    <dgm:pt modelId="{8A44E53F-CECD-4BAF-A7A9-47E8C86EECB2}" type="sibTrans" cxnId="{4BEB4DD3-C216-4BE4-9431-79AE75F9F27A}">
      <dgm:prSet/>
      <dgm:spPr/>
      <dgm:t>
        <a:bodyPr/>
        <a:lstStyle/>
        <a:p>
          <a:pPr algn="l"/>
          <a:endParaRPr lang="en-US"/>
        </a:p>
      </dgm:t>
    </dgm:pt>
    <dgm:pt modelId="{4176DC74-CBCD-4A0A-A6F6-601C0E53C63A}">
      <dgm:prSet/>
      <dgm:spPr/>
      <dgm:t>
        <a:bodyPr/>
        <a:lstStyle/>
        <a:p>
          <a:pPr algn="l"/>
          <a:r>
            <a:rPr lang="en-US" dirty="0"/>
            <a:t>Restaurants and Food Businesses</a:t>
          </a:r>
        </a:p>
      </dgm:t>
    </dgm:pt>
    <dgm:pt modelId="{8A50E864-3567-4230-9F10-A4716020196C}" type="parTrans" cxnId="{0E5C87D9-6472-4655-AEF6-8E6F8CA919FB}">
      <dgm:prSet/>
      <dgm:spPr/>
      <dgm:t>
        <a:bodyPr/>
        <a:lstStyle/>
        <a:p>
          <a:pPr algn="l"/>
          <a:endParaRPr lang="en-US"/>
        </a:p>
      </dgm:t>
    </dgm:pt>
    <dgm:pt modelId="{BAF918F4-F96B-4487-B641-BEDAC65C8847}" type="sibTrans" cxnId="{0E5C87D9-6472-4655-AEF6-8E6F8CA919FB}">
      <dgm:prSet/>
      <dgm:spPr/>
      <dgm:t>
        <a:bodyPr/>
        <a:lstStyle/>
        <a:p>
          <a:pPr algn="l"/>
          <a:endParaRPr lang="en-US"/>
        </a:p>
      </dgm:t>
    </dgm:pt>
    <dgm:pt modelId="{FEF02B19-4148-48F7-A67E-C0145F779C56}">
      <dgm:prSet/>
      <dgm:spPr/>
      <dgm:t>
        <a:bodyPr/>
        <a:lstStyle/>
        <a:p>
          <a:pPr algn="l"/>
          <a:r>
            <a:rPr lang="en-US" i="0" dirty="0"/>
            <a:t>Grocery Stores and Supermarkets</a:t>
          </a:r>
          <a:endParaRPr lang="en-US" dirty="0"/>
        </a:p>
      </dgm:t>
    </dgm:pt>
    <dgm:pt modelId="{0C4F3D37-51E3-4C3A-8656-F9E649698A58}" type="parTrans" cxnId="{EDC8B3DC-9087-417A-9913-FDF935A24E5C}">
      <dgm:prSet/>
      <dgm:spPr/>
      <dgm:t>
        <a:bodyPr/>
        <a:lstStyle/>
        <a:p>
          <a:pPr algn="l"/>
          <a:endParaRPr lang="en-US"/>
        </a:p>
      </dgm:t>
    </dgm:pt>
    <dgm:pt modelId="{B1961CFF-7AE6-4F68-B0BD-81BF2CD4FC70}" type="sibTrans" cxnId="{EDC8B3DC-9087-417A-9913-FDF935A24E5C}">
      <dgm:prSet/>
      <dgm:spPr/>
      <dgm:t>
        <a:bodyPr/>
        <a:lstStyle/>
        <a:p>
          <a:pPr algn="l"/>
          <a:endParaRPr lang="en-US"/>
        </a:p>
      </dgm:t>
    </dgm:pt>
    <dgm:pt modelId="{7AD51462-1674-4B0C-9587-E11F465ECB86}">
      <dgm:prSet/>
      <dgm:spPr/>
      <dgm:t>
        <a:bodyPr/>
        <a:lstStyle/>
        <a:p>
          <a:pPr algn="l"/>
          <a:r>
            <a:rPr lang="en-US"/>
            <a:t>Non-Profit Organizations and Charities</a:t>
          </a:r>
          <a:endParaRPr lang="en-US" dirty="0"/>
        </a:p>
      </dgm:t>
    </dgm:pt>
    <dgm:pt modelId="{04A5993D-6C51-47BE-953A-F31A7C2CACC3}" type="parTrans" cxnId="{3157588C-22BA-4F8A-8608-D159B8D29134}">
      <dgm:prSet/>
      <dgm:spPr/>
      <dgm:t>
        <a:bodyPr/>
        <a:lstStyle/>
        <a:p>
          <a:pPr algn="l"/>
          <a:endParaRPr lang="en-US"/>
        </a:p>
      </dgm:t>
    </dgm:pt>
    <dgm:pt modelId="{9E3C30D0-E1E0-4EFE-A927-1F8D6CD08225}" type="sibTrans" cxnId="{3157588C-22BA-4F8A-8608-D159B8D29134}">
      <dgm:prSet/>
      <dgm:spPr/>
      <dgm:t>
        <a:bodyPr/>
        <a:lstStyle/>
        <a:p>
          <a:pPr algn="l"/>
          <a:endParaRPr lang="en-US"/>
        </a:p>
      </dgm:t>
    </dgm:pt>
    <dgm:pt modelId="{B405D48F-E663-404D-A615-C372F8AB2132}">
      <dgm:prSet/>
      <dgm:spPr/>
      <dgm:t>
        <a:bodyPr/>
        <a:lstStyle/>
        <a:p>
          <a:pPr algn="l"/>
          <a:r>
            <a:rPr lang="en-US" i="0"/>
            <a:t>Government Agencies</a:t>
          </a:r>
          <a:endParaRPr lang="en-US" dirty="0"/>
        </a:p>
      </dgm:t>
    </dgm:pt>
    <dgm:pt modelId="{E9D2217D-1685-41C9-A210-ED2C268D286D}" type="parTrans" cxnId="{4CF02249-2FB5-4D5A-ADCD-939772C29C26}">
      <dgm:prSet/>
      <dgm:spPr/>
      <dgm:t>
        <a:bodyPr/>
        <a:lstStyle/>
        <a:p>
          <a:pPr algn="l"/>
          <a:endParaRPr lang="en-US"/>
        </a:p>
      </dgm:t>
    </dgm:pt>
    <dgm:pt modelId="{8A007D0A-0C4E-43B1-95C3-64184FF512D6}" type="sibTrans" cxnId="{4CF02249-2FB5-4D5A-ADCD-939772C29C26}">
      <dgm:prSet/>
      <dgm:spPr/>
      <dgm:t>
        <a:bodyPr/>
        <a:lstStyle/>
        <a:p>
          <a:pPr algn="l"/>
          <a:endParaRPr lang="en-US"/>
        </a:p>
      </dgm:t>
    </dgm:pt>
    <dgm:pt modelId="{EFA5A30D-D5AD-4B09-AA4C-8596EF6FCC8F}" type="pres">
      <dgm:prSet presAssocID="{07F299D8-BBBF-4894-906F-2C6B3F67C04D}" presName="linearFlow" presStyleCnt="0">
        <dgm:presLayoutVars>
          <dgm:dir/>
          <dgm:resizeHandles val="exact"/>
        </dgm:presLayoutVars>
      </dgm:prSet>
      <dgm:spPr/>
    </dgm:pt>
    <dgm:pt modelId="{3991194A-0619-4EF8-9FAD-B3C6E33FD952}" type="pres">
      <dgm:prSet presAssocID="{AB8604A7-9A16-4021-ACC4-5FF148BF72EA}" presName="composite" presStyleCnt="0"/>
      <dgm:spPr/>
    </dgm:pt>
    <dgm:pt modelId="{B192F55F-1139-4ADB-96EF-95CF6F9BB85E}" type="pres">
      <dgm:prSet presAssocID="{AB8604A7-9A16-4021-ACC4-5FF148BF72EA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le profile with solid fill"/>
        </a:ext>
      </dgm:extLst>
    </dgm:pt>
    <dgm:pt modelId="{5860786E-4267-45A6-95F2-80212FBCA45C}" type="pres">
      <dgm:prSet presAssocID="{AB8604A7-9A16-4021-ACC4-5FF148BF72EA}" presName="txShp" presStyleLbl="node1" presStyleIdx="0" presStyleCnt="5" custLinFactNeighborX="379" custLinFactNeighborY="-314">
        <dgm:presLayoutVars>
          <dgm:bulletEnabled val="1"/>
        </dgm:presLayoutVars>
      </dgm:prSet>
      <dgm:spPr/>
    </dgm:pt>
    <dgm:pt modelId="{5AC6A7DE-998D-4D08-A3A1-C10D38E5D0D3}" type="pres">
      <dgm:prSet presAssocID="{8A44E53F-CECD-4BAF-A7A9-47E8C86EECB2}" presName="spacing" presStyleCnt="0"/>
      <dgm:spPr/>
    </dgm:pt>
    <dgm:pt modelId="{85078DF7-0874-4B8B-AE03-129BC76D394E}" type="pres">
      <dgm:prSet presAssocID="{4176DC74-CBCD-4A0A-A6F6-601C0E53C63A}" presName="composite" presStyleCnt="0"/>
      <dgm:spPr/>
    </dgm:pt>
    <dgm:pt modelId="{CC8B28D4-F7EB-437D-B45B-C22B8A47723A}" type="pres">
      <dgm:prSet presAssocID="{4176DC74-CBCD-4A0A-A6F6-601C0E53C63A}" presName="imgShp" presStyleLbl="fgImgPlac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 with solid fill"/>
        </a:ext>
      </dgm:extLst>
    </dgm:pt>
    <dgm:pt modelId="{81BA4561-5836-4410-9B37-C1D045D5555A}" type="pres">
      <dgm:prSet presAssocID="{4176DC74-CBCD-4A0A-A6F6-601C0E53C63A}" presName="txShp" presStyleLbl="node1" presStyleIdx="1" presStyleCnt="5">
        <dgm:presLayoutVars>
          <dgm:bulletEnabled val="1"/>
        </dgm:presLayoutVars>
      </dgm:prSet>
      <dgm:spPr/>
    </dgm:pt>
    <dgm:pt modelId="{0B6BA7D0-4241-426B-B25B-7110E8CED0BE}" type="pres">
      <dgm:prSet presAssocID="{BAF918F4-F96B-4487-B641-BEDAC65C8847}" presName="spacing" presStyleCnt="0"/>
      <dgm:spPr/>
    </dgm:pt>
    <dgm:pt modelId="{607B0B77-B1E7-4221-A79B-E3AB03D2A864}" type="pres">
      <dgm:prSet presAssocID="{FEF02B19-4148-48F7-A67E-C0145F779C56}" presName="composite" presStyleCnt="0"/>
      <dgm:spPr/>
    </dgm:pt>
    <dgm:pt modelId="{DFA49CB2-CE74-48EA-9CB7-16E40D5EE12B}" type="pres">
      <dgm:prSet presAssocID="{FEF02B19-4148-48F7-A67E-C0145F779C56}" presName="imgShp" presStyleLbl="fgImgPlac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 with solid fill"/>
        </a:ext>
      </dgm:extLst>
    </dgm:pt>
    <dgm:pt modelId="{90B0F211-3859-4AE1-BFE9-6CA13AE78169}" type="pres">
      <dgm:prSet presAssocID="{FEF02B19-4148-48F7-A67E-C0145F779C56}" presName="txShp" presStyleLbl="node1" presStyleIdx="2" presStyleCnt="5">
        <dgm:presLayoutVars>
          <dgm:bulletEnabled val="1"/>
        </dgm:presLayoutVars>
      </dgm:prSet>
      <dgm:spPr/>
    </dgm:pt>
    <dgm:pt modelId="{BFF72993-B8FC-448B-BA46-91CCA4263EEB}" type="pres">
      <dgm:prSet presAssocID="{B1961CFF-7AE6-4F68-B0BD-81BF2CD4FC70}" presName="spacing" presStyleCnt="0"/>
      <dgm:spPr/>
    </dgm:pt>
    <dgm:pt modelId="{17256252-DF98-49ED-9EC9-AC394C733155}" type="pres">
      <dgm:prSet presAssocID="{7AD51462-1674-4B0C-9587-E11F465ECB86}" presName="composite" presStyleCnt="0"/>
      <dgm:spPr/>
    </dgm:pt>
    <dgm:pt modelId="{4E592FE2-0564-46B9-87CC-A539D5B2D9BE}" type="pres">
      <dgm:prSet presAssocID="{7AD51462-1674-4B0C-9587-E11F465ECB86}" presName="imgShp" presStyleLbl="fgImgPlac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agement outline"/>
        </a:ext>
      </dgm:extLst>
    </dgm:pt>
    <dgm:pt modelId="{5430F9A5-5BE0-40A1-A839-D4A05FDEB2B8}" type="pres">
      <dgm:prSet presAssocID="{7AD51462-1674-4B0C-9587-E11F465ECB86}" presName="txShp" presStyleLbl="node1" presStyleIdx="3" presStyleCnt="5">
        <dgm:presLayoutVars>
          <dgm:bulletEnabled val="1"/>
        </dgm:presLayoutVars>
      </dgm:prSet>
      <dgm:spPr/>
    </dgm:pt>
    <dgm:pt modelId="{B1839965-1CBF-494F-A677-1DD0A398E88A}" type="pres">
      <dgm:prSet presAssocID="{9E3C30D0-E1E0-4EFE-A927-1F8D6CD08225}" presName="spacing" presStyleCnt="0"/>
      <dgm:spPr/>
    </dgm:pt>
    <dgm:pt modelId="{D9A4C1E3-CA3C-49E1-BDB2-ADDCA6E70287}" type="pres">
      <dgm:prSet presAssocID="{B405D48F-E663-404D-A615-C372F8AB2132}" presName="composite" presStyleCnt="0"/>
      <dgm:spPr/>
    </dgm:pt>
    <dgm:pt modelId="{3F64897B-5A00-42C5-AFD4-03F781456199}" type="pres">
      <dgm:prSet presAssocID="{B405D48F-E663-404D-A615-C372F8AB2132}" presName="imgShp" presStyleLbl="fgImgPlac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outline"/>
        </a:ext>
      </dgm:extLst>
    </dgm:pt>
    <dgm:pt modelId="{FFE8D89A-8DD0-498E-B982-3CAC8A1F32A8}" type="pres">
      <dgm:prSet presAssocID="{B405D48F-E663-404D-A615-C372F8AB2132}" presName="txShp" presStyleLbl="node1" presStyleIdx="4" presStyleCnt="5">
        <dgm:presLayoutVars>
          <dgm:bulletEnabled val="1"/>
        </dgm:presLayoutVars>
      </dgm:prSet>
      <dgm:spPr/>
    </dgm:pt>
  </dgm:ptLst>
  <dgm:cxnLst>
    <dgm:cxn modelId="{E76C3307-3C1A-4301-9166-3CED4548AE24}" type="presOf" srcId="{AB8604A7-9A16-4021-ACC4-5FF148BF72EA}" destId="{5860786E-4267-45A6-95F2-80212FBCA45C}" srcOrd="0" destOrd="0" presId="urn:microsoft.com/office/officeart/2005/8/layout/vList3"/>
    <dgm:cxn modelId="{4CF02249-2FB5-4D5A-ADCD-939772C29C26}" srcId="{07F299D8-BBBF-4894-906F-2C6B3F67C04D}" destId="{B405D48F-E663-404D-A615-C372F8AB2132}" srcOrd="4" destOrd="0" parTransId="{E9D2217D-1685-41C9-A210-ED2C268D286D}" sibTransId="{8A007D0A-0C4E-43B1-95C3-64184FF512D6}"/>
    <dgm:cxn modelId="{3157588C-22BA-4F8A-8608-D159B8D29134}" srcId="{07F299D8-BBBF-4894-906F-2C6B3F67C04D}" destId="{7AD51462-1674-4B0C-9587-E11F465ECB86}" srcOrd="3" destOrd="0" parTransId="{04A5993D-6C51-47BE-953A-F31A7C2CACC3}" sibTransId="{9E3C30D0-E1E0-4EFE-A927-1F8D6CD08225}"/>
    <dgm:cxn modelId="{42C1E693-2949-4A91-A8F8-95D84C1BBBBC}" type="presOf" srcId="{FEF02B19-4148-48F7-A67E-C0145F779C56}" destId="{90B0F211-3859-4AE1-BFE9-6CA13AE78169}" srcOrd="0" destOrd="0" presId="urn:microsoft.com/office/officeart/2005/8/layout/vList3"/>
    <dgm:cxn modelId="{847F0AC9-B626-41C9-945E-C61033502845}" type="presOf" srcId="{7AD51462-1674-4B0C-9587-E11F465ECB86}" destId="{5430F9A5-5BE0-40A1-A839-D4A05FDEB2B8}" srcOrd="0" destOrd="0" presId="urn:microsoft.com/office/officeart/2005/8/layout/vList3"/>
    <dgm:cxn modelId="{9253A9C9-BD99-47B1-9B9F-E16B428DBC2E}" type="presOf" srcId="{4176DC74-CBCD-4A0A-A6F6-601C0E53C63A}" destId="{81BA4561-5836-4410-9B37-C1D045D5555A}" srcOrd="0" destOrd="0" presId="urn:microsoft.com/office/officeart/2005/8/layout/vList3"/>
    <dgm:cxn modelId="{4BEB4DD3-C216-4BE4-9431-79AE75F9F27A}" srcId="{07F299D8-BBBF-4894-906F-2C6B3F67C04D}" destId="{AB8604A7-9A16-4021-ACC4-5FF148BF72EA}" srcOrd="0" destOrd="0" parTransId="{C14703A7-B67F-4955-B227-4FCBDBB66B8E}" sibTransId="{8A44E53F-CECD-4BAF-A7A9-47E8C86EECB2}"/>
    <dgm:cxn modelId="{0E5C87D9-6472-4655-AEF6-8E6F8CA919FB}" srcId="{07F299D8-BBBF-4894-906F-2C6B3F67C04D}" destId="{4176DC74-CBCD-4A0A-A6F6-601C0E53C63A}" srcOrd="1" destOrd="0" parTransId="{8A50E864-3567-4230-9F10-A4716020196C}" sibTransId="{BAF918F4-F96B-4487-B641-BEDAC65C8847}"/>
    <dgm:cxn modelId="{EDC8B3DC-9087-417A-9913-FDF935A24E5C}" srcId="{07F299D8-BBBF-4894-906F-2C6B3F67C04D}" destId="{FEF02B19-4148-48F7-A67E-C0145F779C56}" srcOrd="2" destOrd="0" parTransId="{0C4F3D37-51E3-4C3A-8656-F9E649698A58}" sibTransId="{B1961CFF-7AE6-4F68-B0BD-81BF2CD4FC70}"/>
    <dgm:cxn modelId="{ED2878E1-4239-4ED0-BC37-09FF6A19E121}" type="presOf" srcId="{07F299D8-BBBF-4894-906F-2C6B3F67C04D}" destId="{EFA5A30D-D5AD-4B09-AA4C-8596EF6FCC8F}" srcOrd="0" destOrd="0" presId="urn:microsoft.com/office/officeart/2005/8/layout/vList3"/>
    <dgm:cxn modelId="{09912FE2-7F64-4EB6-83F4-5077E8A638F5}" type="presOf" srcId="{B405D48F-E663-404D-A615-C372F8AB2132}" destId="{FFE8D89A-8DD0-498E-B982-3CAC8A1F32A8}" srcOrd="0" destOrd="0" presId="urn:microsoft.com/office/officeart/2005/8/layout/vList3"/>
    <dgm:cxn modelId="{DF583787-BD2C-45A1-BFD7-250ACBF172F5}" type="presParOf" srcId="{EFA5A30D-D5AD-4B09-AA4C-8596EF6FCC8F}" destId="{3991194A-0619-4EF8-9FAD-B3C6E33FD952}" srcOrd="0" destOrd="0" presId="urn:microsoft.com/office/officeart/2005/8/layout/vList3"/>
    <dgm:cxn modelId="{B78259C7-724E-4A07-9FE3-23F7A602FC7B}" type="presParOf" srcId="{3991194A-0619-4EF8-9FAD-B3C6E33FD952}" destId="{B192F55F-1139-4ADB-96EF-95CF6F9BB85E}" srcOrd="0" destOrd="0" presId="urn:microsoft.com/office/officeart/2005/8/layout/vList3"/>
    <dgm:cxn modelId="{3B710245-5EE2-4CAC-93C0-ACD31E098C9B}" type="presParOf" srcId="{3991194A-0619-4EF8-9FAD-B3C6E33FD952}" destId="{5860786E-4267-45A6-95F2-80212FBCA45C}" srcOrd="1" destOrd="0" presId="urn:microsoft.com/office/officeart/2005/8/layout/vList3"/>
    <dgm:cxn modelId="{C643FDCF-F175-479D-BC01-4270D6087A22}" type="presParOf" srcId="{EFA5A30D-D5AD-4B09-AA4C-8596EF6FCC8F}" destId="{5AC6A7DE-998D-4D08-A3A1-C10D38E5D0D3}" srcOrd="1" destOrd="0" presId="urn:microsoft.com/office/officeart/2005/8/layout/vList3"/>
    <dgm:cxn modelId="{16BFDEA1-65A1-44CD-94A5-DF09F0C6012A}" type="presParOf" srcId="{EFA5A30D-D5AD-4B09-AA4C-8596EF6FCC8F}" destId="{85078DF7-0874-4B8B-AE03-129BC76D394E}" srcOrd="2" destOrd="0" presId="urn:microsoft.com/office/officeart/2005/8/layout/vList3"/>
    <dgm:cxn modelId="{ADB3DE6E-1ADE-4E30-9E23-38D39C845D6B}" type="presParOf" srcId="{85078DF7-0874-4B8B-AE03-129BC76D394E}" destId="{CC8B28D4-F7EB-437D-B45B-C22B8A47723A}" srcOrd="0" destOrd="0" presId="urn:microsoft.com/office/officeart/2005/8/layout/vList3"/>
    <dgm:cxn modelId="{86630ED5-FEA6-4B9C-B027-8BF5D8405468}" type="presParOf" srcId="{85078DF7-0874-4B8B-AE03-129BC76D394E}" destId="{81BA4561-5836-4410-9B37-C1D045D5555A}" srcOrd="1" destOrd="0" presId="urn:microsoft.com/office/officeart/2005/8/layout/vList3"/>
    <dgm:cxn modelId="{B72D1A2C-6F05-48BF-B243-6AD40F8E8B7A}" type="presParOf" srcId="{EFA5A30D-D5AD-4B09-AA4C-8596EF6FCC8F}" destId="{0B6BA7D0-4241-426B-B25B-7110E8CED0BE}" srcOrd="3" destOrd="0" presId="urn:microsoft.com/office/officeart/2005/8/layout/vList3"/>
    <dgm:cxn modelId="{4876D2E5-FA80-49D6-918F-F24C5CDD95AB}" type="presParOf" srcId="{EFA5A30D-D5AD-4B09-AA4C-8596EF6FCC8F}" destId="{607B0B77-B1E7-4221-A79B-E3AB03D2A864}" srcOrd="4" destOrd="0" presId="urn:microsoft.com/office/officeart/2005/8/layout/vList3"/>
    <dgm:cxn modelId="{B7230818-2855-4AC7-A76E-E2AF716D4F00}" type="presParOf" srcId="{607B0B77-B1E7-4221-A79B-E3AB03D2A864}" destId="{DFA49CB2-CE74-48EA-9CB7-16E40D5EE12B}" srcOrd="0" destOrd="0" presId="urn:microsoft.com/office/officeart/2005/8/layout/vList3"/>
    <dgm:cxn modelId="{FD222681-D61E-4A2C-8877-720DBA83E4BB}" type="presParOf" srcId="{607B0B77-B1E7-4221-A79B-E3AB03D2A864}" destId="{90B0F211-3859-4AE1-BFE9-6CA13AE78169}" srcOrd="1" destOrd="0" presId="urn:microsoft.com/office/officeart/2005/8/layout/vList3"/>
    <dgm:cxn modelId="{9BC89E63-9E56-41C7-BFEA-F6818ECDC8C1}" type="presParOf" srcId="{EFA5A30D-D5AD-4B09-AA4C-8596EF6FCC8F}" destId="{BFF72993-B8FC-448B-BA46-91CCA4263EEB}" srcOrd="5" destOrd="0" presId="urn:microsoft.com/office/officeart/2005/8/layout/vList3"/>
    <dgm:cxn modelId="{238F26FA-F168-4935-9539-78DEA20DE8D5}" type="presParOf" srcId="{EFA5A30D-D5AD-4B09-AA4C-8596EF6FCC8F}" destId="{17256252-DF98-49ED-9EC9-AC394C733155}" srcOrd="6" destOrd="0" presId="urn:microsoft.com/office/officeart/2005/8/layout/vList3"/>
    <dgm:cxn modelId="{5165A09A-4519-40A1-8364-C83245931FA1}" type="presParOf" srcId="{17256252-DF98-49ED-9EC9-AC394C733155}" destId="{4E592FE2-0564-46B9-87CC-A539D5B2D9BE}" srcOrd="0" destOrd="0" presId="urn:microsoft.com/office/officeart/2005/8/layout/vList3"/>
    <dgm:cxn modelId="{40D0520E-09B0-4E7B-BABD-27E069D81507}" type="presParOf" srcId="{17256252-DF98-49ED-9EC9-AC394C733155}" destId="{5430F9A5-5BE0-40A1-A839-D4A05FDEB2B8}" srcOrd="1" destOrd="0" presId="urn:microsoft.com/office/officeart/2005/8/layout/vList3"/>
    <dgm:cxn modelId="{8AB4ABA2-167D-441E-9BE0-5E09B90758D5}" type="presParOf" srcId="{EFA5A30D-D5AD-4B09-AA4C-8596EF6FCC8F}" destId="{B1839965-1CBF-494F-A677-1DD0A398E88A}" srcOrd="7" destOrd="0" presId="urn:microsoft.com/office/officeart/2005/8/layout/vList3"/>
    <dgm:cxn modelId="{56D954BA-69D9-4957-AA1A-F4A75B3C0F43}" type="presParOf" srcId="{EFA5A30D-D5AD-4B09-AA4C-8596EF6FCC8F}" destId="{D9A4C1E3-CA3C-49E1-BDB2-ADDCA6E70287}" srcOrd="8" destOrd="0" presId="urn:microsoft.com/office/officeart/2005/8/layout/vList3"/>
    <dgm:cxn modelId="{4E34DEE2-659F-4804-94EF-B3012C86B1A7}" type="presParOf" srcId="{D9A4C1E3-CA3C-49E1-BDB2-ADDCA6E70287}" destId="{3F64897B-5A00-42C5-AFD4-03F781456199}" srcOrd="0" destOrd="0" presId="urn:microsoft.com/office/officeart/2005/8/layout/vList3"/>
    <dgm:cxn modelId="{25614CB4-3A6B-470A-B98D-9AA1A613F827}" type="presParOf" srcId="{D9A4C1E3-CA3C-49E1-BDB2-ADDCA6E70287}" destId="{FFE8D89A-8DD0-498E-B982-3CAC8A1F32A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766505-FF7A-4AA1-8C8F-EEA8E3776A87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16461AF-62FD-43E7-849A-170EA0C89968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One to one chat features</a:t>
          </a:r>
        </a:p>
      </dgm:t>
    </dgm:pt>
    <dgm:pt modelId="{E463FE78-1F21-474D-8807-1D4A923BB26E}" type="parTrans" cxnId="{7DCE4E98-F850-486C-A041-0B0546352652}">
      <dgm:prSet/>
      <dgm:spPr/>
      <dgm:t>
        <a:bodyPr/>
        <a:lstStyle/>
        <a:p>
          <a:endParaRPr lang="en-US" sz="2000"/>
        </a:p>
      </dgm:t>
    </dgm:pt>
    <dgm:pt modelId="{CA9BFE31-8EDA-46C0-B53F-0928F8EE09C6}" type="sibTrans" cxnId="{7DCE4E98-F850-486C-A041-0B0546352652}">
      <dgm:prSet/>
      <dgm:spPr/>
      <dgm:t>
        <a:bodyPr/>
        <a:lstStyle/>
        <a:p>
          <a:endParaRPr lang="en-US"/>
        </a:p>
      </dgm:t>
    </dgm:pt>
    <dgm:pt modelId="{E14221BB-FABE-4A95-84F7-EE167CAE76A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Real time tracking</a:t>
          </a:r>
        </a:p>
      </dgm:t>
    </dgm:pt>
    <dgm:pt modelId="{E4606916-87C4-46BF-A67A-3E638405037B}" type="parTrans" cxnId="{A27503B7-A702-4C39-BC4F-B5C23DC1E167}">
      <dgm:prSet/>
      <dgm:spPr/>
      <dgm:t>
        <a:bodyPr/>
        <a:lstStyle/>
        <a:p>
          <a:endParaRPr lang="en-US" sz="2000"/>
        </a:p>
      </dgm:t>
    </dgm:pt>
    <dgm:pt modelId="{9F0EB182-F42F-4087-95F3-6DA730EA162C}" type="sibTrans" cxnId="{A27503B7-A702-4C39-BC4F-B5C23DC1E167}">
      <dgm:prSet/>
      <dgm:spPr/>
      <dgm:t>
        <a:bodyPr/>
        <a:lstStyle/>
        <a:p>
          <a:endParaRPr lang="en-US"/>
        </a:p>
      </dgm:t>
    </dgm:pt>
    <dgm:pt modelId="{2253D24D-5F5D-4BF1-A25D-B177E5EE7F6E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Food/Non-food inventory management</a:t>
          </a:r>
        </a:p>
      </dgm:t>
    </dgm:pt>
    <dgm:pt modelId="{3AF82625-87B6-4E58-AD10-57E44CC9951B}" type="parTrans" cxnId="{AE9E747A-0E28-4565-BACB-66407DF78699}">
      <dgm:prSet/>
      <dgm:spPr/>
      <dgm:t>
        <a:bodyPr/>
        <a:lstStyle/>
        <a:p>
          <a:endParaRPr lang="en-US" sz="2000"/>
        </a:p>
      </dgm:t>
    </dgm:pt>
    <dgm:pt modelId="{E038AB10-C34E-47D7-AA1A-D7153B191C39}" type="sibTrans" cxnId="{AE9E747A-0E28-4565-BACB-66407DF78699}">
      <dgm:prSet/>
      <dgm:spPr/>
      <dgm:t>
        <a:bodyPr/>
        <a:lstStyle/>
        <a:p>
          <a:endParaRPr lang="en-US"/>
        </a:p>
      </dgm:t>
    </dgm:pt>
    <dgm:pt modelId="{18798D8F-FF5C-483C-A454-6E970C467FD0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Food rescue alerts</a:t>
          </a:r>
        </a:p>
      </dgm:t>
    </dgm:pt>
    <dgm:pt modelId="{D5566526-0A27-47F7-A197-52BA28E32812}" type="parTrans" cxnId="{A131F92E-4451-4D85-B5C8-7926AD7A90A5}">
      <dgm:prSet/>
      <dgm:spPr/>
      <dgm:t>
        <a:bodyPr/>
        <a:lstStyle/>
        <a:p>
          <a:endParaRPr lang="en-US" sz="2000"/>
        </a:p>
      </dgm:t>
    </dgm:pt>
    <dgm:pt modelId="{12A9FEDF-A12F-44C7-B13F-70BF1A10835F}" type="sibTrans" cxnId="{A131F92E-4451-4D85-B5C8-7926AD7A90A5}">
      <dgm:prSet/>
      <dgm:spPr/>
      <dgm:t>
        <a:bodyPr/>
        <a:lstStyle/>
        <a:p>
          <a:endParaRPr lang="en-US"/>
        </a:p>
      </dgm:t>
    </dgm:pt>
    <dgm:pt modelId="{3398F604-566D-40BA-9318-E153201DF31C}">
      <dgm:prSet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Food, grocery, essential items donation feature</a:t>
          </a:r>
        </a:p>
      </dgm:t>
    </dgm:pt>
    <dgm:pt modelId="{3FD405FD-F7A7-4474-BC6E-35EA31538184}" type="parTrans" cxnId="{0E2F1B27-0288-48F9-A160-B4F65BE0E789}">
      <dgm:prSet/>
      <dgm:spPr/>
      <dgm:t>
        <a:bodyPr/>
        <a:lstStyle/>
        <a:p>
          <a:endParaRPr lang="en-US" sz="2000"/>
        </a:p>
      </dgm:t>
    </dgm:pt>
    <dgm:pt modelId="{A8D2358C-E781-4003-87CC-B0FEA8B79068}" type="sibTrans" cxnId="{0E2F1B27-0288-48F9-A160-B4F65BE0E789}">
      <dgm:prSet/>
      <dgm:spPr/>
      <dgm:t>
        <a:bodyPr/>
        <a:lstStyle/>
        <a:p>
          <a:endParaRPr lang="en-US"/>
        </a:p>
      </dgm:t>
    </dgm:pt>
    <dgm:pt modelId="{8F963A34-F6A0-41FD-8702-3ECAAEA46BFF}">
      <dgm:prSet/>
      <dgm:spPr/>
      <dgm:t>
        <a:bodyPr/>
        <a:lstStyle/>
        <a:p>
          <a:r>
            <a:rPr lang="en-US">
              <a:latin typeface="Arial" panose="020B0604020202020204" pitchFamily="34" charset="0"/>
              <a:cs typeface="Arial" panose="020B0604020202020204" pitchFamily="34" charset="0"/>
            </a:rPr>
            <a:t>Non-profit organization validity verifying feature</a:t>
          </a:r>
        </a:p>
      </dgm:t>
    </dgm:pt>
    <dgm:pt modelId="{6F9B591F-8A1F-44C4-98A8-28724B8D3B53}" type="parTrans" cxnId="{55A2BC46-536E-4E61-966B-A21A6BAD25EE}">
      <dgm:prSet/>
      <dgm:spPr/>
      <dgm:t>
        <a:bodyPr/>
        <a:lstStyle/>
        <a:p>
          <a:endParaRPr lang="en-US" sz="2000"/>
        </a:p>
      </dgm:t>
    </dgm:pt>
    <dgm:pt modelId="{0ACC47B6-FCE1-4347-B244-30BEF989FA2B}" type="sibTrans" cxnId="{55A2BC46-536E-4E61-966B-A21A6BAD25EE}">
      <dgm:prSet/>
      <dgm:spPr/>
      <dgm:t>
        <a:bodyPr/>
        <a:lstStyle/>
        <a:p>
          <a:endParaRPr lang="en-US"/>
        </a:p>
      </dgm:t>
    </dgm:pt>
    <dgm:pt modelId="{532E72FD-80B7-48C3-8572-D214C8E2B86A}" type="pres">
      <dgm:prSet presAssocID="{B3766505-FF7A-4AA1-8C8F-EEA8E3776A87}" presName="linear" presStyleCnt="0">
        <dgm:presLayoutVars>
          <dgm:animLvl val="lvl"/>
          <dgm:resizeHandles val="exact"/>
        </dgm:presLayoutVars>
      </dgm:prSet>
      <dgm:spPr/>
    </dgm:pt>
    <dgm:pt modelId="{040643E4-C04E-4FE3-B404-0889B55E8A31}" type="pres">
      <dgm:prSet presAssocID="{E16461AF-62FD-43E7-849A-170EA0C8996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803390-0269-4BC9-B029-06E8AEA7DE7F}" type="pres">
      <dgm:prSet presAssocID="{CA9BFE31-8EDA-46C0-B53F-0928F8EE09C6}" presName="spacer" presStyleCnt="0"/>
      <dgm:spPr/>
    </dgm:pt>
    <dgm:pt modelId="{52BE60EE-9A90-4A66-BE22-07B815EDD258}" type="pres">
      <dgm:prSet presAssocID="{E14221BB-FABE-4A95-84F7-EE167CAE76A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3F88D7E-E917-4944-930D-4E6B5D59DF3C}" type="pres">
      <dgm:prSet presAssocID="{9F0EB182-F42F-4087-95F3-6DA730EA162C}" presName="spacer" presStyleCnt="0"/>
      <dgm:spPr/>
    </dgm:pt>
    <dgm:pt modelId="{5EAFBFAA-B732-4AA5-B6A6-DE5815D182A4}" type="pres">
      <dgm:prSet presAssocID="{2253D24D-5F5D-4BF1-A25D-B177E5EE7F6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B438A97-8F3F-412D-ABC2-6E6FDE0F3848}" type="pres">
      <dgm:prSet presAssocID="{E038AB10-C34E-47D7-AA1A-D7153B191C39}" presName="spacer" presStyleCnt="0"/>
      <dgm:spPr/>
    </dgm:pt>
    <dgm:pt modelId="{E00237BE-8763-4803-B204-2BEA9AD9D8BB}" type="pres">
      <dgm:prSet presAssocID="{18798D8F-FF5C-483C-A454-6E970C467FD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A52BE23-00ED-48B0-8782-954DF811D97C}" type="pres">
      <dgm:prSet presAssocID="{12A9FEDF-A12F-44C7-B13F-70BF1A10835F}" presName="spacer" presStyleCnt="0"/>
      <dgm:spPr/>
    </dgm:pt>
    <dgm:pt modelId="{1CCA4062-26F5-4B74-AD58-19945663A655}" type="pres">
      <dgm:prSet presAssocID="{3398F604-566D-40BA-9318-E153201DF3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892968E-B3F3-4CB7-AC90-30B17EAB4B92}" type="pres">
      <dgm:prSet presAssocID="{A8D2358C-E781-4003-87CC-B0FEA8B79068}" presName="spacer" presStyleCnt="0"/>
      <dgm:spPr/>
    </dgm:pt>
    <dgm:pt modelId="{BBE8B849-498B-4484-A33A-A05B0E19B829}" type="pres">
      <dgm:prSet presAssocID="{8F963A34-F6A0-41FD-8702-3ECAAEA46BF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BF21B12-71A6-4324-9739-91CB36D42F2B}" type="presOf" srcId="{8F963A34-F6A0-41FD-8702-3ECAAEA46BFF}" destId="{BBE8B849-498B-4484-A33A-A05B0E19B829}" srcOrd="0" destOrd="0" presId="urn:microsoft.com/office/officeart/2005/8/layout/vList2"/>
    <dgm:cxn modelId="{0E2F1B27-0288-48F9-A160-B4F65BE0E789}" srcId="{B3766505-FF7A-4AA1-8C8F-EEA8E3776A87}" destId="{3398F604-566D-40BA-9318-E153201DF31C}" srcOrd="4" destOrd="0" parTransId="{3FD405FD-F7A7-4474-BC6E-35EA31538184}" sibTransId="{A8D2358C-E781-4003-87CC-B0FEA8B79068}"/>
    <dgm:cxn modelId="{A131F92E-4451-4D85-B5C8-7926AD7A90A5}" srcId="{B3766505-FF7A-4AA1-8C8F-EEA8E3776A87}" destId="{18798D8F-FF5C-483C-A454-6E970C467FD0}" srcOrd="3" destOrd="0" parTransId="{D5566526-0A27-47F7-A197-52BA28E32812}" sibTransId="{12A9FEDF-A12F-44C7-B13F-70BF1A10835F}"/>
    <dgm:cxn modelId="{4434325B-63EA-4C31-AA54-4361CF4B4209}" type="presOf" srcId="{18798D8F-FF5C-483C-A454-6E970C467FD0}" destId="{E00237BE-8763-4803-B204-2BEA9AD9D8BB}" srcOrd="0" destOrd="0" presId="urn:microsoft.com/office/officeart/2005/8/layout/vList2"/>
    <dgm:cxn modelId="{CECA0244-6D62-445A-91E7-D4DF699A28B7}" type="presOf" srcId="{E14221BB-FABE-4A95-84F7-EE167CAE76A0}" destId="{52BE60EE-9A90-4A66-BE22-07B815EDD258}" srcOrd="0" destOrd="0" presId="urn:microsoft.com/office/officeart/2005/8/layout/vList2"/>
    <dgm:cxn modelId="{62943146-9710-401C-99F6-3B45819C19CC}" type="presOf" srcId="{E16461AF-62FD-43E7-849A-170EA0C89968}" destId="{040643E4-C04E-4FE3-B404-0889B55E8A31}" srcOrd="0" destOrd="0" presId="urn:microsoft.com/office/officeart/2005/8/layout/vList2"/>
    <dgm:cxn modelId="{55A2BC46-536E-4E61-966B-A21A6BAD25EE}" srcId="{B3766505-FF7A-4AA1-8C8F-EEA8E3776A87}" destId="{8F963A34-F6A0-41FD-8702-3ECAAEA46BFF}" srcOrd="5" destOrd="0" parTransId="{6F9B591F-8A1F-44C4-98A8-28724B8D3B53}" sibTransId="{0ACC47B6-FCE1-4347-B244-30BEF989FA2B}"/>
    <dgm:cxn modelId="{AE9E747A-0E28-4565-BACB-66407DF78699}" srcId="{B3766505-FF7A-4AA1-8C8F-EEA8E3776A87}" destId="{2253D24D-5F5D-4BF1-A25D-B177E5EE7F6E}" srcOrd="2" destOrd="0" parTransId="{3AF82625-87B6-4E58-AD10-57E44CC9951B}" sibTransId="{E038AB10-C34E-47D7-AA1A-D7153B191C39}"/>
    <dgm:cxn modelId="{7DCE4E98-F850-486C-A041-0B0546352652}" srcId="{B3766505-FF7A-4AA1-8C8F-EEA8E3776A87}" destId="{E16461AF-62FD-43E7-849A-170EA0C89968}" srcOrd="0" destOrd="0" parTransId="{E463FE78-1F21-474D-8807-1D4A923BB26E}" sibTransId="{CA9BFE31-8EDA-46C0-B53F-0928F8EE09C6}"/>
    <dgm:cxn modelId="{A27503B7-A702-4C39-BC4F-B5C23DC1E167}" srcId="{B3766505-FF7A-4AA1-8C8F-EEA8E3776A87}" destId="{E14221BB-FABE-4A95-84F7-EE167CAE76A0}" srcOrd="1" destOrd="0" parTransId="{E4606916-87C4-46BF-A67A-3E638405037B}" sibTransId="{9F0EB182-F42F-4087-95F3-6DA730EA162C}"/>
    <dgm:cxn modelId="{322FE5CB-40E3-4A27-AE9E-7DD5749F1086}" type="presOf" srcId="{3398F604-566D-40BA-9318-E153201DF31C}" destId="{1CCA4062-26F5-4B74-AD58-19945663A655}" srcOrd="0" destOrd="0" presId="urn:microsoft.com/office/officeart/2005/8/layout/vList2"/>
    <dgm:cxn modelId="{145729D8-ED86-4050-A845-6FA2B8FB74A3}" type="presOf" srcId="{2253D24D-5F5D-4BF1-A25D-B177E5EE7F6E}" destId="{5EAFBFAA-B732-4AA5-B6A6-DE5815D182A4}" srcOrd="0" destOrd="0" presId="urn:microsoft.com/office/officeart/2005/8/layout/vList2"/>
    <dgm:cxn modelId="{E62C7FED-6A98-4C70-9547-507AA6386D4C}" type="presOf" srcId="{B3766505-FF7A-4AA1-8C8F-EEA8E3776A87}" destId="{532E72FD-80B7-48C3-8572-D214C8E2B86A}" srcOrd="0" destOrd="0" presId="urn:microsoft.com/office/officeart/2005/8/layout/vList2"/>
    <dgm:cxn modelId="{66B909D9-F492-4C58-9584-6439CCB5DC7F}" type="presParOf" srcId="{532E72FD-80B7-48C3-8572-D214C8E2B86A}" destId="{040643E4-C04E-4FE3-B404-0889B55E8A31}" srcOrd="0" destOrd="0" presId="urn:microsoft.com/office/officeart/2005/8/layout/vList2"/>
    <dgm:cxn modelId="{C6DE52CC-5E02-447B-9B42-0A68A72440D1}" type="presParOf" srcId="{532E72FD-80B7-48C3-8572-D214C8E2B86A}" destId="{18803390-0269-4BC9-B029-06E8AEA7DE7F}" srcOrd="1" destOrd="0" presId="urn:microsoft.com/office/officeart/2005/8/layout/vList2"/>
    <dgm:cxn modelId="{2B2FA350-1A2F-4A27-BC4D-D03ECC4D57FC}" type="presParOf" srcId="{532E72FD-80B7-48C3-8572-D214C8E2B86A}" destId="{52BE60EE-9A90-4A66-BE22-07B815EDD258}" srcOrd="2" destOrd="0" presId="urn:microsoft.com/office/officeart/2005/8/layout/vList2"/>
    <dgm:cxn modelId="{84F69967-6210-49EE-977E-E4539BF8E1D2}" type="presParOf" srcId="{532E72FD-80B7-48C3-8572-D214C8E2B86A}" destId="{C3F88D7E-E917-4944-930D-4E6B5D59DF3C}" srcOrd="3" destOrd="0" presId="urn:microsoft.com/office/officeart/2005/8/layout/vList2"/>
    <dgm:cxn modelId="{9121C7DA-4983-4AC8-B72A-A7EF2D2A5CF0}" type="presParOf" srcId="{532E72FD-80B7-48C3-8572-D214C8E2B86A}" destId="{5EAFBFAA-B732-4AA5-B6A6-DE5815D182A4}" srcOrd="4" destOrd="0" presId="urn:microsoft.com/office/officeart/2005/8/layout/vList2"/>
    <dgm:cxn modelId="{CF9C21E8-EEAF-4FF6-8F76-CA4E93458840}" type="presParOf" srcId="{532E72FD-80B7-48C3-8572-D214C8E2B86A}" destId="{3B438A97-8F3F-412D-ABC2-6E6FDE0F3848}" srcOrd="5" destOrd="0" presId="urn:microsoft.com/office/officeart/2005/8/layout/vList2"/>
    <dgm:cxn modelId="{77EFE64D-400F-48E8-B3BB-26DC79FC30EE}" type="presParOf" srcId="{532E72FD-80B7-48C3-8572-D214C8E2B86A}" destId="{E00237BE-8763-4803-B204-2BEA9AD9D8BB}" srcOrd="6" destOrd="0" presId="urn:microsoft.com/office/officeart/2005/8/layout/vList2"/>
    <dgm:cxn modelId="{A5C418D0-1742-4515-8BF1-9CF400333EF3}" type="presParOf" srcId="{532E72FD-80B7-48C3-8572-D214C8E2B86A}" destId="{0A52BE23-00ED-48B0-8782-954DF811D97C}" srcOrd="7" destOrd="0" presId="urn:microsoft.com/office/officeart/2005/8/layout/vList2"/>
    <dgm:cxn modelId="{9E8E7CB1-A0D3-44A1-AD2B-22782CC4C1CB}" type="presParOf" srcId="{532E72FD-80B7-48C3-8572-D214C8E2B86A}" destId="{1CCA4062-26F5-4B74-AD58-19945663A655}" srcOrd="8" destOrd="0" presId="urn:microsoft.com/office/officeart/2005/8/layout/vList2"/>
    <dgm:cxn modelId="{C1B629F5-FDAB-4208-AAB3-C6725700AD30}" type="presParOf" srcId="{532E72FD-80B7-48C3-8572-D214C8E2B86A}" destId="{0892968E-B3F3-4CB7-AC90-30B17EAB4B92}" srcOrd="9" destOrd="0" presId="urn:microsoft.com/office/officeart/2005/8/layout/vList2"/>
    <dgm:cxn modelId="{6C4E811A-D312-4540-85DD-AD99EAE4274C}" type="presParOf" srcId="{532E72FD-80B7-48C3-8572-D214C8E2B86A}" destId="{BBE8B849-498B-4484-A33A-A05B0E19B8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C17700-AE22-4081-A2A2-060C139617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CA86F25-4F33-48F3-A79A-F483D6B1AFC0}">
      <dgm:prSet/>
      <dgm:spPr/>
      <dgm:t>
        <a:bodyPr/>
        <a:lstStyle/>
        <a:p>
          <a:pPr>
            <a:defRPr cap="all"/>
          </a:pPr>
          <a:r>
            <a:rPr lang="en-US" b="1" dirty="0"/>
            <a:t>Minimize food wastage by easily donating surplus or unsold items.</a:t>
          </a:r>
        </a:p>
      </dgm:t>
    </dgm:pt>
    <dgm:pt modelId="{F288D99B-AF35-480F-948A-C577B3C9156F}" type="parTrans" cxnId="{51C2BDE6-DC9B-47BF-813D-F9103F316ED8}">
      <dgm:prSet/>
      <dgm:spPr/>
      <dgm:t>
        <a:bodyPr/>
        <a:lstStyle/>
        <a:p>
          <a:endParaRPr lang="en-US"/>
        </a:p>
      </dgm:t>
    </dgm:pt>
    <dgm:pt modelId="{B9E2EB1A-7E8D-469E-9DD4-3FCBC5940664}" type="sibTrans" cxnId="{51C2BDE6-DC9B-47BF-813D-F9103F316ED8}">
      <dgm:prSet/>
      <dgm:spPr/>
      <dgm:t>
        <a:bodyPr/>
        <a:lstStyle/>
        <a:p>
          <a:endParaRPr lang="en-US"/>
        </a:p>
      </dgm:t>
    </dgm:pt>
    <dgm:pt modelId="{41BBF2CC-F09B-4B68-AFDE-98B40A618A22}">
      <dgm:prSet/>
      <dgm:spPr/>
      <dgm:t>
        <a:bodyPr/>
        <a:lstStyle/>
        <a:p>
          <a:pPr>
            <a:defRPr cap="all"/>
          </a:pPr>
          <a:r>
            <a:rPr lang="en-US" b="1" dirty="0"/>
            <a:t>Potential tax deductions for food donations to charities.</a:t>
          </a:r>
        </a:p>
      </dgm:t>
    </dgm:pt>
    <dgm:pt modelId="{CB785A85-EAD2-4B51-9974-567ED969FEF0}" type="parTrans" cxnId="{6E53BEE9-ED0F-4EBC-B2D8-D547283260A2}">
      <dgm:prSet/>
      <dgm:spPr/>
      <dgm:t>
        <a:bodyPr/>
        <a:lstStyle/>
        <a:p>
          <a:endParaRPr lang="en-US"/>
        </a:p>
      </dgm:t>
    </dgm:pt>
    <dgm:pt modelId="{6AB8F08F-FFB4-45A2-B93C-97CF15F27399}" type="sibTrans" cxnId="{6E53BEE9-ED0F-4EBC-B2D8-D547283260A2}">
      <dgm:prSet/>
      <dgm:spPr/>
      <dgm:t>
        <a:bodyPr/>
        <a:lstStyle/>
        <a:p>
          <a:endParaRPr lang="en-US"/>
        </a:p>
      </dgm:t>
    </dgm:pt>
    <dgm:pt modelId="{E940FCC1-77BB-46F4-A055-87F58748F9C0}">
      <dgm:prSet/>
      <dgm:spPr/>
      <dgm:t>
        <a:bodyPr/>
        <a:lstStyle/>
        <a:p>
          <a:pPr>
            <a:defRPr cap="all"/>
          </a:pPr>
          <a:r>
            <a:rPr lang="en-US" b="1" dirty="0"/>
            <a:t>Enhanced Corporate Social Responsibility (CSR) for businesses.</a:t>
          </a:r>
        </a:p>
      </dgm:t>
    </dgm:pt>
    <dgm:pt modelId="{772AD013-3E72-49A8-8F92-EAA8DE091049}" type="parTrans" cxnId="{B011F4C6-1417-4EEF-842D-E9FD9646AB88}">
      <dgm:prSet/>
      <dgm:spPr/>
      <dgm:t>
        <a:bodyPr/>
        <a:lstStyle/>
        <a:p>
          <a:endParaRPr lang="en-US"/>
        </a:p>
      </dgm:t>
    </dgm:pt>
    <dgm:pt modelId="{50123333-BF74-45FA-ACA6-5E5349227F1A}" type="sibTrans" cxnId="{B011F4C6-1417-4EEF-842D-E9FD9646AB88}">
      <dgm:prSet/>
      <dgm:spPr/>
      <dgm:t>
        <a:bodyPr/>
        <a:lstStyle/>
        <a:p>
          <a:endParaRPr lang="en-US"/>
        </a:p>
      </dgm:t>
    </dgm:pt>
    <dgm:pt modelId="{69593647-8BF1-4873-9275-EFB25B49ED50}" type="pres">
      <dgm:prSet presAssocID="{01C17700-AE22-4081-A2A2-060C1396179A}" presName="root" presStyleCnt="0">
        <dgm:presLayoutVars>
          <dgm:dir/>
          <dgm:resizeHandles val="exact"/>
        </dgm:presLayoutVars>
      </dgm:prSet>
      <dgm:spPr/>
    </dgm:pt>
    <dgm:pt modelId="{28F684BB-95C6-43BA-9FED-E1E74A14993E}" type="pres">
      <dgm:prSet presAssocID="{ACA86F25-4F33-48F3-A79A-F483D6B1AFC0}" presName="compNode" presStyleCnt="0"/>
      <dgm:spPr/>
    </dgm:pt>
    <dgm:pt modelId="{DCFF27B9-7672-4752-969D-9AFCF9A09D65}" type="pres">
      <dgm:prSet presAssocID="{ACA86F25-4F33-48F3-A79A-F483D6B1AFC0}" presName="iconBgRect" presStyleLbl="bgShp" presStyleIdx="0" presStyleCnt="3"/>
      <dgm:spPr/>
    </dgm:pt>
    <dgm:pt modelId="{A99A2820-0065-4715-AE3C-BDFCB34BB538}" type="pres">
      <dgm:prSet presAssocID="{ACA86F25-4F33-48F3-A79A-F483D6B1AF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ECAD085-74AD-47DB-9423-A9F834272B6C}" type="pres">
      <dgm:prSet presAssocID="{ACA86F25-4F33-48F3-A79A-F483D6B1AFC0}" presName="spaceRect" presStyleCnt="0"/>
      <dgm:spPr/>
    </dgm:pt>
    <dgm:pt modelId="{53F043F2-CDF0-4AC3-9575-CDF2F721321F}" type="pres">
      <dgm:prSet presAssocID="{ACA86F25-4F33-48F3-A79A-F483D6B1AFC0}" presName="textRect" presStyleLbl="revTx" presStyleIdx="0" presStyleCnt="3">
        <dgm:presLayoutVars>
          <dgm:chMax val="1"/>
          <dgm:chPref val="1"/>
        </dgm:presLayoutVars>
      </dgm:prSet>
      <dgm:spPr/>
    </dgm:pt>
    <dgm:pt modelId="{FCCBC3B4-EE5C-4ED1-BE1F-07293F78A7DE}" type="pres">
      <dgm:prSet presAssocID="{B9E2EB1A-7E8D-469E-9DD4-3FCBC5940664}" presName="sibTrans" presStyleCnt="0"/>
      <dgm:spPr/>
    </dgm:pt>
    <dgm:pt modelId="{9F17755F-A146-44B2-8CCC-1235DAAF8EDA}" type="pres">
      <dgm:prSet presAssocID="{41BBF2CC-F09B-4B68-AFDE-98B40A618A22}" presName="compNode" presStyleCnt="0"/>
      <dgm:spPr/>
    </dgm:pt>
    <dgm:pt modelId="{73C2DEB4-35F9-4D2C-87C4-C82947ECEA15}" type="pres">
      <dgm:prSet presAssocID="{41BBF2CC-F09B-4B68-AFDE-98B40A618A22}" presName="iconBgRect" presStyleLbl="bgShp" presStyleIdx="1" presStyleCnt="3"/>
      <dgm:spPr/>
    </dgm:pt>
    <dgm:pt modelId="{6A6FFF99-1C21-463A-AAB7-5C0462A93A47}" type="pres">
      <dgm:prSet presAssocID="{41BBF2CC-F09B-4B68-AFDE-98B40A618A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021CAB5-76D1-4BA7-B1F4-9D093703057F}" type="pres">
      <dgm:prSet presAssocID="{41BBF2CC-F09B-4B68-AFDE-98B40A618A22}" presName="spaceRect" presStyleCnt="0"/>
      <dgm:spPr/>
    </dgm:pt>
    <dgm:pt modelId="{C55159F4-B83E-47FB-AA2F-0CE58BC67373}" type="pres">
      <dgm:prSet presAssocID="{41BBF2CC-F09B-4B68-AFDE-98B40A618A22}" presName="textRect" presStyleLbl="revTx" presStyleIdx="1" presStyleCnt="3">
        <dgm:presLayoutVars>
          <dgm:chMax val="1"/>
          <dgm:chPref val="1"/>
        </dgm:presLayoutVars>
      </dgm:prSet>
      <dgm:spPr/>
    </dgm:pt>
    <dgm:pt modelId="{A7E6CB65-8348-4163-889F-E078CC8EBF58}" type="pres">
      <dgm:prSet presAssocID="{6AB8F08F-FFB4-45A2-B93C-97CF15F27399}" presName="sibTrans" presStyleCnt="0"/>
      <dgm:spPr/>
    </dgm:pt>
    <dgm:pt modelId="{D1699822-89D5-4EBD-8BDA-0FB43999AB9F}" type="pres">
      <dgm:prSet presAssocID="{E940FCC1-77BB-46F4-A055-87F58748F9C0}" presName="compNode" presStyleCnt="0"/>
      <dgm:spPr/>
    </dgm:pt>
    <dgm:pt modelId="{940B0800-2ABE-4175-A77F-6DD3BD68D7EB}" type="pres">
      <dgm:prSet presAssocID="{E940FCC1-77BB-46F4-A055-87F58748F9C0}" presName="iconBgRect" presStyleLbl="bgShp" presStyleIdx="2" presStyleCnt="3"/>
      <dgm:spPr/>
    </dgm:pt>
    <dgm:pt modelId="{C6D1F385-8A17-49BD-9796-ADED26B167F4}" type="pres">
      <dgm:prSet presAssocID="{E940FCC1-77BB-46F4-A055-87F58748F9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E325CDE-F3EB-410F-BC9D-D9A4A1223FB1}" type="pres">
      <dgm:prSet presAssocID="{E940FCC1-77BB-46F4-A055-87F58748F9C0}" presName="spaceRect" presStyleCnt="0"/>
      <dgm:spPr/>
    </dgm:pt>
    <dgm:pt modelId="{89115FF6-EAEC-4BAE-A8CE-5C49A484E31D}" type="pres">
      <dgm:prSet presAssocID="{E940FCC1-77BB-46F4-A055-87F58748F9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DEB384-D355-4002-9344-84859A8FA9C3}" type="presOf" srcId="{ACA86F25-4F33-48F3-A79A-F483D6B1AFC0}" destId="{53F043F2-CDF0-4AC3-9575-CDF2F721321F}" srcOrd="0" destOrd="0" presId="urn:microsoft.com/office/officeart/2018/5/layout/IconCircleLabelList"/>
    <dgm:cxn modelId="{D0C5D188-3C11-4A08-A8B3-73D5BA22F875}" type="presOf" srcId="{41BBF2CC-F09B-4B68-AFDE-98B40A618A22}" destId="{C55159F4-B83E-47FB-AA2F-0CE58BC67373}" srcOrd="0" destOrd="0" presId="urn:microsoft.com/office/officeart/2018/5/layout/IconCircleLabelList"/>
    <dgm:cxn modelId="{B4D529B5-F015-4526-A4B3-1833EABF853E}" type="presOf" srcId="{01C17700-AE22-4081-A2A2-060C1396179A}" destId="{69593647-8BF1-4873-9275-EFB25B49ED50}" srcOrd="0" destOrd="0" presId="urn:microsoft.com/office/officeart/2018/5/layout/IconCircleLabelList"/>
    <dgm:cxn modelId="{B011F4C6-1417-4EEF-842D-E9FD9646AB88}" srcId="{01C17700-AE22-4081-A2A2-060C1396179A}" destId="{E940FCC1-77BB-46F4-A055-87F58748F9C0}" srcOrd="2" destOrd="0" parTransId="{772AD013-3E72-49A8-8F92-EAA8DE091049}" sibTransId="{50123333-BF74-45FA-ACA6-5E5349227F1A}"/>
    <dgm:cxn modelId="{05869EE0-52DA-4212-B2DB-7A9E0294D6CE}" type="presOf" srcId="{E940FCC1-77BB-46F4-A055-87F58748F9C0}" destId="{89115FF6-EAEC-4BAE-A8CE-5C49A484E31D}" srcOrd="0" destOrd="0" presId="urn:microsoft.com/office/officeart/2018/5/layout/IconCircleLabelList"/>
    <dgm:cxn modelId="{51C2BDE6-DC9B-47BF-813D-F9103F316ED8}" srcId="{01C17700-AE22-4081-A2A2-060C1396179A}" destId="{ACA86F25-4F33-48F3-A79A-F483D6B1AFC0}" srcOrd="0" destOrd="0" parTransId="{F288D99B-AF35-480F-948A-C577B3C9156F}" sibTransId="{B9E2EB1A-7E8D-469E-9DD4-3FCBC5940664}"/>
    <dgm:cxn modelId="{6E53BEE9-ED0F-4EBC-B2D8-D547283260A2}" srcId="{01C17700-AE22-4081-A2A2-060C1396179A}" destId="{41BBF2CC-F09B-4B68-AFDE-98B40A618A22}" srcOrd="1" destOrd="0" parTransId="{CB785A85-EAD2-4B51-9974-567ED969FEF0}" sibTransId="{6AB8F08F-FFB4-45A2-B93C-97CF15F27399}"/>
    <dgm:cxn modelId="{6296A300-9526-4DBB-99F2-051439A522A5}" type="presParOf" srcId="{69593647-8BF1-4873-9275-EFB25B49ED50}" destId="{28F684BB-95C6-43BA-9FED-E1E74A14993E}" srcOrd="0" destOrd="0" presId="urn:microsoft.com/office/officeart/2018/5/layout/IconCircleLabelList"/>
    <dgm:cxn modelId="{9AAC72C6-A36D-49BD-9F6F-2E421EC82230}" type="presParOf" srcId="{28F684BB-95C6-43BA-9FED-E1E74A14993E}" destId="{DCFF27B9-7672-4752-969D-9AFCF9A09D65}" srcOrd="0" destOrd="0" presId="urn:microsoft.com/office/officeart/2018/5/layout/IconCircleLabelList"/>
    <dgm:cxn modelId="{5283E713-F8F7-4BBA-8485-85C8140B8516}" type="presParOf" srcId="{28F684BB-95C6-43BA-9FED-E1E74A14993E}" destId="{A99A2820-0065-4715-AE3C-BDFCB34BB538}" srcOrd="1" destOrd="0" presId="urn:microsoft.com/office/officeart/2018/5/layout/IconCircleLabelList"/>
    <dgm:cxn modelId="{0B6B9316-B2C1-4678-BD74-E838DACFEE6A}" type="presParOf" srcId="{28F684BB-95C6-43BA-9FED-E1E74A14993E}" destId="{8ECAD085-74AD-47DB-9423-A9F834272B6C}" srcOrd="2" destOrd="0" presId="urn:microsoft.com/office/officeart/2018/5/layout/IconCircleLabelList"/>
    <dgm:cxn modelId="{3D68EEB4-165D-4768-9416-09C05F728883}" type="presParOf" srcId="{28F684BB-95C6-43BA-9FED-E1E74A14993E}" destId="{53F043F2-CDF0-4AC3-9575-CDF2F721321F}" srcOrd="3" destOrd="0" presId="urn:microsoft.com/office/officeart/2018/5/layout/IconCircleLabelList"/>
    <dgm:cxn modelId="{8BC44EFF-160F-4A87-8F36-7AAD0F434DC4}" type="presParOf" srcId="{69593647-8BF1-4873-9275-EFB25B49ED50}" destId="{FCCBC3B4-EE5C-4ED1-BE1F-07293F78A7DE}" srcOrd="1" destOrd="0" presId="urn:microsoft.com/office/officeart/2018/5/layout/IconCircleLabelList"/>
    <dgm:cxn modelId="{E830D361-2395-4C2A-A88D-D4893573F922}" type="presParOf" srcId="{69593647-8BF1-4873-9275-EFB25B49ED50}" destId="{9F17755F-A146-44B2-8CCC-1235DAAF8EDA}" srcOrd="2" destOrd="0" presId="urn:microsoft.com/office/officeart/2018/5/layout/IconCircleLabelList"/>
    <dgm:cxn modelId="{FF5B0BE3-C36C-4481-AAB4-4FA554FB47C9}" type="presParOf" srcId="{9F17755F-A146-44B2-8CCC-1235DAAF8EDA}" destId="{73C2DEB4-35F9-4D2C-87C4-C82947ECEA15}" srcOrd="0" destOrd="0" presId="urn:microsoft.com/office/officeart/2018/5/layout/IconCircleLabelList"/>
    <dgm:cxn modelId="{D6119C5F-2F2F-476B-BA4B-F47B8712B85C}" type="presParOf" srcId="{9F17755F-A146-44B2-8CCC-1235DAAF8EDA}" destId="{6A6FFF99-1C21-463A-AAB7-5C0462A93A47}" srcOrd="1" destOrd="0" presId="urn:microsoft.com/office/officeart/2018/5/layout/IconCircleLabelList"/>
    <dgm:cxn modelId="{9324A0FE-58E3-4D8A-90ED-6EE2B303FA6A}" type="presParOf" srcId="{9F17755F-A146-44B2-8CCC-1235DAAF8EDA}" destId="{7021CAB5-76D1-4BA7-B1F4-9D093703057F}" srcOrd="2" destOrd="0" presId="urn:microsoft.com/office/officeart/2018/5/layout/IconCircleLabelList"/>
    <dgm:cxn modelId="{40A8915A-DE91-43DD-96BE-7B97655871D4}" type="presParOf" srcId="{9F17755F-A146-44B2-8CCC-1235DAAF8EDA}" destId="{C55159F4-B83E-47FB-AA2F-0CE58BC67373}" srcOrd="3" destOrd="0" presId="urn:microsoft.com/office/officeart/2018/5/layout/IconCircleLabelList"/>
    <dgm:cxn modelId="{AF6F8FA9-9832-461D-BDB0-6543B439E291}" type="presParOf" srcId="{69593647-8BF1-4873-9275-EFB25B49ED50}" destId="{A7E6CB65-8348-4163-889F-E078CC8EBF58}" srcOrd="3" destOrd="0" presId="urn:microsoft.com/office/officeart/2018/5/layout/IconCircleLabelList"/>
    <dgm:cxn modelId="{823498AE-1B72-45FD-AEAB-4943AB102AE6}" type="presParOf" srcId="{69593647-8BF1-4873-9275-EFB25B49ED50}" destId="{D1699822-89D5-4EBD-8BDA-0FB43999AB9F}" srcOrd="4" destOrd="0" presId="urn:microsoft.com/office/officeart/2018/5/layout/IconCircleLabelList"/>
    <dgm:cxn modelId="{81671118-2B69-4018-8BBE-A200678E830E}" type="presParOf" srcId="{D1699822-89D5-4EBD-8BDA-0FB43999AB9F}" destId="{940B0800-2ABE-4175-A77F-6DD3BD68D7EB}" srcOrd="0" destOrd="0" presId="urn:microsoft.com/office/officeart/2018/5/layout/IconCircleLabelList"/>
    <dgm:cxn modelId="{A2B8A595-6C87-4BAC-B773-73568134666E}" type="presParOf" srcId="{D1699822-89D5-4EBD-8BDA-0FB43999AB9F}" destId="{C6D1F385-8A17-49BD-9796-ADED26B167F4}" srcOrd="1" destOrd="0" presId="urn:microsoft.com/office/officeart/2018/5/layout/IconCircleLabelList"/>
    <dgm:cxn modelId="{80F7C9E0-25A6-49E2-8BBE-5251FBEB357A}" type="presParOf" srcId="{D1699822-89D5-4EBD-8BDA-0FB43999AB9F}" destId="{4E325CDE-F3EB-410F-BC9D-D9A4A1223FB1}" srcOrd="2" destOrd="0" presId="urn:microsoft.com/office/officeart/2018/5/layout/IconCircleLabelList"/>
    <dgm:cxn modelId="{54E4BB13-5205-4D23-B821-9FC6C2FD5398}" type="presParOf" srcId="{D1699822-89D5-4EBD-8BDA-0FB43999AB9F}" destId="{89115FF6-EAEC-4BAE-A8CE-5C49A484E31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A0FFB0-369E-4193-98D9-ADB386CE54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32FCE9-A382-44F1-A7FD-77BD6BAB6940}">
      <dgm:prSet/>
      <dgm:spPr/>
      <dgm:t>
        <a:bodyPr/>
        <a:lstStyle/>
        <a:p>
          <a:pPr>
            <a:defRPr cap="all"/>
          </a:pPr>
          <a:r>
            <a:rPr lang="en-US" b="1" dirty="0"/>
            <a:t>Increased publicity and positive reputation.</a:t>
          </a:r>
        </a:p>
      </dgm:t>
    </dgm:pt>
    <dgm:pt modelId="{82F4A2CD-D254-4ADF-BBF5-F52F895BA9C5}" type="parTrans" cxnId="{4BC777C1-4332-41DE-B830-B7BBD6BFC145}">
      <dgm:prSet/>
      <dgm:spPr/>
      <dgm:t>
        <a:bodyPr/>
        <a:lstStyle/>
        <a:p>
          <a:endParaRPr lang="en-US"/>
        </a:p>
      </dgm:t>
    </dgm:pt>
    <dgm:pt modelId="{E9078820-534E-4485-8143-FCFC0A31FE31}" type="sibTrans" cxnId="{4BC777C1-4332-41DE-B830-B7BBD6BFC145}">
      <dgm:prSet/>
      <dgm:spPr/>
      <dgm:t>
        <a:bodyPr/>
        <a:lstStyle/>
        <a:p>
          <a:endParaRPr lang="en-US"/>
        </a:p>
      </dgm:t>
    </dgm:pt>
    <dgm:pt modelId="{C90AAEC7-5000-47EC-A849-079F07709F44}">
      <dgm:prSet/>
      <dgm:spPr/>
      <dgm:t>
        <a:bodyPr/>
        <a:lstStyle/>
        <a:p>
          <a:pPr>
            <a:defRPr cap="all"/>
          </a:pPr>
          <a:r>
            <a:rPr lang="en-US" b="1" dirty="0"/>
            <a:t>Eligibility for tax incentives.</a:t>
          </a:r>
        </a:p>
      </dgm:t>
    </dgm:pt>
    <dgm:pt modelId="{D467E189-C9DD-4BAB-90EB-7DC2DD9D9B55}" type="parTrans" cxnId="{342B83B6-990B-4990-84D9-1C228E077A78}">
      <dgm:prSet/>
      <dgm:spPr/>
      <dgm:t>
        <a:bodyPr/>
        <a:lstStyle/>
        <a:p>
          <a:endParaRPr lang="en-US"/>
        </a:p>
      </dgm:t>
    </dgm:pt>
    <dgm:pt modelId="{5FC65A6B-0B76-4F32-88F2-1CFCDE528258}" type="sibTrans" cxnId="{342B83B6-990B-4990-84D9-1C228E077A78}">
      <dgm:prSet/>
      <dgm:spPr/>
      <dgm:t>
        <a:bodyPr/>
        <a:lstStyle/>
        <a:p>
          <a:endParaRPr lang="en-US"/>
        </a:p>
      </dgm:t>
    </dgm:pt>
    <dgm:pt modelId="{66A42E71-3CB5-4A24-9644-446E0F235835}">
      <dgm:prSet/>
      <dgm:spPr/>
      <dgm:t>
        <a:bodyPr/>
        <a:lstStyle/>
        <a:p>
          <a:pPr>
            <a:defRPr cap="all"/>
          </a:pPr>
          <a:r>
            <a:rPr lang="en-US" b="1" dirty="0"/>
            <a:t>Access to valuable data and insights for business development.</a:t>
          </a:r>
        </a:p>
      </dgm:t>
    </dgm:pt>
    <dgm:pt modelId="{CEAA9A18-9E53-454C-8E4E-41E07B056000}" type="parTrans" cxnId="{DC76F9E0-1E3B-4BA2-AD9D-298BFBBA22CB}">
      <dgm:prSet/>
      <dgm:spPr/>
      <dgm:t>
        <a:bodyPr/>
        <a:lstStyle/>
        <a:p>
          <a:endParaRPr lang="en-US"/>
        </a:p>
      </dgm:t>
    </dgm:pt>
    <dgm:pt modelId="{BA48661C-BBA0-4130-B42C-80417F162684}" type="sibTrans" cxnId="{DC76F9E0-1E3B-4BA2-AD9D-298BFBBA22CB}">
      <dgm:prSet/>
      <dgm:spPr/>
      <dgm:t>
        <a:bodyPr/>
        <a:lstStyle/>
        <a:p>
          <a:endParaRPr lang="en-US"/>
        </a:p>
      </dgm:t>
    </dgm:pt>
    <dgm:pt modelId="{722C775A-320D-404B-AAE0-7C9A41FD7A1A}" type="pres">
      <dgm:prSet presAssocID="{89A0FFB0-369E-4193-98D9-ADB386CE5453}" presName="root" presStyleCnt="0">
        <dgm:presLayoutVars>
          <dgm:dir/>
          <dgm:resizeHandles val="exact"/>
        </dgm:presLayoutVars>
      </dgm:prSet>
      <dgm:spPr/>
    </dgm:pt>
    <dgm:pt modelId="{1326C681-AEFB-4F29-AFFF-73FB91110CF9}" type="pres">
      <dgm:prSet presAssocID="{5332FCE9-A382-44F1-A7FD-77BD6BAB6940}" presName="compNode" presStyleCnt="0"/>
      <dgm:spPr/>
    </dgm:pt>
    <dgm:pt modelId="{1CE58C6D-4220-4C8C-BF12-5B2F4CAAE0DE}" type="pres">
      <dgm:prSet presAssocID="{5332FCE9-A382-44F1-A7FD-77BD6BAB6940}" presName="iconBgRect" presStyleLbl="bgShp" presStyleIdx="0" presStyleCnt="3"/>
      <dgm:spPr/>
    </dgm:pt>
    <dgm:pt modelId="{9758E4D6-B6D0-4519-A0E6-E1AE930012DC}" type="pres">
      <dgm:prSet presAssocID="{5332FCE9-A382-44F1-A7FD-77BD6BAB69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9AE096-90C7-48BB-BCB4-94A007DC008A}" type="pres">
      <dgm:prSet presAssocID="{5332FCE9-A382-44F1-A7FD-77BD6BAB6940}" presName="spaceRect" presStyleCnt="0"/>
      <dgm:spPr/>
    </dgm:pt>
    <dgm:pt modelId="{892FA3B6-1347-4B84-A44B-92CAEA892B0A}" type="pres">
      <dgm:prSet presAssocID="{5332FCE9-A382-44F1-A7FD-77BD6BAB6940}" presName="textRect" presStyleLbl="revTx" presStyleIdx="0" presStyleCnt="3">
        <dgm:presLayoutVars>
          <dgm:chMax val="1"/>
          <dgm:chPref val="1"/>
        </dgm:presLayoutVars>
      </dgm:prSet>
      <dgm:spPr/>
    </dgm:pt>
    <dgm:pt modelId="{E154188F-67CE-43B1-85DC-F480ACDC9AB5}" type="pres">
      <dgm:prSet presAssocID="{E9078820-534E-4485-8143-FCFC0A31FE31}" presName="sibTrans" presStyleCnt="0"/>
      <dgm:spPr/>
    </dgm:pt>
    <dgm:pt modelId="{908AF52D-E3F6-4CAE-8935-9E4C899DB45C}" type="pres">
      <dgm:prSet presAssocID="{C90AAEC7-5000-47EC-A849-079F07709F44}" presName="compNode" presStyleCnt="0"/>
      <dgm:spPr/>
    </dgm:pt>
    <dgm:pt modelId="{9DFCAA00-9FA8-4C42-B2E4-6CE78DDDA8AC}" type="pres">
      <dgm:prSet presAssocID="{C90AAEC7-5000-47EC-A849-079F07709F44}" presName="iconBgRect" presStyleLbl="bgShp" presStyleIdx="1" presStyleCnt="3"/>
      <dgm:spPr/>
    </dgm:pt>
    <dgm:pt modelId="{140ED292-0882-4FD1-8019-8B64DA881AF0}" type="pres">
      <dgm:prSet presAssocID="{C90AAEC7-5000-47EC-A849-079F07709F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8E23774-B39A-4CE3-AA67-25D88854AFFC}" type="pres">
      <dgm:prSet presAssocID="{C90AAEC7-5000-47EC-A849-079F07709F44}" presName="spaceRect" presStyleCnt="0"/>
      <dgm:spPr/>
    </dgm:pt>
    <dgm:pt modelId="{6DEEE399-07D7-415F-B002-95896CD16C7B}" type="pres">
      <dgm:prSet presAssocID="{C90AAEC7-5000-47EC-A849-079F07709F44}" presName="textRect" presStyleLbl="revTx" presStyleIdx="1" presStyleCnt="3">
        <dgm:presLayoutVars>
          <dgm:chMax val="1"/>
          <dgm:chPref val="1"/>
        </dgm:presLayoutVars>
      </dgm:prSet>
      <dgm:spPr/>
    </dgm:pt>
    <dgm:pt modelId="{603F4812-C165-4967-8FCE-56CB247CA99D}" type="pres">
      <dgm:prSet presAssocID="{5FC65A6B-0B76-4F32-88F2-1CFCDE528258}" presName="sibTrans" presStyleCnt="0"/>
      <dgm:spPr/>
    </dgm:pt>
    <dgm:pt modelId="{691DC21B-EC5B-4629-9C7A-284AECE21C29}" type="pres">
      <dgm:prSet presAssocID="{66A42E71-3CB5-4A24-9644-446E0F235835}" presName="compNode" presStyleCnt="0"/>
      <dgm:spPr/>
    </dgm:pt>
    <dgm:pt modelId="{05BD0324-D082-4BF7-82E7-16E067310050}" type="pres">
      <dgm:prSet presAssocID="{66A42E71-3CB5-4A24-9644-446E0F235835}" presName="iconBgRect" presStyleLbl="bgShp" presStyleIdx="2" presStyleCnt="3"/>
      <dgm:spPr/>
    </dgm:pt>
    <dgm:pt modelId="{4A7C7A76-B14F-4F81-A624-B8B12675AE69}" type="pres">
      <dgm:prSet presAssocID="{66A42E71-3CB5-4A24-9644-446E0F2358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00E2C8E-05ED-411E-B7D9-12AD11CE81A1}" type="pres">
      <dgm:prSet presAssocID="{66A42E71-3CB5-4A24-9644-446E0F235835}" presName="spaceRect" presStyleCnt="0"/>
      <dgm:spPr/>
    </dgm:pt>
    <dgm:pt modelId="{B3BDD9C5-B3BF-4CFC-886C-418459E4C344}" type="pres">
      <dgm:prSet presAssocID="{66A42E71-3CB5-4A24-9644-446E0F23583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149703-2433-4EBC-836F-61FBB76C6259}" type="presOf" srcId="{89A0FFB0-369E-4193-98D9-ADB386CE5453}" destId="{722C775A-320D-404B-AAE0-7C9A41FD7A1A}" srcOrd="0" destOrd="0" presId="urn:microsoft.com/office/officeart/2018/5/layout/IconCircleLabelList"/>
    <dgm:cxn modelId="{10FA7E5C-D18C-48CA-A44E-00DA61816F35}" type="presOf" srcId="{66A42E71-3CB5-4A24-9644-446E0F235835}" destId="{B3BDD9C5-B3BF-4CFC-886C-418459E4C344}" srcOrd="0" destOrd="0" presId="urn:microsoft.com/office/officeart/2018/5/layout/IconCircleLabelList"/>
    <dgm:cxn modelId="{A6C36268-E10A-4CAC-91D7-49A64614FD50}" type="presOf" srcId="{5332FCE9-A382-44F1-A7FD-77BD6BAB6940}" destId="{892FA3B6-1347-4B84-A44B-92CAEA892B0A}" srcOrd="0" destOrd="0" presId="urn:microsoft.com/office/officeart/2018/5/layout/IconCircleLabelList"/>
    <dgm:cxn modelId="{342B83B6-990B-4990-84D9-1C228E077A78}" srcId="{89A0FFB0-369E-4193-98D9-ADB386CE5453}" destId="{C90AAEC7-5000-47EC-A849-079F07709F44}" srcOrd="1" destOrd="0" parTransId="{D467E189-C9DD-4BAB-90EB-7DC2DD9D9B55}" sibTransId="{5FC65A6B-0B76-4F32-88F2-1CFCDE528258}"/>
    <dgm:cxn modelId="{4BC777C1-4332-41DE-B830-B7BBD6BFC145}" srcId="{89A0FFB0-369E-4193-98D9-ADB386CE5453}" destId="{5332FCE9-A382-44F1-A7FD-77BD6BAB6940}" srcOrd="0" destOrd="0" parTransId="{82F4A2CD-D254-4ADF-BBF5-F52F895BA9C5}" sibTransId="{E9078820-534E-4485-8143-FCFC0A31FE31}"/>
    <dgm:cxn modelId="{DC76F9E0-1E3B-4BA2-AD9D-298BFBBA22CB}" srcId="{89A0FFB0-369E-4193-98D9-ADB386CE5453}" destId="{66A42E71-3CB5-4A24-9644-446E0F235835}" srcOrd="2" destOrd="0" parTransId="{CEAA9A18-9E53-454C-8E4E-41E07B056000}" sibTransId="{BA48661C-BBA0-4130-B42C-80417F162684}"/>
    <dgm:cxn modelId="{F1383AED-211B-428D-94EF-FD6805328364}" type="presOf" srcId="{C90AAEC7-5000-47EC-A849-079F07709F44}" destId="{6DEEE399-07D7-415F-B002-95896CD16C7B}" srcOrd="0" destOrd="0" presId="urn:microsoft.com/office/officeart/2018/5/layout/IconCircleLabelList"/>
    <dgm:cxn modelId="{A5CB4C59-3649-46E0-BED4-F38497632E0A}" type="presParOf" srcId="{722C775A-320D-404B-AAE0-7C9A41FD7A1A}" destId="{1326C681-AEFB-4F29-AFFF-73FB91110CF9}" srcOrd="0" destOrd="0" presId="urn:microsoft.com/office/officeart/2018/5/layout/IconCircleLabelList"/>
    <dgm:cxn modelId="{E07211F1-2D5B-4008-89DF-9F7BDD21A98C}" type="presParOf" srcId="{1326C681-AEFB-4F29-AFFF-73FB91110CF9}" destId="{1CE58C6D-4220-4C8C-BF12-5B2F4CAAE0DE}" srcOrd="0" destOrd="0" presId="urn:microsoft.com/office/officeart/2018/5/layout/IconCircleLabelList"/>
    <dgm:cxn modelId="{923A2DB1-BDE0-4D53-AA2B-760FFC783CAF}" type="presParOf" srcId="{1326C681-AEFB-4F29-AFFF-73FB91110CF9}" destId="{9758E4D6-B6D0-4519-A0E6-E1AE930012DC}" srcOrd="1" destOrd="0" presId="urn:microsoft.com/office/officeart/2018/5/layout/IconCircleLabelList"/>
    <dgm:cxn modelId="{F18D944F-2AA1-497B-9002-C9D37BC75782}" type="presParOf" srcId="{1326C681-AEFB-4F29-AFFF-73FB91110CF9}" destId="{6A9AE096-90C7-48BB-BCB4-94A007DC008A}" srcOrd="2" destOrd="0" presId="urn:microsoft.com/office/officeart/2018/5/layout/IconCircleLabelList"/>
    <dgm:cxn modelId="{09D1F192-F7B4-446A-8D2F-E7148C137CCE}" type="presParOf" srcId="{1326C681-AEFB-4F29-AFFF-73FB91110CF9}" destId="{892FA3B6-1347-4B84-A44B-92CAEA892B0A}" srcOrd="3" destOrd="0" presId="urn:microsoft.com/office/officeart/2018/5/layout/IconCircleLabelList"/>
    <dgm:cxn modelId="{F2461A27-4A1A-4CEF-9676-10308ECC1031}" type="presParOf" srcId="{722C775A-320D-404B-AAE0-7C9A41FD7A1A}" destId="{E154188F-67CE-43B1-85DC-F480ACDC9AB5}" srcOrd="1" destOrd="0" presId="urn:microsoft.com/office/officeart/2018/5/layout/IconCircleLabelList"/>
    <dgm:cxn modelId="{CA6EABFE-042A-4E34-BD8D-E35889BF761F}" type="presParOf" srcId="{722C775A-320D-404B-AAE0-7C9A41FD7A1A}" destId="{908AF52D-E3F6-4CAE-8935-9E4C899DB45C}" srcOrd="2" destOrd="0" presId="urn:microsoft.com/office/officeart/2018/5/layout/IconCircleLabelList"/>
    <dgm:cxn modelId="{700841D5-3AC0-4391-9F75-55D3688B4EA3}" type="presParOf" srcId="{908AF52D-E3F6-4CAE-8935-9E4C899DB45C}" destId="{9DFCAA00-9FA8-4C42-B2E4-6CE78DDDA8AC}" srcOrd="0" destOrd="0" presId="urn:microsoft.com/office/officeart/2018/5/layout/IconCircleLabelList"/>
    <dgm:cxn modelId="{C89F1495-BD5D-4A99-B676-EFCBAEAD243A}" type="presParOf" srcId="{908AF52D-E3F6-4CAE-8935-9E4C899DB45C}" destId="{140ED292-0882-4FD1-8019-8B64DA881AF0}" srcOrd="1" destOrd="0" presId="urn:microsoft.com/office/officeart/2018/5/layout/IconCircleLabelList"/>
    <dgm:cxn modelId="{2E6B3AF6-DE7E-4DEB-88F2-275E5D4B6E34}" type="presParOf" srcId="{908AF52D-E3F6-4CAE-8935-9E4C899DB45C}" destId="{78E23774-B39A-4CE3-AA67-25D88854AFFC}" srcOrd="2" destOrd="0" presId="urn:microsoft.com/office/officeart/2018/5/layout/IconCircleLabelList"/>
    <dgm:cxn modelId="{8525B9CC-A233-4D0B-AFEC-2D78879AF514}" type="presParOf" srcId="{908AF52D-E3F6-4CAE-8935-9E4C899DB45C}" destId="{6DEEE399-07D7-415F-B002-95896CD16C7B}" srcOrd="3" destOrd="0" presId="urn:microsoft.com/office/officeart/2018/5/layout/IconCircleLabelList"/>
    <dgm:cxn modelId="{AD182B08-C389-4D37-8588-47228ECA0BFC}" type="presParOf" srcId="{722C775A-320D-404B-AAE0-7C9A41FD7A1A}" destId="{603F4812-C165-4967-8FCE-56CB247CA99D}" srcOrd="3" destOrd="0" presId="urn:microsoft.com/office/officeart/2018/5/layout/IconCircleLabelList"/>
    <dgm:cxn modelId="{7DE99382-5C93-4508-820D-A8AEE4589D88}" type="presParOf" srcId="{722C775A-320D-404B-AAE0-7C9A41FD7A1A}" destId="{691DC21B-EC5B-4629-9C7A-284AECE21C29}" srcOrd="4" destOrd="0" presId="urn:microsoft.com/office/officeart/2018/5/layout/IconCircleLabelList"/>
    <dgm:cxn modelId="{768D4AFF-C57B-4840-A7E7-F00368B7D47D}" type="presParOf" srcId="{691DC21B-EC5B-4629-9C7A-284AECE21C29}" destId="{05BD0324-D082-4BF7-82E7-16E067310050}" srcOrd="0" destOrd="0" presId="urn:microsoft.com/office/officeart/2018/5/layout/IconCircleLabelList"/>
    <dgm:cxn modelId="{8F0F7527-1FBE-47FB-BEEF-7553E6530392}" type="presParOf" srcId="{691DC21B-EC5B-4629-9C7A-284AECE21C29}" destId="{4A7C7A76-B14F-4F81-A624-B8B12675AE69}" srcOrd="1" destOrd="0" presId="urn:microsoft.com/office/officeart/2018/5/layout/IconCircleLabelList"/>
    <dgm:cxn modelId="{4D56C519-40BF-4D15-ABD6-D1DFDB0165BF}" type="presParOf" srcId="{691DC21B-EC5B-4629-9C7A-284AECE21C29}" destId="{900E2C8E-05ED-411E-B7D9-12AD11CE81A1}" srcOrd="2" destOrd="0" presId="urn:microsoft.com/office/officeart/2018/5/layout/IconCircleLabelList"/>
    <dgm:cxn modelId="{B7645920-B3A3-4B38-A89C-9AFAD54A9967}" type="presParOf" srcId="{691DC21B-EC5B-4629-9C7A-284AECE21C29}" destId="{B3BDD9C5-B3BF-4CFC-886C-418459E4C3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9FBC536-A744-4E6F-8145-3949A1A32C2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EDFE7D-782E-48D6-B323-71F481E1E936}">
      <dgm:prSet custT="1"/>
      <dgm:spPr/>
      <dgm:t>
        <a:bodyPr/>
        <a:lstStyle/>
        <a:p>
          <a:pPr>
            <a:defRPr cap="all"/>
          </a:pP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Green Practices</a:t>
          </a:r>
        </a:p>
      </dgm:t>
    </dgm:pt>
    <dgm:pt modelId="{E6C3FCC6-1E25-481C-898B-48BDE4E44C47}" type="parTrans" cxnId="{E085059F-9925-4017-BD91-B2C57851F4D2}">
      <dgm:prSet/>
      <dgm:spPr/>
      <dgm:t>
        <a:bodyPr/>
        <a:lstStyle/>
        <a:p>
          <a:endParaRPr lang="en-US"/>
        </a:p>
      </dgm:t>
    </dgm:pt>
    <dgm:pt modelId="{0755E6EA-F164-415C-AFE4-9E0B0B3F5226}" type="sibTrans" cxnId="{E085059F-9925-4017-BD91-B2C57851F4D2}">
      <dgm:prSet/>
      <dgm:spPr/>
      <dgm:t>
        <a:bodyPr/>
        <a:lstStyle/>
        <a:p>
          <a:endParaRPr lang="en-US"/>
        </a:p>
      </dgm:t>
    </dgm:pt>
    <dgm:pt modelId="{FA680B1D-3F24-4BBB-8EA9-8CCCBD89C7C9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Community Well-being</a:t>
          </a:r>
        </a:p>
      </dgm:t>
    </dgm:pt>
    <dgm:pt modelId="{C50D2376-864E-401B-9B48-A8DDABF2A4E4}" type="parTrans" cxnId="{D91E1F9C-EB4A-466A-B953-2D688A44E1D0}">
      <dgm:prSet/>
      <dgm:spPr/>
      <dgm:t>
        <a:bodyPr/>
        <a:lstStyle/>
        <a:p>
          <a:endParaRPr lang="en-US"/>
        </a:p>
      </dgm:t>
    </dgm:pt>
    <dgm:pt modelId="{14B7F9C2-FED0-4F07-8871-1480B62DB9B1}" type="sibTrans" cxnId="{D91E1F9C-EB4A-466A-B953-2D688A44E1D0}">
      <dgm:prSet/>
      <dgm:spPr/>
      <dgm:t>
        <a:bodyPr/>
        <a:lstStyle/>
        <a:p>
          <a:endParaRPr lang="en-US"/>
        </a:p>
      </dgm:t>
    </dgm:pt>
    <dgm:pt modelId="{0C150A10-7310-46CC-8D75-169E0FD5E150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Social Unity</a:t>
          </a:r>
        </a:p>
      </dgm:t>
    </dgm:pt>
    <dgm:pt modelId="{CB5A5142-3563-4169-BEFE-3B11050E0E73}" type="parTrans" cxnId="{62ACF41B-AEB5-474C-BA89-7027E2924A96}">
      <dgm:prSet/>
      <dgm:spPr/>
      <dgm:t>
        <a:bodyPr/>
        <a:lstStyle/>
        <a:p>
          <a:endParaRPr lang="en-US"/>
        </a:p>
      </dgm:t>
    </dgm:pt>
    <dgm:pt modelId="{FD3E232D-1CE6-4551-ADFA-D12C36B57551}" type="sibTrans" cxnId="{62ACF41B-AEB5-474C-BA89-7027E2924A96}">
      <dgm:prSet/>
      <dgm:spPr/>
      <dgm:t>
        <a:bodyPr/>
        <a:lstStyle/>
        <a:p>
          <a:endParaRPr lang="en-US"/>
        </a:p>
      </dgm:t>
    </dgm:pt>
    <dgm:pt modelId="{F94ECE1B-4D18-4022-8E20-6FB40CF0214D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Sustainability</a:t>
          </a:r>
        </a:p>
      </dgm:t>
    </dgm:pt>
    <dgm:pt modelId="{63C9F6FE-333B-47D8-A3B5-5255D0C31EB3}" type="parTrans" cxnId="{C486D8FB-622A-4C4B-B333-E9CFCD6DAC37}">
      <dgm:prSet/>
      <dgm:spPr/>
      <dgm:t>
        <a:bodyPr/>
        <a:lstStyle/>
        <a:p>
          <a:endParaRPr lang="en-US"/>
        </a:p>
      </dgm:t>
    </dgm:pt>
    <dgm:pt modelId="{BD817631-3001-45C2-A551-45B265D60FA2}" type="sibTrans" cxnId="{C486D8FB-622A-4C4B-B333-E9CFCD6DAC37}">
      <dgm:prSet/>
      <dgm:spPr/>
      <dgm:t>
        <a:bodyPr/>
        <a:lstStyle/>
        <a:p>
          <a:endParaRPr lang="en-US"/>
        </a:p>
      </dgm:t>
    </dgm:pt>
    <dgm:pt modelId="{2275C5C6-F25B-448F-A7B9-E3F63B8AFD47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Awareness and Education</a:t>
          </a:r>
        </a:p>
      </dgm:t>
    </dgm:pt>
    <dgm:pt modelId="{CE21C6BE-ECEC-4CAE-8273-93B055BDEACB}" type="parTrans" cxnId="{0820FDE4-4084-4DE6-B717-EE9ABDEB2AC3}">
      <dgm:prSet/>
      <dgm:spPr/>
      <dgm:t>
        <a:bodyPr/>
        <a:lstStyle/>
        <a:p>
          <a:endParaRPr lang="en-US"/>
        </a:p>
      </dgm:t>
    </dgm:pt>
    <dgm:pt modelId="{E1B270B4-09BD-4140-AFB4-25FB35AB8789}" type="sibTrans" cxnId="{0820FDE4-4084-4DE6-B717-EE9ABDEB2AC3}">
      <dgm:prSet/>
      <dgm:spPr/>
      <dgm:t>
        <a:bodyPr/>
        <a:lstStyle/>
        <a:p>
          <a:endParaRPr lang="en-US"/>
        </a:p>
      </dgm:t>
    </dgm:pt>
    <dgm:pt modelId="{CCB6CFD5-B9F5-4814-8431-DD61A21B964E}" type="pres">
      <dgm:prSet presAssocID="{09FBC536-A744-4E6F-8145-3949A1A32C27}" presName="root" presStyleCnt="0">
        <dgm:presLayoutVars>
          <dgm:dir/>
          <dgm:resizeHandles val="exact"/>
        </dgm:presLayoutVars>
      </dgm:prSet>
      <dgm:spPr/>
    </dgm:pt>
    <dgm:pt modelId="{EBC5CEDE-21B9-40FC-82FC-7B77DE567972}" type="pres">
      <dgm:prSet presAssocID="{1EEDFE7D-782E-48D6-B323-71F481E1E936}" presName="compNode" presStyleCnt="0"/>
      <dgm:spPr/>
    </dgm:pt>
    <dgm:pt modelId="{FB402FAA-8885-4851-BA80-A12968C754BA}" type="pres">
      <dgm:prSet presAssocID="{1EEDFE7D-782E-48D6-B323-71F481E1E936}" presName="iconBgRect" presStyleLbl="bgShp" presStyleIdx="0" presStyleCnt="5"/>
      <dgm:spPr/>
    </dgm:pt>
    <dgm:pt modelId="{A0344EC6-EA24-4F29-A445-48E2E7E42EB5}" type="pres">
      <dgm:prSet presAssocID="{1EEDFE7D-782E-48D6-B323-71F481E1E93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6A2314C-7975-4B5E-9318-7F6A739D5AB4}" type="pres">
      <dgm:prSet presAssocID="{1EEDFE7D-782E-48D6-B323-71F481E1E936}" presName="spaceRect" presStyleCnt="0"/>
      <dgm:spPr/>
    </dgm:pt>
    <dgm:pt modelId="{A495F6B4-D219-4566-A5DA-693E6C25BE9A}" type="pres">
      <dgm:prSet presAssocID="{1EEDFE7D-782E-48D6-B323-71F481E1E936}" presName="textRect" presStyleLbl="revTx" presStyleIdx="0" presStyleCnt="5">
        <dgm:presLayoutVars>
          <dgm:chMax val="1"/>
          <dgm:chPref val="1"/>
        </dgm:presLayoutVars>
      </dgm:prSet>
      <dgm:spPr/>
    </dgm:pt>
    <dgm:pt modelId="{B9D39BE1-DCAD-4C09-9894-246A7B3756BC}" type="pres">
      <dgm:prSet presAssocID="{0755E6EA-F164-415C-AFE4-9E0B0B3F5226}" presName="sibTrans" presStyleCnt="0"/>
      <dgm:spPr/>
    </dgm:pt>
    <dgm:pt modelId="{413614D5-57B1-496D-A246-8FE63E29A41E}" type="pres">
      <dgm:prSet presAssocID="{FA680B1D-3F24-4BBB-8EA9-8CCCBD89C7C9}" presName="compNode" presStyleCnt="0"/>
      <dgm:spPr/>
    </dgm:pt>
    <dgm:pt modelId="{4C9A142D-EECB-4FA4-9AE3-FA62E2F11E21}" type="pres">
      <dgm:prSet presAssocID="{FA680B1D-3F24-4BBB-8EA9-8CCCBD89C7C9}" presName="iconBgRect" presStyleLbl="bgShp" presStyleIdx="1" presStyleCnt="5"/>
      <dgm:spPr/>
    </dgm:pt>
    <dgm:pt modelId="{75C1738F-4F10-4233-A48C-5182D208B1D3}" type="pres">
      <dgm:prSet presAssocID="{FA680B1D-3F24-4BBB-8EA9-8CCCBD89C7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A113B6C-AA14-414E-B1DA-EE6EABD7C64B}" type="pres">
      <dgm:prSet presAssocID="{FA680B1D-3F24-4BBB-8EA9-8CCCBD89C7C9}" presName="spaceRect" presStyleCnt="0"/>
      <dgm:spPr/>
    </dgm:pt>
    <dgm:pt modelId="{59EB645C-1C65-4355-91EA-736FFAD37A0B}" type="pres">
      <dgm:prSet presAssocID="{FA680B1D-3F24-4BBB-8EA9-8CCCBD89C7C9}" presName="textRect" presStyleLbl="revTx" presStyleIdx="1" presStyleCnt="5">
        <dgm:presLayoutVars>
          <dgm:chMax val="1"/>
          <dgm:chPref val="1"/>
        </dgm:presLayoutVars>
      </dgm:prSet>
      <dgm:spPr/>
    </dgm:pt>
    <dgm:pt modelId="{D990EEF9-2FD8-454D-A164-1E2A7F617F73}" type="pres">
      <dgm:prSet presAssocID="{14B7F9C2-FED0-4F07-8871-1480B62DB9B1}" presName="sibTrans" presStyleCnt="0"/>
      <dgm:spPr/>
    </dgm:pt>
    <dgm:pt modelId="{44293367-BBCC-4384-B6D5-9174CE78486A}" type="pres">
      <dgm:prSet presAssocID="{0C150A10-7310-46CC-8D75-169E0FD5E150}" presName="compNode" presStyleCnt="0"/>
      <dgm:spPr/>
    </dgm:pt>
    <dgm:pt modelId="{238AC165-DB32-4B6D-8FF5-1D8FC059DBA7}" type="pres">
      <dgm:prSet presAssocID="{0C150A10-7310-46CC-8D75-169E0FD5E150}" presName="iconBgRect" presStyleLbl="bgShp" presStyleIdx="2" presStyleCnt="5"/>
      <dgm:spPr/>
    </dgm:pt>
    <dgm:pt modelId="{8A0D543A-5390-4E9A-B6D5-B1A9CC6B5DC8}" type="pres">
      <dgm:prSet presAssocID="{0C150A10-7310-46CC-8D75-169E0FD5E1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B70D97A9-C371-48AE-B164-4E2E68288CAC}" type="pres">
      <dgm:prSet presAssocID="{0C150A10-7310-46CC-8D75-169E0FD5E150}" presName="spaceRect" presStyleCnt="0"/>
      <dgm:spPr/>
    </dgm:pt>
    <dgm:pt modelId="{A0C68E1E-8B1D-4D15-8248-6992B203D65B}" type="pres">
      <dgm:prSet presAssocID="{0C150A10-7310-46CC-8D75-169E0FD5E150}" presName="textRect" presStyleLbl="revTx" presStyleIdx="2" presStyleCnt="5">
        <dgm:presLayoutVars>
          <dgm:chMax val="1"/>
          <dgm:chPref val="1"/>
        </dgm:presLayoutVars>
      </dgm:prSet>
      <dgm:spPr/>
    </dgm:pt>
    <dgm:pt modelId="{0C510E77-0C05-469D-BD68-21702B30994D}" type="pres">
      <dgm:prSet presAssocID="{FD3E232D-1CE6-4551-ADFA-D12C36B57551}" presName="sibTrans" presStyleCnt="0"/>
      <dgm:spPr/>
    </dgm:pt>
    <dgm:pt modelId="{AB88442C-2D9C-4B76-993E-41B31F679AB2}" type="pres">
      <dgm:prSet presAssocID="{F94ECE1B-4D18-4022-8E20-6FB40CF0214D}" presName="compNode" presStyleCnt="0"/>
      <dgm:spPr/>
    </dgm:pt>
    <dgm:pt modelId="{ED543E3F-1DF8-4739-84E1-0B5B626AB952}" type="pres">
      <dgm:prSet presAssocID="{F94ECE1B-4D18-4022-8E20-6FB40CF0214D}" presName="iconBgRect" presStyleLbl="bgShp" presStyleIdx="3" presStyleCnt="5"/>
      <dgm:spPr/>
    </dgm:pt>
    <dgm:pt modelId="{0C935C5B-C3A0-461C-A0B3-BB2BAAC1357A}" type="pres">
      <dgm:prSet presAssocID="{F94ECE1B-4D18-4022-8E20-6FB40CF021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0B293305-2EA4-4A30-BEF5-F6216ED505AB}" type="pres">
      <dgm:prSet presAssocID="{F94ECE1B-4D18-4022-8E20-6FB40CF0214D}" presName="spaceRect" presStyleCnt="0"/>
      <dgm:spPr/>
    </dgm:pt>
    <dgm:pt modelId="{09BF1B79-69C7-4EF4-B16D-07B3515D50B1}" type="pres">
      <dgm:prSet presAssocID="{F94ECE1B-4D18-4022-8E20-6FB40CF0214D}" presName="textRect" presStyleLbl="revTx" presStyleIdx="3" presStyleCnt="5">
        <dgm:presLayoutVars>
          <dgm:chMax val="1"/>
          <dgm:chPref val="1"/>
        </dgm:presLayoutVars>
      </dgm:prSet>
      <dgm:spPr/>
    </dgm:pt>
    <dgm:pt modelId="{BC11E72A-B301-4BBC-AE42-C67AA31F5AD9}" type="pres">
      <dgm:prSet presAssocID="{BD817631-3001-45C2-A551-45B265D60FA2}" presName="sibTrans" presStyleCnt="0"/>
      <dgm:spPr/>
    </dgm:pt>
    <dgm:pt modelId="{87DBE1E9-8650-4AFF-BCF3-BE2047E18EB1}" type="pres">
      <dgm:prSet presAssocID="{2275C5C6-F25B-448F-A7B9-E3F63B8AFD47}" presName="compNode" presStyleCnt="0"/>
      <dgm:spPr/>
    </dgm:pt>
    <dgm:pt modelId="{DF20A030-AD48-4C4F-9F38-1A3ECE5546D3}" type="pres">
      <dgm:prSet presAssocID="{2275C5C6-F25B-448F-A7B9-E3F63B8AFD47}" presName="iconBgRect" presStyleLbl="bgShp" presStyleIdx="4" presStyleCnt="5"/>
      <dgm:spPr/>
    </dgm:pt>
    <dgm:pt modelId="{3F5FC9B3-D45D-4CAF-B643-D4E7598F65E8}" type="pres">
      <dgm:prSet presAssocID="{2275C5C6-F25B-448F-A7B9-E3F63B8AFD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23C64F7-2CE8-4414-AE8A-C78CEBAA9034}" type="pres">
      <dgm:prSet presAssocID="{2275C5C6-F25B-448F-A7B9-E3F63B8AFD47}" presName="spaceRect" presStyleCnt="0"/>
      <dgm:spPr/>
    </dgm:pt>
    <dgm:pt modelId="{A3BAA1FB-DD4A-450F-8EB4-12F7902E1346}" type="pres">
      <dgm:prSet presAssocID="{2275C5C6-F25B-448F-A7B9-E3F63B8AFD4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2ACF41B-AEB5-474C-BA89-7027E2924A96}" srcId="{09FBC536-A744-4E6F-8145-3949A1A32C27}" destId="{0C150A10-7310-46CC-8D75-169E0FD5E150}" srcOrd="2" destOrd="0" parTransId="{CB5A5142-3563-4169-BEFE-3B11050E0E73}" sibTransId="{FD3E232D-1CE6-4551-ADFA-D12C36B57551}"/>
    <dgm:cxn modelId="{5DB4363E-C926-42D0-A2E9-ADE8E694F6D2}" type="presOf" srcId="{F94ECE1B-4D18-4022-8E20-6FB40CF0214D}" destId="{09BF1B79-69C7-4EF4-B16D-07B3515D50B1}" srcOrd="0" destOrd="0" presId="urn:microsoft.com/office/officeart/2018/5/layout/IconCircleLabelList"/>
    <dgm:cxn modelId="{F59C3662-99FC-487C-B82F-CF874DC16FD8}" type="presOf" srcId="{0C150A10-7310-46CC-8D75-169E0FD5E150}" destId="{A0C68E1E-8B1D-4D15-8248-6992B203D65B}" srcOrd="0" destOrd="0" presId="urn:microsoft.com/office/officeart/2018/5/layout/IconCircleLabelList"/>
    <dgm:cxn modelId="{569A1887-B097-4EC7-847C-C1309C8AC015}" type="presOf" srcId="{09FBC536-A744-4E6F-8145-3949A1A32C27}" destId="{CCB6CFD5-B9F5-4814-8431-DD61A21B964E}" srcOrd="0" destOrd="0" presId="urn:microsoft.com/office/officeart/2018/5/layout/IconCircleLabelList"/>
    <dgm:cxn modelId="{D91E1F9C-EB4A-466A-B953-2D688A44E1D0}" srcId="{09FBC536-A744-4E6F-8145-3949A1A32C27}" destId="{FA680B1D-3F24-4BBB-8EA9-8CCCBD89C7C9}" srcOrd="1" destOrd="0" parTransId="{C50D2376-864E-401B-9B48-A8DDABF2A4E4}" sibTransId="{14B7F9C2-FED0-4F07-8871-1480B62DB9B1}"/>
    <dgm:cxn modelId="{E085059F-9925-4017-BD91-B2C57851F4D2}" srcId="{09FBC536-A744-4E6F-8145-3949A1A32C27}" destId="{1EEDFE7D-782E-48D6-B323-71F481E1E936}" srcOrd="0" destOrd="0" parTransId="{E6C3FCC6-1E25-481C-898B-48BDE4E44C47}" sibTransId="{0755E6EA-F164-415C-AFE4-9E0B0B3F5226}"/>
    <dgm:cxn modelId="{6762E1BB-FA4E-4B7D-9843-21CF182F436F}" type="presOf" srcId="{2275C5C6-F25B-448F-A7B9-E3F63B8AFD47}" destId="{A3BAA1FB-DD4A-450F-8EB4-12F7902E1346}" srcOrd="0" destOrd="0" presId="urn:microsoft.com/office/officeart/2018/5/layout/IconCircleLabelList"/>
    <dgm:cxn modelId="{7B254BC3-457D-4C7B-A751-46AA2074176E}" type="presOf" srcId="{FA680B1D-3F24-4BBB-8EA9-8CCCBD89C7C9}" destId="{59EB645C-1C65-4355-91EA-736FFAD37A0B}" srcOrd="0" destOrd="0" presId="urn:microsoft.com/office/officeart/2018/5/layout/IconCircleLabelList"/>
    <dgm:cxn modelId="{0820FDE4-4084-4DE6-B717-EE9ABDEB2AC3}" srcId="{09FBC536-A744-4E6F-8145-3949A1A32C27}" destId="{2275C5C6-F25B-448F-A7B9-E3F63B8AFD47}" srcOrd="4" destOrd="0" parTransId="{CE21C6BE-ECEC-4CAE-8273-93B055BDEACB}" sibTransId="{E1B270B4-09BD-4140-AFB4-25FB35AB8789}"/>
    <dgm:cxn modelId="{9A4F68F6-4D5F-4AB7-AD1F-999CA000BD23}" type="presOf" srcId="{1EEDFE7D-782E-48D6-B323-71F481E1E936}" destId="{A495F6B4-D219-4566-A5DA-693E6C25BE9A}" srcOrd="0" destOrd="0" presId="urn:microsoft.com/office/officeart/2018/5/layout/IconCircleLabelList"/>
    <dgm:cxn modelId="{C486D8FB-622A-4C4B-B333-E9CFCD6DAC37}" srcId="{09FBC536-A744-4E6F-8145-3949A1A32C27}" destId="{F94ECE1B-4D18-4022-8E20-6FB40CF0214D}" srcOrd="3" destOrd="0" parTransId="{63C9F6FE-333B-47D8-A3B5-5255D0C31EB3}" sibTransId="{BD817631-3001-45C2-A551-45B265D60FA2}"/>
    <dgm:cxn modelId="{43405385-765F-4A98-85EB-56538CC0B916}" type="presParOf" srcId="{CCB6CFD5-B9F5-4814-8431-DD61A21B964E}" destId="{EBC5CEDE-21B9-40FC-82FC-7B77DE567972}" srcOrd="0" destOrd="0" presId="urn:microsoft.com/office/officeart/2018/5/layout/IconCircleLabelList"/>
    <dgm:cxn modelId="{8AA1C661-B5C9-437A-AE8D-43A4090228B7}" type="presParOf" srcId="{EBC5CEDE-21B9-40FC-82FC-7B77DE567972}" destId="{FB402FAA-8885-4851-BA80-A12968C754BA}" srcOrd="0" destOrd="0" presId="urn:microsoft.com/office/officeart/2018/5/layout/IconCircleLabelList"/>
    <dgm:cxn modelId="{CAC38516-D4C3-4432-97AB-0623C51A331A}" type="presParOf" srcId="{EBC5CEDE-21B9-40FC-82FC-7B77DE567972}" destId="{A0344EC6-EA24-4F29-A445-48E2E7E42EB5}" srcOrd="1" destOrd="0" presId="urn:microsoft.com/office/officeart/2018/5/layout/IconCircleLabelList"/>
    <dgm:cxn modelId="{C61B3391-3296-4143-8FCE-A620493E4271}" type="presParOf" srcId="{EBC5CEDE-21B9-40FC-82FC-7B77DE567972}" destId="{D6A2314C-7975-4B5E-9318-7F6A739D5AB4}" srcOrd="2" destOrd="0" presId="urn:microsoft.com/office/officeart/2018/5/layout/IconCircleLabelList"/>
    <dgm:cxn modelId="{5F67DC2D-2A4E-4E5F-B8CE-2F42922F149C}" type="presParOf" srcId="{EBC5CEDE-21B9-40FC-82FC-7B77DE567972}" destId="{A495F6B4-D219-4566-A5DA-693E6C25BE9A}" srcOrd="3" destOrd="0" presId="urn:microsoft.com/office/officeart/2018/5/layout/IconCircleLabelList"/>
    <dgm:cxn modelId="{BC6AE55D-BDEF-48AC-BEC2-640E614C0E3A}" type="presParOf" srcId="{CCB6CFD5-B9F5-4814-8431-DD61A21B964E}" destId="{B9D39BE1-DCAD-4C09-9894-246A7B3756BC}" srcOrd="1" destOrd="0" presId="urn:microsoft.com/office/officeart/2018/5/layout/IconCircleLabelList"/>
    <dgm:cxn modelId="{4E89EE1F-C641-4EE3-9D63-45D29E3DC393}" type="presParOf" srcId="{CCB6CFD5-B9F5-4814-8431-DD61A21B964E}" destId="{413614D5-57B1-496D-A246-8FE63E29A41E}" srcOrd="2" destOrd="0" presId="urn:microsoft.com/office/officeart/2018/5/layout/IconCircleLabelList"/>
    <dgm:cxn modelId="{47CE21BD-30F3-4906-8350-3F8E6D47AD0D}" type="presParOf" srcId="{413614D5-57B1-496D-A246-8FE63E29A41E}" destId="{4C9A142D-EECB-4FA4-9AE3-FA62E2F11E21}" srcOrd="0" destOrd="0" presId="urn:microsoft.com/office/officeart/2018/5/layout/IconCircleLabelList"/>
    <dgm:cxn modelId="{9E238342-F65B-4A95-9BD0-212442C3B2DE}" type="presParOf" srcId="{413614D5-57B1-496D-A246-8FE63E29A41E}" destId="{75C1738F-4F10-4233-A48C-5182D208B1D3}" srcOrd="1" destOrd="0" presId="urn:microsoft.com/office/officeart/2018/5/layout/IconCircleLabelList"/>
    <dgm:cxn modelId="{3D01C818-17DB-4F13-9AD1-4C3C77641293}" type="presParOf" srcId="{413614D5-57B1-496D-A246-8FE63E29A41E}" destId="{6A113B6C-AA14-414E-B1DA-EE6EABD7C64B}" srcOrd="2" destOrd="0" presId="urn:microsoft.com/office/officeart/2018/5/layout/IconCircleLabelList"/>
    <dgm:cxn modelId="{D2E55260-FE5D-4634-8551-24D870395BEB}" type="presParOf" srcId="{413614D5-57B1-496D-A246-8FE63E29A41E}" destId="{59EB645C-1C65-4355-91EA-736FFAD37A0B}" srcOrd="3" destOrd="0" presId="urn:microsoft.com/office/officeart/2018/5/layout/IconCircleLabelList"/>
    <dgm:cxn modelId="{155CA6CC-6932-40D1-9ACE-C73595D94951}" type="presParOf" srcId="{CCB6CFD5-B9F5-4814-8431-DD61A21B964E}" destId="{D990EEF9-2FD8-454D-A164-1E2A7F617F73}" srcOrd="3" destOrd="0" presId="urn:microsoft.com/office/officeart/2018/5/layout/IconCircleLabelList"/>
    <dgm:cxn modelId="{EB907D9D-04DC-4C59-881A-762544950BC8}" type="presParOf" srcId="{CCB6CFD5-B9F5-4814-8431-DD61A21B964E}" destId="{44293367-BBCC-4384-B6D5-9174CE78486A}" srcOrd="4" destOrd="0" presId="urn:microsoft.com/office/officeart/2018/5/layout/IconCircleLabelList"/>
    <dgm:cxn modelId="{656B979A-F36A-414B-8971-622964BC54AC}" type="presParOf" srcId="{44293367-BBCC-4384-B6D5-9174CE78486A}" destId="{238AC165-DB32-4B6D-8FF5-1D8FC059DBA7}" srcOrd="0" destOrd="0" presId="urn:microsoft.com/office/officeart/2018/5/layout/IconCircleLabelList"/>
    <dgm:cxn modelId="{E3B04B89-5321-418C-8955-8A19CE72F0BB}" type="presParOf" srcId="{44293367-BBCC-4384-B6D5-9174CE78486A}" destId="{8A0D543A-5390-4E9A-B6D5-B1A9CC6B5DC8}" srcOrd="1" destOrd="0" presId="urn:microsoft.com/office/officeart/2018/5/layout/IconCircleLabelList"/>
    <dgm:cxn modelId="{62013904-DE0B-487D-8F32-F7B2FCC2A165}" type="presParOf" srcId="{44293367-BBCC-4384-B6D5-9174CE78486A}" destId="{B70D97A9-C371-48AE-B164-4E2E68288CAC}" srcOrd="2" destOrd="0" presId="urn:microsoft.com/office/officeart/2018/5/layout/IconCircleLabelList"/>
    <dgm:cxn modelId="{A42BDB5B-45DE-4E07-8DD2-02D64D5CFF58}" type="presParOf" srcId="{44293367-BBCC-4384-B6D5-9174CE78486A}" destId="{A0C68E1E-8B1D-4D15-8248-6992B203D65B}" srcOrd="3" destOrd="0" presId="urn:microsoft.com/office/officeart/2018/5/layout/IconCircleLabelList"/>
    <dgm:cxn modelId="{6FF2C199-DBDA-427B-B426-69127152EC56}" type="presParOf" srcId="{CCB6CFD5-B9F5-4814-8431-DD61A21B964E}" destId="{0C510E77-0C05-469D-BD68-21702B30994D}" srcOrd="5" destOrd="0" presId="urn:microsoft.com/office/officeart/2018/5/layout/IconCircleLabelList"/>
    <dgm:cxn modelId="{604634FB-90B5-41C3-B778-BA417125458F}" type="presParOf" srcId="{CCB6CFD5-B9F5-4814-8431-DD61A21B964E}" destId="{AB88442C-2D9C-4B76-993E-41B31F679AB2}" srcOrd="6" destOrd="0" presId="urn:microsoft.com/office/officeart/2018/5/layout/IconCircleLabelList"/>
    <dgm:cxn modelId="{CB772E9A-166A-4FD7-A8F0-C62B51F8F0D1}" type="presParOf" srcId="{AB88442C-2D9C-4B76-993E-41B31F679AB2}" destId="{ED543E3F-1DF8-4739-84E1-0B5B626AB952}" srcOrd="0" destOrd="0" presId="urn:microsoft.com/office/officeart/2018/5/layout/IconCircleLabelList"/>
    <dgm:cxn modelId="{9F5C8EB5-3AE9-4BB1-96D2-A078BEF67F9C}" type="presParOf" srcId="{AB88442C-2D9C-4B76-993E-41B31F679AB2}" destId="{0C935C5B-C3A0-461C-A0B3-BB2BAAC1357A}" srcOrd="1" destOrd="0" presId="urn:microsoft.com/office/officeart/2018/5/layout/IconCircleLabelList"/>
    <dgm:cxn modelId="{E3CCD81E-EFEC-4A1F-87AB-438327144BBD}" type="presParOf" srcId="{AB88442C-2D9C-4B76-993E-41B31F679AB2}" destId="{0B293305-2EA4-4A30-BEF5-F6216ED505AB}" srcOrd="2" destOrd="0" presId="urn:microsoft.com/office/officeart/2018/5/layout/IconCircleLabelList"/>
    <dgm:cxn modelId="{A0E1F054-DFD0-41A1-9181-6CB92185F837}" type="presParOf" srcId="{AB88442C-2D9C-4B76-993E-41B31F679AB2}" destId="{09BF1B79-69C7-4EF4-B16D-07B3515D50B1}" srcOrd="3" destOrd="0" presId="urn:microsoft.com/office/officeart/2018/5/layout/IconCircleLabelList"/>
    <dgm:cxn modelId="{D71000AA-2862-472E-857E-D32A3593DA80}" type="presParOf" srcId="{CCB6CFD5-B9F5-4814-8431-DD61A21B964E}" destId="{BC11E72A-B301-4BBC-AE42-C67AA31F5AD9}" srcOrd="7" destOrd="0" presId="urn:microsoft.com/office/officeart/2018/5/layout/IconCircleLabelList"/>
    <dgm:cxn modelId="{48D91292-422A-49F7-BCA5-1F45B51B7823}" type="presParOf" srcId="{CCB6CFD5-B9F5-4814-8431-DD61A21B964E}" destId="{87DBE1E9-8650-4AFF-BCF3-BE2047E18EB1}" srcOrd="8" destOrd="0" presId="urn:microsoft.com/office/officeart/2018/5/layout/IconCircleLabelList"/>
    <dgm:cxn modelId="{5EB71003-E4FF-4AF8-A582-371564152A84}" type="presParOf" srcId="{87DBE1E9-8650-4AFF-BCF3-BE2047E18EB1}" destId="{DF20A030-AD48-4C4F-9F38-1A3ECE5546D3}" srcOrd="0" destOrd="0" presId="urn:microsoft.com/office/officeart/2018/5/layout/IconCircleLabelList"/>
    <dgm:cxn modelId="{736409B2-E939-4CF5-988F-EEBB7648041A}" type="presParOf" srcId="{87DBE1E9-8650-4AFF-BCF3-BE2047E18EB1}" destId="{3F5FC9B3-D45D-4CAF-B643-D4E7598F65E8}" srcOrd="1" destOrd="0" presId="urn:microsoft.com/office/officeart/2018/5/layout/IconCircleLabelList"/>
    <dgm:cxn modelId="{91040679-1896-45B2-9B58-25028026D314}" type="presParOf" srcId="{87DBE1E9-8650-4AFF-BCF3-BE2047E18EB1}" destId="{223C64F7-2CE8-4414-AE8A-C78CEBAA9034}" srcOrd="2" destOrd="0" presId="urn:microsoft.com/office/officeart/2018/5/layout/IconCircleLabelList"/>
    <dgm:cxn modelId="{862DFC91-B3CC-4F63-B733-C5EFC4CA859A}" type="presParOf" srcId="{87DBE1E9-8650-4AFF-BCF3-BE2047E18EB1}" destId="{A3BAA1FB-DD4A-450F-8EB4-12F7902E13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5D3CD8-F7FF-4266-9352-75942F9E2C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B842FD-728E-4A36-B8CE-FFB6D1E31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Geographic Expansion</a:t>
          </a:r>
        </a:p>
      </dgm:t>
    </dgm:pt>
    <dgm:pt modelId="{26326BF2-2C3A-461A-A8AF-58D457AA2C12}" type="parTrans" cxnId="{EE0F37FB-55C7-4FC5-B85A-CF68751EA158}">
      <dgm:prSet/>
      <dgm:spPr/>
      <dgm:t>
        <a:bodyPr/>
        <a:lstStyle/>
        <a:p>
          <a:endParaRPr lang="en-US"/>
        </a:p>
      </dgm:t>
    </dgm:pt>
    <dgm:pt modelId="{22BE1B86-DFE1-4DD5-82B2-BE8C51C02E2E}" type="sibTrans" cxnId="{EE0F37FB-55C7-4FC5-B85A-CF68751EA1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59940A4-77B0-4899-8753-BF8CC63C60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Community Engagement through Gamification </a:t>
          </a:r>
        </a:p>
      </dgm:t>
    </dgm:pt>
    <dgm:pt modelId="{8C743994-D3CA-47DA-99F1-EB5CEB03FA81}" type="parTrans" cxnId="{78B8B513-1116-48F6-83AD-73DA06DBDCDB}">
      <dgm:prSet/>
      <dgm:spPr/>
      <dgm:t>
        <a:bodyPr/>
        <a:lstStyle/>
        <a:p>
          <a:endParaRPr lang="en-US"/>
        </a:p>
      </dgm:t>
    </dgm:pt>
    <dgm:pt modelId="{2389E8DF-97D1-4F86-82B8-04AE063146FC}" type="sibTrans" cxnId="{78B8B513-1116-48F6-83AD-73DA06DBDC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66F5F4-B552-4190-ABE7-6ECD6C26FB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Foster Sense of Community</a:t>
          </a:r>
        </a:p>
      </dgm:t>
    </dgm:pt>
    <dgm:pt modelId="{66AB1CBA-9057-4817-81F6-1127403EDA6C}" type="parTrans" cxnId="{A97B1724-142E-46F6-8D93-437ACD1830FD}">
      <dgm:prSet/>
      <dgm:spPr/>
      <dgm:t>
        <a:bodyPr/>
        <a:lstStyle/>
        <a:p>
          <a:endParaRPr lang="en-US"/>
        </a:p>
      </dgm:t>
    </dgm:pt>
    <dgm:pt modelId="{8BF30F1A-3266-474B-BD82-D432F33C847A}" type="sibTrans" cxnId="{A97B1724-142E-46F6-8D93-437ACD1830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03BB50-BDCA-4242-81EA-5A2FEF3718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Comprehensive Impact</a:t>
          </a:r>
        </a:p>
      </dgm:t>
    </dgm:pt>
    <dgm:pt modelId="{82A597D7-E5A4-475A-BB8A-03B8AFB30E27}" type="parTrans" cxnId="{955CE2CB-58C3-4514-BECE-470A117C214C}">
      <dgm:prSet/>
      <dgm:spPr/>
      <dgm:t>
        <a:bodyPr/>
        <a:lstStyle/>
        <a:p>
          <a:endParaRPr lang="en-US"/>
        </a:p>
      </dgm:t>
    </dgm:pt>
    <dgm:pt modelId="{2F40F383-552F-463F-938C-CADEAFF9B91B}" type="sibTrans" cxnId="{955CE2CB-58C3-4514-BECE-470A117C214C}">
      <dgm:prSet/>
      <dgm:spPr/>
      <dgm:t>
        <a:bodyPr/>
        <a:lstStyle/>
        <a:p>
          <a:endParaRPr lang="en-US"/>
        </a:p>
      </dgm:t>
    </dgm:pt>
    <dgm:pt modelId="{E6C3606A-0721-4347-8E95-E204E7F1B6BC}" type="pres">
      <dgm:prSet presAssocID="{A85D3CD8-F7FF-4266-9352-75942F9E2C5B}" presName="root" presStyleCnt="0">
        <dgm:presLayoutVars>
          <dgm:dir/>
          <dgm:resizeHandles val="exact"/>
        </dgm:presLayoutVars>
      </dgm:prSet>
      <dgm:spPr/>
    </dgm:pt>
    <dgm:pt modelId="{A6D49D27-171A-490B-9818-3CB44090040A}" type="pres">
      <dgm:prSet presAssocID="{A85D3CD8-F7FF-4266-9352-75942F9E2C5B}" presName="container" presStyleCnt="0">
        <dgm:presLayoutVars>
          <dgm:dir/>
          <dgm:resizeHandles val="exact"/>
        </dgm:presLayoutVars>
      </dgm:prSet>
      <dgm:spPr/>
    </dgm:pt>
    <dgm:pt modelId="{9E0164DD-1CD4-4FD3-BBD7-6777BD62E535}" type="pres">
      <dgm:prSet presAssocID="{CAB842FD-728E-4A36-B8CE-FFB6D1E31337}" presName="compNode" presStyleCnt="0"/>
      <dgm:spPr/>
    </dgm:pt>
    <dgm:pt modelId="{F782F687-2815-4F63-9F9B-583D4676C01A}" type="pres">
      <dgm:prSet presAssocID="{CAB842FD-728E-4A36-B8CE-FFB6D1E31337}" presName="iconBgRect" presStyleLbl="bgShp" presStyleIdx="0" presStyleCnt="4"/>
      <dgm:spPr/>
    </dgm:pt>
    <dgm:pt modelId="{54D8243E-96D6-44DE-A0D1-3A19DADF77F9}" type="pres">
      <dgm:prSet presAssocID="{CAB842FD-728E-4A36-B8CE-FFB6D1E313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20B442E-EBEC-403F-AC94-993BE3389B6A}" type="pres">
      <dgm:prSet presAssocID="{CAB842FD-728E-4A36-B8CE-FFB6D1E31337}" presName="spaceRect" presStyleCnt="0"/>
      <dgm:spPr/>
    </dgm:pt>
    <dgm:pt modelId="{8D7BCDC4-7815-4D4B-A129-889335A1FA26}" type="pres">
      <dgm:prSet presAssocID="{CAB842FD-728E-4A36-B8CE-FFB6D1E31337}" presName="textRect" presStyleLbl="revTx" presStyleIdx="0" presStyleCnt="4" custScaleX="108166" custLinFactNeighborX="4356" custLinFactNeighborY="992">
        <dgm:presLayoutVars>
          <dgm:chMax val="1"/>
          <dgm:chPref val="1"/>
        </dgm:presLayoutVars>
      </dgm:prSet>
      <dgm:spPr/>
    </dgm:pt>
    <dgm:pt modelId="{4FC0255B-5C50-4B6B-958F-E1DB04999338}" type="pres">
      <dgm:prSet presAssocID="{22BE1B86-DFE1-4DD5-82B2-BE8C51C02E2E}" presName="sibTrans" presStyleLbl="sibTrans2D1" presStyleIdx="0" presStyleCnt="0"/>
      <dgm:spPr/>
    </dgm:pt>
    <dgm:pt modelId="{3513BEF2-5265-42E4-8D97-6F6F2C252FAC}" type="pres">
      <dgm:prSet presAssocID="{559940A4-77B0-4899-8753-BF8CC63C60E9}" presName="compNode" presStyleCnt="0"/>
      <dgm:spPr/>
    </dgm:pt>
    <dgm:pt modelId="{B6FEBDA4-BC82-484A-B083-B060630184A9}" type="pres">
      <dgm:prSet presAssocID="{559940A4-77B0-4899-8753-BF8CC63C60E9}" presName="iconBgRect" presStyleLbl="bgShp" presStyleIdx="1" presStyleCnt="4"/>
      <dgm:spPr/>
    </dgm:pt>
    <dgm:pt modelId="{6066C8AB-E2D9-4B2A-B91A-A2301532C090}" type="pres">
      <dgm:prSet presAssocID="{559940A4-77B0-4899-8753-BF8CC63C60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36DC0F9-A81E-445F-90B9-B944E8C24501}" type="pres">
      <dgm:prSet presAssocID="{559940A4-77B0-4899-8753-BF8CC63C60E9}" presName="spaceRect" presStyleCnt="0"/>
      <dgm:spPr/>
    </dgm:pt>
    <dgm:pt modelId="{58D126A5-0580-4A61-A3A8-0616C3E58EB2}" type="pres">
      <dgm:prSet presAssocID="{559940A4-77B0-4899-8753-BF8CC63C60E9}" presName="textRect" presStyleLbl="revTx" presStyleIdx="1" presStyleCnt="4">
        <dgm:presLayoutVars>
          <dgm:chMax val="1"/>
          <dgm:chPref val="1"/>
        </dgm:presLayoutVars>
      </dgm:prSet>
      <dgm:spPr/>
    </dgm:pt>
    <dgm:pt modelId="{0ECB6F99-681B-4640-B6D9-81E32C4F4923}" type="pres">
      <dgm:prSet presAssocID="{2389E8DF-97D1-4F86-82B8-04AE063146FC}" presName="sibTrans" presStyleLbl="sibTrans2D1" presStyleIdx="0" presStyleCnt="0"/>
      <dgm:spPr/>
    </dgm:pt>
    <dgm:pt modelId="{E93D21B4-DF5F-4053-9523-0DBC2A3E9991}" type="pres">
      <dgm:prSet presAssocID="{2566F5F4-B552-4190-ABE7-6ECD6C26FBB3}" presName="compNode" presStyleCnt="0"/>
      <dgm:spPr/>
    </dgm:pt>
    <dgm:pt modelId="{39FE956D-1526-483A-8CF9-F7977FF4FF50}" type="pres">
      <dgm:prSet presAssocID="{2566F5F4-B552-4190-ABE7-6ECD6C26FBB3}" presName="iconBgRect" presStyleLbl="bgShp" presStyleIdx="2" presStyleCnt="4"/>
      <dgm:spPr/>
    </dgm:pt>
    <dgm:pt modelId="{0083F9AA-597E-4F52-99C6-7E9914664EA6}" type="pres">
      <dgm:prSet presAssocID="{2566F5F4-B552-4190-ABE7-6ECD6C26FB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398B8F68-5995-40F5-A443-43DB88772712}" type="pres">
      <dgm:prSet presAssocID="{2566F5F4-B552-4190-ABE7-6ECD6C26FBB3}" presName="spaceRect" presStyleCnt="0"/>
      <dgm:spPr/>
    </dgm:pt>
    <dgm:pt modelId="{48F4B630-EF97-4AAE-8FD7-2695B7E9EE04}" type="pres">
      <dgm:prSet presAssocID="{2566F5F4-B552-4190-ABE7-6ECD6C26FBB3}" presName="textRect" presStyleLbl="revTx" presStyleIdx="2" presStyleCnt="4">
        <dgm:presLayoutVars>
          <dgm:chMax val="1"/>
          <dgm:chPref val="1"/>
        </dgm:presLayoutVars>
      </dgm:prSet>
      <dgm:spPr/>
    </dgm:pt>
    <dgm:pt modelId="{43557F81-CBB5-4E7E-A028-6A3DE67F3261}" type="pres">
      <dgm:prSet presAssocID="{8BF30F1A-3266-474B-BD82-D432F33C847A}" presName="sibTrans" presStyleLbl="sibTrans2D1" presStyleIdx="0" presStyleCnt="0"/>
      <dgm:spPr/>
    </dgm:pt>
    <dgm:pt modelId="{C2262B29-4045-49B8-B749-18245D7FB850}" type="pres">
      <dgm:prSet presAssocID="{B203BB50-BDCA-4242-81EA-5A2FEF3718A8}" presName="compNode" presStyleCnt="0"/>
      <dgm:spPr/>
    </dgm:pt>
    <dgm:pt modelId="{97D59CFA-3521-4A77-832F-B7B2B3891DBB}" type="pres">
      <dgm:prSet presAssocID="{B203BB50-BDCA-4242-81EA-5A2FEF3718A8}" presName="iconBgRect" presStyleLbl="bgShp" presStyleIdx="3" presStyleCnt="4"/>
      <dgm:spPr/>
    </dgm:pt>
    <dgm:pt modelId="{8A0BDAB7-B249-4246-B822-A816D9FE7196}" type="pres">
      <dgm:prSet presAssocID="{B203BB50-BDCA-4242-81EA-5A2FEF3718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116699C-CFEC-4D28-948C-8D1F64E15293}" type="pres">
      <dgm:prSet presAssocID="{B203BB50-BDCA-4242-81EA-5A2FEF3718A8}" presName="spaceRect" presStyleCnt="0"/>
      <dgm:spPr/>
    </dgm:pt>
    <dgm:pt modelId="{8C5816FC-9648-4114-93CC-AAB38926D5C9}" type="pres">
      <dgm:prSet presAssocID="{B203BB50-BDCA-4242-81EA-5A2FEF3718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B8B513-1116-48F6-83AD-73DA06DBDCDB}" srcId="{A85D3CD8-F7FF-4266-9352-75942F9E2C5B}" destId="{559940A4-77B0-4899-8753-BF8CC63C60E9}" srcOrd="1" destOrd="0" parTransId="{8C743994-D3CA-47DA-99F1-EB5CEB03FA81}" sibTransId="{2389E8DF-97D1-4F86-82B8-04AE063146FC}"/>
    <dgm:cxn modelId="{A97B1724-142E-46F6-8D93-437ACD1830FD}" srcId="{A85D3CD8-F7FF-4266-9352-75942F9E2C5B}" destId="{2566F5F4-B552-4190-ABE7-6ECD6C26FBB3}" srcOrd="2" destOrd="0" parTransId="{66AB1CBA-9057-4817-81F6-1127403EDA6C}" sibTransId="{8BF30F1A-3266-474B-BD82-D432F33C847A}"/>
    <dgm:cxn modelId="{65B1A934-A43A-45A2-8BE2-8009B7C4DE0C}" type="presOf" srcId="{CAB842FD-728E-4A36-B8CE-FFB6D1E31337}" destId="{8D7BCDC4-7815-4D4B-A129-889335A1FA26}" srcOrd="0" destOrd="0" presId="urn:microsoft.com/office/officeart/2018/2/layout/IconCircleList"/>
    <dgm:cxn modelId="{7B002267-093D-4E05-A643-7D70D4ED5175}" type="presOf" srcId="{2389E8DF-97D1-4F86-82B8-04AE063146FC}" destId="{0ECB6F99-681B-4640-B6D9-81E32C4F4923}" srcOrd="0" destOrd="0" presId="urn:microsoft.com/office/officeart/2018/2/layout/IconCircleList"/>
    <dgm:cxn modelId="{9F6A4683-E271-4AF1-9ED0-D971677FABF8}" type="presOf" srcId="{8BF30F1A-3266-474B-BD82-D432F33C847A}" destId="{43557F81-CBB5-4E7E-A028-6A3DE67F3261}" srcOrd="0" destOrd="0" presId="urn:microsoft.com/office/officeart/2018/2/layout/IconCircleList"/>
    <dgm:cxn modelId="{CA54F686-100B-4EC2-BC87-AD93F6C0B897}" type="presOf" srcId="{559940A4-77B0-4899-8753-BF8CC63C60E9}" destId="{58D126A5-0580-4A61-A3A8-0616C3E58EB2}" srcOrd="0" destOrd="0" presId="urn:microsoft.com/office/officeart/2018/2/layout/IconCircleList"/>
    <dgm:cxn modelId="{E317538D-464C-424A-B9C7-0CCB4ABB5AC9}" type="presOf" srcId="{2566F5F4-B552-4190-ABE7-6ECD6C26FBB3}" destId="{48F4B630-EF97-4AAE-8FD7-2695B7E9EE04}" srcOrd="0" destOrd="0" presId="urn:microsoft.com/office/officeart/2018/2/layout/IconCircleList"/>
    <dgm:cxn modelId="{C4539693-579C-4317-B8A1-D068AEEF7B8B}" type="presOf" srcId="{22BE1B86-DFE1-4DD5-82B2-BE8C51C02E2E}" destId="{4FC0255B-5C50-4B6B-958F-E1DB04999338}" srcOrd="0" destOrd="0" presId="urn:microsoft.com/office/officeart/2018/2/layout/IconCircleList"/>
    <dgm:cxn modelId="{955CE2CB-58C3-4514-BECE-470A117C214C}" srcId="{A85D3CD8-F7FF-4266-9352-75942F9E2C5B}" destId="{B203BB50-BDCA-4242-81EA-5A2FEF3718A8}" srcOrd="3" destOrd="0" parTransId="{82A597D7-E5A4-475A-BB8A-03B8AFB30E27}" sibTransId="{2F40F383-552F-463F-938C-CADEAFF9B91B}"/>
    <dgm:cxn modelId="{29B9C2DE-0EB8-421C-9421-C090174210AC}" type="presOf" srcId="{A85D3CD8-F7FF-4266-9352-75942F9E2C5B}" destId="{E6C3606A-0721-4347-8E95-E204E7F1B6BC}" srcOrd="0" destOrd="0" presId="urn:microsoft.com/office/officeart/2018/2/layout/IconCircleList"/>
    <dgm:cxn modelId="{EE0F37FB-55C7-4FC5-B85A-CF68751EA158}" srcId="{A85D3CD8-F7FF-4266-9352-75942F9E2C5B}" destId="{CAB842FD-728E-4A36-B8CE-FFB6D1E31337}" srcOrd="0" destOrd="0" parTransId="{26326BF2-2C3A-461A-A8AF-58D457AA2C12}" sibTransId="{22BE1B86-DFE1-4DD5-82B2-BE8C51C02E2E}"/>
    <dgm:cxn modelId="{96F334FE-76E7-465B-8BA2-86E879F3CF26}" type="presOf" srcId="{B203BB50-BDCA-4242-81EA-5A2FEF3718A8}" destId="{8C5816FC-9648-4114-93CC-AAB38926D5C9}" srcOrd="0" destOrd="0" presId="urn:microsoft.com/office/officeart/2018/2/layout/IconCircleList"/>
    <dgm:cxn modelId="{0066A0CB-87F9-4CDD-9CAF-07A03D026E32}" type="presParOf" srcId="{E6C3606A-0721-4347-8E95-E204E7F1B6BC}" destId="{A6D49D27-171A-490B-9818-3CB44090040A}" srcOrd="0" destOrd="0" presId="urn:microsoft.com/office/officeart/2018/2/layout/IconCircleList"/>
    <dgm:cxn modelId="{128132A0-44B7-4F2C-98CD-3DCE0F5EBD9A}" type="presParOf" srcId="{A6D49D27-171A-490B-9818-3CB44090040A}" destId="{9E0164DD-1CD4-4FD3-BBD7-6777BD62E535}" srcOrd="0" destOrd="0" presId="urn:microsoft.com/office/officeart/2018/2/layout/IconCircleList"/>
    <dgm:cxn modelId="{25AD3556-79DF-4CC7-B1B1-D694CD130D72}" type="presParOf" srcId="{9E0164DD-1CD4-4FD3-BBD7-6777BD62E535}" destId="{F782F687-2815-4F63-9F9B-583D4676C01A}" srcOrd="0" destOrd="0" presId="urn:microsoft.com/office/officeart/2018/2/layout/IconCircleList"/>
    <dgm:cxn modelId="{A48C3527-6246-498E-9056-D4390BC8FC03}" type="presParOf" srcId="{9E0164DD-1CD4-4FD3-BBD7-6777BD62E535}" destId="{54D8243E-96D6-44DE-A0D1-3A19DADF77F9}" srcOrd="1" destOrd="0" presId="urn:microsoft.com/office/officeart/2018/2/layout/IconCircleList"/>
    <dgm:cxn modelId="{9732C776-DFB1-4F6C-8149-091599ABEAFE}" type="presParOf" srcId="{9E0164DD-1CD4-4FD3-BBD7-6777BD62E535}" destId="{120B442E-EBEC-403F-AC94-993BE3389B6A}" srcOrd="2" destOrd="0" presId="urn:microsoft.com/office/officeart/2018/2/layout/IconCircleList"/>
    <dgm:cxn modelId="{40C9254F-AD1C-4833-96A8-A9203E3408B9}" type="presParOf" srcId="{9E0164DD-1CD4-4FD3-BBD7-6777BD62E535}" destId="{8D7BCDC4-7815-4D4B-A129-889335A1FA26}" srcOrd="3" destOrd="0" presId="urn:microsoft.com/office/officeart/2018/2/layout/IconCircleList"/>
    <dgm:cxn modelId="{243AEB2E-5F60-4A5E-8E92-52BDB8593B6F}" type="presParOf" srcId="{A6D49D27-171A-490B-9818-3CB44090040A}" destId="{4FC0255B-5C50-4B6B-958F-E1DB04999338}" srcOrd="1" destOrd="0" presId="urn:microsoft.com/office/officeart/2018/2/layout/IconCircleList"/>
    <dgm:cxn modelId="{986E8347-8463-46C7-BD80-AB607A313767}" type="presParOf" srcId="{A6D49D27-171A-490B-9818-3CB44090040A}" destId="{3513BEF2-5265-42E4-8D97-6F6F2C252FAC}" srcOrd="2" destOrd="0" presId="urn:microsoft.com/office/officeart/2018/2/layout/IconCircleList"/>
    <dgm:cxn modelId="{1C1525E6-D7A2-462F-9C44-B4A848094E84}" type="presParOf" srcId="{3513BEF2-5265-42E4-8D97-6F6F2C252FAC}" destId="{B6FEBDA4-BC82-484A-B083-B060630184A9}" srcOrd="0" destOrd="0" presId="urn:microsoft.com/office/officeart/2018/2/layout/IconCircleList"/>
    <dgm:cxn modelId="{AEE09860-FB7B-49B5-AF55-79D95C0367EA}" type="presParOf" srcId="{3513BEF2-5265-42E4-8D97-6F6F2C252FAC}" destId="{6066C8AB-E2D9-4B2A-B91A-A2301532C090}" srcOrd="1" destOrd="0" presId="urn:microsoft.com/office/officeart/2018/2/layout/IconCircleList"/>
    <dgm:cxn modelId="{03424729-B1F3-4EF9-A4FB-2E4BA419C30B}" type="presParOf" srcId="{3513BEF2-5265-42E4-8D97-6F6F2C252FAC}" destId="{236DC0F9-A81E-445F-90B9-B944E8C24501}" srcOrd="2" destOrd="0" presId="urn:microsoft.com/office/officeart/2018/2/layout/IconCircleList"/>
    <dgm:cxn modelId="{08E2BD7E-98BE-484E-8A08-4ACA5ADE138E}" type="presParOf" srcId="{3513BEF2-5265-42E4-8D97-6F6F2C252FAC}" destId="{58D126A5-0580-4A61-A3A8-0616C3E58EB2}" srcOrd="3" destOrd="0" presId="urn:microsoft.com/office/officeart/2018/2/layout/IconCircleList"/>
    <dgm:cxn modelId="{94A333E0-F4DB-45AD-9F52-94A2EBB23C0D}" type="presParOf" srcId="{A6D49D27-171A-490B-9818-3CB44090040A}" destId="{0ECB6F99-681B-4640-B6D9-81E32C4F4923}" srcOrd="3" destOrd="0" presId="urn:microsoft.com/office/officeart/2018/2/layout/IconCircleList"/>
    <dgm:cxn modelId="{D32877ED-73DF-4BF7-A3A3-A90BC0CCB34E}" type="presParOf" srcId="{A6D49D27-171A-490B-9818-3CB44090040A}" destId="{E93D21B4-DF5F-4053-9523-0DBC2A3E9991}" srcOrd="4" destOrd="0" presId="urn:microsoft.com/office/officeart/2018/2/layout/IconCircleList"/>
    <dgm:cxn modelId="{EE1B18B2-C2B0-4128-A5DA-FD966E7C1013}" type="presParOf" srcId="{E93D21B4-DF5F-4053-9523-0DBC2A3E9991}" destId="{39FE956D-1526-483A-8CF9-F7977FF4FF50}" srcOrd="0" destOrd="0" presId="urn:microsoft.com/office/officeart/2018/2/layout/IconCircleList"/>
    <dgm:cxn modelId="{15276ED4-8526-4A08-BF66-2D540192E01E}" type="presParOf" srcId="{E93D21B4-DF5F-4053-9523-0DBC2A3E9991}" destId="{0083F9AA-597E-4F52-99C6-7E9914664EA6}" srcOrd="1" destOrd="0" presId="urn:microsoft.com/office/officeart/2018/2/layout/IconCircleList"/>
    <dgm:cxn modelId="{13A19CF0-F853-4A2A-BC9B-94B12A3FAA6C}" type="presParOf" srcId="{E93D21B4-DF5F-4053-9523-0DBC2A3E9991}" destId="{398B8F68-5995-40F5-A443-43DB88772712}" srcOrd="2" destOrd="0" presId="urn:microsoft.com/office/officeart/2018/2/layout/IconCircleList"/>
    <dgm:cxn modelId="{50577CAE-EA0B-4953-986A-4967B9463842}" type="presParOf" srcId="{E93D21B4-DF5F-4053-9523-0DBC2A3E9991}" destId="{48F4B630-EF97-4AAE-8FD7-2695B7E9EE04}" srcOrd="3" destOrd="0" presId="urn:microsoft.com/office/officeart/2018/2/layout/IconCircleList"/>
    <dgm:cxn modelId="{1F2A6D87-E004-4F6A-984D-1A6743295DA4}" type="presParOf" srcId="{A6D49D27-171A-490B-9818-3CB44090040A}" destId="{43557F81-CBB5-4E7E-A028-6A3DE67F3261}" srcOrd="5" destOrd="0" presId="urn:microsoft.com/office/officeart/2018/2/layout/IconCircleList"/>
    <dgm:cxn modelId="{108B5B91-4627-4CB1-B740-B496F53F1FA2}" type="presParOf" srcId="{A6D49D27-171A-490B-9818-3CB44090040A}" destId="{C2262B29-4045-49B8-B749-18245D7FB850}" srcOrd="6" destOrd="0" presId="urn:microsoft.com/office/officeart/2018/2/layout/IconCircleList"/>
    <dgm:cxn modelId="{6D52AEE5-27F4-43E5-BF63-7E6C6A4F4A70}" type="presParOf" srcId="{C2262B29-4045-49B8-B749-18245D7FB850}" destId="{97D59CFA-3521-4A77-832F-B7B2B3891DBB}" srcOrd="0" destOrd="0" presId="urn:microsoft.com/office/officeart/2018/2/layout/IconCircleList"/>
    <dgm:cxn modelId="{D5838F62-C825-4D34-AB5A-5048E68A2FC0}" type="presParOf" srcId="{C2262B29-4045-49B8-B749-18245D7FB850}" destId="{8A0BDAB7-B249-4246-B822-A816D9FE7196}" srcOrd="1" destOrd="0" presId="urn:microsoft.com/office/officeart/2018/2/layout/IconCircleList"/>
    <dgm:cxn modelId="{1600B95C-8511-4850-A30D-13AC139077A1}" type="presParOf" srcId="{C2262B29-4045-49B8-B749-18245D7FB850}" destId="{6116699C-CFEC-4D28-948C-8D1F64E15293}" srcOrd="2" destOrd="0" presId="urn:microsoft.com/office/officeart/2018/2/layout/IconCircleList"/>
    <dgm:cxn modelId="{6F52C15D-13EE-4873-AE12-1AB975B052EE}" type="presParOf" srcId="{C2262B29-4045-49B8-B749-18245D7FB850}" destId="{8C5816FC-9648-4114-93CC-AAB38926D5C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3138E-0A8A-440C-9D7D-15EF5DD3412A}">
      <dsp:nvSpPr>
        <dsp:cNvPr id="0" name=""/>
        <dsp:cNvSpPr/>
      </dsp:nvSpPr>
      <dsp:spPr>
        <a:xfrm>
          <a:off x="0" y="6826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Anusigan</a:t>
          </a:r>
          <a:r>
            <a:rPr lang="en-US" sz="3300" kern="1200" dirty="0"/>
            <a:t> Sivananthan (20230297)</a:t>
          </a:r>
        </a:p>
      </dsp:txBody>
      <dsp:txXfrm>
        <a:off x="38638" y="45464"/>
        <a:ext cx="10438324" cy="714229"/>
      </dsp:txXfrm>
    </dsp:sp>
    <dsp:sp modelId="{6F3348DE-9D7D-430F-810C-E0B98BD3E61B}">
      <dsp:nvSpPr>
        <dsp:cNvPr id="0" name=""/>
        <dsp:cNvSpPr/>
      </dsp:nvSpPr>
      <dsp:spPr>
        <a:xfrm>
          <a:off x="0" y="893371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N. T. Welagedara (20222090)</a:t>
          </a:r>
        </a:p>
      </dsp:txBody>
      <dsp:txXfrm>
        <a:off x="38638" y="932009"/>
        <a:ext cx="10438324" cy="714229"/>
      </dsp:txXfrm>
    </dsp:sp>
    <dsp:sp modelId="{D10E8742-B482-4659-BAA3-3D35B4C64ABC}">
      <dsp:nvSpPr>
        <dsp:cNvPr id="0" name=""/>
        <dsp:cNvSpPr/>
      </dsp:nvSpPr>
      <dsp:spPr>
        <a:xfrm>
          <a:off x="0" y="1779916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Lithila </a:t>
          </a:r>
          <a:r>
            <a:rPr lang="en-US" sz="3300" kern="1200" dirty="0" err="1"/>
            <a:t>Mahagedara</a:t>
          </a:r>
          <a:r>
            <a:rPr lang="en-US" sz="3300" kern="1200" dirty="0"/>
            <a:t> (20230176)</a:t>
          </a:r>
        </a:p>
      </dsp:txBody>
      <dsp:txXfrm>
        <a:off x="38638" y="1818554"/>
        <a:ext cx="10438324" cy="714229"/>
      </dsp:txXfrm>
    </dsp:sp>
    <dsp:sp modelId="{01C49ADD-849E-482D-8FF1-7160A14023B4}">
      <dsp:nvSpPr>
        <dsp:cNvPr id="0" name=""/>
        <dsp:cNvSpPr/>
      </dsp:nvSpPr>
      <dsp:spPr>
        <a:xfrm>
          <a:off x="0" y="2666461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M.H.A Daneesha Hansaka (20230229)</a:t>
          </a:r>
        </a:p>
      </dsp:txBody>
      <dsp:txXfrm>
        <a:off x="38638" y="2705099"/>
        <a:ext cx="10438324" cy="714229"/>
      </dsp:txXfrm>
    </dsp:sp>
    <dsp:sp modelId="{08A8C0A1-9AE2-46E0-AA97-B4EB97D42C04}">
      <dsp:nvSpPr>
        <dsp:cNvPr id="0" name=""/>
        <dsp:cNvSpPr/>
      </dsp:nvSpPr>
      <dsp:spPr>
        <a:xfrm>
          <a:off x="0" y="3553006"/>
          <a:ext cx="105156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Senumi Dahanayake (20230148)</a:t>
          </a:r>
        </a:p>
      </dsp:txBody>
      <dsp:txXfrm>
        <a:off x="38638" y="3591644"/>
        <a:ext cx="104383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DB9C2-87E9-488D-B2E6-818A5A3B9C4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3F2E-CAA6-4ADC-BCB8-A460A451DCD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6519A-BCE4-40B9-8C5C-6C2399BF9C7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Approximately 1.3 billion tons of food is wasted annually (FAO, 2022).</a:t>
          </a:r>
        </a:p>
      </dsp:txBody>
      <dsp:txXfrm>
        <a:off x="1435590" y="531"/>
        <a:ext cx="9080009" cy="1242935"/>
      </dsp:txXfrm>
    </dsp:sp>
    <dsp:sp modelId="{B7DF1B29-32C2-4DF6-86E9-E06BA6EEB7D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4C035-3CE5-4C61-841A-1EA8B8B3116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A635A-BE81-4801-9A20-098072DEF8E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Food wastage occurs at various stages of the supply chain: production, harvesting, distribution, and consumer consumption.</a:t>
          </a:r>
        </a:p>
      </dsp:txBody>
      <dsp:txXfrm>
        <a:off x="1435590" y="1554201"/>
        <a:ext cx="9080009" cy="1242935"/>
      </dsp:txXfrm>
    </dsp:sp>
    <dsp:sp modelId="{39105F21-A29E-4FEE-B3A2-1DBFDDB4DBC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B5A52-74B3-4520-A00A-DAAE4E7A2CE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716D3-923D-4D5B-ADED-375A6039CF4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Inefficient farming practices, overproduction, and consumer behavior contribute to food wastage.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065F6-34E7-41B5-8EE6-1F359AB14B2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532D7-CD5D-4625-8F60-F1B2D82F0EF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E9216-84D9-431E-8661-DBDF37AB7479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Food wastage leads to another pressing concern: food insecurity, affecting around 690 million people (9.2% of the global population) in 2019.</a:t>
          </a:r>
        </a:p>
      </dsp:txBody>
      <dsp:txXfrm>
        <a:off x="1507738" y="707092"/>
        <a:ext cx="9007861" cy="1305401"/>
      </dsp:txXfrm>
    </dsp:sp>
    <dsp:sp modelId="{7D59B281-EB1D-4351-A606-CB79EEDFE610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ED722-5938-46E0-B44A-537751E68279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0ABB1-5B48-426B-88B2-9C26B1831AC6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actual situation involves a critical imbalance where a significant amount of food is wasted while millions go hungry worldwide.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786E-4267-45A6-95F2-80212FBCA45C}">
      <dsp:nvSpPr>
        <dsp:cNvPr id="0" name=""/>
        <dsp:cNvSpPr/>
      </dsp:nvSpPr>
      <dsp:spPr>
        <a:xfrm rot="10800000">
          <a:off x="1416399" y="0"/>
          <a:ext cx="4971928" cy="58091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167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Individual Donors</a:t>
          </a:r>
        </a:p>
      </dsp:txBody>
      <dsp:txXfrm rot="10800000">
        <a:off x="1561627" y="0"/>
        <a:ext cx="4826700" cy="580913"/>
      </dsp:txXfrm>
    </dsp:sp>
    <dsp:sp modelId="{B192F55F-1139-4ADB-96EF-95CF6F9BB85E}">
      <dsp:nvSpPr>
        <dsp:cNvPr id="0" name=""/>
        <dsp:cNvSpPr/>
      </dsp:nvSpPr>
      <dsp:spPr>
        <a:xfrm>
          <a:off x="1107099" y="826"/>
          <a:ext cx="580913" cy="58091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BA4561-5836-4410-9B37-C1D045D5555A}">
      <dsp:nvSpPr>
        <dsp:cNvPr id="0" name=""/>
        <dsp:cNvSpPr/>
      </dsp:nvSpPr>
      <dsp:spPr>
        <a:xfrm rot="10800000">
          <a:off x="1397556" y="755147"/>
          <a:ext cx="4971928" cy="58091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167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Restaurants and Food Businesses</a:t>
          </a:r>
        </a:p>
      </dsp:txBody>
      <dsp:txXfrm rot="10800000">
        <a:off x="1542784" y="755147"/>
        <a:ext cx="4826700" cy="580913"/>
      </dsp:txXfrm>
    </dsp:sp>
    <dsp:sp modelId="{CC8B28D4-F7EB-437D-B45B-C22B8A47723A}">
      <dsp:nvSpPr>
        <dsp:cNvPr id="0" name=""/>
        <dsp:cNvSpPr/>
      </dsp:nvSpPr>
      <dsp:spPr>
        <a:xfrm>
          <a:off x="1107099" y="755147"/>
          <a:ext cx="580913" cy="58091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0B0F211-3859-4AE1-BFE9-6CA13AE78169}">
      <dsp:nvSpPr>
        <dsp:cNvPr id="0" name=""/>
        <dsp:cNvSpPr/>
      </dsp:nvSpPr>
      <dsp:spPr>
        <a:xfrm rot="10800000">
          <a:off x="1397556" y="1509468"/>
          <a:ext cx="4971928" cy="58091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167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dirty="0"/>
            <a:t>Grocery Stores and Supermarkets</a:t>
          </a:r>
          <a:endParaRPr lang="en-US" sz="2200" kern="1200" dirty="0"/>
        </a:p>
      </dsp:txBody>
      <dsp:txXfrm rot="10800000">
        <a:off x="1542784" y="1509468"/>
        <a:ext cx="4826700" cy="580913"/>
      </dsp:txXfrm>
    </dsp:sp>
    <dsp:sp modelId="{DFA49CB2-CE74-48EA-9CB7-16E40D5EE12B}">
      <dsp:nvSpPr>
        <dsp:cNvPr id="0" name=""/>
        <dsp:cNvSpPr/>
      </dsp:nvSpPr>
      <dsp:spPr>
        <a:xfrm>
          <a:off x="1107099" y="1509468"/>
          <a:ext cx="580913" cy="58091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430F9A5-5BE0-40A1-A839-D4A05FDEB2B8}">
      <dsp:nvSpPr>
        <dsp:cNvPr id="0" name=""/>
        <dsp:cNvSpPr/>
      </dsp:nvSpPr>
      <dsp:spPr>
        <a:xfrm rot="10800000">
          <a:off x="1397556" y="2263788"/>
          <a:ext cx="4971928" cy="58091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167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Non-Profit Organizations and Charities</a:t>
          </a:r>
          <a:endParaRPr lang="en-US" sz="2200" kern="1200" dirty="0"/>
        </a:p>
      </dsp:txBody>
      <dsp:txXfrm rot="10800000">
        <a:off x="1542784" y="2263788"/>
        <a:ext cx="4826700" cy="580913"/>
      </dsp:txXfrm>
    </dsp:sp>
    <dsp:sp modelId="{4E592FE2-0564-46B9-87CC-A539D5B2D9BE}">
      <dsp:nvSpPr>
        <dsp:cNvPr id="0" name=""/>
        <dsp:cNvSpPr/>
      </dsp:nvSpPr>
      <dsp:spPr>
        <a:xfrm>
          <a:off x="1107099" y="2263788"/>
          <a:ext cx="580913" cy="58091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FE8D89A-8DD0-498E-B982-3CAC8A1F32A8}">
      <dsp:nvSpPr>
        <dsp:cNvPr id="0" name=""/>
        <dsp:cNvSpPr/>
      </dsp:nvSpPr>
      <dsp:spPr>
        <a:xfrm rot="10800000">
          <a:off x="1397556" y="3018109"/>
          <a:ext cx="4971928" cy="58091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6167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/>
            <a:t>Government Agencies</a:t>
          </a:r>
          <a:endParaRPr lang="en-US" sz="2200" kern="1200" dirty="0"/>
        </a:p>
      </dsp:txBody>
      <dsp:txXfrm rot="10800000">
        <a:off x="1542784" y="3018109"/>
        <a:ext cx="4826700" cy="580913"/>
      </dsp:txXfrm>
    </dsp:sp>
    <dsp:sp modelId="{3F64897B-5A00-42C5-AFD4-03F781456199}">
      <dsp:nvSpPr>
        <dsp:cNvPr id="0" name=""/>
        <dsp:cNvSpPr/>
      </dsp:nvSpPr>
      <dsp:spPr>
        <a:xfrm>
          <a:off x="1107099" y="3018109"/>
          <a:ext cx="580913" cy="58091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0643E4-C04E-4FE3-B404-0889B55E8A31}">
      <dsp:nvSpPr>
        <dsp:cNvPr id="0" name=""/>
        <dsp:cNvSpPr/>
      </dsp:nvSpPr>
      <dsp:spPr>
        <a:xfrm>
          <a:off x="0" y="351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One to one chat features</a:t>
          </a:r>
        </a:p>
      </dsp:txBody>
      <dsp:txXfrm>
        <a:off x="28557" y="379557"/>
        <a:ext cx="7046051" cy="527886"/>
      </dsp:txXfrm>
    </dsp:sp>
    <dsp:sp modelId="{52BE60EE-9A90-4A66-BE22-07B815EDD258}">
      <dsp:nvSpPr>
        <dsp:cNvPr id="0" name=""/>
        <dsp:cNvSpPr/>
      </dsp:nvSpPr>
      <dsp:spPr>
        <a:xfrm>
          <a:off x="0" y="1008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Real time tracking</a:t>
          </a:r>
        </a:p>
      </dsp:txBody>
      <dsp:txXfrm>
        <a:off x="28557" y="1036557"/>
        <a:ext cx="7046051" cy="527886"/>
      </dsp:txXfrm>
    </dsp:sp>
    <dsp:sp modelId="{5EAFBFAA-B732-4AA5-B6A6-DE5815D182A4}">
      <dsp:nvSpPr>
        <dsp:cNvPr id="0" name=""/>
        <dsp:cNvSpPr/>
      </dsp:nvSpPr>
      <dsp:spPr>
        <a:xfrm>
          <a:off x="0" y="1665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Food/Non-food inventory management</a:t>
          </a:r>
        </a:p>
      </dsp:txBody>
      <dsp:txXfrm>
        <a:off x="28557" y="1693557"/>
        <a:ext cx="7046051" cy="527886"/>
      </dsp:txXfrm>
    </dsp:sp>
    <dsp:sp modelId="{E00237BE-8763-4803-B204-2BEA9AD9D8BB}">
      <dsp:nvSpPr>
        <dsp:cNvPr id="0" name=""/>
        <dsp:cNvSpPr/>
      </dsp:nvSpPr>
      <dsp:spPr>
        <a:xfrm>
          <a:off x="0" y="2322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Food rescue alerts</a:t>
          </a:r>
        </a:p>
      </dsp:txBody>
      <dsp:txXfrm>
        <a:off x="28557" y="2350557"/>
        <a:ext cx="7046051" cy="527886"/>
      </dsp:txXfrm>
    </dsp:sp>
    <dsp:sp modelId="{1CCA4062-26F5-4B74-AD58-19945663A655}">
      <dsp:nvSpPr>
        <dsp:cNvPr id="0" name=""/>
        <dsp:cNvSpPr/>
      </dsp:nvSpPr>
      <dsp:spPr>
        <a:xfrm>
          <a:off x="0" y="2979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" panose="020B0604020202020204" pitchFamily="34" charset="0"/>
              <a:cs typeface="Arial" panose="020B0604020202020204" pitchFamily="34" charset="0"/>
            </a:rPr>
            <a:t>Food, grocery, essential items donation feature</a:t>
          </a:r>
        </a:p>
      </dsp:txBody>
      <dsp:txXfrm>
        <a:off x="28557" y="3007557"/>
        <a:ext cx="7046051" cy="527886"/>
      </dsp:txXfrm>
    </dsp:sp>
    <dsp:sp modelId="{BBE8B849-498B-4484-A33A-A05B0E19B829}">
      <dsp:nvSpPr>
        <dsp:cNvPr id="0" name=""/>
        <dsp:cNvSpPr/>
      </dsp:nvSpPr>
      <dsp:spPr>
        <a:xfrm>
          <a:off x="0" y="3636000"/>
          <a:ext cx="7103165" cy="585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rial" panose="020B0604020202020204" pitchFamily="34" charset="0"/>
              <a:cs typeface="Arial" panose="020B0604020202020204" pitchFamily="34" charset="0"/>
            </a:rPr>
            <a:t>Non-profit organization validity verifying feature</a:t>
          </a:r>
        </a:p>
      </dsp:txBody>
      <dsp:txXfrm>
        <a:off x="28557" y="3664557"/>
        <a:ext cx="7046051" cy="527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F27B9-7672-4752-969D-9AFCF9A09D65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A2820-0065-4715-AE3C-BDFCB34BB53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043F2-CDF0-4AC3-9575-CDF2F721321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Minimize food wastage by easily donating surplus or unsold items.</a:t>
          </a:r>
        </a:p>
      </dsp:txBody>
      <dsp:txXfrm>
        <a:off x="75768" y="3053169"/>
        <a:ext cx="3093750" cy="720000"/>
      </dsp:txXfrm>
    </dsp:sp>
    <dsp:sp modelId="{73C2DEB4-35F9-4D2C-87C4-C82947ECEA1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6FFF99-1C21-463A-AAB7-5C0462A93A47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159F4-B83E-47FB-AA2F-0CE58BC6737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Potential tax deductions for food donations to charities.</a:t>
          </a:r>
        </a:p>
      </dsp:txBody>
      <dsp:txXfrm>
        <a:off x="3710925" y="3053169"/>
        <a:ext cx="3093750" cy="720000"/>
      </dsp:txXfrm>
    </dsp:sp>
    <dsp:sp modelId="{940B0800-2ABE-4175-A77F-6DD3BD68D7E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1F385-8A17-49BD-9796-ADED26B167F4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15FF6-EAEC-4BAE-A8CE-5C49A484E31D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Enhanced Corporate Social Responsibility (CSR) for businesses.</a:t>
          </a:r>
        </a:p>
      </dsp:txBody>
      <dsp:txXfrm>
        <a:off x="7346081" y="3053169"/>
        <a:ext cx="30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E58C6D-4220-4C8C-BF12-5B2F4CAAE0DE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8E4D6-B6D0-4519-A0E6-E1AE930012DC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FA3B6-1347-4B84-A44B-92CAEA892B0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Increased publicity and positive reputation.</a:t>
          </a:r>
        </a:p>
      </dsp:txBody>
      <dsp:txXfrm>
        <a:off x="75768" y="3053169"/>
        <a:ext cx="3093750" cy="720000"/>
      </dsp:txXfrm>
    </dsp:sp>
    <dsp:sp modelId="{9DFCAA00-9FA8-4C42-B2E4-6CE78DDDA8A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ED292-0882-4FD1-8019-8B64DA881AF0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EE399-07D7-415F-B002-95896CD16C7B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Eligibility for tax incentives.</a:t>
          </a:r>
        </a:p>
      </dsp:txBody>
      <dsp:txXfrm>
        <a:off x="3710925" y="3053169"/>
        <a:ext cx="3093750" cy="720000"/>
      </dsp:txXfrm>
    </dsp:sp>
    <dsp:sp modelId="{05BD0324-D082-4BF7-82E7-16E067310050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C7A76-B14F-4F81-A624-B8B12675AE6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DD9C5-B3BF-4CFC-886C-418459E4C344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Access to valuable data and insights for business development.</a:t>
          </a:r>
        </a:p>
      </dsp:txBody>
      <dsp:txXfrm>
        <a:off x="7346081" y="3053169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02FAA-8885-4851-BA80-A12968C754BA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44EC6-EA24-4F29-A445-48E2E7E42EB5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5F6B4-D219-4566-A5DA-693E6C25BE9A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Green Practices</a:t>
          </a:r>
        </a:p>
      </dsp:txBody>
      <dsp:txXfrm>
        <a:off x="127800" y="2535669"/>
        <a:ext cx="1800000" cy="720000"/>
      </dsp:txXfrm>
    </dsp:sp>
    <dsp:sp modelId="{4C9A142D-EECB-4FA4-9AE3-FA62E2F11E21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1738F-4F10-4233-A48C-5182D208B1D3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B645C-1C65-4355-91EA-736FFAD37A0B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Community Well-being</a:t>
          </a:r>
        </a:p>
      </dsp:txBody>
      <dsp:txXfrm>
        <a:off x="2242800" y="2535669"/>
        <a:ext cx="1800000" cy="720000"/>
      </dsp:txXfrm>
    </dsp:sp>
    <dsp:sp modelId="{238AC165-DB32-4B6D-8FF5-1D8FC059DBA7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D543A-5390-4E9A-B6D5-B1A9CC6B5DC8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68E1E-8B1D-4D15-8248-6992B203D65B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Social Unity</a:t>
          </a:r>
        </a:p>
      </dsp:txBody>
      <dsp:txXfrm>
        <a:off x="4357800" y="2535669"/>
        <a:ext cx="1800000" cy="720000"/>
      </dsp:txXfrm>
    </dsp:sp>
    <dsp:sp modelId="{ED543E3F-1DF8-4739-84E1-0B5B626AB952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35C5B-C3A0-461C-A0B3-BB2BAAC1357A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F1B79-69C7-4EF4-B16D-07B3515D50B1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Sustainability</a:t>
          </a:r>
        </a:p>
      </dsp:txBody>
      <dsp:txXfrm>
        <a:off x="6472800" y="2535669"/>
        <a:ext cx="1800000" cy="720000"/>
      </dsp:txXfrm>
    </dsp:sp>
    <dsp:sp modelId="{DF20A030-AD48-4C4F-9F38-1A3ECE5546D3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FC9B3-D45D-4CAF-B643-D4E7598F65E8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AA1FB-DD4A-450F-8EB4-12F7902E1346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Awareness and Education</a:t>
          </a:r>
        </a:p>
      </dsp:txBody>
      <dsp:txXfrm>
        <a:off x="8587800" y="2535669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2F687-2815-4F63-9F9B-583D4676C01A}">
      <dsp:nvSpPr>
        <dsp:cNvPr id="0" name=""/>
        <dsp:cNvSpPr/>
      </dsp:nvSpPr>
      <dsp:spPr>
        <a:xfrm>
          <a:off x="148049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8243E-96D6-44DE-A0D1-3A19DADF77F9}">
      <dsp:nvSpPr>
        <dsp:cNvPr id="0" name=""/>
        <dsp:cNvSpPr/>
      </dsp:nvSpPr>
      <dsp:spPr>
        <a:xfrm>
          <a:off x="42859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CDC4-7815-4D4B-A129-889335A1FA26}">
      <dsp:nvSpPr>
        <dsp:cNvPr id="0" name=""/>
        <dsp:cNvSpPr/>
      </dsp:nvSpPr>
      <dsp:spPr>
        <a:xfrm>
          <a:off x="1778828" y="483142"/>
          <a:ext cx="340608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Geographic Expansion</a:t>
          </a:r>
        </a:p>
      </dsp:txBody>
      <dsp:txXfrm>
        <a:off x="1778828" y="483142"/>
        <a:ext cx="3406085" cy="1335915"/>
      </dsp:txXfrm>
    </dsp:sp>
    <dsp:sp modelId="{B6FEBDA4-BC82-484A-B083-B060630184A9}">
      <dsp:nvSpPr>
        <dsp:cNvPr id="0" name=""/>
        <dsp:cNvSpPr/>
      </dsp:nvSpPr>
      <dsp:spPr>
        <a:xfrm>
          <a:off x="5596425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C8AB-E2D9-4B2A-B91A-A2301532C090}">
      <dsp:nvSpPr>
        <dsp:cNvPr id="0" name=""/>
        <dsp:cNvSpPr/>
      </dsp:nvSpPr>
      <dsp:spPr>
        <a:xfrm>
          <a:off x="587696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D126A5-0580-4A61-A3A8-0616C3E58EB2}">
      <dsp:nvSpPr>
        <dsp:cNvPr id="0" name=""/>
        <dsp:cNvSpPr/>
      </dsp:nvSpPr>
      <dsp:spPr>
        <a:xfrm>
          <a:off x="721860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Community Engagement through Gamification </a:t>
          </a:r>
        </a:p>
      </dsp:txBody>
      <dsp:txXfrm>
        <a:off x="7218607" y="469890"/>
        <a:ext cx="3148942" cy="1335915"/>
      </dsp:txXfrm>
    </dsp:sp>
    <dsp:sp modelId="{39FE956D-1526-483A-8CF9-F7977FF4FF50}">
      <dsp:nvSpPr>
        <dsp:cNvPr id="0" name=""/>
        <dsp:cNvSpPr/>
      </dsp:nvSpPr>
      <dsp:spPr>
        <a:xfrm>
          <a:off x="148049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83F9AA-597E-4F52-99C6-7E9914664EA6}">
      <dsp:nvSpPr>
        <dsp:cNvPr id="0" name=""/>
        <dsp:cNvSpPr/>
      </dsp:nvSpPr>
      <dsp:spPr>
        <a:xfrm>
          <a:off x="42859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4B630-EF97-4AAE-8FD7-2695B7E9EE04}">
      <dsp:nvSpPr>
        <dsp:cNvPr id="0" name=""/>
        <dsp:cNvSpPr/>
      </dsp:nvSpPr>
      <dsp:spPr>
        <a:xfrm>
          <a:off x="177023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Foster Sense of Community</a:t>
          </a:r>
        </a:p>
      </dsp:txBody>
      <dsp:txXfrm>
        <a:off x="1770232" y="2545532"/>
        <a:ext cx="3148942" cy="1335915"/>
      </dsp:txXfrm>
    </dsp:sp>
    <dsp:sp modelId="{97D59CFA-3521-4A77-832F-B7B2B3891DBB}">
      <dsp:nvSpPr>
        <dsp:cNvPr id="0" name=""/>
        <dsp:cNvSpPr/>
      </dsp:nvSpPr>
      <dsp:spPr>
        <a:xfrm>
          <a:off x="5467854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BDAB7-B249-4246-B822-A816D9FE7196}">
      <dsp:nvSpPr>
        <dsp:cNvPr id="0" name=""/>
        <dsp:cNvSpPr/>
      </dsp:nvSpPr>
      <dsp:spPr>
        <a:xfrm>
          <a:off x="5748396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5816FC-9648-4114-93CC-AAB38926D5C9}">
      <dsp:nvSpPr>
        <dsp:cNvPr id="0" name=""/>
        <dsp:cNvSpPr/>
      </dsp:nvSpPr>
      <dsp:spPr>
        <a:xfrm>
          <a:off x="7090036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Comprehensive Impact</a:t>
          </a:r>
        </a:p>
      </dsp:txBody>
      <dsp:txXfrm>
        <a:off x="7090036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FCB3-B693-73DD-3270-564515404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7B944-7C01-C882-AB04-38A6031D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CFAA-86CC-F82B-9D30-22AA1791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F003-99BA-07AA-5381-2AC154E3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2E89-7843-05DF-508A-3BAD3FE7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18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474-2B78-7A27-6FE4-31B1CFF7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00330-A60A-159B-A845-F6EB7644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0F0E-07A2-D2B5-1C11-C13F59A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9CA8-DDEA-DC1F-E46F-E6B89483B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C405-93A5-B78A-FB74-2FE4A9B3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7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E1C53-DA17-7B5E-6509-961ABFDCF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F5681-CC89-7095-0CB1-C7EDE66F1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1DE8F-BC12-DA81-DB8F-CF9550A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CBCAE-644F-CA90-7F8A-A59A0191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9AA4-B390-CB41-A304-4E5559CA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0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1D93-1DF2-E605-47D4-52E0DFBC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8127-492C-3222-2132-0AC00BF2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2A787-7F3F-E8F1-7CE1-37C383BD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C2BF1-9144-C303-9C7D-FE4B5B82C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146D-146E-9067-C0B2-C61CD70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1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7EFC-51E3-05D6-BB40-65D48FA9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0F0F-1D32-776B-6D0D-F4E36C9E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A580-D7FF-F6E7-C40F-A811990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37D6-10D7-BF22-7E04-90064EBA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AE4D-8844-AFF6-BB57-8E77F10B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AB7F-C39C-2C3D-6ADA-3D3B333E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D202-6499-CCC1-8584-5B6986D0D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920F8-6BB0-A253-5F0D-DEE444A52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7429-B35E-56B7-A5D2-6BDB80A3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6027-AA2E-B5C7-90CF-E52C288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6DA36-C1F1-512D-B577-81A367AF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24DC-B238-A3F2-686C-00A660E3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5BAB-81A7-A46D-D785-0B32E036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D7350-F049-B7C5-693F-53A600D7F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D96D5-AE33-EC4C-FB40-BE7F1549E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6FCAE-81E1-F560-CED3-6D250ABE2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AF285-E0DB-4CFF-2EA1-92493137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B751F-A91F-7F58-C041-1D976962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4BABF-522E-B0C2-8167-F191AF36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3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6045-0945-4026-C6C2-4030E38D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84CF4-2597-E97A-57E2-CED6AAF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FBAC4-489C-C5E6-09FB-9BDCC9E5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687FD-170F-D408-3A80-A2B8A89E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8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D100D-C5D6-B29F-0191-90846363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339D4-600B-FAB9-F2DF-E52919B5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08199-687D-2A50-F8C2-45B847F0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4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5199-D407-18E1-10D1-2BF00686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D60C-FEE8-C58C-776E-26C17837B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77A1-00F3-7A54-3E8D-9BABD6BCF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1C32C-CB58-ACD6-639A-DCE18802E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0CB12-2159-A8B5-251B-859E81A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4B24-EE1D-D4B0-97C7-CF159926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9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864E-3C0C-5657-D366-34B957FB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0D933-CEA0-578F-51B5-310638B69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4164B-8607-A04D-ACE1-CDCA1156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88572-52C2-2191-F3AC-4D1FDB04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8E3B3-028E-94B4-E435-9010386F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258EF-3D81-03D1-CBFE-7AC61EA7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7EA8-29BD-8D56-7E07-95E9451E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B27B5-FB74-3877-2A65-FA25A96B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A5A9C-D3F2-16D3-C143-888477677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B2FD-D6A7-4C5A-80CD-5DB41E11AFF8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C2E9-FE27-3467-9FD2-C0D7E560F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4E8E-6DEF-C077-3CD9-F05284296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53DF-DDC1-4689-9A4B-567913CA6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0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eedingamerica.org/hunger-in-America/food-insecurity#:~:text=A%20definition%20of%20food%20insecurity" TargetMode="External"/><Relationship Id="rId13" Type="http://schemas.openxmlformats.org/officeDocument/2006/relationships/hyperlink" Target="https://www.greenbiz.com/article/16-apps-helping-companies-and-consumers-prevent-food-waste" TargetMode="External"/><Relationship Id="rId18" Type="http://schemas.openxmlformats.org/officeDocument/2006/relationships/hyperlink" Target="https://levlalev.com/orphanage-donation/" TargetMode="External"/><Relationship Id="rId3" Type="http://schemas.openxmlformats.org/officeDocument/2006/relationships/hyperlink" Target="https://www.misrii.com/blog/benefits-of-food-donation/#:~:text=Donating%20to%20the%20needy%20is" TargetMode="External"/><Relationship Id="rId7" Type="http://schemas.openxmlformats.org/officeDocument/2006/relationships/hyperlink" Target="https://food.ec.europa.eu/safety/food-waste_en" TargetMode="External"/><Relationship Id="rId12" Type="http://schemas.openxmlformats.org/officeDocument/2006/relationships/hyperlink" Target="https://doi.org/10.1080/00309230902746396" TargetMode="External"/><Relationship Id="rId17" Type="http://schemas.openxmlformats.org/officeDocument/2006/relationships/hyperlink" Target="https://vcm-international.com/food-waste/food-waste-publications/" TargetMode="External"/><Relationship Id="rId2" Type="http://schemas.openxmlformats.org/officeDocument/2006/relationships/hyperlink" Target="https://www.sciencedirect.com/science/article/abs/pii/S235255092200046X" TargetMode="External"/><Relationship Id="rId16" Type="http://schemas.openxmlformats.org/officeDocument/2006/relationships/hyperlink" Target="https://www.epa.gov/sustainable-management-food/call-action-stakeholders-united-states-food-loss-waste-2030-re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guardian.com/society/2012/aug/21/councils-invest-food-banks-welfare-cuts" TargetMode="External"/><Relationship Id="rId11" Type="http://schemas.openxmlformats.org/officeDocument/2006/relationships/hyperlink" Target="https://www.interaction-design.org/literature/topics/prototyping#:~:text=Prototyping%20is%20an%20experimental%20process" TargetMode="External"/><Relationship Id="rId5" Type="http://schemas.openxmlformats.org/officeDocument/2006/relationships/hyperlink" Target="https://www.sciencedirect.com/science/article/abs/pii/S0959652620304820" TargetMode="External"/><Relationship Id="rId15" Type="http://schemas.openxmlformats.org/officeDocument/2006/relationships/hyperlink" Target="https://www.sciencedirect.com/science/article/pii/S0921344922001197" TargetMode="External"/><Relationship Id="rId10" Type="http://schemas.openxmlformats.org/officeDocument/2006/relationships/hyperlink" Target="https://friendsoftheearth.uk/food-waste" TargetMode="External"/><Relationship Id="rId19" Type="http://schemas.openxmlformats.org/officeDocument/2006/relationships/hyperlink" Target="https://en.wikipedia.org/wiki/Food_security" TargetMode="External"/><Relationship Id="rId4" Type="http://schemas.openxmlformats.org/officeDocument/2006/relationships/hyperlink" Target="https://link.springer.com/article/10.1007/s11266-016-9746-8" TargetMode="External"/><Relationship Id="rId9" Type="http://schemas.openxmlformats.org/officeDocument/2006/relationships/hyperlink" Target="https://www.fao.org./" TargetMode="External"/><Relationship Id="rId14" Type="http://schemas.openxmlformats.org/officeDocument/2006/relationships/hyperlink" Target="https://doi.org/10.1186/s41110-023-00208-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pples on a weighing scale">
            <a:extLst>
              <a:ext uri="{FF2B5EF4-FFF2-40B4-BE49-F238E27FC236}">
                <a16:creationId xmlns:a16="http://schemas.microsoft.com/office/drawing/2014/main" id="{88E19253-5738-E69A-EF36-22DF5C755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0" t="23391" r="5461"/>
          <a:stretch/>
        </p:blipFill>
        <p:spPr>
          <a:xfrm>
            <a:off x="20" y="9626"/>
            <a:ext cx="12191980" cy="68579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DB46D-B1F7-930B-7BDA-A8DC7F5CA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FEED: Food Donation App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58BED-12C8-D7F8-6DDC-8908CA25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845079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: ME2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449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27A7F-2DFE-CE0C-A5E5-E7F9D63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for Corporate Sponsors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625E82-6D70-D876-8936-84D97DEF9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27716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3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27A7F-2DFE-CE0C-A5E5-E7F9D63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Benefits for  Government Agencies 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74507-DD0D-CA3B-F566-EBF65EEEB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4" r="24697" b="3"/>
          <a:stretch/>
        </p:blipFill>
        <p:spPr>
          <a:xfrm>
            <a:off x="1309404" y="2114946"/>
            <a:ext cx="3274548" cy="3639491"/>
          </a:xfrm>
          <a:prstGeom prst="rect">
            <a:avLst/>
          </a:pr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51B8-6CF8-1D1F-CAFA-B51E359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72" y="1958614"/>
            <a:ext cx="6836899" cy="4526592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improvement of citizens’ well-being through food initiatives.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of app data for informed policy-making on food insecurity.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Raised public awareness and civic engagement through government involvement in food donation initiatives.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3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49FB-39C1-B1AB-7A02-F0B5977E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Benefits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A220C6-6633-3B61-E524-1FDACEBAD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11460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9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E49FB-39C1-B1AB-7A02-F0B5977E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F833E22-5E48-D3B0-8253-9BCCF2FE9F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247693"/>
              </p:ext>
            </p:extLst>
          </p:nvPr>
        </p:nvGraphicFramePr>
        <p:xfrm>
          <a:off x="838200" y="17970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21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6A149-7831-CD1C-79F1-F8B083C3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E5CE-737F-E5A3-CEFC-41A6EFAB0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785" y="320124"/>
            <a:ext cx="7865702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"FEED App: Nourishing Communities, Sustaining Hope”</a:t>
            </a:r>
          </a:p>
          <a:p>
            <a:pPr marL="0" indent="0">
              <a:buNone/>
            </a:pPr>
            <a:endParaRPr lang="en-US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 lighthouse of compassion, the FEED app links plates and hearts to fight hunger. We hope to fulfill immediate needs and create a long-lasting influence on communities and the environment by expanding our reach, engaging locally, and including gamification components. 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“Alone, we can do so little; together, we can do so much”</a:t>
            </a:r>
          </a:p>
          <a:p>
            <a:pPr marL="0" indent="0" algn="ctr"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-Helen Keller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269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7098-2747-6D79-96F1-75113E8C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131" y="0"/>
            <a:ext cx="4754217" cy="103367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F46F-99D1-0483-8BD9-DE07FCDB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31" y="801757"/>
            <a:ext cx="11565834" cy="605624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/>
              <a:t>Al-</a:t>
            </a:r>
            <a:r>
              <a:rPr lang="en-US" sz="4000" dirty="0" err="1"/>
              <a:t>Obadi</a:t>
            </a:r>
            <a:r>
              <a:rPr lang="en-US" sz="4000" dirty="0"/>
              <a:t>, M., Ayad, H., Pokharel, S. and Ayari, M.A. (2022). Perspectives on food waste management: Prevention and social innovations. Sustainable Production and Consumption. [online] Available at: </a:t>
            </a:r>
            <a:r>
              <a:rPr lang="en-US" sz="4000" dirty="0">
                <a:hlinkClick r:id="rId2"/>
              </a:rPr>
              <a:t>https://www.sciencedirect.com/science/article/abs/pii/S235255092200046X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Anon, (n.d.). Blog | Benefits of Food Donation. [online] Available at: </a:t>
            </a:r>
            <a:r>
              <a:rPr lang="en-US" sz="4000" dirty="0">
                <a:hlinkClick r:id="rId3"/>
              </a:rPr>
              <a:t>https://www.misrii.com/blog/benefits-of-food-donation/#:~:text=Donating%20to%20the%20needy%20is</a:t>
            </a:r>
            <a:r>
              <a:rPr lang="en-US" sz="4000" dirty="0"/>
              <a:t>.(Accessed 24th November 2023)</a:t>
            </a:r>
          </a:p>
          <a:p>
            <a:pPr marL="0" indent="0">
              <a:buNone/>
            </a:pPr>
            <a:r>
              <a:rPr lang="en-US" sz="4000" dirty="0"/>
              <a:t>Baglioni, S., De </a:t>
            </a:r>
            <a:r>
              <a:rPr lang="en-US" sz="4000" dirty="0" err="1"/>
              <a:t>Pieri</a:t>
            </a:r>
            <a:r>
              <a:rPr lang="en-US" sz="4000" dirty="0"/>
              <a:t>, B. and </a:t>
            </a:r>
            <a:r>
              <a:rPr lang="en-US" sz="4000" dirty="0" err="1"/>
              <a:t>Tallarico</a:t>
            </a:r>
            <a:r>
              <a:rPr lang="en-US" sz="4000" dirty="0"/>
              <a:t>, T. (2016). Surplus Food Recovery and Food Aid: The Pivotal Role of Non-profit </a:t>
            </a:r>
            <a:r>
              <a:rPr lang="en-US" sz="4000" dirty="0" err="1"/>
              <a:t>Organisations</a:t>
            </a:r>
            <a:r>
              <a:rPr lang="en-US" sz="4000" dirty="0"/>
              <a:t>. Insights From Italy and Germany. VOLUNTAS: International Journal of Voluntary and Nonprofit Organizations. [online] Available at: </a:t>
            </a:r>
            <a:r>
              <a:rPr lang="en-US" sz="4000" dirty="0">
                <a:hlinkClick r:id="rId4"/>
              </a:rPr>
              <a:t>https://link.springer.com/article/10.1007/s11266-016-9746-8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 Breda McCarthy. (2020) Completing the Food Waste Management Loop: Is there market potential for value-added surplus products .[online] Available at: </a:t>
            </a:r>
            <a:r>
              <a:rPr lang="en-US" sz="4000" dirty="0">
                <a:hlinkClick r:id="rId5"/>
              </a:rPr>
              <a:t>https://www.sciencedirect.com/science/article/abs/pii/S0959652620304820</a:t>
            </a:r>
            <a:r>
              <a:rPr lang="en-US" sz="4000" dirty="0"/>
              <a:t>(Accessed 17th October 2023)</a:t>
            </a:r>
          </a:p>
          <a:p>
            <a:pPr marL="0" indent="0">
              <a:buNone/>
            </a:pPr>
            <a:r>
              <a:rPr lang="en-US" sz="4000" dirty="0"/>
              <a:t>Butler, P. and editor, social policy (2012). Breadline Britain: councils fund food banks to plug holes in welfare state. The Guardian. [online] Available at: </a:t>
            </a:r>
            <a:r>
              <a:rPr lang="en-US" sz="4000" dirty="0">
                <a:hlinkClick r:id="rId6"/>
              </a:rPr>
              <a:t>https://www.theguardian.com/society/2012/aug/21/councils-invest-food-banks-welfare-cuts</a:t>
            </a:r>
            <a:r>
              <a:rPr lang="en-US" sz="4000" dirty="0"/>
              <a:t>(Accessed 26th November 2023)</a:t>
            </a:r>
          </a:p>
          <a:p>
            <a:pPr marL="0" indent="0">
              <a:buNone/>
            </a:pPr>
            <a:r>
              <a:rPr lang="en-US" sz="4000" dirty="0"/>
              <a:t>‌European Commission (2023). Food Waste. [online] food.ec.europa.eu. Available at: </a:t>
            </a:r>
            <a:r>
              <a:rPr lang="en-US" sz="4000" dirty="0">
                <a:hlinkClick r:id="rId7"/>
              </a:rPr>
              <a:t>https://food.ec.europa.eu/safety/food-waste_en</a:t>
            </a:r>
            <a:r>
              <a:rPr lang="en-US" sz="4000" dirty="0"/>
              <a:t>.(Accessed 15th October 2023)</a:t>
            </a:r>
          </a:p>
          <a:p>
            <a:pPr marL="0" indent="0">
              <a:buNone/>
            </a:pPr>
            <a:r>
              <a:rPr lang="en-US" sz="4000" dirty="0"/>
              <a:t>Feeding America (2023). What is Food Insecurity? [online]  Available at: </a:t>
            </a:r>
            <a:r>
              <a:rPr lang="en-US" sz="4000" dirty="0">
                <a:hlinkClick r:id="rId8"/>
              </a:rPr>
              <a:t>https://www.feedingamerica.org/hunger-in-America/food-insecurity#:~:text=A%20definition%20of%20food%20insecurity</a:t>
            </a:r>
            <a:r>
              <a:rPr lang="en-US" sz="4000" dirty="0"/>
              <a:t> (Accessed 28th October 2023)</a:t>
            </a:r>
          </a:p>
          <a:p>
            <a:pPr marL="0" indent="0">
              <a:buNone/>
            </a:pPr>
            <a:r>
              <a:rPr lang="en-US" sz="4000" dirty="0"/>
              <a:t>Food and Agriculture Organization of the United Nations. (2022). Food and Agriculture Organization of the United Nations. [online] Available at: </a:t>
            </a:r>
            <a:r>
              <a:rPr lang="en-US" sz="4000" dirty="0">
                <a:hlinkClick r:id="rId9"/>
              </a:rPr>
              <a:t>https://www.fao.org./</a:t>
            </a:r>
            <a:r>
              <a:rPr lang="en-US" sz="4000" dirty="0"/>
              <a:t> (Accessed: 26th October 2023)</a:t>
            </a:r>
          </a:p>
          <a:p>
            <a:pPr marL="0" indent="0">
              <a:buNone/>
            </a:pPr>
            <a:r>
              <a:rPr lang="en-US" sz="4000" dirty="0"/>
              <a:t>Friends of the Earth (2019). Solving the problem of Food waste | Friends of the Earth. [online] Friends of the Earth. Available at: </a:t>
            </a:r>
            <a:r>
              <a:rPr lang="en-US" sz="4000" dirty="0">
                <a:hlinkClick r:id="rId10"/>
              </a:rPr>
              <a:t>https://friendsoftheearth.uk/food-waste</a:t>
            </a:r>
            <a:r>
              <a:rPr lang="en-US" sz="4000" dirty="0"/>
              <a:t>. (Accessed 15th October 2023)</a:t>
            </a:r>
          </a:p>
          <a:p>
            <a:pPr marL="0" indent="0">
              <a:buNone/>
            </a:pPr>
            <a:r>
              <a:rPr lang="en-US" sz="4000" dirty="0"/>
              <a:t>Interaction Design Foundation (n.d.). What is Prototyping? [online] The Interaction Design Foundation. Available at: : </a:t>
            </a:r>
            <a:r>
              <a:rPr lang="en-US" sz="4000" dirty="0">
                <a:hlinkClick r:id="rId11"/>
              </a:rPr>
              <a:t>https://www.interaction-design.org/literature/topics/prototyping#:~:text=Prototyping%20is%20an%20experimental%20process</a:t>
            </a:r>
            <a:r>
              <a:rPr lang="en-US" sz="4000" dirty="0"/>
              <a:t>. (Accessed 24th November 2023)</a:t>
            </a:r>
          </a:p>
          <a:p>
            <a:pPr marL="0" indent="0">
              <a:buNone/>
            </a:pPr>
            <a:r>
              <a:rPr lang="en-US" sz="4000" dirty="0"/>
              <a:t>Jacobi, J. (2009). Between charity and education: orphans and orphanages in early modern times. </a:t>
            </a:r>
            <a:r>
              <a:rPr lang="en-US" sz="4000" dirty="0" err="1"/>
              <a:t>Paedagogica</a:t>
            </a:r>
            <a:r>
              <a:rPr lang="en-US" sz="4000" dirty="0"/>
              <a:t> </a:t>
            </a:r>
            <a:r>
              <a:rPr lang="en-US" sz="4000" dirty="0" err="1"/>
              <a:t>Historica</a:t>
            </a:r>
            <a:r>
              <a:rPr lang="en-US" sz="4000" dirty="0"/>
              <a:t>. [online]Available at: </a:t>
            </a:r>
            <a:r>
              <a:rPr lang="en-US" sz="4000" dirty="0">
                <a:hlinkClick r:id="rId12"/>
              </a:rPr>
              <a:t>https://doi.org/10.1080/00309230902746396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Katerina </a:t>
            </a:r>
            <a:r>
              <a:rPr lang="en-US" sz="4000" dirty="0" err="1"/>
              <a:t>Bozhinova</a:t>
            </a:r>
            <a:r>
              <a:rPr lang="en-US" sz="4000" dirty="0"/>
              <a:t> (2018). 16 apps helping companies and consumers prevent food waste. [online] Available at: </a:t>
            </a:r>
            <a:r>
              <a:rPr lang="en-US" sz="4000" dirty="0">
                <a:hlinkClick r:id="rId13"/>
              </a:rPr>
              <a:t>https://www.greenbiz.com/article/16-apps-helping-companies-and-consumers-prevent-food-waste</a:t>
            </a:r>
            <a:r>
              <a:rPr lang="en-US" sz="4000" dirty="0"/>
              <a:t>  </a:t>
            </a:r>
          </a:p>
          <a:p>
            <a:pPr marL="0" indent="0">
              <a:buNone/>
            </a:pPr>
            <a:r>
              <a:rPr lang="en-US" sz="4000" dirty="0" err="1"/>
              <a:t>Montoli</a:t>
            </a:r>
            <a:r>
              <a:rPr lang="en-US" sz="4000" dirty="0"/>
              <a:t>, P., Ares, G., </a:t>
            </a:r>
            <a:r>
              <a:rPr lang="en-US" sz="4000" dirty="0" err="1"/>
              <a:t>Aschemann-Witzel</a:t>
            </a:r>
            <a:r>
              <a:rPr lang="en-US" sz="4000" dirty="0"/>
              <a:t>, J., María Rosa </a:t>
            </a:r>
            <a:r>
              <a:rPr lang="en-US" sz="4000" dirty="0" err="1"/>
              <a:t>Curutchet</a:t>
            </a:r>
            <a:r>
              <a:rPr lang="en-US" sz="4000" dirty="0"/>
              <a:t> and </a:t>
            </a:r>
            <a:r>
              <a:rPr lang="en-US" sz="4000" dirty="0" err="1"/>
              <a:t>Giménez</a:t>
            </a:r>
            <a:r>
              <a:rPr lang="en-US" sz="4000" dirty="0"/>
              <a:t>, A. (2023). Food donation as a strategy to reduce food waste in an emerging Latin American country: a case study in Uruguay. [online] Available at: </a:t>
            </a:r>
            <a:r>
              <a:rPr lang="en-US" sz="4000" dirty="0">
                <a:hlinkClick r:id="rId14"/>
              </a:rPr>
              <a:t>https://doi.org/10.1186/s41110-023-00208-9</a:t>
            </a:r>
            <a:r>
              <a:rPr lang="en-US" sz="4000" dirty="0"/>
              <a:t>.  (Accessed 20th November 2023)</a:t>
            </a:r>
          </a:p>
          <a:p>
            <a:pPr marL="0" indent="0">
              <a:buNone/>
            </a:pPr>
            <a:r>
              <a:rPr lang="en-US" sz="4000" dirty="0" err="1"/>
              <a:t>Muna</a:t>
            </a:r>
            <a:r>
              <a:rPr lang="en-US" sz="4000" dirty="0"/>
              <a:t> Al-</a:t>
            </a:r>
            <a:r>
              <a:rPr lang="en-US" sz="4000" dirty="0" err="1"/>
              <a:t>Obadi</a:t>
            </a:r>
            <a:r>
              <a:rPr lang="en-US" sz="4000" dirty="0"/>
              <a:t>. (2022) Perspectives on Food Waste Management: Prevention and Social Innovations, Sustainable Production and Consumption. [online] Available at: </a:t>
            </a:r>
            <a:r>
              <a:rPr lang="en-US" sz="4000" dirty="0">
                <a:hlinkClick r:id="rId2"/>
              </a:rPr>
              <a:t>https://www.sciencedirect.com/science/article/abs/pii/S235255092200046X</a:t>
            </a:r>
            <a:r>
              <a:rPr lang="en-US" sz="4000" dirty="0"/>
              <a:t>  (Accessed 17th October 2023)</a:t>
            </a:r>
          </a:p>
          <a:p>
            <a:pPr marL="0" indent="0">
              <a:buNone/>
            </a:pPr>
            <a:r>
              <a:rPr lang="en-US" sz="4000" dirty="0" err="1"/>
              <a:t>Niina</a:t>
            </a:r>
            <a:r>
              <a:rPr lang="en-US" sz="4000" dirty="0"/>
              <a:t> </a:t>
            </a:r>
            <a:r>
              <a:rPr lang="en-US" sz="4000" dirty="0" err="1"/>
              <a:t>Sundin</a:t>
            </a:r>
            <a:r>
              <a:rPr lang="en-US" sz="4000" dirty="0"/>
              <a:t>. (2022) Surplus food donation: Effectiveness, carbon footprint, and rebound effect, Resources, Conservation and Recycling. Available at: </a:t>
            </a:r>
            <a:r>
              <a:rPr lang="en-US" sz="4000" dirty="0">
                <a:hlinkClick r:id="rId15"/>
              </a:rPr>
              <a:t>https://www.sciencedirect.com/science/article/pii/S0921344922001197</a:t>
            </a:r>
            <a:r>
              <a:rPr lang="en-US" sz="4000" dirty="0"/>
              <a:t> ( Accessed 17th October 2023)</a:t>
            </a:r>
          </a:p>
          <a:p>
            <a:pPr marL="0" indent="0">
              <a:buNone/>
            </a:pPr>
            <a:r>
              <a:rPr lang="en-US" sz="4000" dirty="0" err="1"/>
              <a:t>Sundin</a:t>
            </a:r>
            <a:r>
              <a:rPr lang="en-US" sz="4000" dirty="0"/>
              <a:t>, N., Persson </a:t>
            </a:r>
            <a:r>
              <a:rPr lang="en-US" sz="4000" dirty="0" err="1"/>
              <a:t>Osowski</a:t>
            </a:r>
            <a:r>
              <a:rPr lang="en-US" sz="4000" dirty="0"/>
              <a:t>, C., Strid, I. and Eriksson, M. (2022). Surplus food donation: Effectiveness, carbon footprint, and rebound effect. Resources, Conservation and Recycling. [online] Available at: </a:t>
            </a:r>
            <a:r>
              <a:rPr lang="en-US" sz="4000" dirty="0">
                <a:hlinkClick r:id="rId15"/>
              </a:rPr>
              <a:t>https://www.sciencedirect.com/science/article/pii/S0921344922001197</a:t>
            </a:r>
            <a:r>
              <a:rPr lang="en-US" sz="4000" dirty="0"/>
              <a:t> </a:t>
            </a:r>
          </a:p>
          <a:p>
            <a:pPr marL="0" indent="0">
              <a:buNone/>
            </a:pPr>
            <a:r>
              <a:rPr lang="en-US" sz="4000" dirty="0"/>
              <a:t>US EPA (2016). A Call to Action by Stakeholders: United States Food Loss &amp; Waste 2030 Reduction Goal | US EPA. [online] Available at: </a:t>
            </a:r>
            <a:r>
              <a:rPr lang="en-US" sz="4000" dirty="0">
                <a:hlinkClick r:id="rId16"/>
              </a:rPr>
              <a:t>https://www.epa.gov/sustainable-management-food/call-action-stakeholders-united-states-food-loss-waste-2030-reduction</a:t>
            </a:r>
            <a:r>
              <a:rPr lang="en-US" sz="4000" dirty="0"/>
              <a:t>  (Accessed 21st November 2023)</a:t>
            </a:r>
          </a:p>
          <a:p>
            <a:pPr marL="0" indent="0">
              <a:buNone/>
            </a:pPr>
            <a:r>
              <a:rPr lang="en-US" sz="4000" dirty="0"/>
              <a:t>Vcm-international.com. (n.d.). Food Waste Publications and Reports | Value Chain Management International Inc. [online] Available at: </a:t>
            </a:r>
            <a:r>
              <a:rPr lang="en-US" sz="4000" dirty="0">
                <a:hlinkClick r:id="rId17"/>
              </a:rPr>
              <a:t>https://vcm-international.com/food-waste/food-waste-publications/</a:t>
            </a:r>
            <a:r>
              <a:rPr lang="en-US" sz="4000" dirty="0"/>
              <a:t>. </a:t>
            </a:r>
          </a:p>
          <a:p>
            <a:pPr marL="0" indent="0">
              <a:buNone/>
            </a:pPr>
            <a:r>
              <a:rPr lang="en-US" sz="4000" dirty="0"/>
              <a:t>Weiss, C. (2023). Orphanage Donation: Make a Difference in the Lives of Orphans. [online]Available at: </a:t>
            </a:r>
            <a:r>
              <a:rPr lang="en-US" sz="4000" dirty="0">
                <a:hlinkClick r:id="rId18"/>
              </a:rPr>
              <a:t>https://levlalev.com/orphanage-donation/</a:t>
            </a:r>
            <a:r>
              <a:rPr lang="en-US" sz="4000" dirty="0"/>
              <a:t>.  (Accessed 16th November 2023)</a:t>
            </a:r>
          </a:p>
          <a:p>
            <a:pPr marL="0" indent="0">
              <a:buNone/>
            </a:pPr>
            <a:r>
              <a:rPr lang="en-US" sz="4000" dirty="0"/>
              <a:t>Wikipedia Contributors (2019). Food security. [online] Wikipedia. Available at: </a:t>
            </a:r>
            <a:r>
              <a:rPr lang="en-US" sz="4000" dirty="0">
                <a:hlinkClick r:id="rId19"/>
              </a:rPr>
              <a:t>https://en.wikipedia.org/wiki/Food_security</a:t>
            </a:r>
            <a:r>
              <a:rPr lang="en-US" sz="40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2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BC0F02-4E48-C22B-37DE-E77A23A32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211" b="3519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C47D-1BD3-0C91-BA15-5F06A99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Meet Our Team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75CED6-F391-41F2-017B-367D2BA1B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56781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68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CE8A-5854-DDE5-1B59-A9303436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Problem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53E60B-247F-FA37-AD99-C10A7963A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626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3283F2E-CAA6-4ADC-BCB8-A460A451D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33283F2E-CAA6-4ADC-BCB8-A460A451D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33283F2E-CAA6-4ADC-BCB8-A460A451D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9DB9C2-87E9-488D-B2E6-818A5A3B9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graphicEl>
                                              <a:dgm id="{259DB9C2-87E9-488D-B2E6-818A5A3B9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graphicEl>
                                              <a:dgm id="{259DB9C2-87E9-488D-B2E6-818A5A3B9C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2C6519A-BCE4-40B9-8C5C-6C2399BF9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graphicEl>
                                              <a:dgm id="{02C6519A-BCE4-40B9-8C5C-6C2399BF9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graphicEl>
                                              <a:dgm id="{02C6519A-BCE4-40B9-8C5C-6C2399BF9C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34C035-3CE5-4C61-841A-1EA8B8B31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graphicEl>
                                              <a:dgm id="{8534C035-3CE5-4C61-841A-1EA8B8B31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graphicEl>
                                              <a:dgm id="{8534C035-3CE5-4C61-841A-1EA8B8B311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DF1B29-32C2-4DF6-86E9-E06BA6EEB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B7DF1B29-32C2-4DF6-86E9-E06BA6EEB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B7DF1B29-32C2-4DF6-86E9-E06BA6EEB7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9FA635A-BE81-4801-9A20-098072DEF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59FA635A-BE81-4801-9A20-098072DEF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59FA635A-BE81-4801-9A20-098072DEF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F9B5A52-74B3-4520-A00A-DAAE4E7A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graphicEl>
                                              <a:dgm id="{6F9B5A52-74B3-4520-A00A-DAAE4E7A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graphicEl>
                                              <a:dgm id="{6F9B5A52-74B3-4520-A00A-DAAE4E7A2C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105F21-A29E-4FEE-B3A2-1DBFDDB4D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graphicEl>
                                              <a:dgm id="{39105F21-A29E-4FEE-B3A2-1DBFDDB4D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graphicEl>
                                              <a:dgm id="{39105F21-A29E-4FEE-B3A2-1DBFDDB4D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E0716D3-923D-4D5B-ADED-375A6039C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graphicEl>
                                              <a:dgm id="{DE0716D3-923D-4D5B-ADED-375A6039C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graphicEl>
                                              <a:dgm id="{DE0716D3-923D-4D5B-ADED-375A6039C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4DB5-92B7-43E1-F70A-EAFF0830F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Problem (Continued)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9335E-7FCB-F887-7E9E-E18188E267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27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7065F6-34E7-41B5-8EE6-1F359AB1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7B7065F6-34E7-41B5-8EE6-1F359AB1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7B7065F6-34E7-41B5-8EE6-1F359AB14B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1532D7-CD5D-4625-8F60-F1B2D82F0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1F1532D7-CD5D-4625-8F60-F1B2D82F0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1F1532D7-CD5D-4625-8F60-F1B2D82F0E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8E9216-84D9-431E-8661-DBDF37AB7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098E9216-84D9-431E-8661-DBDF37AB7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098E9216-84D9-431E-8661-DBDF37AB74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7ED722-5938-46E0-B44A-537751E68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8E7ED722-5938-46E0-B44A-537751E68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8E7ED722-5938-46E0-B44A-537751E682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59B281-EB1D-4351-A606-CB79EEDFE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D59B281-EB1D-4351-A606-CB79EEDFE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graphicEl>
                                              <a:dgm id="{7D59B281-EB1D-4351-A606-CB79EEDFE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40ABB1-5B48-426B-88B2-9C26B1831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9240ABB1-5B48-426B-88B2-9C26B1831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9240ABB1-5B48-426B-88B2-9C26B1831A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27A7F-2DFE-CE0C-A5E5-E7F9D634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Target Market 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74507-DD0D-CA3B-F566-EBF65EEEB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0" r="12660"/>
          <a:stretch/>
        </p:blipFill>
        <p:spPr>
          <a:xfrm>
            <a:off x="1309404" y="2114946"/>
            <a:ext cx="3274548" cy="3639491"/>
          </a:xfrm>
          <a:prstGeom prst="rect">
            <a:avLst/>
          </a:prstGeom>
        </p:spPr>
      </p:pic>
      <p:sp>
        <p:nvSpPr>
          <p:cNvPr id="37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51B8-6CF8-1D1F-CAFA-B51E359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5998220"/>
            <a:ext cx="1166190" cy="1079658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graphicFrame>
        <p:nvGraphicFramePr>
          <p:cNvPr id="4" name="Content Placeholder 17">
            <a:extLst>
              <a:ext uri="{FF2B5EF4-FFF2-40B4-BE49-F238E27FC236}">
                <a16:creationId xmlns:a16="http://schemas.microsoft.com/office/drawing/2014/main" id="{8FBAB20A-3672-7A06-9720-106D78C3C9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724822"/>
              </p:ext>
            </p:extLst>
          </p:nvPr>
        </p:nvGraphicFramePr>
        <p:xfrm>
          <a:off x="4547784" y="2178492"/>
          <a:ext cx="7476584" cy="3599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08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92F55F-1139-4ADB-96EF-95CF6F9B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192F55F-1139-4ADB-96EF-95CF6F9B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192F55F-1139-4ADB-96EF-95CF6F9BB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60786E-4267-45A6-95F2-80212FBCA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5860786E-4267-45A6-95F2-80212FBCA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5860786E-4267-45A6-95F2-80212FBCA4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8B28D4-F7EB-437D-B45B-C22B8A477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CC8B28D4-F7EB-437D-B45B-C22B8A477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CC8B28D4-F7EB-437D-B45B-C22B8A477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BA4561-5836-4410-9B37-C1D045D5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1BA4561-5836-4410-9B37-C1D045D5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1BA4561-5836-4410-9B37-C1D045D555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A49CB2-CE74-48EA-9CB7-16E40D5E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DFA49CB2-CE74-48EA-9CB7-16E40D5E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DFA49CB2-CE74-48EA-9CB7-16E40D5EE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B0F211-3859-4AE1-BFE9-6CA13AE78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90B0F211-3859-4AE1-BFE9-6CA13AE78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90B0F211-3859-4AE1-BFE9-6CA13AE78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592FE2-0564-46B9-87CC-A539D5B2D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4E592FE2-0564-46B9-87CC-A539D5B2D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4E592FE2-0564-46B9-87CC-A539D5B2D9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30F9A5-5BE0-40A1-A839-D4A05FDEB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5430F9A5-5BE0-40A1-A839-D4A05FDEB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graphicEl>
                                              <a:dgm id="{5430F9A5-5BE0-40A1-A839-D4A05FDEB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64897B-5A00-42C5-AFD4-03F78145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3F64897B-5A00-42C5-AFD4-03F78145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3F64897B-5A00-42C5-AFD4-03F7814561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E8D89A-8DD0-498E-B982-3CAC8A1F3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FE8D89A-8DD0-498E-B982-3CAC8A1F3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FFE8D89A-8DD0-498E-B982-3CAC8A1F32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6090D5F-01AF-4676-ADF9-09DA80A2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129A6924-D08B-45DD-8219-D130D09C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0427" y="683791"/>
            <a:ext cx="2987899" cy="2987899"/>
          </a:xfrm>
          <a:prstGeom prst="arc">
            <a:avLst>
              <a:gd name="adj1" fmla="val 16200000"/>
              <a:gd name="adj2" fmla="val 2120553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08F53-0DA2-BD32-3CC5-F59D5AA9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295" y="1311273"/>
            <a:ext cx="4926669" cy="2866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Prototype of Proposed Solution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1FD082-BF03-DC68-1CC1-3C328821D1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" b="2560"/>
          <a:stretch/>
        </p:blipFill>
        <p:spPr>
          <a:xfrm>
            <a:off x="643466" y="721046"/>
            <a:ext cx="5334930" cy="5334930"/>
          </a:xfrm>
          <a:custGeom>
            <a:avLst/>
            <a:gdLst/>
            <a:ahLst/>
            <a:cxnLst/>
            <a:rect l="l" t="t" r="r" b="b"/>
            <a:pathLst>
              <a:path w="4048125" h="4048125">
                <a:moveTo>
                  <a:pt x="65094" y="0"/>
                </a:moveTo>
                <a:lnTo>
                  <a:pt x="3983031" y="0"/>
                </a:lnTo>
                <a:cubicBezTo>
                  <a:pt x="4018981" y="0"/>
                  <a:pt x="4048125" y="29144"/>
                  <a:pt x="4048125" y="65094"/>
                </a:cubicBezTo>
                <a:lnTo>
                  <a:pt x="4048125" y="3983031"/>
                </a:lnTo>
                <a:cubicBezTo>
                  <a:pt x="4048125" y="4018981"/>
                  <a:pt x="4018981" y="4048125"/>
                  <a:pt x="3983031" y="4048125"/>
                </a:cubicBezTo>
                <a:lnTo>
                  <a:pt x="65094" y="4048125"/>
                </a:lnTo>
                <a:cubicBezTo>
                  <a:pt x="29144" y="4048125"/>
                  <a:pt x="0" y="4018981"/>
                  <a:pt x="0" y="3983031"/>
                </a:cubicBezTo>
                <a:lnTo>
                  <a:pt x="0" y="65094"/>
                </a:lnTo>
                <a:cubicBezTo>
                  <a:pt x="0" y="29144"/>
                  <a:pt x="29144" y="0"/>
                  <a:pt x="65094" y="0"/>
                </a:cubicBez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B0AB56-1C73-492F-9E03-DF7B546AF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0321" y="4381081"/>
            <a:ext cx="784976" cy="784976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E826E-5040-0015-C8A4-BEFC142FF57D}"/>
              </a:ext>
            </a:extLst>
          </p:cNvPr>
          <p:cNvSpPr txBox="1"/>
          <p:nvPr/>
        </p:nvSpPr>
        <p:spPr>
          <a:xfrm>
            <a:off x="1032934" y="2034748"/>
            <a:ext cx="10515600" cy="428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3D3E-BB81-819B-4F1A-07CB332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Innovative features of our product</a:t>
            </a:r>
          </a:p>
        </p:txBody>
      </p:sp>
      <p:sp>
        <p:nvSpPr>
          <p:cNvPr id="6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n a green background&#10;&#10;Description automatically generated">
            <a:extLst>
              <a:ext uri="{FF2B5EF4-FFF2-40B4-BE49-F238E27FC236}">
                <a16:creationId xmlns:a16="http://schemas.microsoft.com/office/drawing/2014/main" id="{DAA2C4C7-5373-55B3-1305-9490535A95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1" r="-3" b="-3"/>
          <a:stretch/>
        </p:blipFill>
        <p:spPr>
          <a:xfrm>
            <a:off x="7940702" y="2075688"/>
            <a:ext cx="3941064" cy="4096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39102F-3850-B953-8E28-A0CD81F02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705713"/>
              </p:ext>
            </p:extLst>
          </p:nvPr>
        </p:nvGraphicFramePr>
        <p:xfrm>
          <a:off x="572493" y="1837943"/>
          <a:ext cx="7103165" cy="457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350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3D3E-BB81-819B-4F1A-07CB332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 for Donors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B72396-BCAD-C0EF-9D1F-0D5A322BC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085876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496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83D3E-BB81-819B-4F1A-07CB332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484094"/>
            <a:ext cx="9998441" cy="1206594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Benefits for Recipients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2C4C7-5373-55B3-1305-9490535A9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7" r="20197"/>
          <a:stretch/>
        </p:blipFill>
        <p:spPr>
          <a:xfrm>
            <a:off x="1309404" y="2114946"/>
            <a:ext cx="3274548" cy="3639491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F12B-C2BD-459F-51E5-18C0AEFB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650" y="1958614"/>
            <a:ext cx="6654019" cy="4415292"/>
          </a:xfrm>
        </p:spPr>
        <p:txBody>
          <a:bodyPr anchor="ctr">
            <a:normAutofit fontScale="92500" lnSpcReduction="1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Access to nutritious food, promoting health and vitality.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Protection from diseases through the donation of nutritious items.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Receipt of not only food but also essential items like stationeries and toiletries.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Data-driven insights to address and manage food insecurity effectively.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1416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CC039F16EEE4DBE8FCBD46BE208D8" ma:contentTypeVersion="3" ma:contentTypeDescription="Create a new document." ma:contentTypeScope="" ma:versionID="ece52a80be8d8908a6c1108082098e1b">
  <xsd:schema xmlns:xsd="http://www.w3.org/2001/XMLSchema" xmlns:xs="http://www.w3.org/2001/XMLSchema" xmlns:p="http://schemas.microsoft.com/office/2006/metadata/properties" xmlns:ns3="3a2a5690-4aea-4d2c-ac20-45aece34d4b1" targetNamespace="http://schemas.microsoft.com/office/2006/metadata/properties" ma:root="true" ma:fieldsID="01c4dcefec9fd095422e4da0824bdccf" ns3:_="">
    <xsd:import namespace="3a2a5690-4aea-4d2c-ac20-45aece34d4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a5690-4aea-4d2c-ac20-45aece34d4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0B63A3-B8C9-4419-8371-3F58160FB7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5F012E-9ED0-4F9B-A129-461F94913A18}">
  <ds:schemaRefs>
    <ds:schemaRef ds:uri="http://purl.org/dc/dcmitype/"/>
    <ds:schemaRef ds:uri="3a2a5690-4aea-4d2c-ac20-45aece34d4b1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F10D70-4352-4D73-A300-67CDC2F42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2a5690-4aea-4d2c-ac20-45aece34d4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1417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FEED: Food Donation App</vt:lpstr>
      <vt:lpstr>Meet Our Team</vt:lpstr>
      <vt:lpstr>The Problem</vt:lpstr>
      <vt:lpstr>The Problem (Continued)</vt:lpstr>
      <vt:lpstr>Target Market </vt:lpstr>
      <vt:lpstr>Prototype of Proposed Solution </vt:lpstr>
      <vt:lpstr>Innovative features of our product</vt:lpstr>
      <vt:lpstr>Benefits for Donors </vt:lpstr>
      <vt:lpstr>Benefits for Recipients </vt:lpstr>
      <vt:lpstr>Benefits for Corporate Sponsors </vt:lpstr>
      <vt:lpstr>Benefits for  Government Agencies </vt:lpstr>
      <vt:lpstr>Social Benefits</vt:lpstr>
      <vt:lpstr>Future Enhancements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FEED: Food Donation App</dc:title>
  <dc:creator>Lithila 20230176</dc:creator>
  <cp:lastModifiedBy>Lithila 20230176</cp:lastModifiedBy>
  <cp:revision>6</cp:revision>
  <dcterms:created xsi:type="dcterms:W3CDTF">2023-12-02T06:29:29Z</dcterms:created>
  <dcterms:modified xsi:type="dcterms:W3CDTF">2023-12-05T04:05:54Z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0x010100850CC039F16EEE4DBE8FCBD46BE208D8</vt:lpwstr>
  </property>
</Properties>
</file>