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 Id="rId4" Type="http://schemas.openxmlformats.org/officeDocument/2006/relationships/image" Target="../media/image12.jpeg"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NAME:</a:t>
            </a:r>
            <a:r>
              <a:rPr lang="en-GB" sz="2400" dirty="0"/>
              <a:t> </a:t>
            </a:r>
            <a:r>
              <a:rPr lang="en-GB" sz="2400" dirty="0" err="1"/>
              <a:t>K.anusiyadevi</a:t>
            </a:r>
            <a:endParaRPr lang="en-US" sz="2400" dirty="0"/>
          </a:p>
          <a:p>
            <a:r>
              <a:rPr lang="en-US" sz="2400" dirty="0"/>
              <a:t>REGISTER NO:</a:t>
            </a:r>
            <a:r>
              <a:rPr lang="en-GB" sz="2400" dirty="0"/>
              <a:t>122202708</a:t>
            </a:r>
            <a:endParaRPr lang="en-US" sz="2400" dirty="0"/>
          </a:p>
          <a:p>
            <a:r>
              <a:rPr lang="en-US" sz="2400" dirty="0"/>
              <a:t>DEPARTMENT:</a:t>
            </a:r>
            <a:r>
              <a:rPr lang="en-GB" sz="2400" dirty="0" err="1"/>
              <a:t>Bcom</a:t>
            </a:r>
            <a:r>
              <a:rPr lang="en-GB" sz="2400" dirty="0"/>
              <a:t> corporate secretary ship </a:t>
            </a:r>
            <a:endParaRPr lang="en-US" sz="2400" dirty="0"/>
          </a:p>
          <a:p>
            <a:r>
              <a:rPr lang="en-US" sz="2400" dirty="0"/>
              <a:t>COLLEGE</a:t>
            </a:r>
            <a:r>
              <a:rPr lang="en-GB" sz="2400" dirty="0"/>
              <a:t> </a:t>
            </a:r>
            <a:r>
              <a:rPr lang="en-GB" sz="2400" dirty="0" err="1"/>
              <a:t>Thiruthangal</a:t>
            </a:r>
            <a:r>
              <a:rPr lang="en-GB" sz="2400" dirty="0"/>
              <a:t> </a:t>
            </a:r>
            <a:r>
              <a:rPr lang="en-GB" sz="2400" dirty="0" err="1"/>
              <a:t>nadar</a:t>
            </a:r>
            <a:r>
              <a:rPr lang="en-GB" sz="2400" dirty="0"/>
              <a:t>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a:extLst>
              <a:ext uri="{FF2B5EF4-FFF2-40B4-BE49-F238E27FC236}">
                <a16:creationId xmlns:a16="http://schemas.microsoft.com/office/drawing/2014/main" id="{80D6E520-27D5-E815-C37F-DEB5E1C757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8878" y="1383454"/>
            <a:ext cx="3954672" cy="1722223"/>
          </a:xfrm>
          <a:prstGeom prst="rect">
            <a:avLst/>
          </a:prstGeom>
        </p:spPr>
      </p:pic>
      <p:pic>
        <p:nvPicPr>
          <p:cNvPr id="8" name="Picture 7">
            <a:extLst>
              <a:ext uri="{FF2B5EF4-FFF2-40B4-BE49-F238E27FC236}">
                <a16:creationId xmlns:a16="http://schemas.microsoft.com/office/drawing/2014/main" id="{E55BEFFE-663F-F7FC-DC7B-A8B11DF209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3078" y="1383454"/>
            <a:ext cx="4022100" cy="1886271"/>
          </a:xfrm>
          <a:prstGeom prst="rect">
            <a:avLst/>
          </a:prstGeom>
        </p:spPr>
      </p:pic>
      <p:sp>
        <p:nvSpPr>
          <p:cNvPr id="11" name="TextBox 10">
            <a:extLst>
              <a:ext uri="{FF2B5EF4-FFF2-40B4-BE49-F238E27FC236}">
                <a16:creationId xmlns:a16="http://schemas.microsoft.com/office/drawing/2014/main" id="{ABA158FF-D802-309A-3AF4-7E6D3AB5B430}"/>
              </a:ext>
            </a:extLst>
          </p:cNvPr>
          <p:cNvSpPr txBox="1"/>
          <p:nvPr/>
        </p:nvSpPr>
        <p:spPr>
          <a:xfrm>
            <a:off x="5188256" y="2523804"/>
            <a:ext cx="1828800" cy="1828800"/>
          </a:xfrm>
          <a:prstGeom prst="rect">
            <a:avLst/>
          </a:prstGeom>
          <a:noFill/>
        </p:spPr>
        <p:txBody>
          <a:bodyPr wrap="square" rtlCol="0">
            <a:spAutoFit/>
          </a:bodyPr>
          <a:lstStyle/>
          <a:p>
            <a:pPr algn="l"/>
            <a:endParaRPr lang="en-US" dirty="0"/>
          </a:p>
        </p:txBody>
      </p:sp>
      <p:sp>
        <p:nvSpPr>
          <p:cNvPr id="13" name="TextBox 12">
            <a:extLst>
              <a:ext uri="{FF2B5EF4-FFF2-40B4-BE49-F238E27FC236}">
                <a16:creationId xmlns:a16="http://schemas.microsoft.com/office/drawing/2014/main" id="{40FE9ECE-D04C-1618-27E9-5243FD674288}"/>
              </a:ext>
            </a:extLst>
          </p:cNvPr>
          <p:cNvSpPr txBox="1"/>
          <p:nvPr/>
        </p:nvSpPr>
        <p:spPr>
          <a:xfrm>
            <a:off x="3046722" y="3244334"/>
            <a:ext cx="6098556" cy="369332"/>
          </a:xfrm>
          <a:prstGeom prst="rect">
            <a:avLst/>
          </a:prstGeom>
          <a:noFill/>
        </p:spPr>
        <p:txBody>
          <a:bodyPr wrap="square">
            <a:spAutoFit/>
          </a:bodyPr>
          <a:lstStyle/>
          <a:p>
            <a:pPr fontAlgn="base"/>
            <a:r>
              <a:rPr lang="en-GB" dirty="0">
                <a:effectLst/>
              </a:rPr>
              <a:t>EXIT COURSE</a:t>
            </a:r>
          </a:p>
        </p:txBody>
      </p:sp>
      <p:sp>
        <p:nvSpPr>
          <p:cNvPr id="14" name="TextBox 13">
            <a:extLst>
              <a:ext uri="{FF2B5EF4-FFF2-40B4-BE49-F238E27FC236}">
                <a16:creationId xmlns:a16="http://schemas.microsoft.com/office/drawing/2014/main" id="{F8460866-5397-F96D-3E60-D38805B6D415}"/>
              </a:ext>
            </a:extLst>
          </p:cNvPr>
          <p:cNvSpPr txBox="1"/>
          <p:nvPr/>
        </p:nvSpPr>
        <p:spPr>
          <a:xfrm>
            <a:off x="5184157" y="2518485"/>
            <a:ext cx="1828800" cy="1828800"/>
          </a:xfrm>
          <a:prstGeom prst="rect">
            <a:avLst/>
          </a:prstGeom>
          <a:noFill/>
        </p:spPr>
        <p:txBody>
          <a:bodyPr wrap="square" rtlCol="0">
            <a:spAutoFit/>
          </a:bodyPr>
          <a:lstStyle/>
          <a:p>
            <a:pPr algn="l"/>
            <a:endParaRPr lang="en-US" dirty="0"/>
          </a:p>
        </p:txBody>
      </p:sp>
      <p:sp>
        <p:nvSpPr>
          <p:cNvPr id="15" name="TextBox 14">
            <a:extLst>
              <a:ext uri="{FF2B5EF4-FFF2-40B4-BE49-F238E27FC236}">
                <a16:creationId xmlns:a16="http://schemas.microsoft.com/office/drawing/2014/main" id="{98FFF141-9522-E7CD-4CD1-5EAEFAF8DC0C}"/>
              </a:ext>
            </a:extLst>
          </p:cNvPr>
          <p:cNvSpPr txBox="1"/>
          <p:nvPr/>
        </p:nvSpPr>
        <p:spPr>
          <a:xfrm>
            <a:off x="5184157" y="2518485"/>
            <a:ext cx="1828800" cy="1828800"/>
          </a:xfrm>
          <a:prstGeom prst="rect">
            <a:avLst/>
          </a:prstGeom>
          <a:noFill/>
        </p:spPr>
        <p:txBody>
          <a:bodyPr wrap="square" rtlCol="0">
            <a:spAutoFit/>
          </a:bodyPr>
          <a:lstStyle/>
          <a:p>
            <a:pPr algn="l"/>
            <a:endParaRPr lang="en-US" dirty="0"/>
          </a:p>
        </p:txBody>
      </p:sp>
      <p:sp>
        <p:nvSpPr>
          <p:cNvPr id="16" name="TextBox 15">
            <a:extLst>
              <a:ext uri="{FF2B5EF4-FFF2-40B4-BE49-F238E27FC236}">
                <a16:creationId xmlns:a16="http://schemas.microsoft.com/office/drawing/2014/main" id="{A236B343-6F36-07ED-2B62-056D132FBDE1}"/>
              </a:ext>
            </a:extLst>
          </p:cNvPr>
          <p:cNvSpPr txBox="1"/>
          <p:nvPr/>
        </p:nvSpPr>
        <p:spPr>
          <a:xfrm>
            <a:off x="1217922" y="3140213"/>
            <a:ext cx="1828800" cy="369332"/>
          </a:xfrm>
          <a:prstGeom prst="rect">
            <a:avLst/>
          </a:prstGeom>
          <a:noFill/>
        </p:spPr>
        <p:txBody>
          <a:bodyPr wrap="square" rtlCol="0">
            <a:spAutoFit/>
          </a:bodyPr>
          <a:lstStyle/>
          <a:p>
            <a:pPr algn="l"/>
            <a:r>
              <a:rPr lang="en-GB" dirty="0"/>
              <a:t>In</a:t>
            </a:r>
            <a:endParaRPr lang="en-US" dirty="0"/>
          </a:p>
        </p:txBody>
      </p:sp>
      <p:sp>
        <p:nvSpPr>
          <p:cNvPr id="17" name="TextBox 16">
            <a:extLst>
              <a:ext uri="{FF2B5EF4-FFF2-40B4-BE49-F238E27FC236}">
                <a16:creationId xmlns:a16="http://schemas.microsoft.com/office/drawing/2014/main" id="{59C5A074-E30A-20FD-EAA7-97322BF53D5E}"/>
              </a:ext>
            </a:extLst>
          </p:cNvPr>
          <p:cNvSpPr txBox="1"/>
          <p:nvPr/>
        </p:nvSpPr>
        <p:spPr>
          <a:xfrm>
            <a:off x="1242981" y="3990255"/>
            <a:ext cx="6369739" cy="2031325"/>
          </a:xfrm>
          <a:prstGeom prst="rect">
            <a:avLst/>
          </a:prstGeom>
          <a:noFill/>
        </p:spPr>
        <p:txBody>
          <a:bodyPr wrap="square" rtlCol="0">
            <a:spAutoFit/>
          </a:bodyPr>
          <a:lstStyle/>
          <a:p>
            <a:pPr algn="l"/>
            <a:r>
              <a:rPr lang="en-GB" dirty="0" err="1"/>
              <a:t>Interpetation</a:t>
            </a:r>
            <a:r>
              <a:rPr lang="en-GB" dirty="0"/>
              <a:t>, </a:t>
            </a:r>
          </a:p>
          <a:p>
            <a:pPr algn="l"/>
            <a:r>
              <a:rPr lang="en-GB" dirty="0"/>
              <a:t>                        The Table clearly shows employee ratings </a:t>
            </a:r>
            <a:r>
              <a:rPr lang="en-GB" dirty="0" err="1"/>
              <a:t>innfusion</a:t>
            </a:r>
            <a:r>
              <a:rPr lang="en-GB" dirty="0"/>
              <a:t> structured manner. The pie chart adds confusion by including addition individuals not present in the table, suggesting that the chart might represent a large data set or a different metric. The chart lake of little make it difficult to know what exact is being compared of represent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kanishkaduraipandian0904@gmail.com</cp:lastModifiedBy>
  <cp:revision>15</cp:revision>
  <dcterms:created xsi:type="dcterms:W3CDTF">2024-03-29T15:07:22Z</dcterms:created>
  <dcterms:modified xsi:type="dcterms:W3CDTF">2024-09-10T09:41:36Z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