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6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03:30:58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1681 24575,'7'-3'0,"0"1"0,0-1 0,0 0 0,-1 0 0,13-9 0,-15 10 0,244-136 0,-42 25 0,-164 89 0,17-8 0,-3-3 0,98-79 0,-100 70 0,60-38 0,1 1 0,-1-5 0,143-81 0,-160 107 0,166-136 0,-149 83 0,-47 42 0,30-32 14,-51 53-704,87-75 1,-108 106-6137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03:31:00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2225 24575,'1'-6'0,"0"0"0,0 1 0,1-1 0,0 1 0,-1-1 0,2 1 0,-1 0 0,1 0 0,3-6 0,5-10 0,60-112 0,12-30 0,-9 6 0,21-50 0,118-206 0,-176 344 0,57-100 0,-21 31 0,-51 104 0,44-65 0,21-34 0,-33 45 0,-14 19 0,-25 41 0,22-29 0,-4 12-73,63-82-1219,-83 112-5534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03:41:26.2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1498 24575,'1'-3'0,"0"0"0,-1-1 0,1 1 0,0 0 0,1 0 0,-1 0 0,1 0 0,-1 0 0,1 0 0,0 0 0,0 1 0,0-1 0,5-4 0,1-3 0,144-155 0,-71 80 0,221-232 0,83-92 0,-307 323 0,174-148 0,-225 215 46,36-19-1,-40 25-530,-1 0-1,38-31 1,-40 25-6341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03:41:27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3312 24575,'4'-11'0,"1"1"0,0 0 0,1 1 0,0-1 0,0 1 0,1 0 0,9-9 0,-3 3 0,577-607-43,-365 398-628,621-595 501,-294 357 170,-430 366 0,290-270 713,-367 322-656,-1-1 0,73-101 0,-107 129-57,-2-1 0,1 0 0,-2 0 0,8-28 0,14-35 0,49-68-1365,-57 109-5461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03:41:29.12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4509 24575,'11'-12'0,"0"-1"0,-1-1 0,15-25 0,5-8 0,92-114 0,227-232 0,296-204 0,-288 276 0,-124 95 0,68-60 0,-184 184 0,499-475 0,-435 387 0,113-123 0,-210 214 0,95-145 0,128-234 0,-263 410 0,-12 21 0,29-58 0,-4-10-1365,-26 53-5461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03:41:30.3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4984 24575,'0'-8'0,"1"0"0,0 0 0,1 0 0,-1 0 0,2 0 0,-1 1 0,6-12 0,1-6 0,207-472-61,-180 421-40,671-1391-2559,-12 248 741,71 42 684,-754 1160 1151,117-165 1886,-108 157-995,0 1 0,2 0 0,1 2 1,46-33-1,-55 44-709,-1 1-84,0 0 0,1 1-1,0 0 1,0 1 0,1 1 0,0 0 0,0 1-1,23-5 1,-13 6-1379,-2-2-5461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03:41:31.73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5351 24575,'2'-7'0,"-1"1"0,1 0 0,0 0 0,1 0 0,0 0 0,0 0 0,0 1 0,0-1 0,1 1 0,0 0 0,0 0 0,7-6 0,-3 1 0,256-290-61,-206 237-79,566-573-2027,61 63 836,-404 371 1271,330-264 3541,64-180-3306,-588 560-159,109-113-16,180-173 87,-267 285-87,-29 26 0,66-72 0,-5-7 0,183-235 0,13-78 0,-30 39 0,-284 381-1365,-9 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03:41:33.1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4766 24575,'0'-1'0,"1"-1"0,-1 1 0,0-1 0,1 1 0,-1-1 0,1 1 0,-1-1 0,1 1 0,-1-1 0,1 1 0,0-1 0,2-1 0,5-11 0,112-215-564,10 5 1,162-211-1,-79 161 456,322-320 0,-500 560 92,406-442-11,-368 384 32,241-290-53,540-502 48,-670 698 0,-157 158 26,322-356 1901,-278 292-1907,125-125 0,-41 80-20,-96 91-1365,-33 30-5461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5T03:41:36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5261 24575,'51'-109'0,"44"-79"0,-46 113 0,3 2 0,3 2 0,100-98 0,222-211 0,-116 110 0,-170 176 0,145-194 0,-179 216 0,93-92 0,-81 92 0,202-201 0,-179 180 0,-22 23 0,76-98 0,-95 101 0,267-393 0,-251 346 0,51-95 0,-85 142 0,4 2 0,3 2 0,2 1 0,72-80 0,-1 20 0,108-128 0,-74 88 0,-46 55 0,-23 15 0,74-117 0,129-190 0,-267 375-1365,-6 7-5461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8FE6-5032-EA13-1B2A-E95BC506F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C4A21-37BF-51B8-49BC-F1F09A845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9CBA4-3326-C8C5-DE16-328CE810B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AB471-D531-4CA0-A2A0-333A85C33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585CC-86D7-6183-3964-EB1C99CB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841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C92F5-612D-6B07-8E46-2DC4648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46448-9142-4E57-3563-845E247B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377C-D02F-AFFF-F4E1-ABDBB1F6F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7499E-408C-BDE0-4D78-94B19EF7B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B44E-EACD-92CD-48C8-404F3A749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63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C1798C-6DC0-0B8A-8ACB-555E23C98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AA656E-8D02-6DAC-A7DA-B26D8D6E2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3E431-75F5-EA1B-921E-B78D92D4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1C3C32-328F-C3D8-16B2-5F1FBCDC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7461-14EA-9638-4801-376E179F1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71EA2-0E4A-D787-D54F-36363C661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5879-E39F-D3E0-F4CE-03E31EF06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AAF8-5CE0-3DF8-0BDC-0919D2942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60E1F-0905-2C71-C1EA-3FF5E1F9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FC295-0BE6-00AE-8EB4-1580AC124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68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834F-8010-39A7-8027-86F79A83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1DC09-5C5F-D9B3-EDE3-DFF9D9988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31DE5-DC7A-BBDD-2EE8-6D78C53B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4A769-2E83-010D-573E-16A72F45A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5030B-E418-D317-3BB6-38C2715E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43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57D50-0E84-41D8-A99E-64DD8A8BC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B9D4-A257-5D01-CDFE-F1FD97ECE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1682A-1B91-1C26-5099-467669A3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6EEB7-B5E8-AC6B-309D-56F55CB9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0BF9E-30D8-29D6-6DA4-A2F42CE56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4586-5B08-7288-7B8D-A6587FF4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7506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D0D1-214C-741F-0FF6-E2A83D3FC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1FE84-099E-91CA-4BB9-67D52A23A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4A193-000D-3DC4-93ED-ADB23AA7F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1A89D-6C2C-BB17-0405-A11C51DBD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786F5-7F60-4C44-73AF-977A0B179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45BDC-D0A0-D116-94C5-9A33ADE5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954AD-EEF7-0AA1-C1D7-C0475898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680952-9785-84FA-F33D-C5F184CEE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690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BE05-D0F7-B5B8-6C15-ECAAE81D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77033F-ECB7-E64A-C390-F2C446C18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B2AF7-832F-C0E1-1A5C-6BB69191B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1E17E-D6A5-B461-7CB4-7FF0B3803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72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423C9D-5080-FF76-1502-1783E8DF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CAAFC-BA56-D76E-B1CA-C8750BE0D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483FD-59BA-6EC4-EDE9-D1EF2EC32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0706-7BA9-BE95-C7A3-A14C80F31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D8ACA-BC95-D553-6CE4-1BEABE82E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1163B-32B3-D440-6D2D-78F9A95B9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82AB1-0DB1-D935-2A8F-18130F65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4E18E-3FA2-FB1C-6982-E8395F239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29E4-750C-37F8-4D4E-C6F383068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39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91489-ECED-4CD1-DEB6-488F6145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2A87C-682D-6D79-5520-26BC97766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105EF2-25B5-7E09-DB43-142C7EE86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FF69-95CF-A1EE-D521-226B31FC2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4CE28-2C53-4D70-0A7A-1EEA3E5DC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A85AA-1735-180F-37A1-0FF9F1C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8874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8F02B-0FA9-5252-9E95-BA7D75EE5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BB5A8-9715-E6AC-ABC8-C9AA082A6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AE23-A59B-E400-81CC-C539F7B63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433EA3-4556-4CF1-881E-72EF94E7E845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2CF1D-6DF9-B2D2-D38D-4EDF0D373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3343D-A04A-AFF0-CB89-5686E787C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B2C9E-4C53-469B-9B96-CB9E03FE50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535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8.xml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36.png"/><Relationship Id="rId2" Type="http://schemas.openxmlformats.org/officeDocument/2006/relationships/image" Target="../media/image3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6.xml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350FA-F866-6CB5-3508-A2CD3C2763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Methods for Word Embeddings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206B6-B749-5F6D-DF50-268A85C28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6181" y="3877341"/>
            <a:ext cx="9144000" cy="1655762"/>
          </a:xfrm>
        </p:spPr>
        <p:txBody>
          <a:bodyPr/>
          <a:lstStyle/>
          <a:p>
            <a:r>
              <a:rPr lang="en-US" dirty="0"/>
              <a:t>Word2Vec and </a:t>
            </a:r>
            <a:r>
              <a:rPr lang="en-US" dirty="0" err="1"/>
              <a:t>GloVE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7724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different types of word wedding&#10;&#10;AI-generated content may be incorrect.">
            <a:extLst>
              <a:ext uri="{FF2B5EF4-FFF2-40B4-BE49-F238E27FC236}">
                <a16:creationId xmlns:a16="http://schemas.microsoft.com/office/drawing/2014/main" id="{52685FC7-A258-470D-5C94-E161EE1291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47"/>
            <a:ext cx="12192000" cy="68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3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rectangular object with black lines and letters on it&#10;&#10;AI-generated content may be incorrect.">
            <a:extLst>
              <a:ext uri="{FF2B5EF4-FFF2-40B4-BE49-F238E27FC236}">
                <a16:creationId xmlns:a16="http://schemas.microsoft.com/office/drawing/2014/main" id="{39C39678-2C65-B849-B294-FD5BD9B8A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47"/>
            <a:ext cx="12192000" cy="687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7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0CB6F821-5D19-98E7-C77A-40FAECAEB9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32"/>
            <a:ext cx="12192000" cy="68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38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atrix&#10;&#10;AI-generated content may be incorrect.">
            <a:extLst>
              <a:ext uri="{FF2B5EF4-FFF2-40B4-BE49-F238E27FC236}">
                <a16:creationId xmlns:a16="http://schemas.microsoft.com/office/drawing/2014/main" id="{F9F74C63-E080-71A1-075B-683433940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206"/>
            <a:ext cx="12191999" cy="687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45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text and numbers&#10;&#10;AI-generated content may be incorrect.">
            <a:extLst>
              <a:ext uri="{FF2B5EF4-FFF2-40B4-BE49-F238E27FC236}">
                <a16:creationId xmlns:a16="http://schemas.microsoft.com/office/drawing/2014/main" id="{A749C4BD-8DD3-639A-3482-3C8C0B523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948"/>
            <a:ext cx="12191999" cy="691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4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8F20EA68-1D6C-9458-4DE9-AA972BCFD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926" y="-1"/>
            <a:ext cx="12216925" cy="684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26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7966-FA3C-D7CD-5160-54C713B5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1724284-B598-0322-1116-DC5A045D6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3" y="1586"/>
            <a:ext cx="12160737" cy="6820587"/>
          </a:xfrm>
        </p:spPr>
      </p:pic>
    </p:spTree>
    <p:extLst>
      <p:ext uri="{BB962C8B-B14F-4D97-AF65-F5344CB8AC3E}">
        <p14:creationId xmlns:p14="http://schemas.microsoft.com/office/powerpoint/2010/main" val="2185234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180769-86A3-32A0-CE4B-19EA79D80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03"/>
            <a:ext cx="12192000" cy="690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91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768D4C-561A-B35B-4971-81390D52F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" y="0"/>
            <a:ext cx="12152658" cy="688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51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6D17AE-53A2-2008-16CC-BFD9C1001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88"/>
            <a:ext cx="12217865" cy="684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2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1AABCF33-5E86-B26A-E0A6-821AAA127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"/>
            <a:ext cx="12192733" cy="685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white background&#10;&#10;AI-generated content may be incorrect.">
            <a:extLst>
              <a:ext uri="{FF2B5EF4-FFF2-40B4-BE49-F238E27FC236}">
                <a16:creationId xmlns:a16="http://schemas.microsoft.com/office/drawing/2014/main" id="{D9A61C34-2FA0-7282-033F-A903AA41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39" y="1816720"/>
            <a:ext cx="6639852" cy="3658111"/>
          </a:xfrm>
          <a:prstGeom prst="rect">
            <a:avLst/>
          </a:prstGeom>
        </p:spPr>
      </p:pic>
      <p:pic>
        <p:nvPicPr>
          <p:cNvPr id="7" name="Picture 6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372BF21B-7F21-895A-F2F9-1F23EC8AA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470" y="2663607"/>
            <a:ext cx="3484444" cy="12004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CAF134-0D2F-5BDB-0F53-56FE117863A5}"/>
              </a:ext>
            </a:extLst>
          </p:cNvPr>
          <p:cNvSpPr txBox="1"/>
          <p:nvPr/>
        </p:nvSpPr>
        <p:spPr>
          <a:xfrm>
            <a:off x="8495072" y="4100052"/>
            <a:ext cx="2405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Cross-entropy loss </a:t>
            </a:r>
            <a:r>
              <a:rPr lang="en-US" dirty="0" err="1"/>
              <a:t>fxn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EA3838-A380-87FA-EF9B-6FA3B197902E}"/>
              </a:ext>
            </a:extLst>
          </p:cNvPr>
          <p:cNvSpPr txBox="1"/>
          <p:nvPr/>
        </p:nvSpPr>
        <p:spPr>
          <a:xfrm>
            <a:off x="4176628" y="403123"/>
            <a:ext cx="38387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latin typeface="+mj-lt"/>
              </a:rPr>
              <a:t>Quick Refresher</a:t>
            </a:r>
            <a:endParaRPr lang="en-IN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5430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F335-B966-D551-57F5-985EFB247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CABC0937-171B-952E-C81C-07B8DFA4D4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403" y="0"/>
            <a:ext cx="12219403" cy="6885934"/>
          </a:xfrm>
        </p:spPr>
      </p:pic>
    </p:spTree>
    <p:extLst>
      <p:ext uri="{BB962C8B-B14F-4D97-AF65-F5344CB8AC3E}">
        <p14:creationId xmlns:p14="http://schemas.microsoft.com/office/powerpoint/2010/main" val="15932287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5CD8-FBD7-CAE7-3608-D3C331F2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9F5907-5487-564A-B852-CABDB54DF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8" y="0"/>
            <a:ext cx="12171232" cy="6794983"/>
          </a:xfrm>
        </p:spPr>
      </p:pic>
    </p:spTree>
    <p:extLst>
      <p:ext uri="{BB962C8B-B14F-4D97-AF65-F5344CB8AC3E}">
        <p14:creationId xmlns:p14="http://schemas.microsoft.com/office/powerpoint/2010/main" val="406012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F69DB-21F5-B76E-3173-AE3B1537F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19A4187-ABA6-8372-2D75-FEC7B162D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" y="0"/>
            <a:ext cx="12187944" cy="6864331"/>
          </a:xfrm>
        </p:spPr>
      </p:pic>
    </p:spTree>
    <p:extLst>
      <p:ext uri="{BB962C8B-B14F-4D97-AF65-F5344CB8AC3E}">
        <p14:creationId xmlns:p14="http://schemas.microsoft.com/office/powerpoint/2010/main" val="3975389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CC844-3F9F-B3FA-736C-77C56E52D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646BE2-9412-0F8A-32AA-DC8E853AD7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" y="0"/>
            <a:ext cx="12186063" cy="6885064"/>
          </a:xfrm>
        </p:spPr>
      </p:pic>
    </p:spTree>
    <p:extLst>
      <p:ext uri="{BB962C8B-B14F-4D97-AF65-F5344CB8AC3E}">
        <p14:creationId xmlns:p14="http://schemas.microsoft.com/office/powerpoint/2010/main" val="1309565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A490-F389-6355-0BAE-9BFD5BE34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Now let’s dive into </a:t>
            </a:r>
            <a:r>
              <a:rPr lang="en-US" dirty="0" err="1"/>
              <a:t>GloVe</a:t>
            </a:r>
            <a:r>
              <a:rPr lang="en-US" dirty="0"/>
              <a:t>…</a:t>
            </a:r>
            <a:endParaRPr lang="en-IN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8ED969-F69E-811D-1BEB-4AE137488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03" y="1609202"/>
            <a:ext cx="9701794" cy="488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521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B9B539-4813-0200-6919-6BD961F6B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49" y="0"/>
            <a:ext cx="90941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724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79D251-5C37-9B98-5395-AC343D07CA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177" y="0"/>
            <a:ext cx="9289645" cy="6858000"/>
          </a:xfrm>
        </p:spPr>
      </p:pic>
    </p:spTree>
    <p:extLst>
      <p:ext uri="{BB962C8B-B14F-4D97-AF65-F5344CB8AC3E}">
        <p14:creationId xmlns:p14="http://schemas.microsoft.com/office/powerpoint/2010/main" val="17888676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E4B002-687A-C99C-355B-2D801E088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03" y="0"/>
            <a:ext cx="913459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0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AF0DDC77-A16B-7804-D6FD-4BDF38A00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03" y="0"/>
            <a:ext cx="9134593" cy="6858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8DDABE-181F-573E-B61C-39DF115DBB2F}"/>
              </a:ext>
            </a:extLst>
          </p:cNvPr>
          <p:cNvGrpSpPr/>
          <p:nvPr/>
        </p:nvGrpSpPr>
        <p:grpSpPr>
          <a:xfrm>
            <a:off x="1779770" y="1810308"/>
            <a:ext cx="6658920" cy="2093040"/>
            <a:chOff x="1779770" y="1810308"/>
            <a:chExt cx="6658920" cy="209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6F24EC-EF45-5B36-B390-E294160A8261}"/>
                    </a:ext>
                  </a:extLst>
                </p14:cNvPr>
                <p14:cNvContentPartPr/>
                <p14:nvPr/>
              </p14:nvContentPartPr>
              <p14:xfrm>
                <a:off x="1779770" y="2095788"/>
                <a:ext cx="539640" cy="539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6F24EC-EF45-5B36-B390-E294160A826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73650" y="2089668"/>
                  <a:ext cx="5518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3477AA4-37A3-A073-9806-900630E6549B}"/>
                    </a:ext>
                  </a:extLst>
                </p14:cNvPr>
                <p14:cNvContentPartPr/>
                <p14:nvPr/>
              </p14:nvContentPartPr>
              <p14:xfrm>
                <a:off x="1986050" y="1954308"/>
                <a:ext cx="1151640" cy="11926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3477AA4-37A3-A073-9806-900630E6549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79930" y="1948188"/>
                  <a:ext cx="1163880" cy="12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2378A7-792A-3D79-3C2C-F9408073E997}"/>
                    </a:ext>
                  </a:extLst>
                </p14:cNvPr>
                <p14:cNvContentPartPr/>
                <p14:nvPr/>
              </p14:nvContentPartPr>
              <p14:xfrm>
                <a:off x="2703530" y="2102988"/>
                <a:ext cx="1475640" cy="1623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2378A7-792A-3D79-3C2C-F9408073E99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97410" y="2096868"/>
                  <a:ext cx="1487880" cy="163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8FB900-2147-6264-CAC4-0CB1FECBFD13}"/>
                    </a:ext>
                  </a:extLst>
                </p14:cNvPr>
                <p14:cNvContentPartPr/>
                <p14:nvPr/>
              </p14:nvContentPartPr>
              <p14:xfrm>
                <a:off x="3913130" y="2040348"/>
                <a:ext cx="1070280" cy="1794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8FB900-2147-6264-CAC4-0CB1FECBFD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07010" y="2034228"/>
                  <a:ext cx="1082520" cy="180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C31EFB-7282-33EC-0A39-0B42ECF71EA6}"/>
                    </a:ext>
                  </a:extLst>
                </p14:cNvPr>
                <p14:cNvContentPartPr/>
                <p14:nvPr/>
              </p14:nvContentPartPr>
              <p14:xfrm>
                <a:off x="4758770" y="1810308"/>
                <a:ext cx="1941120" cy="1926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C31EFB-7282-33EC-0A39-0B42ECF71EA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752650" y="1804188"/>
                  <a:ext cx="1953360" cy="19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008459-E729-BC11-E739-4B217FC6B879}"/>
                    </a:ext>
                  </a:extLst>
                </p14:cNvPr>
                <p14:cNvContentPartPr/>
                <p14:nvPr/>
              </p14:nvContentPartPr>
              <p14:xfrm>
                <a:off x="6135050" y="2089308"/>
                <a:ext cx="1473120" cy="171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008459-E729-BC11-E739-4B217FC6B87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28930" y="2083188"/>
                  <a:ext cx="1485360" cy="172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EFB5E0-D99B-2076-F095-B39645D758EC}"/>
                    </a:ext>
                  </a:extLst>
                </p14:cNvPr>
                <p14:cNvContentPartPr/>
                <p14:nvPr/>
              </p14:nvContentPartPr>
              <p14:xfrm>
                <a:off x="6922010" y="2009388"/>
                <a:ext cx="1516680" cy="18939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EFB5E0-D99B-2076-F095-B39645D758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15890" y="2003268"/>
                  <a:ext cx="1528920" cy="1906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1A0974F4-251E-2A38-9DDC-BF297C172321}"/>
              </a:ext>
            </a:extLst>
          </p:cNvPr>
          <p:cNvSpPr txBox="1"/>
          <p:nvPr/>
        </p:nvSpPr>
        <p:spPr>
          <a:xfrm>
            <a:off x="7986911" y="3090337"/>
            <a:ext cx="1858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Ignore all these mathematics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EDF7D1B-5D30-F9F3-DA5D-5547CE9C8363}"/>
              </a:ext>
            </a:extLst>
          </p:cNvPr>
          <p:cNvSpPr txBox="1"/>
          <p:nvPr/>
        </p:nvSpPr>
        <p:spPr>
          <a:xfrm>
            <a:off x="4395019" y="4725350"/>
            <a:ext cx="37559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Focus on this – our final objective function. Basically, we want the dot product of each pair of word vectors to approximate the log-occurrence of those 2 words in our corpus.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154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30007A-71C2-D647-55FB-C26A5945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2314"/>
            <a:ext cx="12152586" cy="688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75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64BF81BF-2AEB-BA7B-B7C7-D4E61A840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111" y="0"/>
            <a:ext cx="911577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41A1FC-7FC2-0B96-1951-5816D7256FA9}"/>
              </a:ext>
            </a:extLst>
          </p:cNvPr>
          <p:cNvSpPr txBox="1"/>
          <p:nvPr/>
        </p:nvSpPr>
        <p:spPr>
          <a:xfrm>
            <a:off x="4640826" y="1435510"/>
            <a:ext cx="2104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F(</a:t>
            </a:r>
            <a:r>
              <a:rPr lang="en-US" dirty="0" err="1">
                <a:solidFill>
                  <a:srgbClr val="00B050"/>
                </a:solidFill>
              </a:rPr>
              <a:t>Xij</a:t>
            </a:r>
            <a:r>
              <a:rPr lang="en-US" dirty="0">
                <a:solidFill>
                  <a:srgbClr val="00B050"/>
                </a:solidFill>
              </a:rPr>
              <a:t>) is a simple weighting function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603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words with arrows&#10;&#10;AI-generated content may be incorrect.">
            <a:extLst>
              <a:ext uri="{FF2B5EF4-FFF2-40B4-BE49-F238E27FC236}">
                <a16:creationId xmlns:a16="http://schemas.microsoft.com/office/drawing/2014/main" id="{5BFDC18F-CD60-76A0-6B8F-206CFB002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824"/>
            <a:ext cx="12191999" cy="688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2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paper with text on it&#10;&#10;AI-generated content may be incorrect.">
            <a:extLst>
              <a:ext uri="{FF2B5EF4-FFF2-40B4-BE49-F238E27FC236}">
                <a16:creationId xmlns:a16="http://schemas.microsoft.com/office/drawing/2014/main" id="{CFEB767E-8A21-3B76-86C4-561598B59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33"/>
            <a:ext cx="12191999" cy="684393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D0948F-FCDF-8CCA-1A5B-44A2235045F1}"/>
                  </a:ext>
                </a:extLst>
              </p14:cNvPr>
              <p14:cNvContentPartPr/>
              <p14:nvPr/>
            </p14:nvContentPartPr>
            <p14:xfrm>
              <a:off x="8475050" y="3544428"/>
              <a:ext cx="834840" cy="605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D0948F-FCDF-8CCA-1A5B-44A2235045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66410" y="3535428"/>
                <a:ext cx="85248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61271D9-36EA-21E3-0038-3C2505F1D52F}"/>
                  </a:ext>
                </a:extLst>
              </p14:cNvPr>
              <p14:cNvContentPartPr/>
              <p14:nvPr/>
            </p14:nvContentPartPr>
            <p14:xfrm>
              <a:off x="10461530" y="3446508"/>
              <a:ext cx="445320" cy="801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61271D9-36EA-21E3-0038-3C2505F1D5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52530" y="3437508"/>
                <a:ext cx="462960" cy="819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6762D2D-21B9-99D9-ADE0-7D49B632E3D6}"/>
              </a:ext>
            </a:extLst>
          </p:cNvPr>
          <p:cNvSpPr txBox="1"/>
          <p:nvPr/>
        </p:nvSpPr>
        <p:spPr>
          <a:xfrm>
            <a:off x="8743097" y="4063202"/>
            <a:ext cx="120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320577-126D-F1C7-36C9-AA79BFA61475}"/>
              </a:ext>
            </a:extLst>
          </p:cNvPr>
          <p:cNvSpPr txBox="1"/>
          <p:nvPr/>
        </p:nvSpPr>
        <p:spPr>
          <a:xfrm>
            <a:off x="10551709" y="406320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6968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ic of a scale with different colored squares&#10;&#10;AI-generated content may be incorrect.">
            <a:extLst>
              <a:ext uri="{FF2B5EF4-FFF2-40B4-BE49-F238E27FC236}">
                <a16:creationId xmlns:a16="http://schemas.microsoft.com/office/drawing/2014/main" id="{AC361A41-33B4-422D-12E1-9A42DD4F5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80"/>
            <a:ext cx="12192000" cy="686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9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words and lines&#10;&#10;AI-generated content may be incorrect.">
            <a:extLst>
              <a:ext uri="{FF2B5EF4-FFF2-40B4-BE49-F238E27FC236}">
                <a16:creationId xmlns:a16="http://schemas.microsoft.com/office/drawing/2014/main" id="{0633378B-5A15-5A6C-0B03-C2DA51AEA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4301"/>
            <a:ext cx="12192000" cy="69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8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text and words&#10;&#10;AI-generated content may be incorrect.">
            <a:extLst>
              <a:ext uri="{FF2B5EF4-FFF2-40B4-BE49-F238E27FC236}">
                <a16:creationId xmlns:a16="http://schemas.microsoft.com/office/drawing/2014/main" id="{53A16232-8812-CA5A-8E6C-F739F4F65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651"/>
            <a:ext cx="12207417" cy="68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30001B0-50BE-046F-6FA7-EAA91B6D4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593" y="0"/>
            <a:ext cx="12212593" cy="68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72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68</Words>
  <Application>Microsoft Office PowerPoint</Application>
  <PresentationFormat>Widescreen</PresentationFormat>
  <Paragraphs>10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Advanced Methods for Word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let’s dive into GloVe…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Aritra Ray</dc:creator>
  <cp:lastModifiedBy>Aritra Ray</cp:lastModifiedBy>
  <cp:revision>4</cp:revision>
  <dcterms:created xsi:type="dcterms:W3CDTF">2025-06-05T03:26:10Z</dcterms:created>
  <dcterms:modified xsi:type="dcterms:W3CDTF">2025-06-05T03:48:08Z</dcterms:modified>
</cp:coreProperties>
</file>