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B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1"/>
  </p:normalViewPr>
  <p:slideViewPr>
    <p:cSldViewPr snapToGrid="0">
      <p:cViewPr varScale="1">
        <p:scale>
          <a:sx n="115" d="100"/>
          <a:sy n="115" d="100"/>
        </p:scale>
        <p:origin x="8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1B6FE-1E45-9DB4-09C6-12C02AEF7C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4C08EB-CBB6-909D-ED08-89A397B0BE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B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C5AB-9695-2228-88D2-C9C4E03B5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BBFA-3A17-A34C-A848-4FFE7884C741}" type="datetimeFigureOut">
              <a:rPr lang="en-BD" smtClean="0"/>
              <a:t>25/11/24</a:t>
            </a:fld>
            <a:endParaRPr lang="en-B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67CC4-1DB8-4BF9-815A-C0E0F8FA9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222D2-D42F-E108-B4AF-DFA3F6AC0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1AFF6-A41E-8C41-A4D0-2C82BE9899F7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2624152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756CC-5DB4-51CF-DE74-540A81020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F3EDF7-B1DC-582E-B7BD-BE1FA74E70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596322-313F-BA4A-77E4-625DF1F83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BBFA-3A17-A34C-A848-4FFE7884C741}" type="datetimeFigureOut">
              <a:rPr lang="en-BD" smtClean="0"/>
              <a:t>25/11/24</a:t>
            </a:fld>
            <a:endParaRPr lang="en-B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7244E-2ED4-536C-3907-BB9986D12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082B4-9F01-A4E4-6E42-7063A040A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1AFF6-A41E-8C41-A4D0-2C82BE9899F7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3959844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BFD957-99A5-786E-7723-33ED94849E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906574-0489-54AF-AFD1-97573288E1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21DE9-4302-E73A-FA05-F77BF583A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BBFA-3A17-A34C-A848-4FFE7884C741}" type="datetimeFigureOut">
              <a:rPr lang="en-BD" smtClean="0"/>
              <a:t>25/11/24</a:t>
            </a:fld>
            <a:endParaRPr lang="en-B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A54DB-A788-0C7D-7DFE-AFDCCFCCE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74E58-5EE7-6540-8544-0C9126DE5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1AFF6-A41E-8C41-A4D0-2C82BE9899F7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1992730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A97E9-A7F2-D1AA-5E5B-1A343F901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04D3D-5917-8EAB-806A-89ECBC5DE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4E44DD-4E04-BC67-AC25-89E486D95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BBFA-3A17-A34C-A848-4FFE7884C741}" type="datetimeFigureOut">
              <a:rPr lang="en-BD" smtClean="0"/>
              <a:t>25/11/24</a:t>
            </a:fld>
            <a:endParaRPr lang="en-B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C5A606-175B-371B-255E-12E89F5A6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447A5-74A2-3891-300A-935C7DEE5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1AFF6-A41E-8C41-A4D0-2C82BE9899F7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3715591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D2B60-D87B-A7D2-CBBB-EF22A4A39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DA16FE-1A11-EF57-F32E-7D51CA86C5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761E19-3E65-39E3-E795-ABFB30058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BBFA-3A17-A34C-A848-4FFE7884C741}" type="datetimeFigureOut">
              <a:rPr lang="en-BD" smtClean="0"/>
              <a:t>25/11/24</a:t>
            </a:fld>
            <a:endParaRPr lang="en-B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415B5-7418-84B8-F1EB-D1C55FB74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030CE-754B-26C0-71C8-D17542609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1AFF6-A41E-8C41-A4D0-2C82BE9899F7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3140774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F56A0-3D0A-82BA-CA41-DC92A4B7E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E13D9-BE12-74C1-8079-B53BDC19A5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E39D4F-52F8-CEF5-D18B-A2C99926F6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624577-58B9-5601-84E7-383FEC313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BBFA-3A17-A34C-A848-4FFE7884C741}" type="datetimeFigureOut">
              <a:rPr lang="en-BD" smtClean="0"/>
              <a:t>25/11/24</a:t>
            </a:fld>
            <a:endParaRPr lang="en-B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2472E3-1132-9722-7BAA-AD6E3815C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650D98-65CE-F559-9D41-A9CAB37EC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1AFF6-A41E-8C41-A4D0-2C82BE9899F7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3902384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31434-6E17-6714-1554-B2A90B295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3AAC53-D039-B53D-3782-D22134EF3A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6900BF-5F2B-A718-8738-E63FFF9178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E2DDB1-7A9C-2A30-0C71-C0E0BC9165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854C96-2867-85F4-8F5B-0002F98E7B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E97561-6E73-69CC-7D7B-2545BEDF8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BBFA-3A17-A34C-A848-4FFE7884C741}" type="datetimeFigureOut">
              <a:rPr lang="en-BD" smtClean="0"/>
              <a:t>25/11/24</a:t>
            </a:fld>
            <a:endParaRPr lang="en-B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AA12C5-48FA-C221-E8EA-66F537043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194CFE-3E9B-8F8C-6346-6FC714F18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1AFF6-A41E-8C41-A4D0-2C82BE9899F7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2380155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C1A57-20FF-7D0B-AE1F-B4BBFBCE5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D7A4F9-210B-D958-AF1D-FDF1B8648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BBFA-3A17-A34C-A848-4FFE7884C741}" type="datetimeFigureOut">
              <a:rPr lang="en-BD" smtClean="0"/>
              <a:t>25/11/24</a:t>
            </a:fld>
            <a:endParaRPr lang="en-B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49ED0C-BF08-CD1B-1302-1161143E7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0AFFFB-2EE5-A59F-225A-6CD6C1C12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1AFF6-A41E-8C41-A4D0-2C82BE9899F7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888953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7244F9-CC5A-94B7-5BDF-D90FA0F37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BBFA-3A17-A34C-A848-4FFE7884C741}" type="datetimeFigureOut">
              <a:rPr lang="en-BD" smtClean="0"/>
              <a:t>25/11/24</a:t>
            </a:fld>
            <a:endParaRPr lang="en-B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84B037-921E-6A7D-80E6-3C54887A7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1D47D1-8096-67DD-45AB-CB66831E2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1AFF6-A41E-8C41-A4D0-2C82BE9899F7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2558686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EF933-F8E6-81DA-3F0B-566511578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4F013-88D1-B352-0249-348D2DCB4D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848E2E-0B4D-8C60-4452-9943029E51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4D190A-7700-CE01-40C2-E02198C34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BBFA-3A17-A34C-A848-4FFE7884C741}" type="datetimeFigureOut">
              <a:rPr lang="en-BD" smtClean="0"/>
              <a:t>25/11/24</a:t>
            </a:fld>
            <a:endParaRPr lang="en-B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8A564D-4A94-6B08-2F05-DBC672842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041D9B-9E44-2D34-249E-2365E7CBD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1AFF6-A41E-8C41-A4D0-2C82BE9899F7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1558641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59C09-D277-B8DF-4514-B940807FE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66B2DD-D7A6-17F5-3D26-B7356CEF06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BD4B71-DDB4-499C-2541-211B97BFE0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29CF63-CDBB-0364-2092-173B51FD0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BBFA-3A17-A34C-A848-4FFE7884C741}" type="datetimeFigureOut">
              <a:rPr lang="en-BD" smtClean="0"/>
              <a:t>25/11/24</a:t>
            </a:fld>
            <a:endParaRPr lang="en-B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88DA8E-8202-D1BF-ED3C-C341E8A39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CB03F7-CFE2-5FC4-4E30-70FD0F146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1AFF6-A41E-8C41-A4D0-2C82BE9899F7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2541987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2AAEB4-38A4-CCE0-F1CA-C67729476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31BA6C-4009-CEB2-D968-50F1CAE59C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4A3AA-18FE-140E-465E-E933381422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FBBFA-3A17-A34C-A848-4FFE7884C741}" type="datetimeFigureOut">
              <a:rPr lang="en-BD" smtClean="0"/>
              <a:t>25/11/24</a:t>
            </a:fld>
            <a:endParaRPr lang="en-B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50977-9882-99DE-D1CF-EA77B83DDE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C334E-444E-9D87-D51C-F0C38E5AE1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1AFF6-A41E-8C41-A4D0-2C82BE9899F7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2479378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F56C831-99D5-13F9-D061-9ACEBF917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149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6A8C011-DA4E-7798-B9ED-3C40D0B7C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376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54B14A8-88DC-5B8D-1EA3-483A36A27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073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1B06DC3-70CA-E1EB-C84E-1DCC26147C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431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2FE19DA-B683-0BC3-1AFA-65804AE84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397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D100E7F-1F77-8447-B50E-1D97566B7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418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80B39D-CBF1-02D1-328F-587F65FD4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464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E26882F-9F21-27A0-E794-5D5B5A726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116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0</Words>
  <Application>Microsoft Macintosh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Anusree Roy</dc:creator>
  <cp:lastModifiedBy>Anusree Roy</cp:lastModifiedBy>
  <cp:revision>1</cp:revision>
  <dcterms:created xsi:type="dcterms:W3CDTF">2024-11-25T08:34:24Z</dcterms:created>
  <dcterms:modified xsi:type="dcterms:W3CDTF">2024-11-25T13:25:02Z</dcterms:modified>
</cp:coreProperties>
</file>