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9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925FD-EF9D-4FA2-BECD-48ED3483ED90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8086C-0CA1-4CC0-A363-12B3A9CAB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Algorithms</a:t>
            </a:r>
          </a:p>
          <a:p>
            <a:r>
              <a:rPr lang="en-US" dirty="0" smtClean="0"/>
              <a:t>Algorithms are also</a:t>
            </a:r>
            <a:r>
              <a:rPr lang="en-US" baseline="0" dirty="0" smtClean="0"/>
              <a:t> used for rover</a:t>
            </a:r>
          </a:p>
          <a:p>
            <a:r>
              <a:rPr lang="en-US" baseline="0" dirty="0" smtClean="0"/>
              <a:t>Algorithms are divided into 2 types:</a:t>
            </a:r>
          </a:p>
          <a:p>
            <a:r>
              <a:rPr lang="en-US" baseline="0" dirty="0" smtClean="0"/>
              <a:t>A* Algorithm</a:t>
            </a:r>
          </a:p>
          <a:p>
            <a:r>
              <a:rPr lang="en-US" baseline="0" dirty="0" smtClean="0"/>
              <a:t>Slam Algorithm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8086C-0CA1-4CC0-A363-12B3A9CAB05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algorithm considers the height and slope obstacles in obstacle </a:t>
            </a:r>
            <a:r>
              <a:rPr lang="en-US" baseline="0" dirty="0" err="1" smtClean="0"/>
              <a:t>avoidence</a:t>
            </a:r>
            <a:r>
              <a:rPr lang="en-US" baseline="0" dirty="0" smtClean="0"/>
              <a:t> and A* algorithm to search for the local optimal path.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8086C-0CA1-4CC0-A363-12B3A9CAB05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 smtClean="0"/>
              <a:t>A* finds the shortest and most efficient path to the goal, </a:t>
            </a:r>
            <a:r>
              <a:rPr lang="en-US" dirty="0" err="1" smtClean="0"/>
              <a:t>ensuringthe</a:t>
            </a:r>
            <a:r>
              <a:rPr lang="en-US" dirty="0" smtClean="0"/>
              <a:t> rover takes the most direct route.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b="1" u="sng" dirty="0" smtClean="0"/>
          </a:p>
          <a:p>
            <a:pPr marL="342900" indent="-342900"/>
            <a:r>
              <a:rPr lang="en-US" dirty="0" smtClean="0"/>
              <a:t>A* finds the shortest and most efficient path to the goal, </a:t>
            </a:r>
            <a:r>
              <a:rPr lang="en-US" dirty="0" err="1" smtClean="0"/>
              <a:t>ensuringthe</a:t>
            </a:r>
            <a:r>
              <a:rPr lang="en-US" dirty="0" smtClean="0"/>
              <a:t> rover takes the most direct route.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b="1" u="sng" dirty="0" smtClean="0"/>
          </a:p>
          <a:p>
            <a:pPr marL="342900" indent="-342900"/>
            <a:r>
              <a:rPr lang="en-US" dirty="0" smtClean="0"/>
              <a:t>A* finds the shortest and most efficient path to the goal, </a:t>
            </a:r>
            <a:r>
              <a:rPr lang="en-US" dirty="0" err="1" smtClean="0"/>
              <a:t>ensuringthe</a:t>
            </a:r>
            <a:r>
              <a:rPr lang="en-US" dirty="0" smtClean="0"/>
              <a:t> rover takes the most direct route.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b="1" u="sng" dirty="0" smtClean="0"/>
          </a:p>
          <a:p>
            <a:pPr marL="342900" indent="-342900"/>
            <a:r>
              <a:rPr lang="en-US" dirty="0" smtClean="0"/>
              <a:t>A* finds the shortest and most efficient path to the goal, </a:t>
            </a:r>
            <a:r>
              <a:rPr lang="en-US" dirty="0" err="1" smtClean="0"/>
              <a:t>ensuringthe</a:t>
            </a:r>
            <a:r>
              <a:rPr lang="en-US" dirty="0" smtClean="0"/>
              <a:t> rover takes the most direct route.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b="1" u="sng" dirty="0" smtClean="0"/>
          </a:p>
          <a:p>
            <a:pPr marL="342900" indent="-342900"/>
            <a:r>
              <a:rPr lang="en-US" dirty="0" smtClean="0"/>
              <a:t>A* finds the shortest and most efficient path to the goal, </a:t>
            </a:r>
            <a:r>
              <a:rPr lang="en-US" dirty="0" err="1" smtClean="0"/>
              <a:t>ensuringthe</a:t>
            </a:r>
            <a:r>
              <a:rPr lang="en-US" dirty="0" smtClean="0"/>
              <a:t> rover takes the most direct route.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b="1" u="sng" dirty="0" smtClean="0"/>
          </a:p>
          <a:p>
            <a:pPr marL="342900" indent="-342900"/>
            <a:r>
              <a:rPr lang="en-US" dirty="0" smtClean="0"/>
              <a:t>A* finds the shortest and most efficient path to the goal, </a:t>
            </a:r>
            <a:r>
              <a:rPr lang="en-US" dirty="0" err="1" smtClean="0"/>
              <a:t>ensuringthe</a:t>
            </a:r>
            <a:r>
              <a:rPr lang="en-US" dirty="0" smtClean="0"/>
              <a:t> rover takes the most direct route.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b="1" u="sng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8086C-0CA1-4CC0-A363-12B3A9CAB05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</a:t>
            </a:r>
            <a:r>
              <a:rPr lang="en-US" baseline="0" dirty="0" smtClean="0"/>
              <a:t>-By-Step Implementation of A*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8086C-0CA1-4CC0-A363-12B3A9CAB05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134E5-6963-48FA-8751-6DAB2826B807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EC7F2-A2E9-403B-B353-350077AF8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134E5-6963-48FA-8751-6DAB2826B807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EC7F2-A2E9-403B-B353-350077AF8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134E5-6963-48FA-8751-6DAB2826B807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EC7F2-A2E9-403B-B353-350077AF8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134E5-6963-48FA-8751-6DAB2826B807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EC7F2-A2E9-403B-B353-350077AF8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134E5-6963-48FA-8751-6DAB2826B807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EC7F2-A2E9-403B-B353-350077AF8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134E5-6963-48FA-8751-6DAB2826B807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EC7F2-A2E9-403B-B353-350077AF8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134E5-6963-48FA-8751-6DAB2826B807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EC7F2-A2E9-403B-B353-350077AF8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134E5-6963-48FA-8751-6DAB2826B807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EC7F2-A2E9-403B-B353-350077AF8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134E5-6963-48FA-8751-6DAB2826B807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EC7F2-A2E9-403B-B353-350077AF8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134E5-6963-48FA-8751-6DAB2826B807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EC7F2-A2E9-403B-B353-350077AF8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134E5-6963-48FA-8751-6DAB2826B807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EC7F2-A2E9-403B-B353-350077AF84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EB134E5-6963-48FA-8751-6DAB2826B807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0BEC7F2-A2E9-403B-B353-350077AF8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05000"/>
            <a:ext cx="6096000" cy="2467429"/>
          </a:xfrm>
          <a:prstGeom prst="rect">
            <a:avLst/>
          </a:prstGeom>
        </p:spPr>
      </p:pic>
      <p:pic>
        <p:nvPicPr>
          <p:cNvPr id="4" name="Picture 3" descr="WhatsApp Image 2024-03-15 at 10.00.06 A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3200" y="5638800"/>
            <a:ext cx="1838324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200" y="838200"/>
            <a:ext cx="27158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u="sng" dirty="0" smtClean="0"/>
              <a:t>Algorithms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76400"/>
            <a:ext cx="746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Algorithms are also</a:t>
            </a:r>
            <a:r>
              <a:rPr lang="en-US" sz="2000" baseline="0" dirty="0" smtClean="0"/>
              <a:t> used for rover,</a:t>
            </a:r>
            <a:r>
              <a:rPr lang="en-US" sz="2000" dirty="0" smtClean="0"/>
              <a:t> and it is divided into 2(two) types:</a:t>
            </a:r>
            <a:endParaRPr lang="en-US" sz="2000" baseline="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590800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aseline="0" dirty="0" smtClean="0"/>
              <a:t> A* Algorithm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3124200"/>
            <a:ext cx="2324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aseline="0" dirty="0" smtClean="0"/>
              <a:t> Slam Algorithm </a:t>
            </a:r>
          </a:p>
        </p:txBody>
      </p:sp>
      <p:pic>
        <p:nvPicPr>
          <p:cNvPr id="6" name="Picture 5" descr="WhatsApp Image 2024-03-15 at 10.00.06 A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29400" y="5638800"/>
            <a:ext cx="1838324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295400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A* Algorithm:</a:t>
            </a:r>
            <a:endParaRPr lang="en-US" b="1" u="sng" dirty="0"/>
          </a:p>
        </p:txBody>
      </p:sp>
      <p:sp>
        <p:nvSpPr>
          <p:cNvPr id="3" name="Rectangle 2"/>
          <p:cNvSpPr/>
          <p:nvPr/>
        </p:nvSpPr>
        <p:spPr>
          <a:xfrm>
            <a:off x="609600" y="1828800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</a:t>
            </a:r>
            <a:r>
              <a:rPr lang="en-US" baseline="0" dirty="0" smtClean="0"/>
              <a:t> is a searching algorithm that is used to find the shortest path between an initial and a final point. It is a handy algorithm that is often used for map traversal to find the shortest path to be taken. A* was initially designed as a graph traversal problem, to help build a robot that can find its own course.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505200"/>
            <a:ext cx="4289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What</a:t>
            </a:r>
            <a:r>
              <a:rPr lang="en-US" b="1" baseline="0" dirty="0" smtClean="0"/>
              <a:t> is A* algorithm for rover?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09600" y="4038600"/>
            <a:ext cx="784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algorithm considers the height and slope obstacles in obstacle avoidance and A* algorithm to search for the local optimal path.</a:t>
            </a:r>
            <a:endParaRPr lang="en-US" dirty="0"/>
          </a:p>
        </p:txBody>
      </p:sp>
      <p:pic>
        <p:nvPicPr>
          <p:cNvPr id="6" name="Picture 5" descr="WhatsApp Image 2024-03-15 at 10.00.06 A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29400" y="5638800"/>
            <a:ext cx="1838324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762000"/>
            <a:ext cx="3897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Advantages of A* algorithm:</a:t>
            </a:r>
            <a:endParaRPr lang="en-US" b="1" u="sng" dirty="0"/>
          </a:p>
        </p:txBody>
      </p:sp>
      <p:sp>
        <p:nvSpPr>
          <p:cNvPr id="3" name="Rectangle 2"/>
          <p:cNvSpPr/>
          <p:nvPr/>
        </p:nvSpPr>
        <p:spPr>
          <a:xfrm>
            <a:off x="609600" y="1371600"/>
            <a:ext cx="8001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The A* (A-Star) algorithm has several advantages when used for rover navigation:</a:t>
            </a:r>
          </a:p>
          <a:p>
            <a:pPr marL="342900" indent="-342900"/>
            <a:r>
              <a:rPr lang="en-US" sz="1600" b="1" dirty="0" smtClean="0"/>
              <a:t>1. Optimal </a:t>
            </a:r>
            <a:r>
              <a:rPr lang="en-US" sz="1600" b="1" dirty="0" err="1" smtClean="0"/>
              <a:t>Pathfinding</a:t>
            </a:r>
            <a:r>
              <a:rPr lang="en-US" sz="1600" b="1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A* finds the shortest and most efficient path to the goal, ensuring the rover takes the most direct route.</a:t>
            </a:r>
          </a:p>
          <a:p>
            <a:pPr marL="342900" indent="-342900"/>
            <a:r>
              <a:rPr lang="en-US" sz="1600" b="1" dirty="0" smtClean="0"/>
              <a:t>2. Time and Energy Efficiency: </a:t>
            </a:r>
            <a:endParaRPr lang="en-US" sz="16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By finding the optimal path, A* helps minimize the rover’s travel time and energy consumption.</a:t>
            </a:r>
          </a:p>
          <a:p>
            <a:pPr marL="342900" indent="-342900"/>
            <a:r>
              <a:rPr lang="en-US" sz="1600" b="1" dirty="0" smtClean="0"/>
              <a:t>3. Obstacle </a:t>
            </a:r>
            <a:r>
              <a:rPr lang="en-US" sz="1600" b="1" dirty="0" err="1" smtClean="0"/>
              <a:t>Avoidence</a:t>
            </a:r>
            <a:r>
              <a:rPr lang="en-US" sz="1600" b="1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A* takes into account obstacles and avoids them, ensuring the rover's safety and preventing damage.</a:t>
            </a:r>
          </a:p>
          <a:p>
            <a:pPr marL="342900" indent="-342900"/>
            <a:r>
              <a:rPr lang="en-US" sz="1600" b="1" dirty="0" smtClean="0"/>
              <a:t>4. Dynamic Navigation: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A* can adapt to changing terrain and environmental conditions, allowing the rover to adjust its path as needed.</a:t>
            </a:r>
          </a:p>
          <a:p>
            <a:pPr marL="342900" indent="-342900"/>
            <a:r>
              <a:rPr lang="en-US" sz="1600" b="1" dirty="0" smtClean="0"/>
              <a:t>5. Scalability: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 A* can handle complex terrain and large environments, making it suitable for various rover applications.</a:t>
            </a:r>
          </a:p>
          <a:p>
            <a:pPr marL="342900" indent="-342900"/>
            <a:endParaRPr lang="en-US" sz="1600" dirty="0" smtClean="0"/>
          </a:p>
          <a:p>
            <a:pPr marL="342900" indent="-342900"/>
            <a:endParaRPr lang="en-US" b="1" u="sng" dirty="0" smtClean="0"/>
          </a:p>
        </p:txBody>
      </p:sp>
      <p:pic>
        <p:nvPicPr>
          <p:cNvPr id="4" name="Picture 3" descr="WhatsApp Image 2024-03-15 at 10.00.06 A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29400" y="5715000"/>
            <a:ext cx="1838324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83820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6. Flexibility</a:t>
            </a:r>
            <a:r>
              <a:rPr lang="en-US" dirty="0" smtClean="0"/>
              <a:t>: </a:t>
            </a:r>
          </a:p>
          <a:p>
            <a:r>
              <a:rPr lang="en-US" dirty="0" smtClean="0"/>
              <a:t>A* can be combined with other algorithms and sensors to  enhance the rover's navigation capabilities.</a:t>
            </a:r>
          </a:p>
          <a:p>
            <a:r>
              <a:rPr lang="en-US" b="1" dirty="0" smtClean="0"/>
              <a:t>7. Real-time Processing: </a:t>
            </a:r>
          </a:p>
          <a:p>
            <a:r>
              <a:rPr lang="en-US" dirty="0" smtClean="0"/>
              <a:t>A* can process data in real-time, enabling the rover to respond quickly to changing conditions.</a:t>
            </a:r>
          </a:p>
          <a:p>
            <a:r>
              <a:rPr lang="en-US" b="1" dirty="0" smtClean="0"/>
              <a:t>8. Robustness: </a:t>
            </a:r>
          </a:p>
          <a:p>
            <a:r>
              <a:rPr lang="en-US" dirty="0" smtClean="0"/>
              <a:t>A* is a robust algorithm that can handle errors and uncertainties, ensuring the rover's navigation remains reliable.</a:t>
            </a:r>
            <a:endParaRPr lang="en-US" dirty="0"/>
          </a:p>
        </p:txBody>
      </p:sp>
      <p:pic>
        <p:nvPicPr>
          <p:cNvPr id="3" name="Picture 2" descr="WhatsApp Image 2024-03-15 at 10.00.06 A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5638800"/>
            <a:ext cx="1838324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4-03-15 at 10.00.06 A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5715000"/>
            <a:ext cx="1838324" cy="533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6858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Implementation Of A* algorithm For </a:t>
            </a:r>
            <a:r>
              <a:rPr lang="en-US" b="1" dirty="0" smtClean="0"/>
              <a:t>Rover: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33400" y="1066800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A* algorithm is a widely-used </a:t>
            </a:r>
            <a:r>
              <a:rPr lang="en-US" dirty="0" err="1" smtClean="0"/>
              <a:t>pathfinding</a:t>
            </a:r>
            <a:r>
              <a:rPr lang="en-US" dirty="0" smtClean="0"/>
              <a:t> and graph traversal algorithm that is particularly effective in scenarios where you need to find the shortest path from a start node to a goal node. In the context of a rover navigating terrain, A* can help determine the optimal path while considering obstacles and varying terrain </a:t>
            </a:r>
            <a:r>
              <a:rPr lang="en-US" dirty="0" smtClean="0"/>
              <a:t>costs.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5908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Step-By-Step Implementation of A* </a:t>
            </a:r>
            <a:r>
              <a:rPr lang="en-US" b="1" dirty="0" smtClean="0"/>
              <a:t>algorithm: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33400" y="2895600"/>
            <a:ext cx="784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1. Define </a:t>
            </a:r>
            <a:r>
              <a:rPr lang="en-US" b="1" dirty="0" smtClean="0"/>
              <a:t>the Grid:</a:t>
            </a:r>
          </a:p>
          <a:p>
            <a:r>
              <a:rPr lang="en-US" dirty="0" smtClean="0"/>
              <a:t>Represent the environment as a grid of nodes</a:t>
            </a:r>
            <a:r>
              <a:rPr lang="en-US" dirty="0" smtClean="0"/>
              <a:t>. Each </a:t>
            </a:r>
            <a:r>
              <a:rPr lang="en-US" dirty="0" smtClean="0"/>
              <a:t>node can be either passable or impassable (e.g., obstacles).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37338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2. Define </a:t>
            </a:r>
            <a:r>
              <a:rPr lang="en-US" b="1" dirty="0" smtClean="0"/>
              <a:t>the Node Structure:</a:t>
            </a:r>
          </a:p>
          <a:p>
            <a:r>
              <a:rPr lang="en-US" dirty="0" smtClean="0"/>
              <a:t>Each node should have attributes for its coordinates, cost from the start (g), estimated cost to the goal (h), total cost (f = g + h), and a pointer to its parent node.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85800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Heuristic Function:</a:t>
            </a:r>
          </a:p>
          <a:p>
            <a:r>
              <a:rPr lang="en-US" dirty="0" smtClean="0"/>
              <a:t>Typically, the heuristic is the Manhattan distance or Euclidean distance between the current node and the goal node.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524000"/>
            <a:ext cx="3071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 Algorithm Process:*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85800" y="1905000"/>
            <a:ext cx="800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Initialize the open list with the start node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Initialize </a:t>
            </a:r>
            <a:r>
              <a:rPr lang="en-US" dirty="0" smtClean="0"/>
              <a:t>the closed list as empty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Loop </a:t>
            </a:r>
            <a:r>
              <a:rPr lang="en-US" b="1" dirty="0" smtClean="0"/>
              <a:t>until the open list is empty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Select </a:t>
            </a:r>
            <a:r>
              <a:rPr lang="en-US" dirty="0" smtClean="0"/>
              <a:t>the node with the lowest f value from the open list</a:t>
            </a:r>
            <a:r>
              <a:rPr lang="en-US" dirty="0" smtClean="0"/>
              <a:t>. If </a:t>
            </a:r>
            <a:r>
              <a:rPr lang="en-US" dirty="0" smtClean="0"/>
              <a:t>this node is the goal, reconstruct the path from the start to the goal</a:t>
            </a:r>
            <a:r>
              <a:rPr lang="en-US" dirty="0" smtClean="0"/>
              <a:t>. Move </a:t>
            </a:r>
            <a:r>
              <a:rPr lang="en-US" dirty="0" smtClean="0"/>
              <a:t>the selected node to the closed list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For </a:t>
            </a:r>
            <a:r>
              <a:rPr lang="en-US" b="1" dirty="0" smtClean="0"/>
              <a:t>each neighbor of the selected node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the neighbor is in the closed list, skip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the neighbor is not in the open list, calculate its g, h, and f values, set its parent to the current node, and add it to the open list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the neighbor is in the open list and the new path to the neighbor is shorter, update its g, h, and f values, and update its parent to the current node.</a:t>
            </a:r>
            <a:endParaRPr lang="en-US" dirty="0"/>
          </a:p>
        </p:txBody>
      </p:sp>
      <p:pic>
        <p:nvPicPr>
          <p:cNvPr id="5" name="Picture 4" descr="WhatsApp Image 2024-03-15 at 10.00.06 A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5715000"/>
            <a:ext cx="1838324" cy="5334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Telemetry</Template>
  <TotalTime>93</TotalTime>
  <Words>847</Words>
  <Application>Microsoft Office PowerPoint</Application>
  <PresentationFormat>On-screen Show (4:3)</PresentationFormat>
  <Paragraphs>72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Aspect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10</cp:revision>
  <dcterms:created xsi:type="dcterms:W3CDTF">2024-05-21T06:28:22Z</dcterms:created>
  <dcterms:modified xsi:type="dcterms:W3CDTF">2024-05-21T16:10:42Z</dcterms:modified>
</cp:coreProperties>
</file>