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20"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a:xfrm>
            <a:off x="533400" y="763588"/>
            <a:ext cx="6704013" cy="3771900"/>
          </a:xfrm>
        </p:spPr>
      </p:sp>
      <p:sp>
        <p:nvSpPr>
          <p:cNvPr id="1048603" name="Notes Placeholder 2"/>
          <p:cNvSpPr>
            <a:spLocks noGrp="1"/>
          </p:cNvSpPr>
          <p:nvPr>
            <p:ph type="body" idx="1"/>
          </p:nvPr>
        </p:nvSpPr>
        <p:spPr/>
        <p:txBody>
          <a:bodyPr/>
          <a:lstStyle/>
          <a:p>
            <a:pPr marL="158750" indent="0">
              <a:buNone/>
            </a:pPr>
            <a:endParaRPr lang="en-US" b="1"/>
          </a:p>
        </p:txBody>
      </p:sp>
      <p:sp>
        <p:nvSpPr>
          <p:cNvPr id="104860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Image Placeholder 1"/>
          <p:cNvSpPr>
            <a:spLocks noGrp="1" noRot="1" noChangeAspect="1"/>
          </p:cNvSpPr>
          <p:nvPr>
            <p:ph type="sldImg"/>
          </p:nvPr>
        </p:nvSpPr>
        <p:spPr>
          <a:xfrm>
            <a:off x="381000" y="685800"/>
            <a:ext cx="6096000" cy="3429000"/>
          </a:xfrm>
        </p:spPr>
      </p:sp>
      <p:sp>
        <p:nvSpPr>
          <p:cNvPr id="1048671"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1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1048588"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1048589"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p>
        </p:txBody>
      </p:sp>
      <p:sp>
        <p:nvSpPr>
          <p:cNvPr id="104868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0"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6"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1048677"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9"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p>
        </p:txBody>
      </p:sp>
      <p:sp>
        <p:nvSpPr>
          <p:cNvPr id="1048606"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p>
        </p:txBody>
      </p:sp>
      <p:sp>
        <p:nvSpPr>
          <p:cNvPr id="104864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1048650" name="Footer Placeholder 4"/>
          <p:cNvSpPr>
            <a:spLocks noGrp="1"/>
          </p:cNvSpPr>
          <p:nvPr>
            <p:ph type="ftr" sz="quarter" idx="11"/>
          </p:nvPr>
        </p:nvSpPr>
        <p:spPr/>
        <p:txBody>
          <a:bodyPr/>
          <a:lstStyle/>
          <a:p>
            <a:pPr marL="12700">
              <a:lnSpc>
                <a:spcPct val="100000"/>
              </a:lnSpc>
              <a:spcBef>
                <a:spcPts val="25"/>
              </a:spcBef>
            </a:pPr>
            <a:endParaRPr/>
          </a:p>
        </p:txBody>
      </p:sp>
      <p:sp>
        <p:nvSpPr>
          <p:cNvPr id="1048651" name="Slide Number Placeholder 5"/>
          <p:cNvSpPr>
            <a:spLocks noGrp="1"/>
          </p:cNvSpPr>
          <p:nvPr>
            <p:ph type="sldNum" sz="quarter" idx="12"/>
          </p:nvPr>
        </p:nvSpPr>
        <p:spPr/>
        <p:txBody>
          <a:body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104869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1"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3" name="Title 1"/>
          <p:cNvSpPr>
            <a:spLocks noGrp="1"/>
          </p:cNvSpPr>
          <p:nvPr>
            <p:ph type="title"/>
          </p:nvPr>
        </p:nvSpPr>
        <p:spPr>
          <a:xfrm>
            <a:off x="629841" y="273844"/>
            <a:ext cx="7886700" cy="994172"/>
          </a:xfrm>
        </p:spPr>
        <p:txBody>
          <a:bodyPr/>
          <a:lstStyle/>
          <a:p>
            <a:r>
              <a:rPr lang="en-US"/>
              <a:t>Click to edit Master title style</a:t>
            </a:r>
          </a:p>
        </p:txBody>
      </p:sp>
      <p:sp>
        <p:nvSpPr>
          <p:cNvPr id="1048704"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5"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7"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9"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1"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2"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715"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71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8"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682"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1048683"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684"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4857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4857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4"/>
          <a:srcRect/>
          <a:stretch>
            <a:fillRect/>
          </a:stretch>
        </p:blipFill>
        <p:spPr>
          <a:xfrm>
            <a:off x="7799751" y="88917"/>
            <a:ext cx="1233874" cy="412476"/>
          </a:xfrm>
          <a:prstGeom prst="rect">
            <a:avLst/>
          </a:prstGeom>
          <a:noFill/>
          <a:ln>
            <a:noFill/>
          </a:ln>
        </p:spPr>
      </p:pic>
      <p:sp>
        <p:nvSpPr>
          <p:cNvPr id="104858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6" name="TextBox 6"/>
          <p:cNvSpPr txBox="1"/>
          <p:nvPr userDrawn="1"/>
        </p:nvSpPr>
        <p:spPr>
          <a:xfrm>
            <a:off x="92480" y="105826"/>
            <a:ext cx="3953740" cy="332740"/>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93"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p>
        </p:txBody>
      </p:sp>
      <p:sp>
        <p:nvSpPr>
          <p:cNvPr id="1048595"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6" name="TextBox 1"/>
          <p:cNvSpPr txBox="1"/>
          <p:nvPr/>
        </p:nvSpPr>
        <p:spPr>
          <a:xfrm>
            <a:off x="2029564" y="2248174"/>
            <a:ext cx="5025352" cy="345440"/>
          </a:xfrm>
          <a:prstGeom prst="rect">
            <a:avLst/>
          </a:prstGeom>
          <a:noFill/>
        </p:spPr>
        <p:txBody>
          <a:bodyPr wrap="square" rtlCol="0">
            <a:spAutoFit/>
          </a:bodyPr>
          <a:lstStyle/>
          <a:p>
            <a:r>
              <a:rPr lang="en-US" sz="2000" b="1">
                <a:solidFill>
                  <a:srgbClr val="161D23"/>
                </a:solidFill>
              </a:rPr>
              <a:t>NEXT GEN EMPLOYABILITY PROGRAM</a:t>
            </a:r>
          </a:p>
        </p:txBody>
      </p:sp>
      <p:sp>
        <p:nvSpPr>
          <p:cNvPr id="1048597" name="TextBox 6"/>
          <p:cNvSpPr txBox="1"/>
          <p:nvPr/>
        </p:nvSpPr>
        <p:spPr>
          <a:xfrm>
            <a:off x="2541122" y="2795733"/>
            <a:ext cx="4019698" cy="599440"/>
          </a:xfrm>
          <a:prstGeom prst="rect">
            <a:avLst/>
          </a:prstGeom>
          <a:noFill/>
        </p:spPr>
        <p:txBody>
          <a:bodyPr wrap="square" rtlCol="0">
            <a:spAutoFit/>
          </a:bodyPr>
          <a:lstStyle/>
          <a:p>
            <a:r>
              <a:rPr lang="en-US" sz="2000">
                <a:solidFill>
                  <a:srgbClr val="161D23"/>
                </a:solidFill>
              </a:rPr>
              <a:t>BUS RESERVATION SYSTEM USING PYTHON AND DJANGO</a:t>
            </a:r>
          </a:p>
        </p:txBody>
      </p:sp>
      <p:sp>
        <p:nvSpPr>
          <p:cNvPr id="1048598" name="Google Shape;70;p13"/>
          <p:cNvSpPr txBox="1"/>
          <p:nvPr/>
        </p:nvSpPr>
        <p:spPr>
          <a:xfrm>
            <a:off x="1003625" y="3421553"/>
            <a:ext cx="1456920" cy="24380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9"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GB" sz="1100">
                <a:solidFill>
                  <a:schemeClr val="tx1"/>
                </a:solidFill>
                <a:latin typeface="Arial" panose="020B0604020202020204"/>
                <a:ea typeface="Arial" panose="020B0604020202020204"/>
                <a:cs typeface="Arial" panose="020B0604020202020204"/>
              </a:rPr>
              <a:t>: Anusri.K</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a:t>
            </a:r>
            <a:r>
              <a:rPr lang="en-GB" sz="1100">
                <a:solidFill>
                  <a:schemeClr val="tx1"/>
                </a:solidFill>
                <a:latin typeface="Arial" panose="020B0604020202020204"/>
                <a:ea typeface="Arial" panose="020B0604020202020204"/>
                <a:cs typeface="Arial" panose="020B0604020202020204"/>
              </a:rPr>
              <a:t>11</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flipV="1">
            <a:off x="1100213" y="3876380"/>
            <a:ext cx="1869253" cy="43112"/>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438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3708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
        <p:nvSpPr>
          <p:cNvPr id="1048723" name="TextBox 1048722"/>
          <p:cNvSpPr txBox="1"/>
          <p:nvPr/>
        </p:nvSpPr>
        <p:spPr>
          <a:xfrm>
            <a:off x="2572000" y="2362200"/>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54"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2097160" name="Content Placeholder 6" descr="SIGN IN"/>
          <p:cNvPicPr>
            <a:picLocks noGrp="1" noChangeAspect="1"/>
          </p:cNvPicPr>
          <p:nvPr>
            <p:ph idx="1"/>
          </p:nvPr>
        </p:nvPicPr>
        <p:blipFill>
          <a:blip r:embed="rId3"/>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descr="about us"/>
          <p:cNvPicPr>
            <a:picLocks noChangeAspect="1"/>
          </p:cNvPicPr>
          <p:nvPr/>
        </p:nvPicPr>
        <p:blipFill>
          <a:blip r:embed="rId2"/>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58" name="Title 1"/>
          <p:cNvSpPr>
            <a:spLocks noGrp="1"/>
          </p:cNvSpPr>
          <p:nvPr>
            <p:ph type="title"/>
          </p:nvPr>
        </p:nvSpPr>
        <p:spPr>
          <a:xfrm>
            <a:off x="628560" y="484505"/>
            <a:ext cx="7886430" cy="632649"/>
          </a:xfrm>
        </p:spPr>
        <p:txBody>
          <a:bodyPr/>
          <a:lstStyle/>
          <a:p>
            <a:pPr algn="ctr"/>
            <a:r>
              <a:rPr lang="en-US" b="1" dirty="0"/>
              <a:t>SERVICE PAGE</a:t>
            </a:r>
          </a:p>
        </p:txBody>
      </p:sp>
      <p:sp>
        <p:nvSpPr>
          <p:cNvPr id="1048659"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2097162" name="Picture 2" descr="booking"/>
          <p:cNvPicPr>
            <a:picLocks noChangeAspect="1"/>
          </p:cNvPicPr>
          <p:nvPr/>
        </p:nvPicPr>
        <p:blipFill>
          <a:blip r:embed="rId2"/>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descr="booking form"/>
          <p:cNvPicPr>
            <a:picLocks noChangeAspect="1"/>
          </p:cNvPicPr>
          <p:nvPr/>
        </p:nvPicPr>
        <p:blipFill>
          <a:blip r:embed="rId2"/>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a:xfrm>
            <a:off x="628650" y="454660"/>
            <a:ext cx="7886700" cy="674370"/>
          </a:xfrm>
        </p:spPr>
        <p:txBody>
          <a:bodyPr/>
          <a:lstStyle/>
          <a:p>
            <a:pPr algn="ctr"/>
            <a:r>
              <a:rPr lang="en-US" b="1" dirty="0"/>
              <a:t>BLOG PAGE</a:t>
            </a:r>
          </a:p>
        </p:txBody>
      </p:sp>
      <p:pic>
        <p:nvPicPr>
          <p:cNvPr id="2097164" name="Picture 2" descr="blog"/>
          <p:cNvPicPr>
            <a:picLocks noChangeAspect="1"/>
          </p:cNvPicPr>
          <p:nvPr/>
        </p:nvPicPr>
        <p:blipFill>
          <a:blip r:embed="rId2"/>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6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4"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66"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9"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10"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1"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12"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13"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
        <p:nvSpPr>
          <p:cNvPr id="1048722" name="TextBox 1048721"/>
          <p:cNvSpPr txBox="1"/>
          <p:nvPr/>
        </p:nvSpPr>
        <p:spPr>
          <a:xfrm>
            <a:off x="2572000" y="2362200"/>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18"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3"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8"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32"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4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4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4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46157D-8CC7-F243-A06F-6B82A72755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 PAGE</vt:lpstr>
      <vt:lpstr>Departments-Page</vt:lpstr>
      <vt:lpstr>BLOG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Kiruthika R</cp:lastModifiedBy>
  <cp:revision>2</cp:revision>
  <dcterms:created xsi:type="dcterms:W3CDTF">2024-04-04T19:27:00Z</dcterms:created>
  <dcterms:modified xsi:type="dcterms:W3CDTF">2024-04-08T07:46:10Z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d94aaf3256e34b9e89a2bfa532d5ff50</vt:lpwstr>
  </property>
  <property fmtid="{D5CDD505-2E9C-101B-9397-08002B2CF9AE}" pid="4" name="KSOProductBuildVer">
    <vt:lpwstr>1033-12.2.0.13489</vt:lpwstr>
  </property>
</Properties>
</file>