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3" r:id="rId5"/>
    <p:sldId id="264" r:id="rId6"/>
    <p:sldId id="265" r:id="rId7"/>
    <p:sldId id="266" r:id="rId8"/>
    <p:sldId id="270" r:id="rId9"/>
    <p:sldId id="271" r:id="rId10"/>
    <p:sldId id="272" r:id="rId11"/>
    <p:sldId id="263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>
        <p:scale>
          <a:sx n="89" d="100"/>
          <a:sy n="89" d="100"/>
        </p:scale>
        <p:origin x="-1114" y="-1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59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41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9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99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39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86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9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58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44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42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55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05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328" y="3933056"/>
            <a:ext cx="6484024" cy="1944216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Submitted by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 SRI S</a:t>
            </a:r>
            <a:endParaRPr lang="en-US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Electronics and Communication Engineering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Anna University Regional Campus Coimbatore</a:t>
            </a:r>
            <a:endParaRPr lang="en-IN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4340" y="1124744"/>
            <a:ext cx="6984776" cy="1944216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chemeClr val="accent4"/>
                </a:solidFill>
                <a:latin typeface="Times New Roman" pitchFamily="18" charset="0"/>
                <a:ea typeface="MS UI Gothic" pitchFamily="34" charset="-128"/>
                <a:cs typeface="Times New Roman" pitchFamily="18" charset="0"/>
              </a:rPr>
              <a:t>MEDIA STREAMING WITH IBM CLOUD VIDEO STREAMING</a:t>
            </a:r>
            <a:endParaRPr lang="en-IN" sz="4000" dirty="0">
              <a:solidFill>
                <a:schemeClr val="accent4"/>
              </a:solidFill>
              <a:latin typeface="Times New Roman" pitchFamily="18" charset="0"/>
              <a:ea typeface="MS UI Gothic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Model Prototype for developing web application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628800"/>
            <a:ext cx="4176463" cy="2349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blob:https://web.whatsapp.com/fe95aea0-2086-4b81-b067-497e7697f5b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235332"/>
            <a:ext cx="4392488" cy="247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92080" y="2204864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Login page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5085184"/>
            <a:ext cx="2448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Subscription page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644008" y="2308230"/>
            <a:ext cx="864096" cy="32868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 rot="10800000">
            <a:off x="2987824" y="5296069"/>
            <a:ext cx="864096" cy="34929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05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Phase 2 we conclude the media streaming using IBM cloud video streaming platform creation is achieved using simple Web page features include home page, web page ,settings page and login/sign up page also further adding like live streaming, high quality video uploading, community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chatting.Also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 have working for the better appearance of web page for better user experience.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7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8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9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virtual cinema platform using IBM Cloud Video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Streaming.Where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users can upload and stream movies and videos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on-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demand.Define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virtual cinema platform, designing the user interface, integrating IBM Cloud Video Streaming services, enabling on-demand video playback, and ensuring a seamless and immersive cinematic experience.</a:t>
            </a:r>
          </a:p>
        </p:txBody>
      </p:sp>
    </p:spTree>
    <p:extLst>
      <p:ext uri="{BB962C8B-B14F-4D97-AF65-F5344CB8AC3E}">
        <p14:creationId xmlns:p14="http://schemas.microsoft.com/office/powerpoint/2010/main" val="270153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Innovation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We are introducing the feature for users to form groups by inviting other users and they can share videos and chat among the groups to enhance the user experience.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     In addition to it we are providing with the subscription option for users to access the cloud for uploading videos 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     we also let the users to like, share  and comment the videos and can download the videos to enjoy in offline.</a:t>
            </a:r>
          </a:p>
        </p:txBody>
      </p:sp>
    </p:spTree>
    <p:extLst>
      <p:ext uri="{BB962C8B-B14F-4D97-AF65-F5344CB8AC3E}">
        <p14:creationId xmlns:p14="http://schemas.microsoft.com/office/powerpoint/2010/main" val="415857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Basic Tools used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sript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hp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98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40966"/>
          </a:xfrm>
        </p:spPr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Web page Features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Home page: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Contains login and settings page.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Contains Search bar and helps the user to explore all the contents.  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Login/sign up page: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create a new account and to enter the web page for existing users.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segregate the premium account users, who can upload as well as enjoy then contents.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Settings page: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Contains user profile and bio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Contains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history,Data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management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Subscription page: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Allows user to pay and use the cloud features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367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12" y="188640"/>
            <a:ext cx="8229600" cy="868958"/>
          </a:xfrm>
        </p:spPr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537" y="1016097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71599" y="1052736"/>
            <a:ext cx="2272605" cy="8476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CLOUD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PROVIDER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(IBM CLOUD)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1560" y="2347950"/>
            <a:ext cx="3240360" cy="29418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56373" y="4635686"/>
            <a:ext cx="151216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 application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624228" y="5719315"/>
            <a:ext cx="151216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Web application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506336" y="1424194"/>
            <a:ext cx="1865863" cy="10687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CLOUD SERVER</a:t>
            </a:r>
            <a:endParaRPr lang="en-IN" sz="2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579009" y="5760715"/>
            <a:ext cx="1224136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Demand Streaming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95834" y="2605231"/>
            <a:ext cx="1224136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Cloud Broker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656442" y="3444790"/>
            <a:ext cx="837256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PBRA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455841" y="4383658"/>
            <a:ext cx="1470473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Demand forecasting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06337" y="5760715"/>
            <a:ext cx="1224136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Media Viewer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23428" y="3218728"/>
            <a:ext cx="1428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MEDIA CONTENT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419872" y="1700808"/>
            <a:ext cx="864096" cy="36004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3599658" y="3783308"/>
            <a:ext cx="2984009" cy="62785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>
            <a:stCxn id="6" idx="2"/>
          </p:cNvCxnSpPr>
          <p:nvPr/>
        </p:nvCxnSpPr>
        <p:spPr>
          <a:xfrm>
            <a:off x="2107902" y="1900362"/>
            <a:ext cx="0" cy="447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191077" y="5289833"/>
            <a:ext cx="0" cy="447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730472" y="5985210"/>
            <a:ext cx="893755" cy="41400"/>
          </a:xfrm>
          <a:prstGeom prst="bentConnector3">
            <a:avLst>
              <a:gd name="adj1" fmla="val 3167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3"/>
            <a:endCxn id="17" idx="1"/>
          </p:cNvCxnSpPr>
          <p:nvPr/>
        </p:nvCxnSpPr>
        <p:spPr>
          <a:xfrm>
            <a:off x="2803145" y="6012743"/>
            <a:ext cx="1703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8" idx="1"/>
          </p:cNvCxnSpPr>
          <p:nvPr/>
        </p:nvCxnSpPr>
        <p:spPr>
          <a:xfrm rot="5400000" flipH="1" flipV="1">
            <a:off x="5721752" y="5178123"/>
            <a:ext cx="1125030" cy="5442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41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Model Prototype for developing web </a:t>
            </a:r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549333" cy="480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07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Model Prototype for developing web application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371768" cy="470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76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Model Prototype for developing web </a:t>
            </a:r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499783" cy="478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415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176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Problem statement</vt:lpstr>
      <vt:lpstr>Innovation</vt:lpstr>
      <vt:lpstr>Basic Tools used</vt:lpstr>
      <vt:lpstr>Web page Features</vt:lpstr>
      <vt:lpstr>Block Diagram</vt:lpstr>
      <vt:lpstr>Model Prototype for developing web application</vt:lpstr>
      <vt:lpstr>Model Prototype for developing web application</vt:lpstr>
      <vt:lpstr>Model Prototype for developing web application</vt:lpstr>
      <vt:lpstr>Model Prototype for developing web application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</dc:creator>
  <cp:lastModifiedBy>HP</cp:lastModifiedBy>
  <cp:revision>37</cp:revision>
  <dcterms:created xsi:type="dcterms:W3CDTF">2023-09-27T08:13:12Z</dcterms:created>
  <dcterms:modified xsi:type="dcterms:W3CDTF">2023-10-11T14:35:41Z</dcterms:modified>
</cp:coreProperties>
</file>