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9854" autoAdjust="0"/>
    <p:restoredTop sz="94622" autoAdjust="0"/>
  </p:normalViewPr>
  <p:slideViewPr>
    <p:cSldViewPr>
      <p:cViewPr varScale="1">
        <p:scale>
          <a:sx n="78" d="100"/>
          <a:sy n="78" d="100"/>
        </p:scale>
        <p:origin x="140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3" name=""/>
        <p:cNvGrpSpPr/>
        <p:nvPr/>
      </p:nvGrpSpPr>
      <p:grpSpPr>
        <a:xfrm>
          <a:off x="0" y="0"/>
          <a:ext cx="0" cy="0"/>
          <a:chOff x="0" y="0"/>
          <a:chExt cx="0" cy="0"/>
        </a:xfrm>
      </p:grpSpPr>
      <p:sp>
        <p:nvSpPr>
          <p:cNvPr id="1048583" name="Freeform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584" name="Freeform 7"/>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585" name="Title 8"/>
          <p:cNvSpPr>
            <a:spLocks noGrp="1"/>
          </p:cNvSpPr>
          <p:nvPr>
            <p:ph type="ctrTitle"/>
          </p:nvPr>
        </p:nvSpPr>
        <p:spPr>
          <a:xfrm>
            <a:off x="429064" y="3337560"/>
            <a:ext cx="6480048" cy="2301240"/>
          </a:xfrm>
        </p:spPr>
        <p:txBody>
          <a:bodyPr anchor="t" rIns="45720"/>
          <a:lstStyle>
            <a:lvl1pPr algn="r">
              <a:defRPr baseline="0" b="1" cap="all" dirty="0" lang="en-US">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algn="t" blurRad="50800" dir="5400000" dist="38100" rotWithShape="0">
                    <a:prstClr val="black">
                      <a:alpha val="50000"/>
                    </a:prstClr>
                  </a:outerShdw>
                </a:effectLst>
              </a:defRPr>
            </a:lvl1pPr>
          </a:lstStyle>
          <a:p>
            <a:r>
              <a:rPr kumimoji="0" lang="en-US"/>
              <a:t>Click to edit Master title style</a:t>
            </a:r>
          </a:p>
        </p:txBody>
      </p:sp>
      <p:sp>
        <p:nvSpPr>
          <p:cNvPr id="1048586" name="Subtitle 16"/>
          <p:cNvSpPr>
            <a:spLocks noGrp="1"/>
          </p:cNvSpPr>
          <p:nvPr>
            <p:ph type="subTitle" idx="1"/>
          </p:nvPr>
        </p:nvSpPr>
        <p:spPr>
          <a:xfrm>
            <a:off x="433050" y="1544812"/>
            <a:ext cx="6480048" cy="1752600"/>
          </a:xfrm>
        </p:spPr>
        <p:txBody>
          <a:bodyPr anchor="b" bIns="0" rIns="45720" tIns="0">
            <a:normAutofit/>
          </a:bodyPr>
          <a:lstStyle>
            <a:lvl1pPr algn="r" indent="0" marL="0">
              <a:buNone/>
              <a:defRPr sz="2000">
                <a:solidFill>
                  <a:schemeClr val="tx1"/>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7" name="Date Placeholder 29"/>
          <p:cNvSpPr>
            <a:spLocks noGrp="1"/>
          </p:cNvSpPr>
          <p:nvPr>
            <p:ph type="dt" sz="half" idx="10"/>
          </p:nvPr>
        </p:nvSpPr>
        <p:spPr/>
        <p:txBody>
          <a:bodyPr/>
          <a:p>
            <a:fld id="{887D3A2D-EEE5-4831-B86C-E4DCD1DFA2F9}" type="datetimeFigureOut">
              <a:rPr lang="en-IN" smtClean="0"/>
              <a:t>01-11-2023</a:t>
            </a:fld>
            <a:endParaRPr lang="en-IN"/>
          </a:p>
        </p:txBody>
      </p:sp>
      <p:sp>
        <p:nvSpPr>
          <p:cNvPr id="1048588" name="Footer Placeholder 18"/>
          <p:cNvSpPr>
            <a:spLocks noGrp="1"/>
          </p:cNvSpPr>
          <p:nvPr>
            <p:ph type="ftr" sz="quarter" idx="11"/>
          </p:nvPr>
        </p:nvSpPr>
        <p:spPr/>
        <p:txBody>
          <a:bodyPr/>
          <a:p>
            <a:endParaRPr lang="en-IN"/>
          </a:p>
        </p:txBody>
      </p:sp>
      <p:sp>
        <p:nvSpPr>
          <p:cNvPr id="1048589" name="Slide Number Placeholder 26"/>
          <p:cNvSpPr>
            <a:spLocks noGrp="1"/>
          </p:cNvSpPr>
          <p:nvPr>
            <p:ph type="sldNum" sz="quarter" idx="12"/>
          </p:nvPr>
        </p:nvSpPr>
        <p:spPr/>
        <p:txBody>
          <a:bodyPr/>
          <a:p>
            <a:fld id="{0CC170C5-C31A-415E-871E-A9EAC2D651BC}"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kumimoji="0" lang="en-US"/>
              <a:t>Click to edit Master title style</a:t>
            </a:r>
          </a:p>
        </p:txBody>
      </p:sp>
      <p:sp>
        <p:nvSpPr>
          <p:cNvPr id="1048633"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34" name="Date Placeholder 3"/>
          <p:cNvSpPr>
            <a:spLocks noGrp="1"/>
          </p:cNvSpPr>
          <p:nvPr>
            <p:ph type="dt" sz="half" idx="10"/>
          </p:nvPr>
        </p:nvSpPr>
        <p:spPr/>
        <p:txBody>
          <a:bodyPr/>
          <a:p>
            <a:fld id="{887D3A2D-EEE5-4831-B86C-E4DCD1DFA2F9}" type="datetimeFigureOut">
              <a:rPr lang="en-IN" smtClean="0"/>
              <a:t>01-11-2023</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0CC170C5-C31A-415E-871E-A9EAC2D651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6629400" y="274638"/>
            <a:ext cx="2057400" cy="5851525"/>
          </a:xfrm>
        </p:spPr>
        <p:txBody>
          <a:bodyPr vert="eaVert"/>
          <a:p>
            <a:r>
              <a:rPr kumimoji="0" lang="en-US"/>
              <a:t>Click to edit Master title style</a:t>
            </a:r>
          </a:p>
        </p:txBody>
      </p:sp>
      <p:sp>
        <p:nvSpPr>
          <p:cNvPr id="1048622" name="Vertical Text Placeholder 2"/>
          <p:cNvSpPr>
            <a:spLocks noGrp="1"/>
          </p:cNvSpPr>
          <p:nvPr>
            <p:ph type="body" orient="vert" idx="1"/>
          </p:nvPr>
        </p:nvSpPr>
        <p:spPr>
          <a:xfrm>
            <a:off x="457200" y="274638"/>
            <a:ext cx="6019800" cy="5851525"/>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3" name="Date Placeholder 3"/>
          <p:cNvSpPr>
            <a:spLocks noGrp="1"/>
          </p:cNvSpPr>
          <p:nvPr>
            <p:ph type="dt" sz="half" idx="10"/>
          </p:nvPr>
        </p:nvSpPr>
        <p:spPr/>
        <p:txBody>
          <a:bodyPr/>
          <a:p>
            <a:fld id="{887D3A2D-EEE5-4831-B86C-E4DCD1DFA2F9}" type="datetimeFigureOut">
              <a:rPr lang="en-IN" smtClean="0"/>
              <a:t>01-11-2023</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0CC170C5-C31A-415E-871E-A9EAC2D651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p:txBody>
          <a:bodyPr/>
          <a:lstStyle>
            <a:lvl1pPr algn="l"/>
          </a:lstStyle>
          <a:p>
            <a:r>
              <a:rPr kumimoji="0" lang="en-US"/>
              <a:t>Click to edit Master title style</a:t>
            </a:r>
          </a:p>
        </p:txBody>
      </p:sp>
      <p:sp>
        <p:nvSpPr>
          <p:cNvPr id="1048593"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4" name="Date Placeholder 3"/>
          <p:cNvSpPr>
            <a:spLocks noGrp="1"/>
          </p:cNvSpPr>
          <p:nvPr>
            <p:ph type="dt" sz="half" idx="10"/>
          </p:nvPr>
        </p:nvSpPr>
        <p:spPr/>
        <p:txBody>
          <a:bodyPr/>
          <a:p>
            <a:fld id="{887D3A2D-EEE5-4831-B86C-E4DCD1DFA2F9}" type="datetimeFigureOut">
              <a:rPr lang="en-IN" smtClean="0"/>
              <a:t>01-11-2023</a:t>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0CC170C5-C31A-415E-871E-A9EAC2D651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44" name=""/>
        <p:cNvGrpSpPr/>
        <p:nvPr/>
      </p:nvGrpSpPr>
      <p:grpSpPr>
        <a:xfrm>
          <a:off x="0" y="0"/>
          <a:ext cx="0" cy="0"/>
          <a:chOff x="0" y="0"/>
          <a:chExt cx="0" cy="0"/>
        </a:xfrm>
      </p:grpSpPr>
      <p:sp>
        <p:nvSpPr>
          <p:cNvPr id="1048637" name="Freeform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638" name="Freeform 8"/>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639" name="Title 1"/>
          <p:cNvSpPr>
            <a:spLocks noGrp="1"/>
          </p:cNvSpPr>
          <p:nvPr>
            <p:ph type="title"/>
          </p:nvPr>
        </p:nvSpPr>
        <p:spPr>
          <a:xfrm>
            <a:off x="685800" y="3583837"/>
            <a:ext cx="6629400" cy="1826363"/>
          </a:xfrm>
        </p:spPr>
        <p:txBody>
          <a:bodyPr anchor="t" bIns="0" tIns="0"/>
          <a:lstStyle>
            <a:lvl1pPr algn="l">
              <a:buNone/>
              <a:defRPr baseline="0" b="1" cap="none" sz="420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algn="t" blurRad="50800" dir="5400000" dist="38100" rotWithShape="0">
                    <a:prstClr val="black">
                      <a:alpha val="50000"/>
                    </a:prstClr>
                  </a:outerShdw>
                </a:effectLst>
              </a:defRPr>
            </a:lvl1pPr>
          </a:lstStyle>
          <a:p>
            <a:r>
              <a:rPr kumimoji="0" lang="en-US"/>
              <a:t>Click to edit Master title style</a:t>
            </a:r>
          </a:p>
        </p:txBody>
      </p:sp>
      <p:sp>
        <p:nvSpPr>
          <p:cNvPr id="1048640" name="Text Placeholder 2"/>
          <p:cNvSpPr>
            <a:spLocks noGrp="1"/>
          </p:cNvSpPr>
          <p:nvPr>
            <p:ph type="body" idx="1"/>
          </p:nvPr>
        </p:nvSpPr>
        <p:spPr>
          <a:xfrm>
            <a:off x="685800" y="2485800"/>
            <a:ext cx="6629400" cy="1066688"/>
          </a:xfrm>
        </p:spPr>
        <p:txBody>
          <a:bodyPr anchor="b" bIns="0" lIns="45720" rIns="45720" tIns="0"/>
          <a:lstStyle>
            <a:lvl1pPr algn="l"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41" name="Date Placeholder 3"/>
          <p:cNvSpPr>
            <a:spLocks noGrp="1"/>
          </p:cNvSpPr>
          <p:nvPr>
            <p:ph type="dt" sz="half" idx="10"/>
          </p:nvPr>
        </p:nvSpPr>
        <p:spPr/>
        <p:txBody>
          <a:bodyPr/>
          <a:p>
            <a:fld id="{887D3A2D-EEE5-4831-B86C-E4DCD1DFA2F9}" type="datetimeFigureOut">
              <a:rPr lang="en-IN" smtClean="0"/>
              <a:t>01-11-2023</a:t>
            </a:fld>
            <a:endParaRPr lang="en-IN"/>
          </a:p>
        </p:txBody>
      </p:sp>
      <p:sp>
        <p:nvSpPr>
          <p:cNvPr id="1048642" name="Footer Placeholder 4"/>
          <p:cNvSpPr>
            <a:spLocks noGrp="1"/>
          </p:cNvSpPr>
          <p:nvPr>
            <p:ph type="ftr" sz="quarter" idx="11"/>
          </p:nvPr>
        </p:nvSpPr>
        <p:spPr/>
        <p:txBody>
          <a:bodyPr/>
          <a:p>
            <a:endParaRPr lang="en-IN"/>
          </a:p>
        </p:txBody>
      </p:sp>
      <p:sp>
        <p:nvSpPr>
          <p:cNvPr id="1048643" name="Slide Number Placeholder 5"/>
          <p:cNvSpPr>
            <a:spLocks noGrp="1"/>
          </p:cNvSpPr>
          <p:nvPr>
            <p:ph type="sldNum" sz="quarter" idx="12"/>
          </p:nvPr>
        </p:nvSpPr>
        <p:spPr/>
        <p:txBody>
          <a:bodyPr/>
          <a:p>
            <a:fld id="{0CC170C5-C31A-415E-871E-A9EAC2D651BC}"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457200" y="274638"/>
            <a:ext cx="7467600" cy="1143000"/>
          </a:xfrm>
        </p:spPr>
        <p:txBody>
          <a:bodyPr/>
          <a:p>
            <a:r>
              <a:rPr kumimoji="0" lang="en-US"/>
              <a:t>Click to edit Master title style</a:t>
            </a:r>
          </a:p>
        </p:txBody>
      </p:sp>
      <p:sp>
        <p:nvSpPr>
          <p:cNvPr id="1048645"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6"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7" name="Date Placeholder 4"/>
          <p:cNvSpPr>
            <a:spLocks noGrp="1"/>
          </p:cNvSpPr>
          <p:nvPr>
            <p:ph type="dt" sz="half" idx="10"/>
          </p:nvPr>
        </p:nvSpPr>
        <p:spPr/>
        <p:txBody>
          <a:bodyPr/>
          <a:p>
            <a:fld id="{887D3A2D-EEE5-4831-B86C-E4DCD1DFA2F9}" type="datetimeFigureOut">
              <a:rPr lang="en-IN" smtClean="0"/>
              <a:t>01-11-2023</a:t>
            </a:fld>
            <a:endParaRPr lang="en-IN"/>
          </a:p>
        </p:txBody>
      </p:sp>
      <p:sp>
        <p:nvSpPr>
          <p:cNvPr id="1048648" name="Footer Placeholder 5"/>
          <p:cNvSpPr>
            <a:spLocks noGrp="1"/>
          </p:cNvSpPr>
          <p:nvPr>
            <p:ph type="ftr" sz="quarter" idx="11"/>
          </p:nvPr>
        </p:nvSpPr>
        <p:spPr/>
        <p:txBody>
          <a:bodyPr/>
          <a:p>
            <a:endParaRPr lang="en-IN"/>
          </a:p>
        </p:txBody>
      </p:sp>
      <p:sp>
        <p:nvSpPr>
          <p:cNvPr id="1048649" name="Slide Number Placeholder 6"/>
          <p:cNvSpPr>
            <a:spLocks noGrp="1"/>
          </p:cNvSpPr>
          <p:nvPr>
            <p:ph type="sldNum" sz="quarter" idx="12"/>
          </p:nvPr>
        </p:nvSpPr>
        <p:spPr/>
        <p:txBody>
          <a:bodyPr/>
          <a:p>
            <a:fld id="{0CC170C5-C31A-415E-871E-A9EAC2D651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457200" y="273050"/>
            <a:ext cx="8229600" cy="1143000"/>
          </a:xfrm>
        </p:spPr>
        <p:txBody>
          <a:bodyPr anchor="ctr"/>
          <a:p>
            <a:r>
              <a:rPr kumimoji="0" lang="en-US"/>
              <a:t>Click to edit Master title style</a:t>
            </a:r>
          </a:p>
        </p:txBody>
      </p:sp>
      <p:sp>
        <p:nvSpPr>
          <p:cNvPr id="1048651" name="Text Placeholder 2"/>
          <p:cNvSpPr>
            <a:spLocks noGrp="1"/>
          </p:cNvSpPr>
          <p:nvPr>
            <p:ph type="body" idx="1"/>
          </p:nvPr>
        </p:nvSpPr>
        <p:spPr>
          <a:xfrm>
            <a:off x="457200" y="5486400"/>
            <a:ext cx="4040188" cy="838200"/>
          </a:xfrm>
        </p:spPr>
        <p:txBody>
          <a:bodyPr anchor="t"/>
          <a:lstStyle>
            <a:lvl1pPr indent="0" marL="0">
              <a:buNone/>
              <a:defRPr b="1" sz="2400">
                <a:solidFill>
                  <a:schemeClr val="accent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52" name="Text Placeholder 3"/>
          <p:cNvSpPr>
            <a:spLocks noGrp="1"/>
          </p:cNvSpPr>
          <p:nvPr>
            <p:ph type="body" sz="half" idx="3"/>
          </p:nvPr>
        </p:nvSpPr>
        <p:spPr>
          <a:xfrm>
            <a:off x="4645025" y="5486400"/>
            <a:ext cx="4041775" cy="838200"/>
          </a:xfrm>
        </p:spPr>
        <p:txBody>
          <a:bodyPr anchor="t"/>
          <a:lstStyle>
            <a:lvl1pPr indent="0" marL="0">
              <a:buNone/>
              <a:defRPr b="1" sz="2400">
                <a:solidFill>
                  <a:schemeClr val="accent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53"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4"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5" name="Date Placeholder 6"/>
          <p:cNvSpPr>
            <a:spLocks noGrp="1"/>
          </p:cNvSpPr>
          <p:nvPr>
            <p:ph type="dt" sz="half" idx="10"/>
          </p:nvPr>
        </p:nvSpPr>
        <p:spPr/>
        <p:txBody>
          <a:bodyPr/>
          <a:p>
            <a:fld id="{887D3A2D-EEE5-4831-B86C-E4DCD1DFA2F9}" type="datetimeFigureOut">
              <a:rPr lang="en-IN" smtClean="0"/>
              <a:t>01-11-2023</a:t>
            </a:fld>
            <a:endParaRPr lang="en-IN"/>
          </a:p>
        </p:txBody>
      </p:sp>
      <p:sp>
        <p:nvSpPr>
          <p:cNvPr id="1048656" name="Footer Placeholder 7"/>
          <p:cNvSpPr>
            <a:spLocks noGrp="1"/>
          </p:cNvSpPr>
          <p:nvPr>
            <p:ph type="ftr" sz="quarter" idx="11"/>
          </p:nvPr>
        </p:nvSpPr>
        <p:spPr/>
        <p:txBody>
          <a:bodyPr/>
          <a:p>
            <a:endParaRPr lang="en-IN"/>
          </a:p>
        </p:txBody>
      </p:sp>
      <p:sp>
        <p:nvSpPr>
          <p:cNvPr id="1048657" name="Slide Number Placeholder 8"/>
          <p:cNvSpPr>
            <a:spLocks noGrp="1"/>
          </p:cNvSpPr>
          <p:nvPr>
            <p:ph type="sldNum" sz="quarter" idx="12"/>
          </p:nvPr>
        </p:nvSpPr>
        <p:spPr/>
        <p:txBody>
          <a:bodyPr/>
          <a:p>
            <a:fld id="{0CC170C5-C31A-415E-871E-A9EAC2D651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6"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1048617" name="Date Placeholder 6"/>
          <p:cNvSpPr>
            <a:spLocks noGrp="1"/>
          </p:cNvSpPr>
          <p:nvPr>
            <p:ph type="dt" sz="half" idx="10"/>
          </p:nvPr>
        </p:nvSpPr>
        <p:spPr/>
        <p:txBody>
          <a:bodyPr/>
          <a:p>
            <a:fld id="{887D3A2D-EEE5-4831-B86C-E4DCD1DFA2F9}" type="datetimeFigureOut">
              <a:rPr lang="en-IN" smtClean="0"/>
              <a:t>01-11-2023</a:t>
            </a:fld>
            <a:endParaRPr lang="en-IN"/>
          </a:p>
        </p:txBody>
      </p:sp>
      <p:sp>
        <p:nvSpPr>
          <p:cNvPr id="1048618" name="Slide Number Placeholder 7"/>
          <p:cNvSpPr>
            <a:spLocks noGrp="1"/>
          </p:cNvSpPr>
          <p:nvPr>
            <p:ph type="sldNum" sz="quarter" idx="11"/>
          </p:nvPr>
        </p:nvSpPr>
        <p:spPr/>
        <p:txBody>
          <a:bodyPr/>
          <a:p>
            <a:fld id="{0CC170C5-C31A-415E-871E-A9EAC2D651BC}" type="slidenum">
              <a:rPr lang="en-IN" smtClean="0"/>
              <a:t>‹#›</a:t>
            </a:fld>
            <a:endParaRPr lang="en-IN"/>
          </a:p>
        </p:txBody>
      </p:sp>
      <p:sp>
        <p:nvSpPr>
          <p:cNvPr id="1048619" name="Footer Placeholder 8"/>
          <p:cNvSpPr>
            <a:spLocks noGrp="1"/>
          </p:cNvSpPr>
          <p:nvPr>
            <p:ph type="ftr" sz="quarter" idx="12"/>
          </p:nvPr>
        </p:nvSpPr>
        <p:spPr/>
        <p:txBody>
          <a:bodyPr/>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606" name="Date Placeholder 1"/>
          <p:cNvSpPr>
            <a:spLocks noGrp="1"/>
          </p:cNvSpPr>
          <p:nvPr>
            <p:ph type="dt" sz="half" idx="10"/>
          </p:nvPr>
        </p:nvSpPr>
        <p:spPr/>
        <p:txBody>
          <a:bodyPr/>
          <a:p>
            <a:fld id="{887D3A2D-EEE5-4831-B86C-E4DCD1DFA2F9}" type="datetimeFigureOut">
              <a:rPr lang="en-IN" smtClean="0"/>
              <a:t>01-11-2023</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0CC170C5-C31A-415E-871E-A9EAC2D651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8" name="Title 1"/>
          <p:cNvSpPr>
            <a:spLocks noGrp="1"/>
          </p:cNvSpPr>
          <p:nvPr>
            <p:ph type="title"/>
          </p:nvPr>
        </p:nvSpPr>
        <p:spPr>
          <a:xfrm>
            <a:off x="457200" y="1185528"/>
            <a:ext cx="3200400" cy="730250"/>
          </a:xfrm>
        </p:spPr>
        <p:txBody>
          <a:bodyPr anchor="t" bIns="0" tIns="0"/>
          <a:lstStyle>
            <a:lvl1pPr algn="l">
              <a:buNone/>
              <a:defRPr b="1" sz="1800">
                <a:solidFill>
                  <a:schemeClr val="accent1"/>
                </a:solidFill>
              </a:defRPr>
            </a:lvl1pPr>
          </a:lstStyle>
          <a:p>
            <a:r>
              <a:rPr kumimoji="0" lang="en-US"/>
              <a:t>Click to edit Master title style</a:t>
            </a:r>
          </a:p>
        </p:txBody>
      </p:sp>
      <p:sp>
        <p:nvSpPr>
          <p:cNvPr id="1048659" name="Text Placeholder 2"/>
          <p:cNvSpPr>
            <a:spLocks noGrp="1"/>
          </p:cNvSpPr>
          <p:nvPr>
            <p:ph type="body" idx="2"/>
          </p:nvPr>
        </p:nvSpPr>
        <p:spPr>
          <a:xfrm>
            <a:off x="457200" y="214424"/>
            <a:ext cx="2743200" cy="914400"/>
          </a:xfrm>
        </p:spPr>
        <p:txBody>
          <a:bodyPr anchor="b" bIns="0" lIns="45720" rIns="45720" tIns="0"/>
          <a:lstStyle>
            <a:lvl1pPr algn="l"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660"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1" name="Date Placeholder 4"/>
          <p:cNvSpPr>
            <a:spLocks noGrp="1"/>
          </p:cNvSpPr>
          <p:nvPr>
            <p:ph type="dt" sz="half" idx="10"/>
          </p:nvPr>
        </p:nvSpPr>
        <p:spPr/>
        <p:txBody>
          <a:bodyPr/>
          <a:p>
            <a:fld id="{887D3A2D-EEE5-4831-B86C-E4DCD1DFA2F9}" type="datetimeFigureOut">
              <a:rPr lang="en-IN" smtClean="0"/>
              <a:t>01-11-2023</a:t>
            </a:fld>
            <a:endParaRPr lang="en-IN"/>
          </a:p>
        </p:txBody>
      </p:sp>
      <p:sp>
        <p:nvSpPr>
          <p:cNvPr id="1048662" name="Footer Placeholder 5"/>
          <p:cNvSpPr>
            <a:spLocks noGrp="1"/>
          </p:cNvSpPr>
          <p:nvPr>
            <p:ph type="ftr" sz="quarter" idx="11"/>
          </p:nvPr>
        </p:nvSpPr>
        <p:spPr/>
        <p:txBody>
          <a:bodyPr/>
          <a:p>
            <a:endParaRPr lang="en-IN"/>
          </a:p>
        </p:txBody>
      </p:sp>
      <p:sp>
        <p:nvSpPr>
          <p:cNvPr id="1048663" name="Slide Number Placeholder 6"/>
          <p:cNvSpPr>
            <a:spLocks noGrp="1"/>
          </p:cNvSpPr>
          <p:nvPr>
            <p:ph type="sldNum" sz="quarter" idx="12"/>
          </p:nvPr>
        </p:nvSpPr>
        <p:spPr>
          <a:xfrm>
            <a:off x="8156448" y="6422064"/>
            <a:ext cx="762000" cy="365125"/>
          </a:xfrm>
        </p:spPr>
        <p:txBody>
          <a:bodyPr/>
          <a:p>
            <a:fld id="{0CC170C5-C31A-415E-871E-A9EAC2D651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5556732" y="1705709"/>
            <a:ext cx="3053868" cy="1253808"/>
          </a:xfrm>
        </p:spPr>
        <p:txBody>
          <a:bodyPr anchor="b"/>
          <a:lstStyle>
            <a:lvl1pPr algn="l">
              <a:buNone/>
              <a:defRPr b="1" sz="2200">
                <a:solidFill>
                  <a:schemeClr val="accent1"/>
                </a:solidFill>
              </a:defRPr>
            </a:lvl1pPr>
          </a:lstStyle>
          <a:p>
            <a:r>
              <a:rPr kumimoji="0" lang="en-US"/>
              <a:t>Click to edit Master title style</a:t>
            </a:r>
          </a:p>
        </p:txBody>
      </p:sp>
      <p:sp>
        <p:nvSpPr>
          <p:cNvPr id="1048627" name="Picture Placeholder 2"/>
          <p:cNvSpPr>
            <a:spLocks noGrp="1"/>
          </p:cNvSpPr>
          <p:nvPr>
            <p:ph type="pic" idx="1"/>
          </p:nvPr>
        </p:nvSpPr>
        <p:spPr>
          <a:xfrm>
            <a:off x="1065628" y="1019907"/>
            <a:ext cx="4114800" cy="4114800"/>
          </a:xfrm>
          <a:prstGeom prst="ellipse"/>
          <a:solidFill>
            <a:schemeClr val="bg2">
              <a:shade val="50000"/>
            </a:schemeClr>
          </a:solidFill>
          <a:ln w="50800" cap="flat">
            <a:solidFill>
              <a:schemeClr val="bg2"/>
            </a:solidFill>
            <a:miter lim="800000"/>
          </a:ln>
          <a:effectLst>
            <a:outerShdw blurRad="152000" dir="5400000" dist="345000" rotWithShape="0" sx="-80000" sy="-18000">
              <a:srgbClr val="000000">
                <a:alpha val="25000"/>
              </a:srgbClr>
            </a:outerShdw>
          </a:effectLst>
          <a:scene3d>
            <a:camera prst="orthographicFront"/>
            <a:lightRig dir="t" rig="contrasting">
              <a:rot lat="0" lon="0" rev="2400000"/>
            </a:lightRig>
          </a:scene3d>
          <a:sp3d contourW="7620">
            <a:bevelT w="63500" h="63500"/>
            <a:contourClr>
              <a:schemeClr val="bg2">
                <a:shade val="50000"/>
              </a:schemeClr>
            </a:contourClr>
          </a:sp3d>
        </p:spPr>
        <p:txBody>
          <a:bodyPr/>
          <a:lstStyle>
            <a:lvl1pPr indent="0" marL="0">
              <a:buNone/>
              <a:defRPr sz="3200"/>
            </a:lvl1pPr>
          </a:lstStyle>
          <a:p>
            <a:r>
              <a:rPr kumimoji="0" lang="en-US"/>
              <a:t>Click icon to add picture</a:t>
            </a:r>
            <a:endParaRPr dirty="0" kumimoji="0" lang="en-US"/>
          </a:p>
        </p:txBody>
      </p:sp>
      <p:sp>
        <p:nvSpPr>
          <p:cNvPr id="1048628" name="Text Placeholder 3"/>
          <p:cNvSpPr>
            <a:spLocks noGrp="1"/>
          </p:cNvSpPr>
          <p:nvPr>
            <p:ph type="body" sz="half" idx="2"/>
          </p:nvPr>
        </p:nvSpPr>
        <p:spPr>
          <a:xfrm>
            <a:off x="5556734" y="2998765"/>
            <a:ext cx="3053866" cy="2663482"/>
          </a:xfrm>
        </p:spPr>
        <p:txBody>
          <a:bodyPr lIns="45720" rIns="45720"/>
          <a:lstStyle>
            <a:lvl1pPr indent="0" marL="0">
              <a:buFontTx/>
              <a:buNone/>
              <a:defRPr sz="1200"/>
            </a:lvl1pPr>
            <a:lvl2pPr>
              <a:buFontTx/>
              <a:buNone/>
              <a:defRPr sz="1200"/>
            </a:lvl2pPr>
            <a:lvl3pPr>
              <a:buFontTx/>
              <a:buNone/>
              <a:defRPr sz="1000"/>
            </a:lvl3pPr>
            <a:lvl4pPr>
              <a:buFontTx/>
              <a:buNone/>
              <a:defRPr sz="900"/>
            </a:lvl4pPr>
            <a:lvl5pPr>
              <a:buFontTx/>
              <a:buNone/>
              <a:defRPr sz="900"/>
            </a:lvl5pPr>
          </a:lstStyle>
          <a:p>
            <a:pPr eaLnBrk="1" hangingPunct="1" latinLnBrk="0" lvl="0"/>
            <a:r>
              <a:rPr kumimoji="0" lang="en-US"/>
              <a:t>Click to edit Master text styles</a:t>
            </a:r>
          </a:p>
        </p:txBody>
      </p:sp>
      <p:sp>
        <p:nvSpPr>
          <p:cNvPr id="1048629" name="Date Placeholder 4"/>
          <p:cNvSpPr>
            <a:spLocks noGrp="1"/>
          </p:cNvSpPr>
          <p:nvPr>
            <p:ph type="dt" sz="half" idx="10"/>
          </p:nvPr>
        </p:nvSpPr>
        <p:spPr>
          <a:xfrm>
            <a:off x="457200" y="6422064"/>
            <a:ext cx="2133600" cy="365125"/>
          </a:xfrm>
        </p:spPr>
        <p:txBody>
          <a:bodyPr/>
          <a:p>
            <a:fld id="{887D3A2D-EEE5-4831-B86C-E4DCD1DFA2F9}" type="datetimeFigureOut">
              <a:rPr lang="en-IN" smtClean="0"/>
              <a:t>01-11-2023</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0CC170C5-C31A-415E-871E-A9EAC2D651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Freeform 11"/>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577"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578" name="Title Placeholder 8"/>
          <p:cNvSpPr>
            <a:spLocks noGrp="1"/>
          </p:cNvSpPr>
          <p:nvPr>
            <p:ph type="title"/>
          </p:nvPr>
        </p:nvSpPr>
        <p:spPr>
          <a:xfrm>
            <a:off x="457200" y="274638"/>
            <a:ext cx="7467600" cy="1143000"/>
          </a:xfrm>
          <a:prstGeom prst="rect"/>
        </p:spPr>
        <p:txBody>
          <a:bodyPr anchor="ctr" lIns="45720" rIns="45720" vert="horz">
            <a:normAutofit/>
          </a:bodyPr>
          <a:p>
            <a:r>
              <a:rPr kumimoji="0" lang="en-US"/>
              <a:t>Click to edit Master title style</a:t>
            </a:r>
          </a:p>
        </p:txBody>
      </p:sp>
      <p:sp>
        <p:nvSpPr>
          <p:cNvPr id="1048579" name="Text Placeholder 29"/>
          <p:cNvSpPr>
            <a:spLocks noGrp="1"/>
          </p:cNvSpPr>
          <p:nvPr>
            <p:ph type="body" idx="1"/>
          </p:nvPr>
        </p:nvSpPr>
        <p:spPr>
          <a:xfrm>
            <a:off x="457200" y="1600200"/>
            <a:ext cx="7467600" cy="4525963"/>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9"/>
          <p:cNvSpPr>
            <a:spLocks noGrp="1"/>
          </p:cNvSpPr>
          <p:nvPr>
            <p:ph type="dt" sz="half" idx="2"/>
          </p:nvPr>
        </p:nvSpPr>
        <p:spPr>
          <a:xfrm>
            <a:off x="457200" y="6422064"/>
            <a:ext cx="2133600" cy="365125"/>
          </a:xfrm>
          <a:prstGeom prst="rect"/>
        </p:spPr>
        <p:txBody>
          <a:bodyPr anchor="b" bIns="0" vert="horz"/>
          <a:lstStyle>
            <a:lvl1pPr algn="l" eaLnBrk="1" hangingPunct="1" latinLnBrk="0">
              <a:defRPr sz="1000" kumimoji="0">
                <a:solidFill>
                  <a:schemeClr val="tx2">
                    <a:shade val="50000"/>
                  </a:schemeClr>
                </a:solidFill>
              </a:defRPr>
            </a:lvl1pPr>
          </a:lstStyle>
          <a:p>
            <a:fld id="{887D3A2D-EEE5-4831-B86C-E4DCD1DFA2F9}" type="datetimeFigureOut">
              <a:rPr lang="en-IN" smtClean="0"/>
              <a:t>01-11-2023</a:t>
            </a:fld>
            <a:endParaRPr lang="en-IN"/>
          </a:p>
        </p:txBody>
      </p:sp>
      <p:sp>
        <p:nvSpPr>
          <p:cNvPr id="1048581" name="Footer Placeholder 21"/>
          <p:cNvSpPr>
            <a:spLocks noGrp="1"/>
          </p:cNvSpPr>
          <p:nvPr>
            <p:ph type="ftr" sz="quarter" idx="3"/>
          </p:nvPr>
        </p:nvSpPr>
        <p:spPr>
          <a:xfrm>
            <a:off x="3124200" y="6422064"/>
            <a:ext cx="2895600" cy="365125"/>
          </a:xfrm>
          <a:prstGeom prst="rect"/>
        </p:spPr>
        <p:txBody>
          <a:bodyPr anchor="b" bIns="0" lIns="0" rIns="0" vert="horz"/>
          <a:lstStyle>
            <a:lvl1pPr algn="ctr" eaLnBrk="1" hangingPunct="1" latinLnBrk="0">
              <a:defRPr sz="1000" kumimoji="0">
                <a:solidFill>
                  <a:schemeClr val="tx2">
                    <a:shade val="50000"/>
                  </a:schemeClr>
                </a:solidFill>
              </a:defRPr>
            </a:lvl1pPr>
          </a:lstStyle>
          <a:p>
            <a:endParaRPr lang="en-IN"/>
          </a:p>
        </p:txBody>
      </p:sp>
      <p:sp>
        <p:nvSpPr>
          <p:cNvPr id="1048582" name="Slide Number Placeholder 17"/>
          <p:cNvSpPr>
            <a:spLocks noGrp="1"/>
          </p:cNvSpPr>
          <p:nvPr>
            <p:ph type="sldNum" sz="quarter" idx="4"/>
          </p:nvPr>
        </p:nvSpPr>
        <p:spPr>
          <a:xfrm>
            <a:off x="8153400" y="6422064"/>
            <a:ext cx="762000" cy="365125"/>
          </a:xfrm>
          <a:prstGeom prst="rect"/>
        </p:spPr>
        <p:txBody>
          <a:bodyPr anchor="b" bIns="0" lIns="0" rIns="0" tIns="0" vert="horz"/>
          <a:lstStyle>
            <a:lvl1pPr algn="r" eaLnBrk="1" hangingPunct="1" latinLnBrk="0">
              <a:defRPr sz="1000" kumimoji="0">
                <a:solidFill>
                  <a:schemeClr val="tx2">
                    <a:shade val="50000"/>
                  </a:schemeClr>
                </a:solidFill>
              </a:defRPr>
            </a:lvl1pPr>
          </a:lstStyle>
          <a:p>
            <a:fld id="{0CC170C5-C31A-415E-871E-A9EAC2D651BC}"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600" kern="1200" kumimoji="0">
          <a:solidFill>
            <a:schemeClr val="tx1"/>
          </a:solidFill>
          <a:latin typeface="+mj-lt"/>
          <a:ea typeface="+mj-ea"/>
          <a:cs typeface="+mj-cs"/>
        </a:defRPr>
      </a:lvl1pPr>
    </p:titleStyle>
    <p:bodyStyle>
      <a:lvl1pPr algn="l" eaLnBrk="1" hangingPunct="1" indent="-384048" latinLnBrk="0" marL="420624" rtl="0">
        <a:spcBef>
          <a:spcPct val="20000"/>
        </a:spcBef>
        <a:buClr>
          <a:schemeClr val="accent1"/>
        </a:buClr>
        <a:buSzPct val="80000"/>
        <a:buFont typeface="Wingdings 2"/>
        <a:buChar char=""/>
        <a:defRPr sz="3000" kern="1200" kumimoji="0">
          <a:solidFill>
            <a:schemeClr val="tx1"/>
          </a:solidFill>
          <a:latin typeface="+mn-lt"/>
          <a:ea typeface="+mn-ea"/>
          <a:cs typeface="+mn-cs"/>
        </a:defRPr>
      </a:lvl1pPr>
      <a:lvl2pPr algn="l" eaLnBrk="1" hangingPunct="1" indent="-274320" latinLnBrk="0" marL="722376" rtl="0">
        <a:spcBef>
          <a:spcPct val="20000"/>
        </a:spcBef>
        <a:buClr>
          <a:schemeClr val="accent1"/>
        </a:buClr>
        <a:buSzPct val="90000"/>
        <a:buFont typeface="Wingdings 2"/>
        <a:buChar char=""/>
        <a:defRPr sz="2600" kern="1200" kumimoji="0">
          <a:solidFill>
            <a:schemeClr val="tx1"/>
          </a:solidFill>
          <a:latin typeface="+mn-lt"/>
          <a:ea typeface="+mn-ea"/>
          <a:cs typeface="+mn-cs"/>
        </a:defRPr>
      </a:lvl2pPr>
      <a:lvl3pPr algn="l" eaLnBrk="1" hangingPunct="1" indent="-256032" latinLnBrk="0" marL="1005840" rtl="0">
        <a:spcBef>
          <a:spcPct val="20000"/>
        </a:spcBef>
        <a:buClr>
          <a:schemeClr val="accent2"/>
        </a:buClr>
        <a:buSzPct val="85000"/>
        <a:buFont typeface="Arial"/>
        <a:buChar char="○"/>
        <a:defRPr sz="2400" kern="1200" kumimoji="0">
          <a:solidFill>
            <a:schemeClr val="tx1"/>
          </a:solidFill>
          <a:latin typeface="+mn-lt"/>
          <a:ea typeface="+mn-ea"/>
          <a:cs typeface="+mn-cs"/>
        </a:defRPr>
      </a:lvl3pPr>
      <a:lvl4pPr algn="l" eaLnBrk="1" hangingPunct="1" indent="-237744" latinLnBrk="0" marL="1280160" rtl="0">
        <a:spcBef>
          <a:spcPct val="20000"/>
        </a:spcBef>
        <a:buClr>
          <a:schemeClr val="accent3"/>
        </a:buClr>
        <a:buSzPct val="90000"/>
        <a:buFont typeface="Wingdings 2"/>
        <a:buChar char=""/>
        <a:defRPr sz="2000" kern="1200" kumimoji="0">
          <a:solidFill>
            <a:schemeClr val="tx1"/>
          </a:solidFill>
          <a:latin typeface="+mn-lt"/>
          <a:ea typeface="+mn-ea"/>
          <a:cs typeface="+mn-cs"/>
        </a:defRPr>
      </a:lvl4pPr>
      <a:lvl5pPr algn="l" eaLnBrk="1" hangingPunct="1" indent="-182880" latinLnBrk="0" marL="1490472" rtl="0">
        <a:spcBef>
          <a:spcPct val="20000"/>
        </a:spcBef>
        <a:buClr>
          <a:schemeClr val="accent4"/>
        </a:buClr>
        <a:buSzPct val="100000"/>
        <a:buFont typeface="Arial"/>
        <a:buChar char="-"/>
        <a:defRPr sz="2000" kern="1200" kumimoji="0">
          <a:solidFill>
            <a:schemeClr val="tx1"/>
          </a:solidFill>
          <a:latin typeface="+mn-lt"/>
          <a:ea typeface="+mn-ea"/>
          <a:cs typeface="+mn-cs"/>
        </a:defRPr>
      </a:lvl5pPr>
      <a:lvl6pPr algn="l" eaLnBrk="1" hangingPunct="1" indent="-182880" latinLnBrk="0" marL="1700784" rtl="0">
        <a:spcBef>
          <a:spcPct val="20000"/>
        </a:spcBef>
        <a:buClr>
          <a:schemeClr val="accent5"/>
        </a:buClr>
        <a:buFont typeface="Arial"/>
        <a:buChar char="-"/>
        <a:defRPr baseline="0" sz="20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100000"/>
        <a:buFont typeface="Arial"/>
        <a:buChar char="•"/>
        <a:defRPr baseline="0" sz="1800" kern="1200" kumimoji="0">
          <a:solidFill>
            <a:schemeClr val="tx1"/>
          </a:solidFill>
          <a:latin typeface="+mn-lt"/>
          <a:ea typeface="+mn-ea"/>
          <a:cs typeface="+mn-cs"/>
        </a:defRPr>
      </a:lvl7pPr>
      <a:lvl8pPr algn="l" eaLnBrk="1" hangingPunct="1" indent="-182880" latinLnBrk="0" marL="2139696" rtl="0">
        <a:spcBef>
          <a:spcPct val="20000"/>
        </a:spcBef>
        <a:buClr>
          <a:schemeClr val="accent6"/>
        </a:buClr>
        <a:buFont typeface="Arial"/>
        <a:buChar char="▪"/>
        <a:defRPr sz="1600" kern="1200" kumimoji="0">
          <a:solidFill>
            <a:schemeClr val="tx1"/>
          </a:solidFill>
          <a:latin typeface="+mn-lt"/>
          <a:ea typeface="+mn-ea"/>
          <a:cs typeface="+mn-cs"/>
        </a:defRPr>
      </a:lvl8pPr>
      <a:lvl9pPr algn="l" eaLnBrk="1" hangingPunct="1" indent="-182880" latinLnBrk="0" marL="2331720" rtl="0">
        <a:spcBef>
          <a:spcPct val="20000"/>
        </a:spcBef>
        <a:buClr>
          <a:schemeClr val="accent6"/>
        </a:buClr>
        <a:buFont typeface="Arial"/>
        <a:buChar char="•"/>
        <a:defRPr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hyperlink" Target="https://developers.braintreepayments.com/" TargetMode="External"/><Relationship Id="rId2" Type="http://schemas.openxmlformats.org/officeDocument/2006/relationships/hyperlink" Target="https://stripe.com/docs/api" TargetMode="External"/><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Subtitle 2"/>
          <p:cNvSpPr>
            <a:spLocks noGrp="1"/>
          </p:cNvSpPr>
          <p:nvPr>
            <p:ph type="subTitle" idx="1"/>
          </p:nvPr>
        </p:nvSpPr>
        <p:spPr>
          <a:xfrm>
            <a:off x="1256328" y="3933056"/>
            <a:ext cx="6484024" cy="1944216"/>
          </a:xfrm>
        </p:spPr>
        <p:txBody>
          <a:bodyPr>
            <a:normAutofit/>
          </a:bodyPr>
          <a:p>
            <a:r>
              <a:rPr b="1" dirty="0" sz="1800" lang="en-US">
                <a:solidFill>
                  <a:schemeClr val="tx1"/>
                </a:solidFill>
                <a:latin typeface="Times New Roman" pitchFamily="18" charset="0"/>
                <a:cs typeface="Times New Roman" pitchFamily="18" charset="0"/>
              </a:rPr>
              <a:t>Submitted by</a:t>
            </a:r>
          </a:p>
          <a:p>
            <a:r>
              <a:rPr altLang="en-US" b="1" dirty="0" sz="1800" lang="en-US">
                <a:solidFill>
                  <a:schemeClr val="tx1"/>
                </a:solidFill>
                <a:latin typeface="Times New Roman" pitchFamily="18" charset="0"/>
                <a:cs typeface="Times New Roman" pitchFamily="18" charset="0"/>
              </a:rPr>
              <a:t>A</a:t>
            </a:r>
            <a:r>
              <a:rPr altLang="en-US" b="1" dirty="0" sz="1800" lang="en-US">
                <a:solidFill>
                  <a:schemeClr val="tx1"/>
                </a:solidFill>
                <a:latin typeface="Times New Roman" pitchFamily="18" charset="0"/>
                <a:cs typeface="Times New Roman" pitchFamily="18" charset="0"/>
              </a:rPr>
              <a:t>n</a:t>
            </a:r>
            <a:r>
              <a:rPr altLang="en-US" b="1" dirty="0" sz="1800" lang="en-US">
                <a:solidFill>
                  <a:schemeClr val="tx1"/>
                </a:solidFill>
                <a:latin typeface="Times New Roman" pitchFamily="18" charset="0"/>
                <a:cs typeface="Times New Roman" pitchFamily="18" charset="0"/>
              </a:rPr>
              <a:t>u</a:t>
            </a:r>
            <a:r>
              <a:rPr altLang="en-US" b="1" dirty="0" sz="1800" lang="en-US">
                <a:solidFill>
                  <a:schemeClr val="tx1"/>
                </a:solidFill>
                <a:latin typeface="Times New Roman" pitchFamily="18" charset="0"/>
                <a:cs typeface="Times New Roman" pitchFamily="18" charset="0"/>
              </a:rPr>
              <a:t>s</a:t>
            </a:r>
            <a:r>
              <a:rPr altLang="en-US" b="1" dirty="0" sz="1800" lang="en-US">
                <a:solidFill>
                  <a:schemeClr val="tx1"/>
                </a:solidFill>
                <a:latin typeface="Times New Roman" pitchFamily="18" charset="0"/>
                <a:cs typeface="Times New Roman" pitchFamily="18" charset="0"/>
              </a:rPr>
              <a:t>r</a:t>
            </a:r>
            <a:r>
              <a:rPr altLang="en-US" b="1" dirty="0" sz="1800" lang="en-US">
                <a:solidFill>
                  <a:schemeClr val="tx1"/>
                </a:solidFill>
                <a:latin typeface="Times New Roman" pitchFamily="18" charset="0"/>
                <a:cs typeface="Times New Roman" pitchFamily="18" charset="0"/>
              </a:rPr>
              <a:t>i</a:t>
            </a:r>
            <a:r>
              <a:rPr altLang="en-US" b="1" dirty="0" sz="1800" lang="en-US">
                <a:solidFill>
                  <a:schemeClr val="tx1"/>
                </a:solidFill>
                <a:latin typeface="Times New Roman" pitchFamily="18" charset="0"/>
                <a:cs typeface="Times New Roman" pitchFamily="18" charset="0"/>
              </a:rPr>
              <a:t> </a:t>
            </a:r>
            <a:r>
              <a:rPr altLang="en-US" b="1" dirty="0" sz="1800" lang="en-US">
                <a:solidFill>
                  <a:schemeClr val="tx1"/>
                </a:solidFill>
                <a:latin typeface="Times New Roman" pitchFamily="18" charset="0"/>
                <a:cs typeface="Times New Roman" pitchFamily="18" charset="0"/>
              </a:rPr>
              <a:t>S</a:t>
            </a:r>
            <a:endParaRPr altLang="en-US" lang="zh-CN"/>
          </a:p>
          <a:p>
            <a:r>
              <a:rPr b="1" dirty="0" sz="1800" lang="en-US">
                <a:solidFill>
                  <a:schemeClr val="tx1"/>
                </a:solidFill>
                <a:latin typeface="Times New Roman" pitchFamily="18" charset="0"/>
                <a:cs typeface="Times New Roman" pitchFamily="18" charset="0"/>
              </a:rPr>
              <a:t>Department of Electronics and Communication Engineering</a:t>
            </a:r>
          </a:p>
          <a:p>
            <a:r>
              <a:rPr b="1" dirty="0" sz="1800" lang="en-US">
                <a:solidFill>
                  <a:schemeClr val="tx1"/>
                </a:solidFill>
                <a:latin typeface="Times New Roman" pitchFamily="18" charset="0"/>
                <a:cs typeface="Times New Roman" pitchFamily="18" charset="0"/>
              </a:rPr>
              <a:t>Anna University Regional Campus Coimbatore</a:t>
            </a:r>
            <a:endParaRPr b="1" dirty="0" sz="1800" lang="en-IN">
              <a:solidFill>
                <a:schemeClr val="tx1"/>
              </a:solidFill>
              <a:latin typeface="Times New Roman" pitchFamily="18" charset="0"/>
              <a:cs typeface="Times New Roman" pitchFamily="18" charset="0"/>
            </a:endParaRPr>
          </a:p>
        </p:txBody>
      </p:sp>
      <p:sp>
        <p:nvSpPr>
          <p:cNvPr id="1048591" name="Rectangle 3"/>
          <p:cNvSpPr/>
          <p:nvPr/>
        </p:nvSpPr>
        <p:spPr>
          <a:xfrm>
            <a:off x="1079612" y="1124744"/>
            <a:ext cx="6984776" cy="1944216"/>
          </a:xfrm>
          <a:prstGeom prst="rect"/>
          <a:ln>
            <a:solidFill>
              <a:srgbClr val="92D050"/>
            </a:solidFill>
          </a:ln>
        </p:spPr>
        <p:style>
          <a:lnRef idx="2">
            <a:schemeClr val="accent1"/>
          </a:lnRef>
          <a:fillRef idx="1">
            <a:schemeClr val="lt1"/>
          </a:fillRef>
          <a:effectRef idx="0">
            <a:schemeClr val="accent1"/>
          </a:effectRef>
          <a:fontRef idx="minor">
            <a:schemeClr val="dk1"/>
          </a:fontRef>
        </p:style>
        <p:txBody>
          <a:bodyPr anchor="ctr" rtlCol="0"/>
          <a:p>
            <a:pPr algn="ctr"/>
            <a:r>
              <a:rPr b="1" dirty="0" sz="4000" lang="en-IN">
                <a:solidFill>
                  <a:schemeClr val="accent4"/>
                </a:solidFill>
                <a:latin typeface="Times New Roman" pitchFamily="18" charset="0"/>
                <a:ea typeface="MS UI Gothic" pitchFamily="34" charset="-128"/>
                <a:cs typeface="Times New Roman" pitchFamily="18" charset="0"/>
              </a:rPr>
              <a:t>MEDIA STREAMING WITH IBM CLOUD VIDEO STREAMING</a:t>
            </a:r>
            <a:endParaRPr dirty="0" sz="4000" lang="en-IN">
              <a:solidFill>
                <a:schemeClr val="accent4"/>
              </a:solidFill>
              <a:latin typeface="Times New Roman" pitchFamily="18" charset="0"/>
              <a:ea typeface="MS UI Gothic" pitchFamily="34" charset="-128"/>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b="1" dirty="0" sz="4100" lang="en-IN">
                <a:solidFill>
                  <a:schemeClr val="accent1">
                    <a:lumMod val="40000"/>
                    <a:lumOff val="60000"/>
                  </a:schemeClr>
                </a:solidFill>
                <a:latin typeface="Times New Roman" pitchFamily="18" charset="0"/>
                <a:cs typeface="Times New Roman" pitchFamily="18" charset="0"/>
              </a:rPr>
              <a:t>IBM cloud account</a:t>
            </a:r>
          </a:p>
        </p:txBody>
      </p:sp>
      <p:sp>
        <p:nvSpPr>
          <p:cNvPr id="1048613" name="Content Placeholder 2"/>
          <p:cNvSpPr>
            <a:spLocks noGrp="1"/>
          </p:cNvSpPr>
          <p:nvPr>
            <p:ph idx="1"/>
          </p:nvPr>
        </p:nvSpPr>
        <p:spPr/>
        <p:txBody>
          <a:bodyPr>
            <a:normAutofit/>
          </a:bodyPr>
          <a:p>
            <a:pPr algn="just" indent="0" marL="0">
              <a:buNone/>
            </a:pPr>
            <a:r>
              <a:rPr dirty="0" sz="2800" lang="en-US">
                <a:latin typeface="Times New Roman" panose="02020603050405020304" pitchFamily="18" charset="0"/>
                <a:cs typeface="Times New Roman" panose="02020603050405020304" pitchFamily="18" charset="0"/>
              </a:rPr>
              <a:t>                 IBM Cloud typically offers a free tier with limited usage for many of its services, but the exact limitations and services included can change. IBM Cloud Functions and the CDN service may have certain usage limitations in the free tier, and  need to upgrade to a paid plan usage exceeds those limits.</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p>
            <a:r>
              <a:rPr b="1" dirty="0" lang="en-US">
                <a:solidFill>
                  <a:schemeClr val="accent1">
                    <a:lumMod val="40000"/>
                    <a:lumOff val="60000"/>
                  </a:schemeClr>
                </a:solidFill>
                <a:latin typeface="Times New Roman" pitchFamily="18" charset="0"/>
                <a:cs typeface="Times New Roman" pitchFamily="18" charset="0"/>
              </a:rPr>
              <a:t>Conclusion</a:t>
            </a:r>
            <a:endParaRPr b="1" dirty="0" lang="en-IN">
              <a:solidFill>
                <a:schemeClr val="accent1">
                  <a:lumMod val="40000"/>
                  <a:lumOff val="60000"/>
                </a:schemeClr>
              </a:solidFill>
              <a:latin typeface="Times New Roman" pitchFamily="18" charset="0"/>
              <a:cs typeface="Times New Roman" pitchFamily="18" charset="0"/>
            </a:endParaRPr>
          </a:p>
        </p:txBody>
      </p:sp>
      <p:sp>
        <p:nvSpPr>
          <p:cNvPr id="1048615" name="Content Placeholder 2"/>
          <p:cNvSpPr>
            <a:spLocks noGrp="1"/>
          </p:cNvSpPr>
          <p:nvPr>
            <p:ph idx="1"/>
          </p:nvPr>
        </p:nvSpPr>
        <p:spPr>
          <a:xfrm>
            <a:off x="457200" y="1340768"/>
            <a:ext cx="8229600" cy="4785395"/>
          </a:xfrm>
        </p:spPr>
        <p:txBody>
          <a:bodyPr>
            <a:noAutofit/>
          </a:bodyPr>
          <a:p>
            <a:pPr algn="just" indent="0" marL="0">
              <a:lnSpc>
                <a:spcPct val="150000"/>
              </a:lnSpc>
              <a:buNone/>
            </a:pPr>
            <a:r>
              <a:rPr dirty="0" sz="2400" lang="en-US">
                <a:latin typeface="Times New Roman" pitchFamily="18" charset="0"/>
                <a:cs typeface="Times New Roman" pitchFamily="18" charset="0"/>
              </a:rPr>
              <a:t>	In Phase 3 we conclude the media streaming using IBM cloud video streaming platform creation is achieved using simple Web page features include home page, web page ,settings page and login/sign up page also further adding like live streaming, high quality video uploading, community chatting. Also we have working for the better appearance of web page for better user experience.</a:t>
            </a:r>
            <a:endParaRPr dirty="0" sz="24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1"/>
          <p:cNvSpPr>
            <a:spLocks noGrp="1"/>
          </p:cNvSpPr>
          <p:nvPr>
            <p:ph type="title"/>
          </p:nvPr>
        </p:nvSpPr>
        <p:spPr>
          <a:xfrm>
            <a:off x="1079612" y="2857500"/>
            <a:ext cx="6984776" cy="1143000"/>
          </a:xfrm>
        </p:spPr>
        <p:txBody>
          <a:bodyPr>
            <a:noAutofit/>
          </a:bodyPr>
          <a:p>
            <a:r>
              <a:rPr b="1" cap="all" dirty="0" sz="8800" lang="en-US">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algn="bl" blurRad="12700" dir="5400000" dist="1000" endPos="45000" rotWithShape="0" stA="28000" sy="-100000"/>
                </a:effectLst>
                <a:latin typeface="Times New Roman" pitchFamily="18" charset="0"/>
                <a:cs typeface="Times New Roman" pitchFamily="18" charset="0"/>
              </a:rPr>
              <a:t>THANK YOU</a:t>
            </a:r>
            <a:endParaRPr b="1" cap="all" dirty="0" sz="8800" lang="en-IN">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algn="bl" blurRad="12700" dir="5400000" dist="1000" endPos="45000" rotWithShape="0" stA="28000" sy="-100000"/>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Title 1"/>
          <p:cNvSpPr>
            <a:spLocks noGrp="1"/>
          </p:cNvSpPr>
          <p:nvPr>
            <p:ph type="title"/>
          </p:nvPr>
        </p:nvSpPr>
        <p:spPr/>
        <p:txBody>
          <a:bodyPr/>
          <a:p>
            <a:r>
              <a:rPr b="1" dirty="0" lang="en-US">
                <a:solidFill>
                  <a:schemeClr val="accent1">
                    <a:lumMod val="40000"/>
                    <a:lumOff val="60000"/>
                  </a:schemeClr>
                </a:solidFill>
                <a:latin typeface="Times New Roman" pitchFamily="18" charset="0"/>
                <a:cs typeface="Times New Roman" pitchFamily="18" charset="0"/>
              </a:rPr>
              <a:t>Problem statement</a:t>
            </a:r>
            <a:endParaRPr b="1" dirty="0" lang="en-IN">
              <a:solidFill>
                <a:schemeClr val="accent1">
                  <a:lumMod val="40000"/>
                  <a:lumOff val="60000"/>
                </a:schemeClr>
              </a:solidFill>
              <a:latin typeface="Times New Roman" pitchFamily="18" charset="0"/>
              <a:cs typeface="Times New Roman" pitchFamily="18" charset="0"/>
            </a:endParaRPr>
          </a:p>
        </p:txBody>
      </p:sp>
      <p:sp>
        <p:nvSpPr>
          <p:cNvPr id="1048598" name="Content Placeholder 2"/>
          <p:cNvSpPr>
            <a:spLocks noGrp="1"/>
          </p:cNvSpPr>
          <p:nvPr>
            <p:ph idx="1"/>
          </p:nvPr>
        </p:nvSpPr>
        <p:spPr>
          <a:xfrm>
            <a:off x="457200" y="1600201"/>
            <a:ext cx="8229600" cy="4277072"/>
          </a:xfrm>
        </p:spPr>
        <p:txBody>
          <a:bodyPr>
            <a:normAutofit/>
          </a:bodyPr>
          <a:p>
            <a:pPr algn="just" indent="0" marL="0">
              <a:lnSpc>
                <a:spcPct val="150000"/>
              </a:lnSpc>
              <a:buNone/>
            </a:pPr>
            <a:r>
              <a:rPr dirty="0" sz="2400" lang="en-IN">
                <a:latin typeface="Times New Roman" pitchFamily="18" charset="0"/>
                <a:cs typeface="Times New Roman" pitchFamily="18" charset="0"/>
              </a:rPr>
              <a:t>	Create a virtual cinema platform using IBM Cloud Video </a:t>
            </a:r>
            <a:r>
              <a:rPr dirty="0" sz="2400" lang="en-IN" err="1">
                <a:latin typeface="Times New Roman" pitchFamily="18" charset="0"/>
                <a:cs typeface="Times New Roman" pitchFamily="18" charset="0"/>
              </a:rPr>
              <a:t>Streaming.Where</a:t>
            </a:r>
            <a:r>
              <a:rPr dirty="0" sz="2400" lang="en-IN">
                <a:latin typeface="Times New Roman" pitchFamily="18" charset="0"/>
                <a:cs typeface="Times New Roman" pitchFamily="18" charset="0"/>
              </a:rPr>
              <a:t> users can upload and stream movies and videos on-</a:t>
            </a:r>
            <a:r>
              <a:rPr dirty="0" sz="2400" lang="en-IN" err="1">
                <a:latin typeface="Times New Roman" pitchFamily="18" charset="0"/>
                <a:cs typeface="Times New Roman" pitchFamily="18" charset="0"/>
              </a:rPr>
              <a:t>demand.Define</a:t>
            </a:r>
            <a:r>
              <a:rPr dirty="0" sz="2400" lang="en-IN">
                <a:latin typeface="Times New Roman" pitchFamily="18" charset="0"/>
                <a:cs typeface="Times New Roman" pitchFamily="18" charset="0"/>
              </a:rPr>
              <a:t> the virtual cinema platform, designing the user interface, integrating IBM Cloud Video Streaming services, enabling on-demand video playback, and ensuring a seamless and immersive cinematic experience.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b="1" dirty="0" lang="en-IN">
                <a:solidFill>
                  <a:schemeClr val="accent1">
                    <a:lumMod val="40000"/>
                    <a:lumOff val="60000"/>
                  </a:schemeClr>
                </a:solidFill>
                <a:latin typeface="Times New Roman" pitchFamily="18" charset="0"/>
                <a:cs typeface="Times New Roman" pitchFamily="18" charset="0"/>
              </a:rPr>
              <a:t>REQUIRED COMPONENTS</a:t>
            </a:r>
          </a:p>
        </p:txBody>
      </p:sp>
      <p:sp>
        <p:nvSpPr>
          <p:cNvPr id="1048600" name="Content Placeholder 2"/>
          <p:cNvSpPr>
            <a:spLocks noGrp="1"/>
          </p:cNvSpPr>
          <p:nvPr>
            <p:ph idx="1"/>
          </p:nvPr>
        </p:nvSpPr>
        <p:spPr/>
        <p:txBody>
          <a:bodyPr>
            <a:normAutofit/>
          </a:bodyPr>
          <a:p>
            <a:pPr>
              <a:buFont typeface="Wingdings" pitchFamily="2" charset="2"/>
              <a:buChar char="Ø"/>
            </a:pPr>
            <a:r>
              <a:rPr dirty="0" lang="en-US">
                <a:latin typeface="Times New Roman" pitchFamily="18" charset="0"/>
                <a:cs typeface="Times New Roman" pitchFamily="18" charset="0"/>
              </a:rPr>
              <a:t>IBM Cloud Storage</a:t>
            </a:r>
          </a:p>
          <a:p>
            <a:pPr>
              <a:buFont typeface="Wingdings" pitchFamily="2" charset="2"/>
              <a:buChar char="Ø"/>
            </a:pPr>
            <a:r>
              <a:rPr dirty="0" lang="en-US">
                <a:latin typeface="Times New Roman" pitchFamily="18" charset="0"/>
                <a:cs typeface="Times New Roman" pitchFamily="18" charset="0"/>
              </a:rPr>
              <a:t>Processing</a:t>
            </a:r>
          </a:p>
          <a:p>
            <a:pPr>
              <a:buFont typeface="Wingdings" pitchFamily="2" charset="2"/>
              <a:buChar char="Ø"/>
            </a:pPr>
            <a:r>
              <a:rPr dirty="0" lang="en-US">
                <a:latin typeface="Times New Roman" pitchFamily="18" charset="0"/>
                <a:cs typeface="Times New Roman" pitchFamily="18" charset="0"/>
              </a:rPr>
              <a:t>Delivery of media content</a:t>
            </a:r>
          </a:p>
          <a:p>
            <a:pPr>
              <a:buFont typeface="Wingdings" pitchFamily="2" charset="2"/>
              <a:buChar char="Ø"/>
            </a:pPr>
            <a:r>
              <a:rPr dirty="0" lang="en-US">
                <a:latin typeface="Times New Roman" pitchFamily="18" charset="0"/>
                <a:cs typeface="Times New Roman" pitchFamily="18" charset="0"/>
              </a:rPr>
              <a:t>HTML,CSS &amp; </a:t>
            </a:r>
            <a:r>
              <a:rPr dirty="0" lang="en-US" err="1">
                <a:latin typeface="Times New Roman" pitchFamily="18" charset="0"/>
                <a:cs typeface="Times New Roman" pitchFamily="18" charset="0"/>
              </a:rPr>
              <a:t>Javascript</a:t>
            </a:r>
            <a:r>
              <a:rPr dirty="0" lang="en-US">
                <a:latin typeface="Times New Roman" pitchFamily="18" charset="0"/>
                <a:cs typeface="Times New Roman" pitchFamily="18" charset="0"/>
              </a:rPr>
              <a:t>(for front end)</a:t>
            </a:r>
          </a:p>
          <a:p>
            <a:pPr>
              <a:buFont typeface="Wingdings" pitchFamily="2" charset="2"/>
              <a:buChar char="Ø"/>
            </a:pPr>
            <a:r>
              <a:rPr dirty="0" lang="en-US">
                <a:latin typeface="Times New Roman" pitchFamily="18" charset="0"/>
                <a:cs typeface="Times New Roman" pitchFamily="18" charset="0"/>
              </a:rPr>
              <a:t>Python with Flask</a:t>
            </a:r>
          </a:p>
          <a:p>
            <a:pPr>
              <a:buFont typeface="Wingdings" pitchFamily="2" charset="2"/>
              <a:buChar char="Ø"/>
            </a:pPr>
            <a:r>
              <a:rPr dirty="0" lang="en-US">
                <a:latin typeface="Times New Roman" pitchFamily="18" charset="0"/>
                <a:cs typeface="Times New Roman" pitchFamily="18" charset="0"/>
              </a:rPr>
              <a:t>SQLite using Db2(for database)</a:t>
            </a:r>
          </a:p>
          <a:p>
            <a:pPr indent="0" marL="36576">
              <a:buNone/>
            </a:pP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itle 1"/>
          <p:cNvSpPr>
            <a:spLocks noGrp="1"/>
          </p:cNvSpPr>
          <p:nvPr>
            <p:ph type="title"/>
          </p:nvPr>
        </p:nvSpPr>
        <p:spPr>
          <a:xfrm>
            <a:off x="323528" y="188640"/>
            <a:ext cx="7467600" cy="1143000"/>
          </a:xfrm>
        </p:spPr>
        <p:txBody>
          <a:bodyPr>
            <a:noAutofit/>
          </a:bodyPr>
          <a:p>
            <a:r>
              <a:rPr b="1" dirty="0" sz="3600" lang="en-IN">
                <a:solidFill>
                  <a:schemeClr val="accent1">
                    <a:lumMod val="40000"/>
                    <a:lumOff val="60000"/>
                  </a:schemeClr>
                </a:solidFill>
                <a:latin typeface="Times New Roman" pitchFamily="18" charset="0"/>
                <a:cs typeface="Times New Roman" pitchFamily="18" charset="0"/>
              </a:rPr>
              <a:t>IBM CLOUD VIDEO STREAMING</a:t>
            </a:r>
          </a:p>
        </p:txBody>
      </p:sp>
      <p:sp>
        <p:nvSpPr>
          <p:cNvPr id="1048602" name="Content Placeholder 2"/>
          <p:cNvSpPr>
            <a:spLocks noGrp="1"/>
          </p:cNvSpPr>
          <p:nvPr>
            <p:ph idx="1"/>
          </p:nvPr>
        </p:nvSpPr>
        <p:spPr>
          <a:xfrm>
            <a:off x="457200" y="1600200"/>
            <a:ext cx="8363272" cy="4525963"/>
          </a:xfrm>
        </p:spPr>
        <p:txBody>
          <a:bodyPr>
            <a:normAutofit fontScale="90000" lnSpcReduction="20000"/>
          </a:bodyPr>
          <a:p>
            <a:pPr algn="just" indent="0" marL="0">
              <a:buNone/>
            </a:pPr>
            <a:r>
              <a:rPr dirty="0" lang="en-US">
                <a:latin typeface="Times New Roman" panose="02020603050405020304" pitchFamily="18" charset="0"/>
                <a:cs typeface="Times New Roman" panose="02020603050405020304" pitchFamily="18" charset="0"/>
              </a:rPr>
              <a:t>             IBM Cloud Video Streaming (previously known as </a:t>
            </a:r>
            <a:r>
              <a:rPr dirty="0" lang="en-US" err="1">
                <a:latin typeface="Times New Roman" panose="02020603050405020304" pitchFamily="18" charset="0"/>
                <a:cs typeface="Times New Roman" panose="02020603050405020304" pitchFamily="18" charset="0"/>
              </a:rPr>
              <a:t>Ustream</a:t>
            </a:r>
            <a:r>
              <a:rPr dirty="0" lang="en-US">
                <a:latin typeface="Times New Roman" panose="02020603050405020304" pitchFamily="18" charset="0"/>
                <a:cs typeface="Times New Roman" panose="02020603050405020304" pitchFamily="18" charset="0"/>
              </a:rPr>
              <a:t>) provides a platform for streaming video content to viewers over the internet. To develop media streaming using IBM Cloud Video Streaming within the free tier, general steps to be followed :</a:t>
            </a:r>
          </a:p>
          <a:p>
            <a:pPr algn="just" indent="0" marL="0">
              <a:buNone/>
            </a:pPr>
            <a:r>
              <a:rPr dirty="0" lang="en-US">
                <a:latin typeface="Times New Roman" panose="02020603050405020304" pitchFamily="18" charset="0"/>
                <a:cs typeface="Times New Roman" panose="02020603050405020304" pitchFamily="18" charset="0"/>
              </a:rPr>
              <a:t>1.Sign Up for an IBM Cloud Account.</a:t>
            </a:r>
          </a:p>
          <a:p>
            <a:pPr algn="just" indent="0" marL="0">
              <a:buNone/>
            </a:pPr>
            <a:r>
              <a:rPr dirty="0" lang="en-US">
                <a:latin typeface="Times New Roman" panose="02020603050405020304" pitchFamily="18" charset="0"/>
                <a:cs typeface="Times New Roman" panose="02020603050405020304" pitchFamily="18" charset="0"/>
              </a:rPr>
              <a:t>2. Create an IBM Cloud Video Streaming Channel.</a:t>
            </a:r>
          </a:p>
          <a:p>
            <a:pPr algn="just" indent="0" marL="0">
              <a:buNone/>
            </a:pPr>
            <a:r>
              <a:rPr dirty="0" lang="en-US">
                <a:latin typeface="Times New Roman" panose="02020603050405020304" pitchFamily="18" charset="0"/>
                <a:cs typeface="Times New Roman" panose="02020603050405020304" pitchFamily="18" charset="0"/>
              </a:rPr>
              <a:t>3. Set Up Broadcasting Software.</a:t>
            </a:r>
          </a:p>
          <a:p>
            <a:pPr algn="just" indent="0" marL="0">
              <a:buNone/>
            </a:pPr>
            <a:r>
              <a:rPr dirty="0" lang="en-US">
                <a:latin typeface="Times New Roman" panose="02020603050405020304" pitchFamily="18" charset="0"/>
                <a:cs typeface="Times New Roman" panose="02020603050405020304" pitchFamily="18" charset="0"/>
              </a:rPr>
              <a:t>4. Stream Your Media.</a:t>
            </a:r>
          </a:p>
          <a:p>
            <a:pPr algn="just" indent="0" marL="0">
              <a:buNone/>
            </a:pPr>
            <a:r>
              <a:rPr dirty="0" lang="en-US">
                <a:latin typeface="Times New Roman" panose="02020603050405020304" pitchFamily="18" charset="0"/>
                <a:cs typeface="Times New Roman" panose="02020603050405020304" pitchFamily="18" charset="0"/>
              </a:rPr>
              <a:t>5. Share Your Stream.</a:t>
            </a:r>
          </a:p>
          <a:p>
            <a:pPr algn="just" indent="0" marL="0">
              <a:buNone/>
            </a:pPr>
            <a:r>
              <a:rPr dirty="0" lang="en-US">
                <a:latin typeface="Times New Roman" panose="02020603050405020304" pitchFamily="18" charset="0"/>
                <a:cs typeface="Times New Roman" panose="02020603050405020304" pitchFamily="18" charset="0"/>
              </a:rPr>
              <a:t>6. Monitor and Manage Your Stream.</a:t>
            </a:r>
          </a:p>
          <a:p>
            <a:pPr algn="just" indent="0" marL="0">
              <a:buNone/>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Title 1"/>
          <p:cNvSpPr>
            <a:spLocks noGrp="1"/>
          </p:cNvSpPr>
          <p:nvPr>
            <p:ph type="title"/>
          </p:nvPr>
        </p:nvSpPr>
        <p:spPr>
          <a:xfrm>
            <a:off x="457200" y="188640"/>
            <a:ext cx="8229600" cy="1143000"/>
          </a:xfrm>
        </p:spPr>
        <p:txBody>
          <a:bodyPr/>
          <a:p>
            <a:r>
              <a:rPr b="1" dirty="0" lang="en-IN">
                <a:solidFill>
                  <a:schemeClr val="accent1">
                    <a:lumMod val="40000"/>
                    <a:lumOff val="60000"/>
                  </a:schemeClr>
                </a:solidFill>
                <a:latin typeface="Times New Roman" pitchFamily="18" charset="0"/>
                <a:cs typeface="Times New Roman" pitchFamily="18" charset="0"/>
              </a:rPr>
              <a:t>USER APPLICATIONS</a:t>
            </a:r>
          </a:p>
        </p:txBody>
      </p:sp>
      <p:sp>
        <p:nvSpPr>
          <p:cNvPr id="1048604" name="Content Placeholder 2"/>
          <p:cNvSpPr>
            <a:spLocks noGrp="1"/>
          </p:cNvSpPr>
          <p:nvPr>
            <p:ph idx="1"/>
          </p:nvPr>
        </p:nvSpPr>
        <p:spPr>
          <a:xfrm>
            <a:off x="457200" y="1484784"/>
            <a:ext cx="8363272" cy="4968552"/>
          </a:xfrm>
        </p:spPr>
        <p:txBody>
          <a:bodyPr>
            <a:noAutofit/>
          </a:bodyPr>
          <a:p>
            <a:pPr algn="just">
              <a:lnSpc>
                <a:spcPct val="110000"/>
              </a:lnSpc>
              <a:buFont typeface="Wingdings" panose="05000000000000000000" pitchFamily="2" charset="2"/>
              <a:buChar char="Ø"/>
            </a:pPr>
            <a:r>
              <a:rPr dirty="0" sz="2000" lang="en-US">
                <a:latin typeface="Times New Roman" panose="02020603050405020304" pitchFamily="18" charset="0"/>
                <a:cs typeface="Times New Roman" pitchFamily="18" charset="0"/>
              </a:rPr>
              <a:t>For the given problem statement we are going to </a:t>
            </a:r>
            <a:r>
              <a:rPr dirty="0" sz="2000" lang="en-US" err="1">
                <a:latin typeface="Times New Roman" panose="02020603050405020304" pitchFamily="18" charset="0"/>
                <a:cs typeface="Times New Roman" pitchFamily="18" charset="0"/>
              </a:rPr>
              <a:t>dvelope</a:t>
            </a:r>
            <a:r>
              <a:rPr dirty="0" sz="2000" lang="en-US">
                <a:latin typeface="Times New Roman" panose="02020603050405020304" pitchFamily="18" charset="0"/>
                <a:cs typeface="Times New Roman" pitchFamily="18" charset="0"/>
              </a:rPr>
              <a:t> a user friendly web application that would provide the following features:</a:t>
            </a:r>
          </a:p>
          <a:p>
            <a:pPr algn="l">
              <a:buFont typeface="Arial" panose="020B0604020202020204" pitchFamily="34" charset="0"/>
              <a:buChar char="•"/>
            </a:pPr>
            <a:r>
              <a:rPr b="1" dirty="0" sz="2000" i="0" lang="en-US">
                <a:effectLst/>
                <a:latin typeface="Times New Roman" panose="02020603050405020304" pitchFamily="18" charset="0"/>
                <a:cs typeface="Times New Roman" panose="02020603050405020304" pitchFamily="18" charset="0"/>
              </a:rPr>
              <a:t>Home page:</a:t>
            </a:r>
            <a:r>
              <a:rPr b="0" dirty="0" sz="2000" i="0" lang="en-US">
                <a:effectLst/>
                <a:latin typeface="Times New Roman" panose="02020603050405020304" pitchFamily="18" charset="0"/>
                <a:cs typeface="Times New Roman" panose="02020603050405020304" pitchFamily="18" charset="0"/>
              </a:rPr>
              <a:t> The place to inform the users of the benefits they will find, show them the capabilities, mesmerize them by the looks and promises of entertainment. The Home section highlights movies, TV shows, sports programs, and other categories of content, and is customized according to each user’s preferences.</a:t>
            </a:r>
          </a:p>
          <a:p>
            <a:pPr algn="l">
              <a:buFont typeface="Arial" panose="020B0604020202020204" pitchFamily="34" charset="0"/>
              <a:buChar char="•"/>
            </a:pPr>
            <a:r>
              <a:rPr b="1" dirty="0" sz="2000" i="0" lang="en-US">
                <a:effectLst/>
                <a:latin typeface="Times New Roman" panose="02020603050405020304" pitchFamily="18" charset="0"/>
                <a:cs typeface="Times New Roman" panose="02020603050405020304" pitchFamily="18" charset="0"/>
              </a:rPr>
              <a:t>Registration/Login:</a:t>
            </a:r>
            <a:r>
              <a:rPr b="0" dirty="0" sz="2000" i="0" lang="en-US">
                <a:effectLst/>
                <a:latin typeface="Times New Roman" panose="02020603050405020304" pitchFamily="18" charset="0"/>
                <a:cs typeface="Times New Roman" panose="02020603050405020304" pitchFamily="18" charset="0"/>
              </a:rPr>
              <a:t> An indispensable interactive element for a media streaming service. Provide a variety of ways for the users to register/log-in:</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Facebook login</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Google login</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Mobile number for OTP verification</a:t>
            </a:r>
          </a:p>
          <a:p>
            <a:pPr algn="l" indent="-285750" lvl="1" marL="7429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Password recovery option</a:t>
            </a:r>
            <a:endParaRPr b="0" dirty="0" sz="2000" i="0" lang="en-US">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Content Placeholder 2"/>
          <p:cNvSpPr>
            <a:spLocks noGrp="1"/>
          </p:cNvSpPr>
          <p:nvPr>
            <p:ph idx="1"/>
          </p:nvPr>
        </p:nvSpPr>
        <p:spPr>
          <a:xfrm>
            <a:off x="251520" y="584684"/>
            <a:ext cx="8496944" cy="5868652"/>
          </a:xfrm>
        </p:spPr>
        <p:txBody>
          <a:bodyPr>
            <a:normAutofit fontScale="75862" lnSpcReduction="20000"/>
          </a:bodyPr>
          <a:p>
            <a:pPr algn="l">
              <a:buFont typeface="Arial" panose="020B0604020202020204" pitchFamily="34" charset="0"/>
              <a:buChar char="•"/>
            </a:pPr>
            <a:r>
              <a:rPr b="1" dirty="0" sz="2900" i="0" lang="en-US">
                <a:effectLst/>
                <a:latin typeface="Times New Roman" panose="02020603050405020304" pitchFamily="18" charset="0"/>
                <a:cs typeface="Times New Roman" panose="02020603050405020304" pitchFamily="18" charset="0"/>
              </a:rPr>
              <a:t>User profile.</a:t>
            </a:r>
            <a:r>
              <a:rPr b="0" dirty="0" sz="2900" i="0" lang="en-US">
                <a:effectLst/>
                <a:latin typeface="Times New Roman" panose="02020603050405020304" pitchFamily="18" charset="0"/>
                <a:cs typeface="Times New Roman" panose="02020603050405020304" pitchFamily="18" charset="0"/>
              </a:rPr>
              <a:t> It’s good to have somewhere to feel at home in. After a home page, a user profile is virtually this dashboard to navigate through the entire journey, not to mention an excellent place for you to get insights (analytics-wise).</a:t>
            </a:r>
          </a:p>
          <a:p>
            <a:pPr algn="l">
              <a:buFont typeface="Arial" panose="020B0604020202020204" pitchFamily="34" charset="0"/>
              <a:buChar char="•"/>
            </a:pPr>
            <a:endParaRPr b="1" dirty="0" sz="2900" i="0" lang="en-US">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900" i="0" lang="en-US">
                <a:effectLst/>
                <a:latin typeface="Times New Roman" panose="02020603050405020304" pitchFamily="18" charset="0"/>
                <a:cs typeface="Times New Roman" panose="02020603050405020304" pitchFamily="18" charset="0"/>
              </a:rPr>
              <a:t>Settings.</a:t>
            </a:r>
            <a:r>
              <a:rPr b="0" dirty="0" sz="2900" i="0" lang="en-US">
                <a:effectLst/>
                <a:latin typeface="Times New Roman" panose="02020603050405020304" pitchFamily="18" charset="0"/>
                <a:cs typeface="Times New Roman" panose="02020603050405020304" pitchFamily="18" charset="0"/>
              </a:rPr>
              <a:t> Letting users control the level of their privacy is a good tactic. Allow users to toggle between privacy options for the audience and social platforms to broadcast to.</a:t>
            </a:r>
          </a:p>
          <a:p>
            <a:pPr algn="l">
              <a:buFont typeface="Arial" panose="020B0604020202020204" pitchFamily="34" charset="0"/>
              <a:buChar char="•"/>
            </a:pPr>
            <a:endParaRPr dirty="0" sz="29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900" i="0" lang="en-US">
                <a:effectLst/>
                <a:latin typeface="Times New Roman" panose="02020603050405020304" pitchFamily="18" charset="0"/>
                <a:cs typeface="Times New Roman" panose="02020603050405020304" pitchFamily="18" charset="0"/>
              </a:rPr>
              <a:t>Search a video.</a:t>
            </a:r>
            <a:r>
              <a:rPr b="0" dirty="0" sz="2900" i="0" lang="en-US">
                <a:effectLst/>
                <a:latin typeface="Times New Roman" panose="02020603050405020304" pitchFamily="18" charset="0"/>
                <a:cs typeface="Times New Roman" panose="02020603050405020304" pitchFamily="18" charset="0"/>
              </a:rPr>
              <a:t> Once the platform has grown, it could be increasingly hard to find the content. We need a strict system of categories and an extended system of indicators for users to filter through. Keep filters for searching by location, broadcast topic, date, length of the video, genres, language, and most-watched, etc. Auto-correct and autocomplete will quicken the procedure, especially for a mobile user.</a:t>
            </a:r>
          </a:p>
          <a:p>
            <a:endParaRPr b="1" dirty="0" sz="2900" i="0" lang="en-US">
              <a:effectLst/>
              <a:latin typeface="Times New Roman" panose="02020603050405020304" pitchFamily="18" charset="0"/>
              <a:cs typeface="Times New Roman" panose="02020603050405020304" pitchFamily="18" charset="0"/>
            </a:endParaRPr>
          </a:p>
          <a:p>
            <a:r>
              <a:rPr b="1" dirty="0" sz="2900" i="0" lang="en-US">
                <a:effectLst/>
                <a:latin typeface="Times New Roman" panose="02020603050405020304" pitchFamily="18" charset="0"/>
                <a:cs typeface="Times New Roman" panose="02020603050405020304" pitchFamily="18" charset="0"/>
              </a:rPr>
              <a:t>Video library.</a:t>
            </a:r>
            <a:r>
              <a:rPr b="0" dirty="0" sz="2900" i="0" lang="en-US">
                <a:effectLst/>
                <a:latin typeface="Times New Roman" panose="02020603050405020304" pitchFamily="18" charset="0"/>
                <a:cs typeface="Times New Roman" panose="02020603050405020304" pitchFamily="18" charset="0"/>
              </a:rPr>
              <a:t> Create ‘shelves’ for viewers to treasure their best video experiences – ‘viewed’ history, to watch later, favorites, likes, shares and such. The ‘expiring’ category (Hulu) indicates the episodes that might be prioritized on your watch-list.</a:t>
            </a:r>
          </a:p>
          <a:p>
            <a:pPr algn="l">
              <a:buFont typeface="Arial" panose="020B0604020202020204" pitchFamily="34" charset="0"/>
              <a:buChar char="•"/>
            </a:pPr>
            <a:endParaRPr b="0" dirty="0" i="0" lang="en-US">
              <a:effectLst/>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Content Placeholder 2"/>
          <p:cNvSpPr txBox="1"/>
          <p:nvPr/>
        </p:nvSpPr>
        <p:spPr>
          <a:xfrm>
            <a:off x="457200" y="260648"/>
            <a:ext cx="8229600" cy="6336704"/>
          </a:xfrm>
          <a:prstGeom prst="rect"/>
        </p:spPr>
        <p:txBody>
          <a:bodyPr>
            <a:normAutofit fontScale="95000" lnSpcReduction="20000"/>
          </a:bodyPr>
          <a:lstStyle>
            <a:lvl1pPr algn="l" eaLnBrk="1" hangingPunct="1" indent="-384048" latinLnBrk="0" marL="420624" rtl="0">
              <a:spcBef>
                <a:spcPct val="20000"/>
              </a:spcBef>
              <a:buClr>
                <a:schemeClr val="accent1"/>
              </a:buClr>
              <a:buSzPct val="80000"/>
              <a:buFont typeface="Wingdings 2"/>
              <a:buChar char=""/>
              <a:defRPr sz="3000" kern="1200" kumimoji="0">
                <a:solidFill>
                  <a:schemeClr val="tx1"/>
                </a:solidFill>
                <a:latin typeface="+mn-lt"/>
                <a:ea typeface="+mn-ea"/>
                <a:cs typeface="+mn-cs"/>
              </a:defRPr>
            </a:lvl1pPr>
            <a:lvl2pPr algn="l" eaLnBrk="1" hangingPunct="1" indent="-274320" latinLnBrk="0" marL="722376" rtl="0">
              <a:spcBef>
                <a:spcPct val="20000"/>
              </a:spcBef>
              <a:buClr>
                <a:schemeClr val="accent1"/>
              </a:buClr>
              <a:buSzPct val="90000"/>
              <a:buFont typeface="Wingdings 2"/>
              <a:buChar char=""/>
              <a:defRPr sz="2600" kern="1200" kumimoji="0">
                <a:solidFill>
                  <a:schemeClr val="tx1"/>
                </a:solidFill>
                <a:latin typeface="+mn-lt"/>
                <a:ea typeface="+mn-ea"/>
                <a:cs typeface="+mn-cs"/>
              </a:defRPr>
            </a:lvl2pPr>
            <a:lvl3pPr algn="l" eaLnBrk="1" hangingPunct="1" indent="-256032" latinLnBrk="0" marL="1005840" rtl="0">
              <a:spcBef>
                <a:spcPct val="20000"/>
              </a:spcBef>
              <a:buClr>
                <a:schemeClr val="accent2"/>
              </a:buClr>
              <a:buSzPct val="85000"/>
              <a:buFont typeface="Arial"/>
              <a:buChar char="○"/>
              <a:defRPr sz="2400" kern="1200" kumimoji="0">
                <a:solidFill>
                  <a:schemeClr val="tx1"/>
                </a:solidFill>
                <a:latin typeface="+mn-lt"/>
                <a:ea typeface="+mn-ea"/>
                <a:cs typeface="+mn-cs"/>
              </a:defRPr>
            </a:lvl3pPr>
            <a:lvl4pPr algn="l" eaLnBrk="1" hangingPunct="1" indent="-237744" latinLnBrk="0" marL="1280160" rtl="0">
              <a:spcBef>
                <a:spcPct val="20000"/>
              </a:spcBef>
              <a:buClr>
                <a:schemeClr val="accent3"/>
              </a:buClr>
              <a:buSzPct val="90000"/>
              <a:buFont typeface="Wingdings 2"/>
              <a:buChar char=""/>
              <a:defRPr sz="2000" kern="1200" kumimoji="0">
                <a:solidFill>
                  <a:schemeClr val="tx1"/>
                </a:solidFill>
                <a:latin typeface="+mn-lt"/>
                <a:ea typeface="+mn-ea"/>
                <a:cs typeface="+mn-cs"/>
              </a:defRPr>
            </a:lvl4pPr>
            <a:lvl5pPr algn="l" eaLnBrk="1" hangingPunct="1" indent="-182880" latinLnBrk="0" marL="1490472" rtl="0">
              <a:spcBef>
                <a:spcPct val="20000"/>
              </a:spcBef>
              <a:buClr>
                <a:schemeClr val="accent4"/>
              </a:buClr>
              <a:buSzPct val="100000"/>
              <a:buFont typeface="Arial"/>
              <a:buChar char="-"/>
              <a:defRPr sz="2000" kern="1200" kumimoji="0">
                <a:solidFill>
                  <a:schemeClr val="tx1"/>
                </a:solidFill>
                <a:latin typeface="+mn-lt"/>
                <a:ea typeface="+mn-ea"/>
                <a:cs typeface="+mn-cs"/>
              </a:defRPr>
            </a:lvl5pPr>
            <a:lvl6pPr algn="l" eaLnBrk="1" hangingPunct="1" indent="-182880" latinLnBrk="0" marL="1700784" rtl="0">
              <a:spcBef>
                <a:spcPct val="20000"/>
              </a:spcBef>
              <a:buClr>
                <a:schemeClr val="accent5"/>
              </a:buClr>
              <a:buFont typeface="Arial"/>
              <a:buChar char="-"/>
              <a:defRPr baseline="0" sz="20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100000"/>
              <a:buFont typeface="Arial"/>
              <a:buChar char="•"/>
              <a:defRPr baseline="0" sz="1800" kern="1200" kumimoji="0">
                <a:solidFill>
                  <a:schemeClr val="tx1"/>
                </a:solidFill>
                <a:latin typeface="+mn-lt"/>
                <a:ea typeface="+mn-ea"/>
                <a:cs typeface="+mn-cs"/>
              </a:defRPr>
            </a:lvl7pPr>
            <a:lvl8pPr algn="l" eaLnBrk="1" hangingPunct="1" indent="-182880" latinLnBrk="0" marL="2139696" rtl="0">
              <a:spcBef>
                <a:spcPct val="20000"/>
              </a:spcBef>
              <a:buClr>
                <a:schemeClr val="accent6"/>
              </a:buClr>
              <a:buFont typeface="Arial"/>
              <a:buChar char="▪"/>
              <a:defRPr sz="1600" kern="1200" kumimoji="0">
                <a:solidFill>
                  <a:schemeClr val="tx1"/>
                </a:solidFill>
                <a:latin typeface="+mn-lt"/>
                <a:ea typeface="+mn-ea"/>
                <a:cs typeface="+mn-cs"/>
              </a:defRPr>
            </a:lvl8pPr>
            <a:lvl9pPr algn="l" eaLnBrk="1" hangingPunct="1" indent="-182880" latinLnBrk="0" marL="2331720" rtl="0">
              <a:spcBef>
                <a:spcPct val="20000"/>
              </a:spcBef>
              <a:buClr>
                <a:schemeClr val="accent6"/>
              </a:buClr>
              <a:buFont typeface="Arial"/>
              <a:buChar char="•"/>
              <a:defRPr sz="1600" kern="1200" kumimoji="0">
                <a:solidFill>
                  <a:schemeClr val="tx1"/>
                </a:solidFill>
                <a:latin typeface="+mn-lt"/>
                <a:ea typeface="+mn-ea"/>
                <a:cs typeface="+mn-cs"/>
              </a:defRPr>
            </a:lvl9pPr>
          </a:lstStyle>
          <a:p>
            <a:pPr>
              <a:buFont typeface="Arial" panose="020B0604020202020204" pitchFamily="34" charset="0"/>
              <a:buChar char="•"/>
            </a:pPr>
            <a:r>
              <a:rPr b="1" dirty="0" sz="2200" lang="en-US">
                <a:latin typeface="Times New Roman" panose="02020603050405020304" pitchFamily="18" charset="0"/>
                <a:cs typeface="Times New Roman" panose="02020603050405020304" pitchFamily="18" charset="0"/>
              </a:rPr>
              <a:t>Video player &amp; play experiences.</a:t>
            </a:r>
            <a:r>
              <a:rPr dirty="0" sz="2200" lang="en-US">
                <a:latin typeface="Times New Roman" panose="02020603050405020304" pitchFamily="18" charset="0"/>
                <a:cs typeface="Times New Roman" panose="02020603050405020304" pitchFamily="18" charset="0"/>
              </a:rPr>
              <a:t> Video players are the first point of contact with the audience, so delivering the best possible experience is key. Viewers can create a familiar look and feel by customizing the following elements: player logo, watermark, a quality selector (crucial for a mobile viewer on a limited data plan), info screen, share &amp; embed options, related videos, playlist configuration, download button. Mind the integrations: analytics, monetization.</a:t>
            </a:r>
          </a:p>
          <a:p>
            <a:pPr>
              <a:buFont typeface="Arial" panose="020B0604020202020204" pitchFamily="34" charset="0"/>
              <a:buChar char="•"/>
            </a:pPr>
            <a:endParaRPr b="1" dirty="0" sz="2200" 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b="1" dirty="0" sz="2200" lang="en-US">
                <a:latin typeface="Times New Roman" panose="02020603050405020304" pitchFamily="18" charset="0"/>
                <a:cs typeface="Times New Roman" panose="02020603050405020304" pitchFamily="18" charset="0"/>
              </a:rPr>
              <a:t>Subscription &amp; interaction.</a:t>
            </a:r>
            <a:r>
              <a:rPr dirty="0" sz="2200" lang="en-US">
                <a:latin typeface="Times New Roman" panose="02020603050405020304" pitchFamily="18" charset="0"/>
                <a:cs typeface="Times New Roman" panose="02020603050405020304" pitchFamily="18" charset="0"/>
              </a:rPr>
              <a:t> Users should be able to subscribe to channels of their choice. Allow them to interact with the content and community in a variety of ways:</a:t>
            </a:r>
          </a:p>
          <a:p>
            <a:pPr indent="-285750" lvl="1" marL="742950">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Subscribe to channels</a:t>
            </a:r>
          </a:p>
          <a:p>
            <a:pPr indent="-285750" lvl="1" marL="742950">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Like/dislike videos</a:t>
            </a:r>
          </a:p>
          <a:p>
            <a:pPr indent="-285750" lvl="1" marL="742950">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Comment on videos</a:t>
            </a:r>
          </a:p>
          <a:p>
            <a:pPr indent="-285750" lvl="1" marL="742950">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Review and rate</a:t>
            </a:r>
          </a:p>
          <a:p>
            <a:pPr indent="-285750" lvl="1" marL="742950">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Share links to free video on websites</a:t>
            </a:r>
          </a:p>
          <a:p>
            <a:pPr indent="-285750" lvl="1" marL="742950">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Share the screen</a:t>
            </a:r>
          </a:p>
          <a:p>
            <a:pPr indent="-285750" lvl="1" marL="742950">
              <a:buFont typeface="Arial" panose="020B0604020202020204" pitchFamily="34" charset="0"/>
              <a:buChar char="•"/>
            </a:pPr>
            <a:r>
              <a:rPr dirty="0" sz="2200" lang="en-US">
                <a:latin typeface="Times New Roman" panose="02020603050405020304" pitchFamily="18" charset="0"/>
                <a:cs typeface="Times New Roman" panose="02020603050405020304" pitchFamily="18" charset="0"/>
              </a:rPr>
              <a:t>Live chat</a:t>
            </a:r>
          </a:p>
          <a:p>
            <a:pPr>
              <a:buFont typeface="Arial" panose="020B0604020202020204" pitchFamily="34" charset="0"/>
              <a:buChar char="•"/>
            </a:pPr>
            <a:endParaRPr b="1" dirty="0" sz="2200" lang="en-US">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extBox 2"/>
          <p:cNvSpPr txBox="1"/>
          <p:nvPr/>
        </p:nvSpPr>
        <p:spPr>
          <a:xfrm>
            <a:off x="449542" y="404664"/>
            <a:ext cx="8244916" cy="6555641"/>
          </a:xfrm>
          <a:prstGeom prst="rect"/>
          <a:noFill/>
        </p:spPr>
        <p:txBody>
          <a:bodyPr wrap="square">
            <a:spAutoFit/>
          </a:bodyPr>
          <a:p>
            <a:pPr lvl="1"/>
            <a:r>
              <a:rPr b="1" dirty="0" sz="2000" lang="en-US">
                <a:latin typeface="Times New Roman" panose="02020603050405020304" pitchFamily="18" charset="0"/>
                <a:cs typeface="Times New Roman" panose="02020603050405020304" pitchFamily="18" charset="0"/>
              </a:rPr>
              <a:t>Payments.</a:t>
            </a:r>
            <a:r>
              <a:rPr dirty="0" sz="2000" lang="en-US">
                <a:latin typeface="Times New Roman" panose="02020603050405020304" pitchFamily="18" charset="0"/>
                <a:cs typeface="Times New Roman" panose="02020603050405020304" pitchFamily="18" charset="0"/>
              </a:rPr>
              <a:t> On-site payments are indispensable for user retention. Users can pay by PayPal or by their debit/credit card. The two payment models are:</a:t>
            </a:r>
          </a:p>
          <a:p>
            <a:pPr indent="-342900" lvl="1" marL="80010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Pay to get access to gated content (pay-per-view)</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Pay monthly subscription from the page</a:t>
            </a:r>
          </a:p>
          <a:p>
            <a:pPr algn="l">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This can be technically implemented by integrating PayPal via </a:t>
            </a:r>
            <a:r>
              <a:rPr b="0" dirty="0" sz="2000" i="0" lang="en-US" strike="noStrike" u="none">
                <a:effectLst/>
                <a:latin typeface="Times New Roman" panose="02020603050405020304" pitchFamily="18" charset="0"/>
                <a:cs typeface="Times New Roman" panose="02020603050405020304" pitchFamily="18" charset="0"/>
                <a:hlinkClick r:id="rId1"/>
              </a:rPr>
              <a:t>Braintree</a:t>
            </a:r>
            <a:r>
              <a:rPr b="0" dirty="0" sz="2000" i="0" lang="en-US">
                <a:effectLst/>
                <a:latin typeface="Times New Roman" panose="02020603050405020304" pitchFamily="18" charset="0"/>
                <a:cs typeface="Times New Roman" panose="02020603050405020304" pitchFamily="18" charset="0"/>
              </a:rPr>
              <a:t> or </a:t>
            </a:r>
            <a:r>
              <a:rPr b="0" dirty="0" sz="2000" i="0" lang="en-US" strike="noStrike" u="none">
                <a:effectLst/>
                <a:latin typeface="Times New Roman" panose="02020603050405020304" pitchFamily="18" charset="0"/>
                <a:cs typeface="Times New Roman" panose="02020603050405020304" pitchFamily="18" charset="0"/>
                <a:hlinkClick r:id="rId2"/>
              </a:rPr>
              <a:t>Stripe</a:t>
            </a:r>
            <a:r>
              <a:rPr b="0" dirty="0" sz="2000" i="0" lang="en-US">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b="1" dirty="0" sz="2000" i="0" lang="en-US">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000" i="0" lang="en-US">
                <a:effectLst/>
                <a:latin typeface="Times New Roman" panose="02020603050405020304" pitchFamily="18" charset="0"/>
                <a:cs typeface="Times New Roman" panose="02020603050405020304" pitchFamily="18" charset="0"/>
              </a:rPr>
              <a:t>Video upload and ingestion:</a:t>
            </a:r>
            <a:r>
              <a:rPr b="0" dirty="0" sz="2000" i="0" lang="en-US">
                <a:effectLst/>
                <a:latin typeface="Times New Roman" panose="02020603050405020304" pitchFamily="18" charset="0"/>
                <a:cs typeface="Times New Roman" panose="02020603050405020304" pitchFamily="18" charset="0"/>
              </a:rPr>
              <a:t> Help transfer video from their multiple devices onto our site with video upload. Video ingestion allows the receiver of the video to take it in and process it for further use. Use the studio in a variety of ways:</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Upload files from the desktop and mobile devices</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Capture videos from the webcam</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Create screen recordings in real-time</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Launch live web events</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Create video presentations with synchronized video and slides</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Import directly from YouTube at the click of a button</a:t>
            </a:r>
          </a:p>
          <a:p>
            <a:pPr algn="l" indent="-285750" lvl="1" marL="742950">
              <a:buFont typeface="Arial" panose="020B0604020202020204" pitchFamily="34" charset="0"/>
              <a:buChar char="•"/>
            </a:pPr>
            <a:r>
              <a:rPr b="0" dirty="0" sz="2000" i="0" lang="en-US">
                <a:effectLst/>
                <a:latin typeface="Times New Roman" panose="02020603050405020304" pitchFamily="18" charset="0"/>
                <a:cs typeface="Times New Roman" panose="02020603050405020304" pitchFamily="18" charset="0"/>
              </a:rPr>
              <a:t>Edit the recording</a:t>
            </a:r>
          </a:p>
          <a:p>
            <a:pPr algn="l">
              <a:buFont typeface="Arial" panose="020B0604020202020204" pitchFamily="34" charset="0"/>
              <a:buChar char="•"/>
            </a:pPr>
            <a:endParaRPr b="1" dirty="0" sz="2000" i="0" lang="en-US">
              <a:effectLst/>
              <a:latin typeface="Times New Roman" panose="02020603050405020304" pitchFamily="18" charset="0"/>
              <a:cs typeface="Times New Roman" panose="02020603050405020304" pitchFamily="18" charset="0"/>
            </a:endParaRPr>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extBox 2"/>
          <p:cNvSpPr txBox="1"/>
          <p:nvPr/>
        </p:nvSpPr>
        <p:spPr>
          <a:xfrm>
            <a:off x="323528" y="476672"/>
            <a:ext cx="8424936" cy="2585323"/>
          </a:xfrm>
          <a:prstGeom prst="rect"/>
          <a:noFill/>
        </p:spPr>
        <p:txBody>
          <a:bodyPr wrap="square">
            <a:spAutoFit/>
          </a:bodyPr>
          <a:p>
            <a:pPr indent="-342900" marL="342900">
              <a:buFont typeface="Arial" panose="020B0604020202020204" pitchFamily="34" charset="0"/>
              <a:buChar char="•"/>
            </a:pPr>
            <a:r>
              <a:rPr b="1" dirty="0" sz="2400" i="0" lang="en-US">
                <a:effectLst/>
                <a:latin typeface="Times New Roman" panose="02020603050405020304" pitchFamily="18" charset="0"/>
                <a:cs typeface="Times New Roman" panose="02020603050405020304" pitchFamily="18" charset="0"/>
              </a:rPr>
              <a:t>Video management:</a:t>
            </a:r>
            <a:r>
              <a:rPr b="0" dirty="0" sz="2400" i="0" lang="en-US">
                <a:effectLst/>
                <a:latin typeface="Times New Roman" panose="02020603050405020304" pitchFamily="18" charset="0"/>
                <a:cs typeface="Times New Roman" panose="02020603050405020304" pitchFamily="18" charset="0"/>
              </a:rPr>
              <a:t> Managing a media library, even a large one, should be simple and straightforward. Content creators will benefit from tools to organize videos and metadata, easily search media, edit the information, moderate, create playlists, etc.</a:t>
            </a:r>
          </a:p>
          <a:p>
            <a:endParaRPr b="1" dirty="0" sz="2200" i="0" lang="en-US">
              <a:effectLst/>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b="1" dirty="0" sz="2200" i="0" lang="en-US">
                <a:effectLst/>
                <a:latin typeface="Times New Roman" panose="02020603050405020304" pitchFamily="18" charset="0"/>
                <a:cs typeface="Times New Roman" panose="02020603050405020304" pitchFamily="18" charset="0"/>
              </a:rPr>
              <a:t>Analytics.</a:t>
            </a:r>
            <a:r>
              <a:rPr b="0" dirty="0" sz="2200" i="0" lang="en-US">
                <a:effectLst/>
                <a:latin typeface="Times New Roman" panose="02020603050405020304" pitchFamily="18" charset="0"/>
                <a:cs typeface="Times New Roman" panose="02020603050405020304" pitchFamily="18" charset="0"/>
              </a:rPr>
              <a:t> Provide the creators with a comprehensive tracking system to measure the engagement.</a:t>
            </a:r>
          </a:p>
        </p:txBody>
      </p:sp>
    </p:spTree>
  </p:cSld>
  <p:clrMapOvr>
    <a:masterClrMapping/>
  </p:clrMapOvr>
</p:sld>
</file>

<file path=ppt/theme/theme1.xml><?xml version="1.0" encoding="utf-8"?>
<a:theme xmlns:a="http://schemas.openxmlformats.org/drawingml/2006/main" name="Technic">
  <a:themeElements>
    <a:clrScheme name="Technic">
      <a:dk1>
        <a:sysClr lastClr="000000" val="windowText"/>
      </a:dk1>
      <a:lt1>
        <a:sysClr lastClr="FFFFFF" val="window"/>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dir="t" rig="harsh">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SURYA</dc:creator>
  <cp:lastModifiedBy>Tharunika K</cp:lastModifiedBy>
  <dcterms:created xsi:type="dcterms:W3CDTF">2023-09-26T21:13:12Z</dcterms:created>
  <dcterms:modified xsi:type="dcterms:W3CDTF">2023-11-01T17:27:00Z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e85faa87d097496696b47846dbecccfe</vt:lpwstr>
  </property>
</Properties>
</file>