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6A4"/>
    <a:srgbClr val="5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50E9-C042-4745-9AF0-6264A4A25D8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4E23-0E75-4177-9859-D395682FE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0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D9C7868-9231-1A05-C672-F2609595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917125"/>
            <a:ext cx="9546717" cy="984885"/>
          </a:xfrm>
        </p:spPr>
        <p:txBody>
          <a:bodyPr/>
          <a:lstStyle/>
          <a:p>
            <a:r>
              <a:rPr lang="en-US" b="1" i="0" dirty="0">
                <a:solidFill>
                  <a:srgbClr val="2F76A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</a:t>
            </a:r>
            <a:br>
              <a:rPr 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52B7A-BD15-9E3C-D6AD-986E7339D764}"/>
              </a:ext>
            </a:extLst>
          </p:cNvPr>
          <p:cNvSpPr txBox="1"/>
          <p:nvPr/>
        </p:nvSpPr>
        <p:spPr>
          <a:xfrm>
            <a:off x="2133600" y="3657600"/>
            <a:ext cx="59436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ANUSUYA S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NM-ID:au21CSA64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KGiSL Institute Of Technology</a:t>
            </a:r>
          </a:p>
          <a:p>
            <a:pPr algn="ctr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B9352-C315-F220-0DC3-53D7BB5D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99214"/>
            <a:ext cx="5208537" cy="4091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3256" y="1092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5277E-96B9-BB7B-0663-E60DF174DBAB}"/>
              </a:ext>
            </a:extLst>
          </p:cNvPr>
          <p:cNvSpPr txBox="1"/>
          <p:nvPr/>
        </p:nvSpPr>
        <p:spPr>
          <a:xfrm>
            <a:off x="447675" y="2997345"/>
            <a:ext cx="948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 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2237B-10A3-276F-1155-BA3E88DB60C5}"/>
              </a:ext>
            </a:extLst>
          </p:cNvPr>
          <p:cNvSpPr txBox="1"/>
          <p:nvPr/>
        </p:nvSpPr>
        <p:spPr>
          <a:xfrm>
            <a:off x="2505261" y="1793796"/>
            <a:ext cx="74814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DF001-3AE4-BDDC-7927-B33ADCDBDE32}"/>
              </a:ext>
            </a:extLst>
          </p:cNvPr>
          <p:cNvSpPr txBox="1"/>
          <p:nvPr/>
        </p:nvSpPr>
        <p:spPr>
          <a:xfrm>
            <a:off x="1371600" y="2382559"/>
            <a:ext cx="6781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Facilitates live hand gesture recognition through color detection utilizing OpenCV in Python. By identifying variations in colors within a real-time video stream, the code monitors hand gestures and depicts their paths on the display.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1016E-A398-99ED-061B-9059DADBDCFD}"/>
              </a:ext>
            </a:extLst>
          </p:cNvPr>
          <p:cNvSpPr txBox="1"/>
          <p:nvPr/>
        </p:nvSpPr>
        <p:spPr>
          <a:xfrm>
            <a:off x="1371600" y="228600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serves as a vital component in human-computer interaction, applicable across various domains such as virtual reality gaming and sign language translation. Leveraging OpenCV, a widely-used computer vision library, this project detects and monitors hand movements by establishing predefined color thresholds.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1B02D3-293F-C912-3E4C-5AE9FEE7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 gesture recognition serves as a vital component in human-computer interaction, applicable across various domains such as virtual reality gaming and sign language translation. Leveraging OpenCV, a widely-used computer vision library, this project detects and monitors hand movements by establishing predefined color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6E389-9B79-8B2D-EB87-5B23C567ACBF}"/>
              </a:ext>
            </a:extLst>
          </p:cNvPr>
          <p:cNvSpPr txBox="1"/>
          <p:nvPr/>
        </p:nvSpPr>
        <p:spPr>
          <a:xfrm>
            <a:off x="881570" y="2032456"/>
            <a:ext cx="84445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end users for this application are presenters who want to incorporate a more dynamic and interactive element into their presentations. This could include:</a:t>
            </a:r>
          </a:p>
          <a:p>
            <a:pPr algn="just"/>
            <a:endParaRPr lang="en-US" sz="2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Professionals: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engaging presentations for clients, colleagues, or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Teachers, lecturers, and professors can leverage it to explain concepts in a visually stimulating way, fostering student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Trainers and Workshop Leaders: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interactive workshops where participants can contribute ideas by "writing in the air."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YouTubers and Content Creators: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This can be a unique tool to visually explain concepts in their videos, increasing audience retention.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59B8B-BFFC-7A55-6BF1-643480C0A617}"/>
              </a:ext>
            </a:extLst>
          </p:cNvPr>
          <p:cNvSpPr txBox="1"/>
          <p:nvPr/>
        </p:nvSpPr>
        <p:spPr>
          <a:xfrm>
            <a:off x="2728722" y="1713345"/>
            <a:ext cx="80916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audience engagement: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beyond static slides and capture attention with dynamic writing that appears as you move your hand.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information retention: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elements and interaction can enhance audience focus and understanding of key points.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presenter control: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 important information through hand gestures like underlining or circling.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freedom: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 concepts with drawings or diagrams directly on the screen, fostering a visually stimulating experience.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accessible: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free and open-source tools (Python, OpenCV) for a budget-friendly solution.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63D73-6030-3FB6-006C-CA09788C89A2}"/>
              </a:ext>
            </a:extLst>
          </p:cNvPr>
          <p:cNvSpPr txBox="1"/>
          <p:nvPr/>
        </p:nvSpPr>
        <p:spPr>
          <a:xfrm>
            <a:off x="2371725" y="2085975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this: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your audience by literally scripting in mid-air! Bid farewell to the monotonous clicker and projector routine – presentations have transcended into the future.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enchantment: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 your concepts materialize on screen as your hand orchestrates. Imagine a digital canvas that mirrors your every movement.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engagement: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goodbye to mundane slideshows. This innovation metamorphoses presentations into interactive journeys, ensuring your audience remains captivated and actively involved throughout.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C4DFD-991E-9036-5D0E-9ED089CC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0" y="1524000"/>
            <a:ext cx="6163245" cy="4198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545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Color-Based Hand Motion Recognition with OpenCV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 B</dc:title>
  <dc:creator>KISHOR SUKANTH</dc:creator>
  <cp:lastModifiedBy>Anusuya S</cp:lastModifiedBy>
  <cp:revision>4</cp:revision>
  <dcterms:created xsi:type="dcterms:W3CDTF">2024-04-02T14:17:33Z</dcterms:created>
  <dcterms:modified xsi:type="dcterms:W3CDTF">2024-05-07T03:39:58Z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