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60" d="100"/>
          <a:sy n="16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11/6/2024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310918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68945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829442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065363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8893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04742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978973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18406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74565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862184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009516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777431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899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1224544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632100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32449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0794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28487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678847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79350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73286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81198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521295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92417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8993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10868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11/6/2024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34042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599" y="3340836"/>
            <a:ext cx="443269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Rounded MT Bold" pitchFamily="34" charset="0"/>
                <a:ea typeface="宋体" pitchFamily="0" charset="0"/>
                <a:cs typeface="Calibri" pitchFamily="0" charset="0"/>
              </a:rPr>
              <a:t>Anusuya.R</a:t>
            </a:r>
            <a:endParaRPr lang="zh-CN" altLang="en-US" sz="1800" b="1"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3122162</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30</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7813560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8750074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272796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792077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848285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45795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7611027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957733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532185" y="764129"/>
            <a:ext cx="8162925" cy="4079088"/>
          </a:xfrm>
          <a:prstGeom prst="rect"/>
          <a:noFill/>
          <a:ln w="12700" cmpd="sng" cap="flat">
            <a:noFill/>
            <a:prstDash val="solid"/>
            <a:miter/>
          </a:ln>
        </p:spPr>
      </p:pic>
      <p:sp>
        <p:nvSpPr>
          <p:cNvPr id="141" name="矩形"/>
          <p:cNvSpPr>
            <a:spLocks/>
          </p:cNvSpPr>
          <p:nvPr/>
        </p:nvSpPr>
        <p:spPr>
          <a:xfrm rot="0">
            <a:off x="4943466" y="3788761"/>
            <a:ext cx="1152530" cy="367664"/>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3289829" y="3785835"/>
            <a:ext cx="1227518"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6381767" y="3785835"/>
            <a:ext cx="1300159"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organisation</a:t>
            </a:r>
            <a:endParaRPr lang="zh-CN" altLang="en-US" sz="1600" b="1" i="0" u="none" strike="noStrike" kern="1200" cap="none" spc="0" baseline="0">
              <a:solidFill>
                <a:srgbClr val="000000"/>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4966907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2050140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3787297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4110421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2024-11-06T07:27:51Z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