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U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S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U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Y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D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4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8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2024-08-29T01:51:34Z</dcterms:created>
  <dcterms:modified xsi:type="dcterms:W3CDTF">2024-09-10T09:34:55Z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560525f5a79a47b38eaa2dcdac711788</vt:lpwstr>
  </property>
</Properties>
</file>