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44582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12788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4693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78629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25571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30981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09739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40856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92101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47685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47983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163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0697907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00844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1623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190171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531825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74564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46324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5590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8961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9547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51333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360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7587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58567860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A.R.ANUSUYAA BABY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723146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92725575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861311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4157579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0038754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7641317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1394571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1381391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4716325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2337742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46029028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2024-04-03T11:08:33Z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