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2" r:id="rId9"/>
    <p:sldId id="260" r:id="rId10"/>
    <p:sldId id="261" r:id="rId11"/>
    <p:sldId id="262" r:id="rId12"/>
    <p:sldId id="263" r:id="rId13"/>
    <p:sldId id="264" r:id="rId14"/>
    <p:sldId id="270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3F91F9-2197-443D-845C-FA0E31D72F61}" type="datetimeFigureOut">
              <a:rPr lang="en-US" smtClean="0"/>
              <a:pPr/>
              <a:t>05-Apr-24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51DF81-F205-465C-BE38-4C52E5CCFC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8287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KEYLOGGERS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3200400"/>
            <a:ext cx="3657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 smtClean="0"/>
              <a:t>C.Anusuya-3</a:t>
            </a:r>
            <a:r>
              <a:rPr lang="en-US" baseline="30000" dirty="0" smtClean="0"/>
              <a:t>rd</a:t>
            </a:r>
            <a:r>
              <a:rPr lang="en-US" dirty="0" smtClean="0"/>
              <a:t> CSE</a:t>
            </a:r>
          </a:p>
          <a:p>
            <a:r>
              <a:rPr lang="en-US" dirty="0" smtClean="0"/>
              <a:t>Universal college of engineering &amp; technology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KEYLOGGER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-495151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software </a:t>
            </a:r>
            <a:r>
              <a:rPr lang="en-US" sz="2000" b="1" dirty="0" err="1"/>
              <a:t>keylogger</a:t>
            </a:r>
            <a:r>
              <a:rPr lang="en-US" sz="2000" dirty="0"/>
              <a:t> is a type of </a:t>
            </a:r>
            <a:r>
              <a:rPr lang="en-US" sz="2000" b="1" dirty="0"/>
              <a:t>spyware</a:t>
            </a:r>
            <a:r>
              <a:rPr lang="en-US" sz="2000" dirty="0"/>
              <a:t> that secretly records and steals the keystrokes entered by a user on a device. Let’s break it down:</a:t>
            </a:r>
          </a:p>
          <a:p>
            <a:r>
              <a:rPr lang="en-US" sz="2000" b="1" dirty="0"/>
              <a:t>Definition</a:t>
            </a:r>
            <a:r>
              <a:rPr lang="en-US" sz="2000" dirty="0"/>
              <a:t>: A </a:t>
            </a:r>
            <a:r>
              <a:rPr lang="en-US" sz="2000" dirty="0" err="1"/>
              <a:t>keylogger</a:t>
            </a:r>
            <a:r>
              <a:rPr lang="en-US" sz="2000" dirty="0"/>
              <a:t>, also known as a </a:t>
            </a:r>
            <a:r>
              <a:rPr lang="en-US" sz="2000" b="1" dirty="0"/>
              <a:t>keystroke logger</a:t>
            </a:r>
            <a:r>
              <a:rPr lang="en-US" sz="2000" dirty="0"/>
              <a:t>, is a program or software that </a:t>
            </a:r>
            <a:r>
              <a:rPr lang="en-US" sz="2000" b="1" dirty="0"/>
              <a:t>logs</a:t>
            </a:r>
            <a:r>
              <a:rPr lang="en-US" sz="2000" dirty="0"/>
              <a:t> every key you press on your </a:t>
            </a:r>
            <a:r>
              <a:rPr lang="en-US" sz="2000" b="1" dirty="0"/>
              <a:t>keyboard</a:t>
            </a:r>
            <a:r>
              <a:rPr lang="en-US" sz="2000" dirty="0"/>
              <a:t>. It captures and records the </a:t>
            </a:r>
            <a:r>
              <a:rPr lang="en-US" sz="2000" b="1" dirty="0"/>
              <a:t>sequence of keystrokes</a:t>
            </a:r>
            <a:r>
              <a:rPr lang="en-US" sz="2000" dirty="0"/>
              <a:t> as you type.</a:t>
            </a:r>
          </a:p>
          <a:p>
            <a:r>
              <a:rPr lang="en-US" sz="2000" b="1" dirty="0"/>
              <a:t>Functionality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Recording Keystrokes</a:t>
            </a:r>
            <a:r>
              <a:rPr lang="en-US" sz="2000" dirty="0"/>
              <a:t>: When installed on a computer, a software </a:t>
            </a:r>
            <a:r>
              <a:rPr lang="en-US" sz="2000" dirty="0" err="1"/>
              <a:t>keylogger</a:t>
            </a:r>
            <a:r>
              <a:rPr lang="en-US" sz="2000" dirty="0"/>
              <a:t> </a:t>
            </a:r>
            <a:r>
              <a:rPr lang="en-US" sz="2000" b="1" dirty="0"/>
              <a:t>monitors</a:t>
            </a:r>
            <a:r>
              <a:rPr lang="en-US" sz="2000" dirty="0"/>
              <a:t> and </a:t>
            </a:r>
            <a:r>
              <a:rPr lang="en-US" sz="2000" b="1" dirty="0"/>
              <a:t>records</a:t>
            </a:r>
            <a:r>
              <a:rPr lang="en-US" sz="2000" dirty="0"/>
              <a:t> all the keys you press, including letters, numbers, special characters, and function keys.</a:t>
            </a:r>
          </a:p>
          <a:p>
            <a:pPr lvl="1"/>
            <a:r>
              <a:rPr lang="en-US" sz="2000" b="1" dirty="0"/>
              <a:t>Beyond Keystrokes</a:t>
            </a:r>
            <a:r>
              <a:rPr lang="en-US" sz="2000" dirty="0"/>
              <a:t>: Some </a:t>
            </a:r>
            <a:r>
              <a:rPr lang="en-US" sz="2000" dirty="0" err="1"/>
              <a:t>keyloggers</a:t>
            </a:r>
            <a:r>
              <a:rPr lang="en-US" sz="2000" dirty="0"/>
              <a:t> can do more than just record keystrokes. They may also:</a:t>
            </a:r>
          </a:p>
          <a:p>
            <a:pPr lvl="2"/>
            <a:r>
              <a:rPr lang="en-US" sz="2000" b="1" dirty="0"/>
              <a:t>Capture Screenshots</a:t>
            </a:r>
            <a:r>
              <a:rPr lang="en-US" sz="2000" dirty="0"/>
              <a:t>: Periodically take screenshots of your screen.</a:t>
            </a:r>
          </a:p>
          <a:p>
            <a:pPr lvl="2"/>
            <a:r>
              <a:rPr lang="en-US" sz="2000" b="1" dirty="0"/>
              <a:t>Monitor Web Pages</a:t>
            </a:r>
            <a:r>
              <a:rPr lang="en-US" sz="2000" dirty="0"/>
              <a:t>: Record the websites you visit.</a:t>
            </a:r>
          </a:p>
          <a:p>
            <a:pPr lvl="2"/>
            <a:r>
              <a:rPr lang="en-US" sz="2000" b="1" dirty="0"/>
              <a:t>Eavesdrop</a:t>
            </a:r>
            <a:r>
              <a:rPr lang="en-US" sz="2000" dirty="0"/>
              <a:t>: Listen through your device’s microphone.</a:t>
            </a:r>
          </a:p>
          <a:p>
            <a:pPr lvl="2"/>
            <a:r>
              <a:rPr lang="en-US" sz="2000" b="1" dirty="0"/>
              <a:t>Watch You</a:t>
            </a:r>
            <a:r>
              <a:rPr lang="en-US" sz="2000" dirty="0"/>
              <a:t>: Access your system camera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KEYLOGGER WORKS?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Just like any other malicious program that sends its reports to the attackers, </a:t>
            </a:r>
            <a:r>
              <a:rPr lang="en-US" sz="2400" dirty="0" err="1"/>
              <a:t>keyloggers</a:t>
            </a:r>
            <a:r>
              <a:rPr lang="en-US" sz="2400" dirty="0"/>
              <a:t> also send information about keystrokes that a victim enters in his/her keyboard to its creator or a remote server or a specified email address.</a:t>
            </a:r>
          </a:p>
          <a:p>
            <a:r>
              <a:rPr lang="en-US" sz="2400" dirty="0" err="1"/>
              <a:t>Keyloggers</a:t>
            </a:r>
            <a:r>
              <a:rPr lang="en-US" sz="2400" dirty="0"/>
              <a:t> are hidden so deep that even some antivirus programs can’t detect them. Professionally designed </a:t>
            </a:r>
            <a:r>
              <a:rPr lang="en-US" sz="2400" dirty="0" err="1"/>
              <a:t>keyloggers</a:t>
            </a:r>
            <a:r>
              <a:rPr lang="en-US" sz="2400" dirty="0"/>
              <a:t> get embedded with the operating system kernel, making it too difficult to detect by </a:t>
            </a:r>
            <a:r>
              <a:rPr lang="en-US" sz="2400" dirty="0" err="1"/>
              <a:t>antiviruses</a:t>
            </a:r>
            <a:r>
              <a:rPr lang="en-US" sz="2400" dirty="0"/>
              <a:t>. </a:t>
            </a:r>
            <a:r>
              <a:rPr lang="en-US" sz="2400" dirty="0" err="1"/>
              <a:t>Keyloggers</a:t>
            </a:r>
            <a:r>
              <a:rPr lang="en-US" sz="2400" dirty="0"/>
              <a:t> are of the most dangerous and stealthy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PROTECT FROM KEYLOGGERS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not download any attachments from unknown websites.</a:t>
            </a:r>
          </a:p>
          <a:p>
            <a:r>
              <a:rPr lang="en-US" sz="2800" dirty="0"/>
              <a:t>Keep your </a:t>
            </a:r>
            <a:r>
              <a:rPr lang="en-US" sz="2800" dirty="0" smtClean="0"/>
              <a:t>Anti Virus </a:t>
            </a:r>
            <a:r>
              <a:rPr lang="en-US" sz="2800" dirty="0"/>
              <a:t>software updated.</a:t>
            </a:r>
          </a:p>
          <a:p>
            <a:r>
              <a:rPr lang="en-US" sz="2800" dirty="0"/>
              <a:t>Use Virtual Keyboards, which will prevent typing keystrokes.</a:t>
            </a:r>
          </a:p>
          <a:p>
            <a:r>
              <a:rPr lang="en-US" sz="2800" dirty="0"/>
              <a:t>Use Two-Factor Authentication Methods on essential sites.</a:t>
            </a:r>
          </a:p>
          <a:p>
            <a:r>
              <a:rPr lang="en-US" sz="2800" dirty="0"/>
              <a:t>User firewall and password </a:t>
            </a:r>
            <a:r>
              <a:rPr lang="en-US" sz="2800" dirty="0" smtClean="0"/>
              <a:t>manager.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CREATING KEYLOGERS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System Hook</a:t>
            </a:r>
            <a:r>
              <a:rPr lang="en-US" dirty="0"/>
              <a:t>: The most widely used method involves using the </a:t>
            </a:r>
            <a:r>
              <a:rPr lang="en-US" dirty="0" smtClean="0"/>
              <a:t>Set Windows Hook</a:t>
            </a:r>
            <a:r>
              <a:rPr lang="en-US" dirty="0"/>
              <a:t> API function. A system hook intercepts </a:t>
            </a:r>
            <a:r>
              <a:rPr lang="en-US" dirty="0" smtClean="0"/>
              <a:t>key press </a:t>
            </a:r>
            <a:r>
              <a:rPr lang="en-US" dirty="0"/>
              <a:t>notifications and is installed via this API function. Typically implemented in languages like C.</a:t>
            </a:r>
          </a:p>
          <a:p>
            <a:r>
              <a:rPr lang="en-US" b="1" dirty="0"/>
              <a:t>Phishing Scams</a:t>
            </a:r>
            <a:r>
              <a:rPr lang="en-US" dirty="0"/>
              <a:t>: </a:t>
            </a:r>
            <a:r>
              <a:rPr lang="en-US" dirty="0" smtClean="0"/>
              <a:t>Key logger </a:t>
            </a:r>
            <a:r>
              <a:rPr lang="en-US" dirty="0"/>
              <a:t>can be spread via phishing emails, Trojan viruses, and fake websites. Victims unknowingly download and install </a:t>
            </a:r>
            <a:r>
              <a:rPr lang="en-US" dirty="0" smtClean="0"/>
              <a:t>key loggers </a:t>
            </a:r>
            <a:r>
              <a:rPr lang="en-US" dirty="0"/>
              <a:t>through these methods.</a:t>
            </a:r>
          </a:p>
          <a:p>
            <a:r>
              <a:rPr lang="en-US" b="1" dirty="0"/>
              <a:t>Web Page Scripts</a:t>
            </a:r>
            <a:r>
              <a:rPr lang="en-US" dirty="0"/>
              <a:t>: Malicious scripts on compromised websites exploit browser vulnerabilities to automatically launch </a:t>
            </a:r>
            <a:r>
              <a:rPr lang="en-US" dirty="0" smtClean="0"/>
              <a:t>key loggers </a:t>
            </a:r>
            <a:r>
              <a:rPr lang="en-US" dirty="0"/>
              <a:t>when users visit the infected site 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papers ,articles that were instrumental in developing the proposed solution.</a:t>
            </a:r>
          </a:p>
          <a:p>
            <a:r>
              <a:rPr lang="en-US" dirty="0" smtClean="0"/>
              <a:t>This could include my </a:t>
            </a:r>
            <a:r>
              <a:rPr lang="en-US" dirty="0" err="1" smtClean="0"/>
              <a:t>acadamic</a:t>
            </a:r>
            <a:r>
              <a:rPr lang="en-US" dirty="0" smtClean="0"/>
              <a:t> papers on traffic light timing , machine learning  algorithm and best practices in data preprocessing and </a:t>
            </a:r>
            <a:r>
              <a:rPr lang="en-US" smtClean="0"/>
              <a:t>model evaluation.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presence of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in </a:t>
            </a:r>
            <a:r>
              <a:rPr lang="en-US" sz="2400" dirty="0"/>
              <a:t>the landscape of </a:t>
            </a:r>
            <a:r>
              <a:rPr lang="en-US" sz="2400" dirty="0" smtClean="0"/>
              <a:t>cyber security underscores </a:t>
            </a:r>
            <a:r>
              <a:rPr lang="en-US" sz="2400" dirty="0"/>
              <a:t>a critical challenge: the balance between monitoring for legitimate purposes and the potential for severe privacy infringements and security breaches. </a:t>
            </a:r>
            <a:r>
              <a:rPr lang="en-US" sz="2400" dirty="0" err="1" smtClean="0"/>
              <a:t>Keyloggers</a:t>
            </a:r>
            <a:r>
              <a:rPr lang="en-US" sz="2400" dirty="0"/>
              <a:t>, designed to covertly monitor and record keystrokes, can provide invaluable data for </a:t>
            </a:r>
            <a:r>
              <a:rPr lang="en-US" sz="2400" dirty="0" smtClean="0"/>
              <a:t>cyber security </a:t>
            </a:r>
            <a:r>
              <a:rPr lang="en-US" sz="2400" dirty="0"/>
              <a:t>monitoring and parental control. However, their malicious use by cybercriminals poses a significant threat to personal and organizational security, leading to potential data theft, financial fraud, and identity theft.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44400" y="2971800"/>
            <a:ext cx="228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6500" y="2590800"/>
            <a:ext cx="53449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6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key logger?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Future scope</a:t>
            </a:r>
            <a:endParaRPr lang="en-US" dirty="0" smtClean="0"/>
          </a:p>
          <a:p>
            <a:r>
              <a:rPr lang="en-US" dirty="0" smtClean="0"/>
              <a:t>Hardware </a:t>
            </a:r>
            <a:r>
              <a:rPr lang="en-US" dirty="0" smtClean="0"/>
              <a:t>key logger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 smtClean="0"/>
              <a:t>key logger</a:t>
            </a:r>
            <a:endParaRPr lang="en-US" dirty="0" smtClean="0"/>
          </a:p>
          <a:p>
            <a:r>
              <a:rPr lang="en-US" dirty="0" smtClean="0"/>
              <a:t>How does </a:t>
            </a:r>
            <a:r>
              <a:rPr lang="en-US" dirty="0" smtClean="0"/>
              <a:t>key logger </a:t>
            </a:r>
            <a:r>
              <a:rPr lang="en-US" dirty="0" smtClean="0"/>
              <a:t>works?</a:t>
            </a:r>
          </a:p>
          <a:p>
            <a:r>
              <a:rPr lang="en-US" dirty="0" smtClean="0"/>
              <a:t>How to protect from </a:t>
            </a:r>
            <a:r>
              <a:rPr lang="en-US" dirty="0" smtClean="0"/>
              <a:t>key loggers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Methods of creating </a:t>
            </a:r>
            <a:r>
              <a:rPr lang="en-US" dirty="0" smtClean="0"/>
              <a:t>key loggers</a:t>
            </a:r>
          </a:p>
          <a:p>
            <a:r>
              <a:rPr lang="en-US" dirty="0" smtClean="0"/>
              <a:t>References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KEYLOGGER?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Keylogger</a:t>
            </a:r>
            <a:r>
              <a:rPr lang="en-US" dirty="0"/>
              <a:t> is a malicious computer program that records everything you type on the keyboard, learns the keystroke pattern, including words, characters, and symbols, and sends all the recorded details to the malicious hackers.</a:t>
            </a:r>
          </a:p>
          <a:p>
            <a:r>
              <a:rPr lang="en-US" dirty="0"/>
              <a:t>A </a:t>
            </a:r>
            <a:r>
              <a:rPr lang="en-US" dirty="0" err="1"/>
              <a:t>keylogger</a:t>
            </a:r>
            <a:r>
              <a:rPr lang="en-US" dirty="0"/>
              <a:t> attack occurs when someone uses a </a:t>
            </a:r>
            <a:r>
              <a:rPr lang="en-US" dirty="0" err="1"/>
              <a:t>keylogger</a:t>
            </a:r>
            <a:r>
              <a:rPr lang="en-US" dirty="0"/>
              <a:t> to record keystrokes without the user’s knowledge or consent.</a:t>
            </a:r>
          </a:p>
          <a:p>
            <a:r>
              <a:rPr lang="en-US" dirty="0"/>
              <a:t>This can be done through various methods, such as infecting a computer with malware that includes a </a:t>
            </a:r>
            <a:r>
              <a:rPr lang="en-US" dirty="0" err="1"/>
              <a:t>keylogger</a:t>
            </a:r>
            <a:r>
              <a:rPr lang="en-US" dirty="0"/>
              <a:t> or installing a hardware </a:t>
            </a:r>
            <a:r>
              <a:rPr lang="en-US" dirty="0" err="1"/>
              <a:t>keylogger</a:t>
            </a:r>
            <a:r>
              <a:rPr lang="en-US" dirty="0"/>
              <a:t> between the keyboard and the computer.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Problem: Optimizing Traffic Light Timing in Real-Time</a:t>
            </a:r>
          </a:p>
          <a:p>
            <a:r>
              <a:rPr lang="en-US" b="1" dirty="0" smtClean="0"/>
              <a:t>Current Situation:</a:t>
            </a:r>
            <a:r>
              <a:rPr lang="en-US" dirty="0" smtClean="0"/>
              <a:t> Traditional traffic light systems rely on fixed timing schedules, often leading to congestion during peak hours and inefficient traffic flow throughout the day. This results in:</a:t>
            </a:r>
          </a:p>
          <a:p>
            <a:r>
              <a:rPr lang="en-US" dirty="0" smtClean="0"/>
              <a:t>Increased travel times for commuters.</a:t>
            </a:r>
          </a:p>
          <a:p>
            <a:r>
              <a:rPr lang="en-US" dirty="0" smtClean="0"/>
              <a:t>Higher fuel consumption and emissions due to idling vehicles.</a:t>
            </a:r>
          </a:p>
          <a:p>
            <a:r>
              <a:rPr lang="en-US" dirty="0" smtClean="0"/>
              <a:t>Frustration and safety concerns for drivers and pedestrians.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Dynamic Traffic Light Control with AI</a:t>
            </a:r>
            <a:endParaRPr lang="en-US" dirty="0" smtClean="0"/>
          </a:p>
          <a:p>
            <a:r>
              <a:rPr lang="en-US" dirty="0" smtClean="0"/>
              <a:t>This solution utilizes real-time data and artificial intelligence to optimize traffic light timing dynamically, aiming to improve traffic flow and reduce congestion.</a:t>
            </a:r>
          </a:p>
          <a:p>
            <a:r>
              <a:rPr lang="en-US" b="1" dirty="0" smtClean="0"/>
              <a:t>Data Collection:</a:t>
            </a:r>
            <a:endParaRPr lang="en-US" dirty="0" smtClean="0"/>
          </a:p>
          <a:p>
            <a:r>
              <a:rPr lang="en-US" b="1" dirty="0" smtClean="0"/>
              <a:t>Sensor Data:</a:t>
            </a:r>
            <a:r>
              <a:rPr lang="en-US" dirty="0" smtClean="0"/>
              <a:t> Install sensors at intersections to collect real-time data on:</a:t>
            </a:r>
          </a:p>
          <a:p>
            <a:pPr lvl="1"/>
            <a:r>
              <a:rPr lang="en-US" dirty="0" smtClean="0"/>
              <a:t>Traffic volume (number of vehicles in each direction)</a:t>
            </a:r>
          </a:p>
          <a:p>
            <a:pPr lvl="1"/>
            <a:r>
              <a:rPr lang="en-US" dirty="0" smtClean="0"/>
              <a:t>Vehicle speed</a:t>
            </a:r>
          </a:p>
          <a:p>
            <a:pPr lvl="1"/>
            <a:r>
              <a:rPr lang="en-US" dirty="0" smtClean="0"/>
              <a:t>Pedestrian activity (including crosswalk usage)</a:t>
            </a:r>
          </a:p>
          <a:p>
            <a:r>
              <a:rPr lang="en-US" b="1" dirty="0" smtClean="0"/>
              <a:t>External Data Sources:</a:t>
            </a:r>
            <a:r>
              <a:rPr lang="en-US" dirty="0" smtClean="0"/>
              <a:t> Integrate data from:</a:t>
            </a:r>
          </a:p>
          <a:p>
            <a:pPr lvl="1"/>
            <a:r>
              <a:rPr lang="en-US" dirty="0" smtClean="0"/>
              <a:t>Public transportation schedules to account for bus arrivals and departures.</a:t>
            </a:r>
          </a:p>
          <a:p>
            <a:pPr lvl="1"/>
            <a:r>
              <a:rPr lang="en-US" dirty="0" smtClean="0"/>
              <a:t>Weather information to adjust timing for heavy rain or snowfall.</a:t>
            </a:r>
          </a:p>
          <a:p>
            <a:pPr lvl="1"/>
            <a:r>
              <a:rPr lang="en-US" dirty="0" smtClean="0"/>
              <a:t>Emergency response systems to prioritize emergency vehicle movement.</a:t>
            </a:r>
          </a:p>
          <a:p>
            <a:r>
              <a:rPr lang="en-US" b="1" dirty="0" smtClean="0"/>
              <a:t>Data Processing and Machine Learning:</a:t>
            </a:r>
            <a:endParaRPr lang="en-US" dirty="0" smtClean="0"/>
          </a:p>
          <a:p>
            <a:r>
              <a:rPr lang="en-US" dirty="0" smtClean="0"/>
              <a:t>Utilize a real-time data processing engine to clean, filter, and analyze the collected data.</a:t>
            </a:r>
          </a:p>
          <a:p>
            <a:r>
              <a:rPr lang="en-US" dirty="0" smtClean="0"/>
              <a:t>Train a machine learning model, such as a recurrent neural network (RNN), to predict future traffic patterns based on historical and real-time data.</a:t>
            </a:r>
          </a:p>
          <a:p>
            <a:r>
              <a:rPr lang="en-US" dirty="0" smtClean="0"/>
              <a:t>The model learns to identify congestion hotspots and dynamically adjust traffic light timing to optimize flow for all directions (including pedestrian crossings).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System Deployment and Management:</a:t>
            </a:r>
            <a:endParaRPr lang="en-US" dirty="0" smtClean="0"/>
          </a:p>
          <a:p>
            <a:r>
              <a:rPr lang="en-US" dirty="0" smtClean="0"/>
              <a:t>Deploy the system to connect sensors, data processing engines, and traffic light controllers.</a:t>
            </a:r>
          </a:p>
          <a:p>
            <a:r>
              <a:rPr lang="en-US" dirty="0" smtClean="0"/>
              <a:t>Develop a user interface for traffic management personnel to monitor the system in real-time, visualize traffic flow, and intervene if necessary.</a:t>
            </a:r>
          </a:p>
          <a:p>
            <a:r>
              <a:rPr lang="en-US" dirty="0" smtClean="0"/>
              <a:t>Implement security measures to protect the system from </a:t>
            </a:r>
            <a:r>
              <a:rPr lang="en-US" dirty="0" err="1" smtClean="0"/>
              <a:t>cyberattacks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Evaluation and Continuous Improvement:</a:t>
            </a:r>
            <a:endParaRPr lang="en-US" dirty="0" smtClean="0"/>
          </a:p>
          <a:p>
            <a:r>
              <a:rPr lang="en-US" dirty="0" smtClean="0"/>
              <a:t>Continuously monitor the system's performance using metrics like:</a:t>
            </a:r>
          </a:p>
          <a:p>
            <a:pPr lvl="1"/>
            <a:r>
              <a:rPr lang="en-US" dirty="0" smtClean="0"/>
              <a:t>Average travel times</a:t>
            </a:r>
          </a:p>
          <a:p>
            <a:pPr lvl="1"/>
            <a:r>
              <a:rPr lang="en-US" dirty="0" smtClean="0"/>
              <a:t>Traffic congestion levels</a:t>
            </a:r>
          </a:p>
          <a:p>
            <a:pPr lvl="1"/>
            <a:r>
              <a:rPr lang="en-US" dirty="0" smtClean="0"/>
              <a:t>Air quality data (potential reduction in emissions)</a:t>
            </a:r>
          </a:p>
          <a:p>
            <a:pPr lvl="1"/>
            <a:r>
              <a:rPr lang="en-US" dirty="0" smtClean="0"/>
              <a:t>User feedback surveys</a:t>
            </a:r>
          </a:p>
          <a:p>
            <a:r>
              <a:rPr lang="en-US" dirty="0" smtClean="0"/>
              <a:t>Refine the machine learning model based on real-world data and performance metrics.</a:t>
            </a:r>
          </a:p>
          <a:p>
            <a:r>
              <a:rPr lang="en-US" dirty="0" smtClean="0"/>
              <a:t>Explore integration with connected vehicles (V2X communication) for even more accurate real-time traffic data.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traffic light control system with AI utilizes real-time data and machine learning to optimize traffic flow, reducing congestion and emissions. This leads to shorter travel times, cleaner air, improved safety, and a less stressful experience for drivers and pedestrians, creating a more efficient and sustainable urban transportation network.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 traffic light control is poised to transform cities. Imagine vehicles talking to lights (V2X) for hyper-personalized timing. The system could consider pedestrians, bikes, and public transport for a truly multimodal approach. Predictive AI could anticipate congestion and proactively adjust lights. Green priorities for eco-friendly vehicles could further reduce emissions. As smart cities evolve, this system could connect with everything from parking signs to emergency services, creating a responsive and sustainable urban transportation network of the future.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KEYLOGGER</a:t>
            </a:r>
            <a:endParaRPr lang="en-US" dirty="0"/>
          </a:p>
        </p:txBody>
      </p:sp>
      <p:pic>
        <p:nvPicPr>
          <p:cNvPr id="4" name="Content Placeholder 3" descr="USB_Hardware_Keylogg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77000" y="2286000"/>
            <a:ext cx="228600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09600" y="2286000"/>
            <a:ext cx="541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Hardware </a:t>
            </a:r>
            <a:r>
              <a:rPr lang="en-US" sz="2400" b="1" dirty="0" smtClean="0"/>
              <a:t>key loggers</a:t>
            </a:r>
            <a:r>
              <a:rPr lang="en-US" sz="2400" dirty="0"/>
              <a:t> are used for </a:t>
            </a:r>
            <a:r>
              <a:rPr lang="en-US" sz="2400" dirty="0" smtClean="0"/>
              <a:t>keystroke logging</a:t>
            </a:r>
            <a:r>
              <a:rPr lang="en-US" sz="2400" dirty="0"/>
              <a:t>, a method of capturing and recording computer users' keystrokes, including sensitive passwords</a:t>
            </a:r>
            <a:r>
              <a:rPr lang="en-US" sz="2400" dirty="0" smtClean="0"/>
              <a:t>.</a:t>
            </a:r>
            <a:r>
              <a:rPr lang="en-US" sz="2400" dirty="0"/>
              <a:t> They can be implemented via BIOS-level firmware, or alternatively, via a device plugged inline between a computer </a:t>
            </a:r>
            <a:r>
              <a:rPr lang="en-US" sz="2400" dirty="0" smtClean="0"/>
              <a:t>keyboard and </a:t>
            </a:r>
            <a:r>
              <a:rPr lang="en-US" sz="2400" dirty="0"/>
              <a:t>a computer. They log all keyboard activity to their internal memory.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</TotalTime>
  <Words>768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KEYLOGGERS</vt:lpstr>
      <vt:lpstr>OUTLINE</vt:lpstr>
      <vt:lpstr>WHAT IS KEYLOGGER?</vt:lpstr>
      <vt:lpstr>PROBLEM STATEMENT</vt:lpstr>
      <vt:lpstr>PROPOSED SOLUTION</vt:lpstr>
      <vt:lpstr>Slide 6</vt:lpstr>
      <vt:lpstr>RESULT</vt:lpstr>
      <vt:lpstr>FUTURE SCOPE</vt:lpstr>
      <vt:lpstr>HARDWARE KEYLOGGER</vt:lpstr>
      <vt:lpstr>SOFTWARE KEYLOGGER</vt:lpstr>
      <vt:lpstr>HOW DOES KEYLOGGER WORKS?</vt:lpstr>
      <vt:lpstr>HOW TO PROTECT FROM KEYLOGGERS</vt:lpstr>
      <vt:lpstr>METHODS OF CREATING KEYLOGERS</vt:lpstr>
      <vt:lpstr>REFERENCES</vt:lpstr>
      <vt:lpstr>CONCLUSION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dc:creator>Windows User</dc:creator>
  <cp:lastModifiedBy>CSE</cp:lastModifiedBy>
  <cp:revision>16</cp:revision>
  <dcterms:created xsi:type="dcterms:W3CDTF">2024-04-04T13:40:28Z</dcterms:created>
  <dcterms:modified xsi:type="dcterms:W3CDTF">2024-04-05T09:09:16Z</dcterms:modified>
</cp:coreProperties>
</file>