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ourgette" panose="020B0604020202020204" charset="0"/>
      <p:regular r:id="rId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9302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49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0813" y="454950"/>
            <a:ext cx="862375" cy="7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300" y="1167025"/>
            <a:ext cx="79674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4E0304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Shri Madhwa Vadiraja Institute of Technology &amp; Management</a:t>
            </a:r>
            <a:endParaRPr sz="2000" b="1" i="0" u="none" strike="noStrike" cap="none" dirty="0">
              <a:solidFill>
                <a:srgbClr val="4E030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2000" b="0" i="0" u="none" strike="noStrike" cap="none" dirty="0">
              <a:solidFill>
                <a:srgbClr val="4E030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522750" y="2986975"/>
            <a:ext cx="2250300" cy="1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850050" y="4277450"/>
            <a:ext cx="2017200" cy="18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3"/>
          <p:cNvCxnSpPr/>
          <p:nvPr/>
        </p:nvCxnSpPr>
        <p:spPr>
          <a:xfrm>
            <a:off x="5474875" y="4277450"/>
            <a:ext cx="2737500" cy="3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8825" y="3617100"/>
            <a:ext cx="1513575" cy="8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2588" y="3718479"/>
            <a:ext cx="1192125" cy="6653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192125" y="1513575"/>
            <a:ext cx="68043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600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Organised by Hobby project club &amp; Co-curricular Committee</a:t>
            </a:r>
            <a:endParaRPr sz="1600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600" b="1" dirty="0">
              <a:solidFill>
                <a:srgbClr val="4E030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299275" y="1917250"/>
            <a:ext cx="6724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4E0304"/>
                </a:solidFill>
                <a:latin typeface="Courgette" panose="020B0604020202020204" charset="0"/>
                <a:ea typeface="Courgette"/>
                <a:cs typeface="Courgette"/>
                <a:sym typeface="Courgette"/>
              </a:rPr>
              <a:t>Certificate of completion</a:t>
            </a:r>
            <a:endParaRPr sz="2000" dirty="0">
              <a:solidFill>
                <a:srgbClr val="4E0304"/>
              </a:solidFill>
              <a:latin typeface="Courgette" panose="020B0604020202020204" charset="0"/>
              <a:ea typeface="Courgette"/>
              <a:cs typeface="Courgette"/>
              <a:sym typeface="Courgett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4E0304"/>
              </a:solidFill>
              <a:latin typeface="Courgette" panose="020B0604020202020204" charset="0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2"/>
              </a:solidFill>
              <a:latin typeface="Courgette" panose="020B0604020202020204" charset="0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850050" y="3054500"/>
            <a:ext cx="75213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the successful completion of the </a:t>
            </a: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AppMaster workshop</a:t>
            </a: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by acquiring essential skills in Java, XML and Android studio which are fundamental for </a:t>
            </a: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 development</a:t>
            </a: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r>
              <a:rPr lang="en" sz="1600" dirty="0">
                <a:solidFill>
                  <a:srgbClr val="4E0304"/>
                </a:solidFill>
                <a:latin typeface="Times New Roman" panose="02020603050405020304" pitchFamily="18" charset="0"/>
                <a:ea typeface="Courgette"/>
                <a:cs typeface="Times New Roman" panose="02020603050405020304" pitchFamily="18" charset="0"/>
                <a:sym typeface="Courgette"/>
              </a:rPr>
              <a:t> </a:t>
            </a:r>
            <a:endParaRPr sz="1600" dirty="0">
              <a:solidFill>
                <a:srgbClr val="4E0304"/>
              </a:solidFill>
              <a:latin typeface="Times New Roman" panose="02020603050405020304" pitchFamily="18" charset="0"/>
              <a:ea typeface="Courgette"/>
              <a:cs typeface="Times New Roman" panose="02020603050405020304" pitchFamily="18" charset="0"/>
              <a:sym typeface="Courgett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4E0304"/>
              </a:solidFill>
              <a:latin typeface="Times New Roman" panose="02020603050405020304" pitchFamily="18" charset="0"/>
              <a:ea typeface="Courgette"/>
              <a:cs typeface="Times New Roman" panose="02020603050405020304" pitchFamily="18" charset="0"/>
              <a:sym typeface="Courgett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4E0304"/>
              </a:solidFill>
              <a:latin typeface="Times New Roman" panose="02020603050405020304" pitchFamily="18" charset="0"/>
              <a:ea typeface="Courgette"/>
              <a:cs typeface="Times New Roman" panose="02020603050405020304" pitchFamily="18" charset="0"/>
              <a:sym typeface="Courgett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56325" y="4205875"/>
            <a:ext cx="7822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4E0304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DR. RENITA SHARON MONIS			PROF. DR. THIRUMALESHWARA BHAT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4E0304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Co-Curricular Coordinator                                                                                                        Principal</a:t>
            </a:r>
            <a:endParaRPr sz="1200" dirty="0">
              <a:solidFill>
                <a:srgbClr val="4E030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A6738-D5FC-542B-84F4-2BEFD65905EE}"/>
              </a:ext>
            </a:extLst>
          </p:cNvPr>
          <p:cNvSpPr txBox="1"/>
          <p:nvPr/>
        </p:nvSpPr>
        <p:spPr>
          <a:xfrm>
            <a:off x="1262588" y="2571750"/>
            <a:ext cx="6804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IN" sz="2100" b="1" dirty="0">
                <a:solidFill>
                  <a:srgbClr val="4E03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{{full name}}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Courgette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Smitha Prabhu</cp:lastModifiedBy>
  <cp:revision>4</cp:revision>
  <dcterms:modified xsi:type="dcterms:W3CDTF">2024-09-28T08:17:58Z</dcterms:modified>
</cp:coreProperties>
</file>