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8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522B3-7287-762B-E63A-0BBE4E857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161" y="2656640"/>
            <a:ext cx="7412853" cy="2268559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Ноготочки</a:t>
            </a:r>
            <a:r>
              <a:rPr lang="ru-RU" dirty="0"/>
              <a:t> в методике «Закрытыми глазами»</a:t>
            </a:r>
            <a:endParaRPr lang="ru-BY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5F0078E-0C00-82FA-117E-4D6AE6978F36}"/>
              </a:ext>
            </a:extLst>
          </p:cNvPr>
          <p:cNvSpPr txBox="1">
            <a:spLocks/>
          </p:cNvSpPr>
          <p:nvPr/>
        </p:nvSpPr>
        <p:spPr>
          <a:xfrm>
            <a:off x="4550433" y="6337494"/>
            <a:ext cx="4837408" cy="520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Рыжковская Анна П-1907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99307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D31DE7-47B5-FE76-4015-01DE913A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5" y="1307915"/>
            <a:ext cx="10537794" cy="42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9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3A290-E62A-CD9A-7456-EA6D02FEB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78"/>
          <a:stretch/>
        </p:blipFill>
        <p:spPr>
          <a:xfrm>
            <a:off x="2197322" y="583481"/>
            <a:ext cx="3766598" cy="5691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D44AB0-30B7-79B8-77D9-89B41AC2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74"/>
          <a:stretch/>
        </p:blipFill>
        <p:spPr>
          <a:xfrm>
            <a:off x="6799802" y="568465"/>
            <a:ext cx="3766598" cy="57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98231-14E7-B73E-03B6-8425B30E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56" y="2160739"/>
            <a:ext cx="9775167" cy="2130866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данной учебной практики является создание сайта-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одностраничника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Темой сайта являются услуги маникюра в методике «закрытыми глазами». </a:t>
            </a:r>
            <a:endParaRPr lang="ru-BY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62CECA-453B-488A-39B5-66991DBE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0" y="612706"/>
            <a:ext cx="2356619" cy="878468"/>
          </a:xfrm>
        </p:spPr>
        <p:txBody>
          <a:bodyPr>
            <a:noAutofit/>
          </a:bodyPr>
          <a:lstStyle/>
          <a:p>
            <a:r>
              <a:rPr lang="ru-RU" sz="6000" dirty="0"/>
              <a:t>Цель</a:t>
            </a:r>
            <a:endParaRPr lang="ru-BY" sz="6000" dirty="0"/>
          </a:p>
        </p:txBody>
      </p:sp>
    </p:spTree>
    <p:extLst>
      <p:ext uri="{BB962C8B-B14F-4D97-AF65-F5344CB8AC3E}">
        <p14:creationId xmlns:p14="http://schemas.microsoft.com/office/powerpoint/2010/main" val="224912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433F3-E93E-7CF9-D0CE-AEC1C854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512" y="1883507"/>
            <a:ext cx="10130767" cy="3090986"/>
          </a:xfrm>
        </p:spPr>
        <p:txBody>
          <a:bodyPr>
            <a:noAutofit/>
          </a:bodyPr>
          <a:lstStyle/>
          <a:p>
            <a:pPr indent="228600" algn="l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Маникюр в методике «закрытыми глазами» — это процедура, в условиях которой мастер делают маникюр с закрытыми глазами, опираясь на свой опыт и ощущения в процессе. В нашем салоне работают профессионалы, которые учились этому годами и проходили повышение квалификации (в салоне можно увидеть сертификаты каждого мастера). </a:t>
            </a:r>
            <a:br>
              <a:rPr lang="ru-BY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 салон на рынке уже более 15 лет, и мы одни из первых, кто начал использовать эту методику. У нас имеется множество положительных отзывов и примеров работ.</a:t>
            </a:r>
            <a:br>
              <a:rPr lang="ru-BY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AA0256-02C6-61D7-222C-6971E255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034" y="612706"/>
            <a:ext cx="7791931" cy="878468"/>
          </a:xfrm>
        </p:spPr>
        <p:txBody>
          <a:bodyPr>
            <a:noAutofit/>
          </a:bodyPr>
          <a:lstStyle/>
          <a:p>
            <a:r>
              <a:rPr lang="ru-RU" sz="6000" dirty="0"/>
              <a:t>Предметная область</a:t>
            </a:r>
            <a:endParaRPr lang="ru-BY" sz="6000" dirty="0"/>
          </a:p>
        </p:txBody>
      </p:sp>
    </p:spTree>
    <p:extLst>
      <p:ext uri="{BB962C8B-B14F-4D97-AF65-F5344CB8AC3E}">
        <p14:creationId xmlns:p14="http://schemas.microsoft.com/office/powerpoint/2010/main" val="12884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EDF96-2431-7137-D75D-36BFC0FC2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88" y="1945638"/>
            <a:ext cx="7741232" cy="1407162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/>
              <a:t>В функционал входит онлайн-запись, осуществляемая заполнением формы заявки, просмотр местоположения, переход в социальные сети.</a:t>
            </a:r>
            <a:endParaRPr lang="ru-BY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C77C7F-8993-CB0E-BDD6-9CF5718E0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914" y="226626"/>
            <a:ext cx="5357600" cy="1160213"/>
          </a:xfrm>
        </p:spPr>
        <p:txBody>
          <a:bodyPr>
            <a:normAutofit/>
          </a:bodyPr>
          <a:lstStyle/>
          <a:p>
            <a:r>
              <a:rPr lang="ru-RU" sz="6000" dirty="0"/>
              <a:t>Функционал</a:t>
            </a:r>
            <a:endParaRPr lang="ru-BY" sz="6000" dirty="0"/>
          </a:p>
        </p:txBody>
      </p:sp>
    </p:spTree>
    <p:extLst>
      <p:ext uri="{BB962C8B-B14F-4D97-AF65-F5344CB8AC3E}">
        <p14:creationId xmlns:p14="http://schemas.microsoft.com/office/powerpoint/2010/main" val="246505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C5286-855C-D103-1D96-4EA4AEAC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32" y="1745174"/>
            <a:ext cx="10261599" cy="3741226"/>
          </a:xfrm>
        </p:spPr>
        <p:txBody>
          <a:bodyPr/>
          <a:lstStyle/>
          <a:p>
            <a:pPr algn="l"/>
            <a:r>
              <a:rPr lang="ru-RU" dirty="0"/>
              <a:t>При создании сайта используются такие инструменты как:</a:t>
            </a:r>
            <a:br>
              <a:rPr lang="ru-RU" dirty="0"/>
            </a:br>
            <a:br>
              <a:rPr lang="ru-RU" dirty="0"/>
            </a:b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B07BC-416A-4CFE-C7C6-50E6D9C4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960" y="257106"/>
            <a:ext cx="10261600" cy="878468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Какие инструменты используются</a:t>
            </a:r>
            <a:endParaRPr lang="ru-BY" sz="4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518D4E-DC6C-24B1-0986-9DCACF4F907D}"/>
              </a:ext>
            </a:extLst>
          </p:cNvPr>
          <p:cNvSpPr txBox="1">
            <a:spLocks/>
          </p:cNvSpPr>
          <p:nvPr/>
        </p:nvSpPr>
        <p:spPr>
          <a:xfrm>
            <a:off x="1350032" y="2859668"/>
            <a:ext cx="2734287" cy="3741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JavaScript;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  <a:br>
              <a:rPr lang="ru-RU" dirty="0"/>
            </a:br>
            <a:br>
              <a:rPr lang="ru-RU" dirty="0"/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3813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68A714-A44C-6135-8EF9-64ECA81D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760" y="0"/>
            <a:ext cx="4482434" cy="1160213"/>
          </a:xfrm>
        </p:spPr>
        <p:txBody>
          <a:bodyPr>
            <a:normAutofit fontScale="92500"/>
          </a:bodyPr>
          <a:lstStyle/>
          <a:p>
            <a:r>
              <a:rPr lang="ru-RU" sz="6000" dirty="0"/>
              <a:t>Руководство</a:t>
            </a:r>
            <a:endParaRPr lang="ru-BY" sz="6000" dirty="0"/>
          </a:p>
        </p:txBody>
      </p:sp>
    </p:spTree>
    <p:extLst>
      <p:ext uri="{BB962C8B-B14F-4D97-AF65-F5344CB8AC3E}">
        <p14:creationId xmlns:p14="http://schemas.microsoft.com/office/powerpoint/2010/main" val="207145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5DFE5-4353-4C0D-3DE6-211F24EC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13" y="267203"/>
            <a:ext cx="7950984" cy="1081705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Руководство</a:t>
            </a:r>
            <a:endParaRPr lang="ru-BY" sz="6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FD3C4-2119-E13B-0938-D60447211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1776" y="1491148"/>
            <a:ext cx="9571344" cy="2788584"/>
          </a:xfrm>
        </p:spPr>
        <p:txBody>
          <a:bodyPr/>
          <a:lstStyle/>
          <a:p>
            <a:pPr marL="463360" indent="-457200">
              <a:buAutoNum type="arabicPeriod"/>
            </a:pPr>
            <a:r>
              <a:rPr lang="ru-RU" dirty="0"/>
              <a:t>Пользователь заходит на сайт;</a:t>
            </a:r>
          </a:p>
          <a:p>
            <a:pPr marL="463360" indent="-457200">
              <a:buAutoNum type="arabicPeriod"/>
            </a:pPr>
            <a:r>
              <a:rPr lang="ru-RU" dirty="0"/>
              <a:t>Просматривается информация, которая дана о салоне;</a:t>
            </a:r>
          </a:p>
          <a:p>
            <a:pPr marL="463360" indent="-457200">
              <a:buAutoNum type="arabicPeriod"/>
            </a:pPr>
            <a:r>
              <a:rPr lang="ru-RU" dirty="0"/>
              <a:t>Просматриваются примеры работ;</a:t>
            </a:r>
          </a:p>
          <a:p>
            <a:pPr marL="463360" indent="-457200">
              <a:buAutoNum type="arabicPeriod"/>
            </a:pPr>
            <a:r>
              <a:rPr lang="ru-RU" dirty="0"/>
              <a:t>Просматриваются мастера;</a:t>
            </a:r>
          </a:p>
          <a:p>
            <a:pPr marL="463360" indent="-457200">
              <a:buAutoNum type="arabicPeriod"/>
            </a:pPr>
            <a:r>
              <a:rPr lang="ru-RU" dirty="0"/>
              <a:t>Заполняется форма оформления заявки на запись.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92116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25</TotalTime>
  <Words>185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MS Shell Dlg 2</vt:lpstr>
      <vt:lpstr>Times New Roman</vt:lpstr>
      <vt:lpstr>Wingdings</vt:lpstr>
      <vt:lpstr>Wingdings 3</vt:lpstr>
      <vt:lpstr>Мэдисон</vt:lpstr>
      <vt:lpstr>Ноготочки в методике «Закрытыми глазами»</vt:lpstr>
      <vt:lpstr>Презентация PowerPoint</vt:lpstr>
      <vt:lpstr>Презентация PowerPoint</vt:lpstr>
      <vt:lpstr>Целью данной учебной практики является создание сайта-одностраничника. Темой сайта являются услуги маникюра в методике «закрытыми глазами». </vt:lpstr>
      <vt:lpstr>Маникюр в методике «закрытыми глазами» — это процедура, в условиях которой мастер делают маникюр с закрытыми глазами, опираясь на свой опыт и ощущения в процессе. В нашем салоне работают профессионалы, которые учились этому годами и проходили повышение квалификации (в салоне можно увидеть сертификаты каждого мастера).  Наш салон на рынке уже более 15 лет, и мы одни из первых, кто начал использовать эту методику. У нас имеется множество положительных отзывов и примеров работ. </vt:lpstr>
      <vt:lpstr>В функционал входит онлайн-запись, осуществляемая заполнением формы заявки, просмотр местоположения, переход в социальные сети.</vt:lpstr>
      <vt:lpstr>При создании сайта используются такие инструменты как:  </vt:lpstr>
      <vt:lpstr>Презентация PowerPoint</vt:lpstr>
      <vt:lpstr>Руководство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Ноготочки в методике «Закрытыми глазами»</dc:title>
  <dc:creator>Анюта Рыжковская</dc:creator>
  <cp:lastModifiedBy>Анюта Рыжковская</cp:lastModifiedBy>
  <cp:revision>2</cp:revision>
  <dcterms:created xsi:type="dcterms:W3CDTF">2022-05-21T08:25:40Z</dcterms:created>
  <dcterms:modified xsi:type="dcterms:W3CDTF">2022-05-21T08:50:53Z</dcterms:modified>
</cp:coreProperties>
</file>