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:ANU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:511321104005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KINGSTON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endParaRPr lang="en-US" sz="1200" dirty="0"/>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endParaRPr lang="en-US" sz="1200" dirty="0"/>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endParaRPr lang="en-US" sz="1200" dirty="0"/>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endParaRPr lang="en-US" sz="1200" dirty="0"/>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Home page"/>
          <p:cNvPicPr>
            <a:picLocks noChangeAspect="1"/>
          </p:cNvPicPr>
          <p:nvPr/>
        </p:nvPicPr>
        <p:blipFill>
          <a:blip r:embed="rId1"/>
          <a:stretch>
            <a:fillRect/>
          </a:stretch>
        </p:blipFill>
        <p:spPr>
          <a:xfrm>
            <a:off x="64770" y="1064895"/>
            <a:ext cx="8736965" cy="3866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descr="Finding the bus"/>
          <p:cNvPicPr>
            <a:picLocks noChangeAspect="1"/>
          </p:cNvPicPr>
          <p:nvPr/>
        </p:nvPicPr>
        <p:blipFill>
          <a:blip r:embed="rId1"/>
          <a:stretch>
            <a:fillRect/>
          </a:stretch>
        </p:blipFill>
        <p:spPr>
          <a:xfrm>
            <a:off x="0" y="1188720"/>
            <a:ext cx="9144635" cy="3804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endParaRPr lang="en-US" sz="1200" dirty="0"/>
          </a:p>
          <a:p>
            <a:r>
              <a:rPr lang="en-US" sz="1200" dirty="0"/>
              <a:t>Mobile Application Development: Developing dedicated mobile applications for iOS and Android platforms would provide users with greater convenience and accessibility, allowing them to book and manage bus reservations on the go.</a:t>
            </a:r>
            <a:endParaRPr lang="en-US" sz="1200" dirty="0"/>
          </a:p>
          <a:p>
            <a:r>
              <a:rPr lang="en-US" sz="1200" dirty="0"/>
              <a:t>Integration with Payment Gateways: Adding support for additional payment gateways and digital wallets would offer users more flexibility in payment options and streamline the booking process.</a:t>
            </a:r>
            <a:endParaRPr lang="en-US" sz="1200" dirty="0"/>
          </a:p>
          <a:p>
            <a:r>
              <a:rPr lang="en-US" sz="1200" dirty="0"/>
              <a:t>Real-time Tracking and Alerts: Implementing real-time bus tracking using GPS technology would enable passengers to track their bus's location and receive alerts for delays, ensuring a more reliable and transparent travel experience.</a:t>
            </a:r>
            <a:endParaRPr lang="en-US" sz="1200" dirty="0"/>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endParaRPr lang="en-US" sz="1200" dirty="0"/>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endParaRPr lang="en-US" sz="1200" dirty="0"/>
          </a:p>
          <a:p>
            <a:r>
              <a:rPr lang="en-US" sz="1200" dirty="0"/>
              <a:t>Customer Support Integration: Integrating live chat support or chatbots into the system would provide users with immediate assistance and guidance throughout the booking process, improving customer satisfaction and retention.</a:t>
            </a:r>
            <a:endParaRPr lang="en-US" sz="1200" dirty="0"/>
          </a:p>
          <a:p>
            <a:r>
              <a:rPr lang="en-US" sz="1200" dirty="0"/>
              <a:t>Social Media Integration: Adding social media integration features would enable users to share their travel experiences, reviews, and recommendations with their social networks, promoting user engagement and brand awareness.</a:t>
            </a:r>
            <a:endParaRPr lang="en-US" sz="1200" dirty="0"/>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endParaRPr lang="en-US" sz="1200" dirty="0"/>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endParaRPr lang="en-US" sz="1200" dirty="0"/>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endParaRPr lang="en-US" sz="1200"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TextBox 1"/>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endParaRPr lang="en-US" sz="1200" dirty="0"/>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endParaRPr lang="en-US" sz="1200" dirty="0"/>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endParaRPr lang="en-US" sz="1200" dirty="0"/>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endParaRPr lang="en-US" sz="1200" dirty="0"/>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endParaRPr lang="en-US" sz="1200" dirty="0"/>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endParaRPr lang="en-US" sz="1200" dirty="0"/>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endParaRPr lang="en-US" sz="1200" dirty="0"/>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endParaRPr lang="en-US" sz="1200" dirty="0"/>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endParaRPr lang="en-US" sz="1200" dirty="0"/>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endParaRPr lang="en-US" sz="1200" dirty="0"/>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endParaRPr lang="en-US" sz="1200" dirty="0"/>
          </a:p>
          <a:p>
            <a:endParaRPr lang="en-US" sz="1200" dirty="0"/>
          </a:p>
          <a:p>
            <a:r>
              <a:rPr lang="en-US" sz="1200" dirty="0"/>
              <a:t>Key Features:</a:t>
            </a:r>
            <a:endParaRPr lang="en-US" sz="1200" dirty="0"/>
          </a:p>
          <a:p>
            <a:endParaRPr lang="en-US" sz="1200" dirty="0"/>
          </a:p>
          <a:p>
            <a:r>
              <a:rPr lang="en-US" sz="1200" dirty="0"/>
              <a:t>User-Friendly Interface:</a:t>
            </a:r>
            <a:endParaRPr lang="en-US" sz="1200" dirty="0"/>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endParaRPr lang="en-US" sz="1200" dirty="0"/>
          </a:p>
          <a:p>
            <a:endParaRPr lang="en-US" sz="1200" dirty="0"/>
          </a:p>
          <a:p>
            <a:r>
              <a:rPr lang="en-US" sz="1200" dirty="0"/>
              <a:t>buses or last-minute cancellations.</a:t>
            </a:r>
            <a:endParaRPr lang="en-US" sz="1200" dirty="0"/>
          </a:p>
          <a:p>
            <a:r>
              <a:rPr lang="en-US" sz="1200" dirty="0"/>
              <a:t>Comprehensive Route Management:</a:t>
            </a:r>
            <a:endParaRPr lang="en-US" sz="1200" dirty="0"/>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endParaRPr lang="en-US" sz="1200" dirty="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138652" y="642938"/>
            <a:ext cx="8748173" cy="3600986"/>
          </a:xfrm>
          <a:prstGeom prst="rect">
            <a:avLst/>
          </a:prstGeom>
          <a:noFill/>
        </p:spPr>
        <p:txBody>
          <a:bodyPr wrap="square" rtlCol="0">
            <a:spAutoFit/>
          </a:bodyPr>
          <a:lstStyle/>
          <a:p>
            <a:r>
              <a:rPr lang="en-US" sz="1200" dirty="0"/>
              <a:t>Secure Payment Processing:</a:t>
            </a:r>
            <a:endParaRPr lang="en-US" sz="1200" dirty="0"/>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endParaRPr lang="en-US" sz="1200" dirty="0"/>
          </a:p>
          <a:p>
            <a:endParaRPr lang="en-US" sz="1200" dirty="0"/>
          </a:p>
          <a:p>
            <a:r>
              <a:rPr lang="en-US" sz="1200" dirty="0"/>
              <a:t>Cancellation and Refund Handling:</a:t>
            </a:r>
            <a:endParaRPr lang="en-US" sz="1200" dirty="0"/>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endParaRPr lang="en-US" sz="1200" dirty="0"/>
          </a:p>
          <a:p>
            <a:endParaRPr lang="en-US" sz="1200" dirty="0"/>
          </a:p>
          <a:p>
            <a:r>
              <a:rPr lang="en-US" sz="1200" dirty="0"/>
              <a:t>Customer Support Services:</a:t>
            </a:r>
            <a:endParaRPr lang="en-US" sz="1200" dirty="0"/>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endParaRPr lang="en-US" sz="1200" dirty="0"/>
          </a:p>
          <a:p>
            <a:endParaRPr lang="en-US" sz="1200" dirty="0"/>
          </a:p>
          <a:p>
            <a:r>
              <a:rPr lang="en-US" sz="1200" dirty="0"/>
              <a:t>Real-Time Availability:</a:t>
            </a:r>
            <a:endParaRPr lang="en-US" sz="1200" dirty="0"/>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endParaRPr lang="en-US" sz="1200" dirty="0"/>
          </a:p>
          <a:p>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13729</Words>
  <Application>WPS Presentation</Application>
  <PresentationFormat>On-screen Show (16:9)</PresentationFormat>
  <Paragraphs>157</Paragraphs>
  <Slides>15</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15</vt:i4>
      </vt:variant>
      <vt:variant>
        <vt:lpstr>自定义放映</vt:lpstr>
      </vt:variant>
      <vt:variant>
        <vt:i4>1</vt:i4>
      </vt:variant>
    </vt:vector>
  </HeadingPairs>
  <TitlesOfParts>
    <vt:vector size="30"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K.Jayapriya</cp:lastModifiedBy>
  <cp:revision>13</cp:revision>
  <dcterms:created xsi:type="dcterms:W3CDTF">2024-04-07T14:24:00Z</dcterms:created>
  <dcterms:modified xsi:type="dcterms:W3CDTF">2024-04-08T07:19:06Z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6BFC407944334A0E90942BE0FDD0DB0E_13</vt:lpwstr>
  </property>
  <property fmtid="{D5CDD505-2E9C-101B-9397-08002B2CF9AE}" pid="4" name="KSOProductBuildVer">
    <vt:lpwstr>1033-12.2.0.13472</vt:lpwstr>
  </property>
</Properties>
</file>