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5672-DF9A-7E15-7FD7-D28207E34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86E8B-FBD3-3B21-1AE0-70DC8141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2FED-FA95-7795-560B-1E110928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6651-A2E8-CA15-5F6E-801C6C5D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AED9-357A-DD72-7F14-9338AC2D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23E8-7534-B3D1-77D4-791CB9A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F1CD0-6C90-7A84-2DBD-6A9D97E74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5F60D-6917-F13E-99B7-F3ECFCD5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79E1-2266-7371-6911-69C718EB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0579-79BF-094E-9CEC-6B805B70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6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DE403-EFA1-7C7E-9F3D-1F59BC7EE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3AE97-B7E8-1CE4-C705-50921445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1743-1250-EA8D-0FDA-7F020C44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5330-D254-8BA6-AB0D-AAA2BE3F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0C3-B0D0-737E-C278-FA6BC666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6990-F839-108C-E0DB-D19F2A22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3F39-CDD5-E9C0-E07D-3CED638B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58B4E-9139-FF07-C81A-0E589925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33D5-3BBD-54E1-9A78-4C97943C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BA9F-C762-688C-BA5E-44149C44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1A69-0E3B-9AC3-2395-22170D84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2CF2-925B-6BA1-738B-450D0108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0DF3-F351-74B4-D7C3-169A70E9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7146-962F-384E-217D-8F62C0E0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467F-08F4-BC0B-5996-91088EE0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D60A-F45C-829B-B4E2-04BA8E15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0BAF-4DD4-E087-8586-6EEEACCC5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77973-E1A9-411E-AEED-B8799FCF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8B4F-2156-6137-23C4-C0F2C7F9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CA1AE-0FC0-ABC9-4F33-6DB510B9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9C783-0DA5-A13E-7910-E2394294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D4F8-A6E2-4696-A992-F2D3B907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ABBF-B0D9-98D5-1695-532F6448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071F-45C4-2A80-0327-47CBCD7CA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5A5DA-AFA8-653A-B7A5-59E49895D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E9A6C-5AB4-387B-09FB-3BFBAE5D6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18EE0-EBC3-1968-04E9-F3554CF7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334A9-86F6-A617-9B48-18AC88F9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1F5F7-EE9A-6B6D-D130-041BE91B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945-6262-6A20-38AF-6AECF198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2426C-EAB8-A0BF-C1ED-951B73AA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3742C-4003-9BE4-385E-78B17A87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24E7D-FB2B-B078-B5D7-EA60082B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05205-41EC-8B67-0981-51FF6734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6CE3D-58A1-750A-07DC-AEC33F28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7AA31-E343-6252-1FF8-BF7487A8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78AD-772D-1E18-2871-3F0B03BC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DA8F-2747-55A3-F60C-62F30351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491FD-CE78-0E3C-F26E-38FAD1CAB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7FAF7-5016-F58B-1276-FBBF40F6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5B301-D1E8-932C-5742-4B8A7217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7E4E6-9F4B-8644-6BBF-9BDB0BC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977D-A837-D583-BF81-387423D4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71C47-87A7-8B72-B533-3AED2678C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3F4F-6A3A-8ACF-0081-C1571525B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822E-DB80-98D5-0568-7F6ECCEA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89BA-1868-5E86-95C6-A8BACE91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305A2-4723-8C56-3359-8E38A509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AEB60-2393-DFB0-8693-BA2EB5DD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D6A9-CAAB-2D11-C354-BD9FE94B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6285-BAFC-9C2B-ED48-ED141B936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5D21-2072-4813-9D30-CA9C6C48810D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7B56-DB29-39F0-8D03-A634D1E3A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F2BC-2D3A-2EFC-0543-B7A022B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3704-9A78-473F-B6F7-3BE00E024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links/h0dWvDvfus?ctid=7bd08b0b-3395-4dc1-94bb-d0b2e56a497f&amp;pbi_source=linkShare" TargetMode="External"/><Relationship Id="rId2" Type="http://schemas.openxmlformats.org/officeDocument/2006/relationships/hyperlink" Target="https://app.powerbi.com/groups/me/reports/5685c696-2ec6-451c-901f-4f8141d68d9d/ReportSection1a9392f6ca671a6cfa52?experience=power-b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EB4C-EAB3-7799-2150-6B0DE7EB5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Financing Healthcare Power BI Project</a:t>
            </a:r>
          </a:p>
        </p:txBody>
      </p:sp>
    </p:spTree>
    <p:extLst>
      <p:ext uri="{BB962C8B-B14F-4D97-AF65-F5344CB8AC3E}">
        <p14:creationId xmlns:p14="http://schemas.microsoft.com/office/powerpoint/2010/main" val="316894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3450-AEB8-10A0-DFCE-DF06EBE3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Charts</a:t>
            </a:r>
          </a:p>
        </p:txBody>
      </p:sp>
      <p:pic>
        <p:nvPicPr>
          <p:cNvPr id="17" name="Content Placeholder 16" descr="A close-up of a chart&#10;&#10;Description automatically generated with low confidence">
            <a:extLst>
              <a:ext uri="{FF2B5EF4-FFF2-40B4-BE49-F238E27FC236}">
                <a16:creationId xmlns:a16="http://schemas.microsoft.com/office/drawing/2014/main" id="{4A98CD33-5141-EC02-96B2-96FAB97F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832"/>
            <a:ext cx="10515600" cy="3590924"/>
          </a:xfrm>
        </p:spPr>
      </p:pic>
    </p:spTree>
    <p:extLst>
      <p:ext uri="{BB962C8B-B14F-4D97-AF65-F5344CB8AC3E}">
        <p14:creationId xmlns:p14="http://schemas.microsoft.com/office/powerpoint/2010/main" val="167929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D1EB-79FC-0F3B-B518-FC0844BE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39DC4A9-AF54-1927-0C33-43D27ADE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825625"/>
            <a:ext cx="7774884" cy="4351338"/>
          </a:xfrm>
        </p:spPr>
      </p:pic>
    </p:spTree>
    <p:extLst>
      <p:ext uri="{BB962C8B-B14F-4D97-AF65-F5344CB8AC3E}">
        <p14:creationId xmlns:p14="http://schemas.microsoft.com/office/powerpoint/2010/main" val="199430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1F1A-A3E0-1A15-4A7B-4ED6CD51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A1FD-C0A3-866E-A964-02C58BE2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created relationship between two data sets based on the population estimates.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0F6554-5217-8D8C-E509-C1804CBD7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2799266"/>
            <a:ext cx="9352831" cy="35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F9AC-D145-82E1-85E9-A95B0156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Rubric</a:t>
            </a:r>
          </a:p>
        </p:txBody>
      </p:sp>
      <p:pic>
        <p:nvPicPr>
          <p:cNvPr id="4" name="Content Placeholder 3" descr="A white text on a gray background&#10;&#10;Description automatically generated">
            <a:extLst>
              <a:ext uri="{FF2B5EF4-FFF2-40B4-BE49-F238E27FC236}">
                <a16:creationId xmlns:a16="http://schemas.microsoft.com/office/drawing/2014/main" id="{42DE4E28-782F-3BF2-BEC1-E8BFF8B5F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0" y="2048396"/>
            <a:ext cx="794495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57B0-7435-74D0-A614-5F56257B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Rubric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165A967-F1FF-41CB-36E8-E3D5A3C6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20" y="2362765"/>
            <a:ext cx="794495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EF70-4187-5A83-1671-FBD97253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0956-205B-3362-2BF4-0FC167B5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Project workbook link - </a:t>
            </a: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https://app.powerbi.com/groups/me/reports/5685c696-2ec6-451c-901f-4f8141d68d9d/ReportSection1a9392f6ca671a6cfa52?experience=power-bi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(or)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https://app.powerbi.com/links/h0dWvDvfus?ctid=7bd08b0b-3395-4dc1-94bb-d0b2e56a497f&amp;pbi_source=linkShare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Financing Healthcare Power BI Project</vt:lpstr>
      <vt:lpstr>Data and Charts</vt:lpstr>
      <vt:lpstr>Relationships</vt:lpstr>
      <vt:lpstr>Relationships</vt:lpstr>
      <vt:lpstr>Grading Rubric</vt:lpstr>
      <vt:lpstr>Grading Rubric</vt:lpstr>
      <vt:lpstr>Link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Financing Healthcare Power BI Project</dc:title>
  <dc:creator>Anuthama Raghu Bharathwaj</dc:creator>
  <cp:lastModifiedBy>Anuthama Raghu Bharathwaj</cp:lastModifiedBy>
  <cp:revision>4</cp:revision>
  <dcterms:created xsi:type="dcterms:W3CDTF">2023-07-02T06:23:05Z</dcterms:created>
  <dcterms:modified xsi:type="dcterms:W3CDTF">2023-07-13T22:23:45Z</dcterms:modified>
</cp:coreProperties>
</file>