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425" r:id="rId3"/>
    <p:sldId id="257" r:id="rId4"/>
    <p:sldId id="426" r:id="rId5"/>
    <p:sldId id="427" r:id="rId6"/>
    <p:sldId id="430" r:id="rId7"/>
    <p:sldId id="42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73E"/>
    <a:srgbClr val="C7C8C9"/>
    <a:srgbClr val="E77121"/>
    <a:srgbClr val="E87D35"/>
    <a:srgbClr val="D1D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58" autoAdjust="0"/>
  </p:normalViewPr>
  <p:slideViewPr>
    <p:cSldViewPr snapToGrid="0">
      <p:cViewPr varScale="1">
        <p:scale>
          <a:sx n="70" d="100"/>
          <a:sy n="70" d="100"/>
        </p:scale>
        <p:origin x="1138" y="48"/>
      </p:cViewPr>
      <p:guideLst/>
    </p:cSldViewPr>
  </p:slideViewPr>
  <p:notesTextViewPr>
    <p:cViewPr>
      <p:scale>
        <a:sx n="1" d="1"/>
        <a:sy n="1" d="1"/>
      </p:scale>
      <p:origin x="0" y="-6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BD34DE-1DD9-423A-8DE7-96548524F736}"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8BA6F1EE-0611-4387-87B2-CA06381B8C5D}">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Machine Learning</a:t>
          </a:r>
        </a:p>
      </dgm:t>
    </dgm:pt>
    <dgm:pt modelId="{0DA87C78-8685-4919-BFCF-6DDC2614CBA7}" type="parTrans" cxnId="{752D62A2-7E84-4DDC-91FF-B6A458DD41A5}">
      <dgm:prSet/>
      <dgm:spPr/>
      <dgm:t>
        <a:bodyPr/>
        <a:lstStyle/>
        <a:p>
          <a:endParaRPr lang="en-US" sz="1600" b="1">
            <a:latin typeface="Calibri" panose="020F0502020204030204" pitchFamily="34" charset="0"/>
            <a:cs typeface="Calibri" panose="020F0502020204030204" pitchFamily="34" charset="0"/>
          </a:endParaRPr>
        </a:p>
      </dgm:t>
    </dgm:pt>
    <dgm:pt modelId="{C655D306-860A-4DE7-8597-602147CC115A}" type="sibTrans" cxnId="{752D62A2-7E84-4DDC-91FF-B6A458DD41A5}">
      <dgm:prSet/>
      <dgm:spPr/>
      <dgm:t>
        <a:bodyPr/>
        <a:lstStyle/>
        <a:p>
          <a:endParaRPr lang="en-US" sz="1600" b="1">
            <a:latin typeface="Calibri" panose="020F0502020204030204" pitchFamily="34" charset="0"/>
            <a:cs typeface="Calibri" panose="020F0502020204030204" pitchFamily="34" charset="0"/>
          </a:endParaRPr>
        </a:p>
      </dgm:t>
    </dgm:pt>
    <dgm:pt modelId="{16CA1C3A-D119-4222-97FD-14B5041C3CD7}">
      <dgm:prSet phldrT="[Text]" custT="1"/>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Unsupervised Learning</a:t>
          </a:r>
        </a:p>
      </dgm:t>
    </dgm:pt>
    <dgm:pt modelId="{F3FC6DB2-BE02-4F17-A646-DA2AFD125B21}" type="parTrans" cxnId="{68BE7073-D8F8-4FCB-A6AB-489743DA05F5}">
      <dgm:prSet/>
      <dgm:spPr/>
      <dgm:t>
        <a:bodyPr/>
        <a:lstStyle/>
        <a:p>
          <a:endParaRPr lang="en-US" sz="1600" b="1">
            <a:latin typeface="Calibri" panose="020F0502020204030204" pitchFamily="34" charset="0"/>
            <a:cs typeface="Calibri" panose="020F0502020204030204" pitchFamily="34" charset="0"/>
          </a:endParaRPr>
        </a:p>
      </dgm:t>
    </dgm:pt>
    <dgm:pt modelId="{E4709595-57C5-4635-A33F-0828D761A65B}" type="sibTrans" cxnId="{68BE7073-D8F8-4FCB-A6AB-489743DA05F5}">
      <dgm:prSet/>
      <dgm:spPr/>
      <dgm:t>
        <a:bodyPr/>
        <a:lstStyle/>
        <a:p>
          <a:endParaRPr lang="en-US" sz="1600" b="1">
            <a:latin typeface="Calibri" panose="020F0502020204030204" pitchFamily="34" charset="0"/>
            <a:cs typeface="Calibri" panose="020F0502020204030204" pitchFamily="34" charset="0"/>
          </a:endParaRPr>
        </a:p>
      </dgm:t>
    </dgm:pt>
    <dgm:pt modelId="{C0C4A006-827D-4AF7-B712-4CA12DE94398}">
      <dgm:prSet phldrT="[Text]" custT="1"/>
      <dgm:spPr>
        <a:solidFill>
          <a:srgbClr val="E87D3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Clustering</a:t>
          </a:r>
        </a:p>
      </dgm:t>
    </dgm:pt>
    <dgm:pt modelId="{6AE350EE-BEF9-4950-9EC7-B204061D10C1}" type="parTrans" cxnId="{021D319E-3547-4833-8CA9-6653E0F4832B}">
      <dgm:prSet/>
      <dgm:spPr/>
      <dgm:t>
        <a:bodyPr/>
        <a:lstStyle/>
        <a:p>
          <a:endParaRPr lang="en-US" sz="1600" b="1">
            <a:latin typeface="Calibri" panose="020F0502020204030204" pitchFamily="34" charset="0"/>
            <a:cs typeface="Calibri" panose="020F0502020204030204" pitchFamily="34" charset="0"/>
          </a:endParaRPr>
        </a:p>
      </dgm:t>
    </dgm:pt>
    <dgm:pt modelId="{2E5FC38F-9AC3-4145-A5C5-118F0DB88266}" type="sibTrans" cxnId="{021D319E-3547-4833-8CA9-6653E0F4832B}">
      <dgm:prSet/>
      <dgm:spPr/>
      <dgm:t>
        <a:bodyPr/>
        <a:lstStyle/>
        <a:p>
          <a:endParaRPr lang="en-US" sz="1600" b="1">
            <a:latin typeface="Calibri" panose="020F0502020204030204" pitchFamily="34" charset="0"/>
            <a:cs typeface="Calibri" panose="020F0502020204030204" pitchFamily="34" charset="0"/>
          </a:endParaRPr>
        </a:p>
      </dgm:t>
    </dgm:pt>
    <dgm:pt modelId="{BD8FCEB6-4D70-4B0C-9A55-579A267CEB06}">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Reinforcement Learning</a:t>
          </a:r>
        </a:p>
      </dgm:t>
    </dgm:pt>
    <dgm:pt modelId="{DD0BBE61-B643-42A2-AE89-D427F9CEA98F}" type="parTrans" cxnId="{6BC58468-B48A-4CF8-B5DF-EBE50B00649D}">
      <dgm:prSet/>
      <dgm:spPr/>
      <dgm:t>
        <a:bodyPr/>
        <a:lstStyle/>
        <a:p>
          <a:endParaRPr lang="en-US" sz="1600" b="1">
            <a:latin typeface="Calibri" panose="020F0502020204030204" pitchFamily="34" charset="0"/>
            <a:cs typeface="Calibri" panose="020F0502020204030204" pitchFamily="34" charset="0"/>
          </a:endParaRPr>
        </a:p>
      </dgm:t>
    </dgm:pt>
    <dgm:pt modelId="{30DEDB98-6681-482B-ADB0-A408E4AA031D}" type="sibTrans" cxnId="{6BC58468-B48A-4CF8-B5DF-EBE50B00649D}">
      <dgm:prSet/>
      <dgm:spPr/>
      <dgm:t>
        <a:bodyPr/>
        <a:lstStyle/>
        <a:p>
          <a:endParaRPr lang="en-US" sz="1600" b="1">
            <a:latin typeface="Calibri" panose="020F0502020204030204" pitchFamily="34" charset="0"/>
            <a:cs typeface="Calibri" panose="020F0502020204030204" pitchFamily="34" charset="0"/>
          </a:endParaRPr>
        </a:p>
      </dgm:t>
    </dgm:pt>
    <dgm:pt modelId="{C01FD4A9-9626-45AB-8271-C89F6700DC46}">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Association</a:t>
          </a:r>
        </a:p>
      </dgm:t>
    </dgm:pt>
    <dgm:pt modelId="{769C6F5B-14FB-4BCC-9446-9693826A5F81}" type="parTrans" cxnId="{858C0BCA-DABF-4F95-A399-AA87099597C0}">
      <dgm:prSet/>
      <dgm:spPr/>
      <dgm:t>
        <a:bodyPr/>
        <a:lstStyle/>
        <a:p>
          <a:endParaRPr lang="en-US" sz="1600" b="1">
            <a:latin typeface="Calibri" panose="020F0502020204030204" pitchFamily="34" charset="0"/>
            <a:cs typeface="Calibri" panose="020F0502020204030204" pitchFamily="34" charset="0"/>
          </a:endParaRPr>
        </a:p>
      </dgm:t>
    </dgm:pt>
    <dgm:pt modelId="{3D81F13D-A451-40C0-885E-8527C8236082}" type="sibTrans" cxnId="{858C0BCA-DABF-4F95-A399-AA87099597C0}">
      <dgm:prSet/>
      <dgm:spPr/>
      <dgm:t>
        <a:bodyPr/>
        <a:lstStyle/>
        <a:p>
          <a:endParaRPr lang="en-US" sz="1600" b="1">
            <a:latin typeface="Calibri" panose="020F0502020204030204" pitchFamily="34" charset="0"/>
            <a:cs typeface="Calibri" panose="020F0502020204030204" pitchFamily="34" charset="0"/>
          </a:endParaRPr>
        </a:p>
      </dgm:t>
    </dgm:pt>
    <dgm:pt modelId="{24077729-4D1A-424E-BBC6-134A5F6799B1}">
      <dgm:prSet phldrT="[Text]" custT="1"/>
      <dgm:spPr>
        <a:solidFill>
          <a:srgbClr val="E77121">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Density-Based Methods</a:t>
          </a:r>
        </a:p>
      </dgm:t>
    </dgm:pt>
    <dgm:pt modelId="{A94999A0-4D4C-4EFD-9380-FADEFBA74FB5}" type="parTrans" cxnId="{41B7C426-C359-4E21-B597-853846ED86AB}">
      <dgm:prSet/>
      <dgm:spPr/>
      <dgm:t>
        <a:bodyPr/>
        <a:lstStyle/>
        <a:p>
          <a:endParaRPr lang="en-US" sz="1600" b="1">
            <a:latin typeface="Calibri" panose="020F0502020204030204" pitchFamily="34" charset="0"/>
            <a:cs typeface="Calibri" panose="020F0502020204030204" pitchFamily="34" charset="0"/>
          </a:endParaRPr>
        </a:p>
      </dgm:t>
    </dgm:pt>
    <dgm:pt modelId="{E2A97B02-3A2D-4065-BCE0-FC58B19E0D2F}" type="sibTrans" cxnId="{41B7C426-C359-4E21-B597-853846ED86AB}">
      <dgm:prSet/>
      <dgm:spPr/>
      <dgm:t>
        <a:bodyPr/>
        <a:lstStyle/>
        <a:p>
          <a:endParaRPr lang="en-US" sz="1600" b="1">
            <a:latin typeface="Calibri" panose="020F0502020204030204" pitchFamily="34" charset="0"/>
            <a:cs typeface="Calibri" panose="020F0502020204030204" pitchFamily="34" charset="0"/>
          </a:endParaRPr>
        </a:p>
      </dgm:t>
    </dgm:pt>
    <dgm:pt modelId="{C79F43DC-C093-4804-9924-70B5353257A9}">
      <dgm:prSet phldrT="[Tex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i="0" dirty="0"/>
            <a:t>Hierarchical Based Methods</a:t>
          </a:r>
          <a:endParaRPr lang="en-US" sz="1600" b="1" dirty="0">
            <a:latin typeface="Calibri" panose="020F0502020204030204" pitchFamily="34" charset="0"/>
            <a:cs typeface="Calibri" panose="020F0502020204030204" pitchFamily="34" charset="0"/>
          </a:endParaRPr>
        </a:p>
      </dgm:t>
    </dgm:pt>
    <dgm:pt modelId="{BD6E67FF-E7A7-4086-A9D5-F9BEDFC8D69D}" type="parTrans" cxnId="{54DF3E74-B3AE-46AD-82DE-5202FC8A949F}">
      <dgm:prSet/>
      <dgm:spPr/>
      <dgm:t>
        <a:bodyPr/>
        <a:lstStyle/>
        <a:p>
          <a:endParaRPr lang="en-US" sz="1600" b="1">
            <a:latin typeface="Calibri" panose="020F0502020204030204" pitchFamily="34" charset="0"/>
            <a:cs typeface="Calibri" panose="020F0502020204030204" pitchFamily="34" charset="0"/>
          </a:endParaRPr>
        </a:p>
      </dgm:t>
    </dgm:pt>
    <dgm:pt modelId="{9D18EE68-9C28-4B78-B108-EC9656F18BC2}" type="sibTrans" cxnId="{54DF3E74-B3AE-46AD-82DE-5202FC8A949F}">
      <dgm:prSet/>
      <dgm:spPr/>
      <dgm:t>
        <a:bodyPr/>
        <a:lstStyle/>
        <a:p>
          <a:endParaRPr lang="en-US" sz="1600" b="1">
            <a:latin typeface="Calibri" panose="020F0502020204030204" pitchFamily="34" charset="0"/>
            <a:cs typeface="Calibri" panose="020F0502020204030204" pitchFamily="34" charset="0"/>
          </a:endParaRPr>
        </a:p>
      </dgm:t>
    </dgm:pt>
    <dgm:pt modelId="{24139CB1-15B0-4840-A773-7722AA38398E}">
      <dgm:prSet phldrT="[Text]" custT="1"/>
      <dgm:spPr>
        <a:solidFill>
          <a:srgbClr val="D1D2D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Supervised Learning</a:t>
          </a:r>
        </a:p>
      </dgm:t>
    </dgm:pt>
    <dgm:pt modelId="{568C5508-1E97-4039-8484-319D4D824447}" type="parTrans" cxnId="{85DAE554-6A62-4669-97A1-7FFD0E06268B}">
      <dgm:prSet/>
      <dgm:spPr/>
      <dgm:t>
        <a:bodyPr/>
        <a:lstStyle/>
        <a:p>
          <a:endParaRPr lang="en-US" sz="1600" b="1"/>
        </a:p>
      </dgm:t>
    </dgm:pt>
    <dgm:pt modelId="{93BA7D03-A449-4D62-A79C-0FB225860CEB}" type="sibTrans" cxnId="{85DAE554-6A62-4669-97A1-7FFD0E06268B}">
      <dgm:prSet/>
      <dgm:spPr/>
      <dgm:t>
        <a:bodyPr/>
        <a:lstStyle/>
        <a:p>
          <a:endParaRPr lang="en-US" sz="1600" b="1"/>
        </a:p>
      </dgm:t>
    </dgm:pt>
    <dgm:pt modelId="{36301043-E124-4303-9C87-32320B4057C8}">
      <dgm:prSet phldrT="[Tex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i="0" dirty="0"/>
            <a:t>Centroid-Based Methods</a:t>
          </a:r>
          <a:endParaRPr lang="en-US" sz="1600" b="1" dirty="0">
            <a:latin typeface="Calibri" panose="020F0502020204030204" pitchFamily="34" charset="0"/>
            <a:cs typeface="Calibri" panose="020F0502020204030204" pitchFamily="34" charset="0"/>
          </a:endParaRPr>
        </a:p>
      </dgm:t>
    </dgm:pt>
    <dgm:pt modelId="{2E9100EC-3CCF-43B6-AD4C-8EB4539B4175}" type="parTrans" cxnId="{CEB5BC81-7C30-43C2-827E-53C6E91A6009}">
      <dgm:prSet/>
      <dgm:spPr/>
      <dgm:t>
        <a:bodyPr/>
        <a:lstStyle/>
        <a:p>
          <a:endParaRPr lang="en-US" sz="1600" b="1"/>
        </a:p>
      </dgm:t>
    </dgm:pt>
    <dgm:pt modelId="{36CE30E3-27C0-47D5-8B9C-1BFF19D8E1A3}" type="sibTrans" cxnId="{CEB5BC81-7C30-43C2-827E-53C6E91A6009}">
      <dgm:prSet/>
      <dgm:spPr/>
      <dgm:t>
        <a:bodyPr/>
        <a:lstStyle/>
        <a:p>
          <a:endParaRPr lang="en-US" sz="1600" b="1"/>
        </a:p>
      </dgm:t>
    </dgm:pt>
    <dgm:pt modelId="{531E0472-B45B-4C2B-896F-30AC7A1FF595}">
      <dgm:prSet phldrT="[Text]" custT="1">
        <dgm:style>
          <a:lnRef idx="0">
            <a:schemeClr val="accent2"/>
          </a:lnRef>
          <a:fillRef idx="3">
            <a:schemeClr val="accent2"/>
          </a:fillRef>
          <a:effectRef idx="3">
            <a:schemeClr val="accent2"/>
          </a:effectRef>
          <a:fontRef idx="minor">
            <a:schemeClr val="lt1"/>
          </a:fontRef>
        </dgm:style>
      </dgm:prSet>
      <dgm:spPr>
        <a:solidFill>
          <a:srgbClr val="C7C8C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i="0" dirty="0"/>
            <a:t>Grid-based Methods</a:t>
          </a:r>
          <a:endParaRPr lang="en-US" sz="1600" b="1" dirty="0">
            <a:latin typeface="Calibri" panose="020F0502020204030204" pitchFamily="34" charset="0"/>
            <a:cs typeface="Calibri" panose="020F0502020204030204" pitchFamily="34" charset="0"/>
          </a:endParaRPr>
        </a:p>
      </dgm:t>
    </dgm:pt>
    <dgm:pt modelId="{B3143792-B69F-4C69-9C58-C199513F1F53}" type="parTrans" cxnId="{6AC39670-020D-47A7-A774-309829F59C53}">
      <dgm:prSet/>
      <dgm:spPr/>
      <dgm:t>
        <a:bodyPr/>
        <a:lstStyle/>
        <a:p>
          <a:endParaRPr lang="en-US" sz="1600" b="1"/>
        </a:p>
      </dgm:t>
    </dgm:pt>
    <dgm:pt modelId="{2EF180C9-9962-49CB-92B0-B454BDBE2171}" type="sibTrans" cxnId="{6AC39670-020D-47A7-A774-309829F59C53}">
      <dgm:prSet/>
      <dgm:spPr/>
      <dgm:t>
        <a:bodyPr/>
        <a:lstStyle/>
        <a:p>
          <a:endParaRPr lang="en-US" sz="1600" b="1"/>
        </a:p>
      </dgm:t>
    </dgm:pt>
    <dgm:pt modelId="{E7D79D28-E9D2-4039-AACD-FE392D9E995B}">
      <dgm:prSet phldrT="[Text]" custT="1"/>
      <dgm:spPr>
        <a:solidFill>
          <a:srgbClr val="E7712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OPTICS</a:t>
          </a:r>
        </a:p>
      </dgm:t>
    </dgm:pt>
    <dgm:pt modelId="{C00CF695-C0A2-4D53-BA86-75DAB4A24023}" type="parTrans" cxnId="{80E65EE1-F2E9-4CA6-9374-08A37F040508}">
      <dgm:prSet/>
      <dgm:spPr/>
      <dgm:t>
        <a:bodyPr/>
        <a:lstStyle/>
        <a:p>
          <a:endParaRPr lang="en-US" sz="1600" b="1"/>
        </a:p>
      </dgm:t>
    </dgm:pt>
    <dgm:pt modelId="{ABA3D127-B2AB-43C4-BC8A-30572B206734}" type="sibTrans" cxnId="{80E65EE1-F2E9-4CA6-9374-08A37F040508}">
      <dgm:prSet/>
      <dgm:spPr/>
      <dgm:t>
        <a:bodyPr/>
        <a:lstStyle/>
        <a:p>
          <a:endParaRPr lang="en-US" sz="1600" b="1"/>
        </a:p>
      </dgm:t>
    </dgm:pt>
    <dgm:pt modelId="{7B212241-9190-4A05-B05F-7C6B4D46948E}">
      <dgm:prSet phldrT="[Tex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BIRCH</a:t>
          </a:r>
        </a:p>
      </dgm:t>
    </dgm:pt>
    <dgm:pt modelId="{92D39343-6BDE-4C4F-82D2-E9A7EC49DCA4}" type="parTrans" cxnId="{6577FAEA-8403-4B89-8C65-A3E8DC3584AE}">
      <dgm:prSet/>
      <dgm:spPr/>
      <dgm:t>
        <a:bodyPr/>
        <a:lstStyle/>
        <a:p>
          <a:endParaRPr lang="en-US" sz="1600" b="1"/>
        </a:p>
      </dgm:t>
    </dgm:pt>
    <dgm:pt modelId="{FAFD3327-1BCD-4A63-9799-E5B98B2D781B}" type="sibTrans" cxnId="{6577FAEA-8403-4B89-8C65-A3E8DC3584AE}">
      <dgm:prSet/>
      <dgm:spPr/>
      <dgm:t>
        <a:bodyPr/>
        <a:lstStyle/>
        <a:p>
          <a:endParaRPr lang="en-US" sz="1600" b="1"/>
        </a:p>
      </dgm:t>
    </dgm:pt>
    <dgm:pt modelId="{A684E3A4-FF91-4AF7-9595-C5196D4545C8}">
      <dgm:prSet phldrT="[Tex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dirty="0">
              <a:latin typeface="Calibri" panose="020F0502020204030204" pitchFamily="34" charset="0"/>
              <a:cs typeface="Calibri" panose="020F0502020204030204" pitchFamily="34" charset="0"/>
            </a:rPr>
            <a:t>K-Means</a:t>
          </a:r>
        </a:p>
      </dgm:t>
    </dgm:pt>
    <dgm:pt modelId="{B11C611D-3E36-4A39-AA31-DD3054DBA9DB}" type="parTrans" cxnId="{0D7F8CBC-22C8-432E-ADBD-DEEC6DBDE4E3}">
      <dgm:prSet/>
      <dgm:spPr/>
      <dgm:t>
        <a:bodyPr/>
        <a:lstStyle/>
        <a:p>
          <a:endParaRPr lang="en-US" sz="1600" b="1"/>
        </a:p>
      </dgm:t>
    </dgm:pt>
    <dgm:pt modelId="{11898FD9-BFA6-4514-81EE-1C7AAE6C0D26}" type="sibTrans" cxnId="{0D7F8CBC-22C8-432E-ADBD-DEEC6DBDE4E3}">
      <dgm:prSet/>
      <dgm:spPr/>
      <dgm:t>
        <a:bodyPr/>
        <a:lstStyle/>
        <a:p>
          <a:endParaRPr lang="en-US" sz="1600" b="1"/>
        </a:p>
      </dgm:t>
    </dgm:pt>
    <dgm:pt modelId="{7EC9BD80-A555-4054-8C18-879AEDF1BD5B}">
      <dgm:prSet phldrT="[Text]" custT="1">
        <dgm:style>
          <a:lnRef idx="0">
            <a:schemeClr val="accent2"/>
          </a:lnRef>
          <a:fillRef idx="3">
            <a:schemeClr val="accent2"/>
          </a:fillRef>
          <a:effectRef idx="3">
            <a:schemeClr val="accent2"/>
          </a:effectRef>
          <a:fontRef idx="minor">
            <a:schemeClr val="lt1"/>
          </a:fontRef>
        </dgm:style>
      </dgm:prSet>
      <dgm:spPr>
        <a:solidFill>
          <a:srgbClr val="C7C8C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i="0" dirty="0"/>
            <a:t>Distribution Model-Based</a:t>
          </a:r>
          <a:endParaRPr lang="en-US" sz="1600" b="1" dirty="0">
            <a:latin typeface="Calibri" panose="020F0502020204030204" pitchFamily="34" charset="0"/>
            <a:cs typeface="Calibri" panose="020F0502020204030204" pitchFamily="34" charset="0"/>
          </a:endParaRPr>
        </a:p>
      </dgm:t>
    </dgm:pt>
    <dgm:pt modelId="{AFB8FB47-5769-4BDC-818A-1054F856DC1B}" type="parTrans" cxnId="{A77971C6-A3B0-4D60-9750-21D1BE329923}">
      <dgm:prSet/>
      <dgm:spPr/>
      <dgm:t>
        <a:bodyPr/>
        <a:lstStyle/>
        <a:p>
          <a:endParaRPr lang="en-US" sz="1600" b="1"/>
        </a:p>
      </dgm:t>
    </dgm:pt>
    <dgm:pt modelId="{1A9FE5CA-0B3C-4C1E-8E12-3F22C357ABBB}" type="sibTrans" cxnId="{A77971C6-A3B0-4D60-9750-21D1BE329923}">
      <dgm:prSet/>
      <dgm:spPr/>
      <dgm:t>
        <a:bodyPr/>
        <a:lstStyle/>
        <a:p>
          <a:endParaRPr lang="en-US" sz="1600" b="1"/>
        </a:p>
      </dgm:t>
    </dgm:pt>
    <dgm:pt modelId="{7FD43934-6531-4D9E-B87B-4AD9ACE7F118}">
      <dgm:prSet phldrT="[Text]" custT="1">
        <dgm:style>
          <a:lnRef idx="0">
            <a:schemeClr val="accent2"/>
          </a:lnRef>
          <a:fillRef idx="3">
            <a:schemeClr val="accent2"/>
          </a:fillRef>
          <a:effectRef idx="3">
            <a:schemeClr val="accent2"/>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b="1">
              <a:latin typeface="Calibri" panose="020F0502020204030204" pitchFamily="34" charset="0"/>
              <a:cs typeface="Calibri" panose="020F0502020204030204" pitchFamily="34" charset="0"/>
            </a:rPr>
            <a:t>Mean-Shift</a:t>
          </a:r>
          <a:endParaRPr lang="en-US" sz="1600" b="1" dirty="0">
            <a:latin typeface="Calibri" panose="020F0502020204030204" pitchFamily="34" charset="0"/>
            <a:cs typeface="Calibri" panose="020F0502020204030204" pitchFamily="34" charset="0"/>
          </a:endParaRPr>
        </a:p>
      </dgm:t>
    </dgm:pt>
    <dgm:pt modelId="{92D9F6B7-FB1B-407A-999D-CA640670BACE}" type="parTrans" cxnId="{77B30CA0-1027-4887-965B-622957B490C4}">
      <dgm:prSet/>
      <dgm:spPr/>
    </dgm:pt>
    <dgm:pt modelId="{4E654988-B375-41D5-B8B0-D9FB2EF0029B}" type="sibTrans" cxnId="{77B30CA0-1027-4887-965B-622957B490C4}">
      <dgm:prSet/>
      <dgm:spPr/>
    </dgm:pt>
    <dgm:pt modelId="{19006030-75A6-4C76-A8A4-C62E4ED0957D}" type="pres">
      <dgm:prSet presAssocID="{E7BD34DE-1DD9-423A-8DE7-96548524F736}" presName="hierChild1" presStyleCnt="0">
        <dgm:presLayoutVars>
          <dgm:chPref val="1"/>
          <dgm:dir/>
          <dgm:animOne val="branch"/>
          <dgm:animLvl val="lvl"/>
          <dgm:resizeHandles/>
        </dgm:presLayoutVars>
      </dgm:prSet>
      <dgm:spPr/>
    </dgm:pt>
    <dgm:pt modelId="{87E65AB1-B7BC-4A46-B089-7A495E3925DA}" type="pres">
      <dgm:prSet presAssocID="{8BA6F1EE-0611-4387-87B2-CA06381B8C5D}" presName="hierRoot1" presStyleCnt="0"/>
      <dgm:spPr/>
    </dgm:pt>
    <dgm:pt modelId="{938485C3-8387-48BB-B981-29BA73BC65B9}" type="pres">
      <dgm:prSet presAssocID="{8BA6F1EE-0611-4387-87B2-CA06381B8C5D}" presName="composite" presStyleCnt="0"/>
      <dgm:spPr/>
    </dgm:pt>
    <dgm:pt modelId="{E3BF9891-D83D-46C6-BBF4-A98BBFEBB7FC}" type="pres">
      <dgm:prSet presAssocID="{8BA6F1EE-0611-4387-87B2-CA06381B8C5D}" presName="background" presStyleLbl="node0" presStyleIdx="0" presStyleCnt="1"/>
      <dgm:spPr/>
    </dgm:pt>
    <dgm:pt modelId="{DE406CF3-9943-418C-BF8E-785019B274C4}" type="pres">
      <dgm:prSet presAssocID="{8BA6F1EE-0611-4387-87B2-CA06381B8C5D}" presName="text" presStyleLbl="fgAcc0" presStyleIdx="0" presStyleCnt="1" custScaleX="176251">
        <dgm:presLayoutVars>
          <dgm:chPref val="3"/>
        </dgm:presLayoutVars>
      </dgm:prSet>
      <dgm:spPr/>
    </dgm:pt>
    <dgm:pt modelId="{16F621BE-A24D-4134-821D-2BA0E7F43892}" type="pres">
      <dgm:prSet presAssocID="{8BA6F1EE-0611-4387-87B2-CA06381B8C5D}" presName="hierChild2" presStyleCnt="0"/>
      <dgm:spPr/>
    </dgm:pt>
    <dgm:pt modelId="{6BBB2567-4A08-43BE-9346-B8FCD94EC47C}" type="pres">
      <dgm:prSet presAssocID="{568C5508-1E97-4039-8484-319D4D824447}" presName="Name10" presStyleLbl="parChTrans1D2" presStyleIdx="0" presStyleCnt="3"/>
      <dgm:spPr/>
    </dgm:pt>
    <dgm:pt modelId="{69E8B49C-504D-4001-9A7D-50E43577F7F6}" type="pres">
      <dgm:prSet presAssocID="{24139CB1-15B0-4840-A773-7722AA38398E}" presName="hierRoot2" presStyleCnt="0"/>
      <dgm:spPr/>
    </dgm:pt>
    <dgm:pt modelId="{9275F436-DD5F-4871-A495-4A98E07E4DEF}" type="pres">
      <dgm:prSet presAssocID="{24139CB1-15B0-4840-A773-7722AA38398E}" presName="composite2" presStyleCnt="0"/>
      <dgm:spPr/>
    </dgm:pt>
    <dgm:pt modelId="{C7521E17-5BA8-4417-BE0B-8FF8CF0C9D42}" type="pres">
      <dgm:prSet presAssocID="{24139CB1-15B0-4840-A773-7722AA38398E}" presName="background2" presStyleLbl="node2" presStyleIdx="0" presStyleCnt="3"/>
      <dgm:spPr/>
    </dgm:pt>
    <dgm:pt modelId="{2D896D58-67E2-4604-8E48-C0742A51CAC9}" type="pres">
      <dgm:prSet presAssocID="{24139CB1-15B0-4840-A773-7722AA38398E}" presName="text2" presStyleLbl="fgAcc2" presStyleIdx="0" presStyleCnt="3" custScaleX="232330">
        <dgm:presLayoutVars>
          <dgm:chPref val="3"/>
        </dgm:presLayoutVars>
      </dgm:prSet>
      <dgm:spPr/>
    </dgm:pt>
    <dgm:pt modelId="{A4429546-79EA-40DB-94EC-471A511D94DD}" type="pres">
      <dgm:prSet presAssocID="{24139CB1-15B0-4840-A773-7722AA38398E}" presName="hierChild3" presStyleCnt="0"/>
      <dgm:spPr/>
    </dgm:pt>
    <dgm:pt modelId="{379E80EF-515C-48F5-986B-1A32951BCD1E}" type="pres">
      <dgm:prSet presAssocID="{F3FC6DB2-BE02-4F17-A646-DA2AFD125B21}" presName="Name10" presStyleLbl="parChTrans1D2" presStyleIdx="1" presStyleCnt="3"/>
      <dgm:spPr/>
    </dgm:pt>
    <dgm:pt modelId="{A2265794-9720-4A25-BB67-B86E50687D8B}" type="pres">
      <dgm:prSet presAssocID="{16CA1C3A-D119-4222-97FD-14B5041C3CD7}" presName="hierRoot2" presStyleCnt="0"/>
      <dgm:spPr/>
    </dgm:pt>
    <dgm:pt modelId="{71E816A9-D7FD-4624-A6C6-2D9F763C90BF}" type="pres">
      <dgm:prSet presAssocID="{16CA1C3A-D119-4222-97FD-14B5041C3CD7}" presName="composite2" presStyleCnt="0"/>
      <dgm:spPr/>
    </dgm:pt>
    <dgm:pt modelId="{451CAC87-9ADE-47D5-9C3D-98626D0A7C88}" type="pres">
      <dgm:prSet presAssocID="{16CA1C3A-D119-4222-97FD-14B5041C3CD7}" presName="background2" presStyleLbl="node2" presStyleIdx="1" presStyleCnt="3"/>
      <dgm:spPr/>
    </dgm:pt>
    <dgm:pt modelId="{51765397-BE80-48BF-86D1-148A74EFEC63}" type="pres">
      <dgm:prSet presAssocID="{16CA1C3A-D119-4222-97FD-14B5041C3CD7}" presName="text2" presStyleLbl="fgAcc2" presStyleIdx="1" presStyleCnt="3" custScaleX="232330">
        <dgm:presLayoutVars>
          <dgm:chPref val="3"/>
        </dgm:presLayoutVars>
      </dgm:prSet>
      <dgm:spPr/>
    </dgm:pt>
    <dgm:pt modelId="{B11F1ADA-AE94-4953-86AC-962C0A8D4BA9}" type="pres">
      <dgm:prSet presAssocID="{16CA1C3A-D119-4222-97FD-14B5041C3CD7}" presName="hierChild3" presStyleCnt="0"/>
      <dgm:spPr/>
    </dgm:pt>
    <dgm:pt modelId="{367E876E-351C-44B7-B0BE-5864F85F8435}" type="pres">
      <dgm:prSet presAssocID="{6AE350EE-BEF9-4950-9EC7-B204061D10C1}" presName="Name17" presStyleLbl="parChTrans1D3" presStyleIdx="0" presStyleCnt="2"/>
      <dgm:spPr/>
    </dgm:pt>
    <dgm:pt modelId="{BCA457C3-1CDC-4F15-AC9B-FC071D9E588A}" type="pres">
      <dgm:prSet presAssocID="{C0C4A006-827D-4AF7-B712-4CA12DE94398}" presName="hierRoot3" presStyleCnt="0"/>
      <dgm:spPr/>
    </dgm:pt>
    <dgm:pt modelId="{23079573-074E-4CB2-8331-1DDC512426ED}" type="pres">
      <dgm:prSet presAssocID="{C0C4A006-827D-4AF7-B712-4CA12DE94398}" presName="composite3" presStyleCnt="0"/>
      <dgm:spPr/>
    </dgm:pt>
    <dgm:pt modelId="{D32CC765-234A-4DB7-99DF-11E4C84E247C}" type="pres">
      <dgm:prSet presAssocID="{C0C4A006-827D-4AF7-B712-4CA12DE94398}" presName="background3" presStyleLbl="node3" presStyleIdx="0" presStyleCnt="2"/>
      <dgm:spPr/>
    </dgm:pt>
    <dgm:pt modelId="{4D8C79C0-FD27-4C30-81BF-1BE0E0CF7BCD}" type="pres">
      <dgm:prSet presAssocID="{C0C4A006-827D-4AF7-B712-4CA12DE94398}" presName="text3" presStyleLbl="fgAcc3" presStyleIdx="0" presStyleCnt="2" custScaleX="144205">
        <dgm:presLayoutVars>
          <dgm:chPref val="3"/>
        </dgm:presLayoutVars>
      </dgm:prSet>
      <dgm:spPr/>
    </dgm:pt>
    <dgm:pt modelId="{12FDC955-AFA3-473D-81C1-6E83880B2E3B}" type="pres">
      <dgm:prSet presAssocID="{C0C4A006-827D-4AF7-B712-4CA12DE94398}" presName="hierChild4" presStyleCnt="0"/>
      <dgm:spPr/>
    </dgm:pt>
    <dgm:pt modelId="{256FE161-2231-42B9-998B-1F940491B72E}" type="pres">
      <dgm:prSet presAssocID="{A94999A0-4D4C-4EFD-9380-FADEFBA74FB5}" presName="Name23" presStyleLbl="parChTrans1D4" presStyleIdx="0" presStyleCnt="9"/>
      <dgm:spPr/>
    </dgm:pt>
    <dgm:pt modelId="{9A80E838-613B-4A37-8539-40B317E740FD}" type="pres">
      <dgm:prSet presAssocID="{24077729-4D1A-424E-BBC6-134A5F6799B1}" presName="hierRoot4" presStyleCnt="0"/>
      <dgm:spPr/>
    </dgm:pt>
    <dgm:pt modelId="{216007A5-F94B-4C2F-A825-9DC5860E0997}" type="pres">
      <dgm:prSet presAssocID="{24077729-4D1A-424E-BBC6-134A5F6799B1}" presName="composite4" presStyleCnt="0"/>
      <dgm:spPr/>
    </dgm:pt>
    <dgm:pt modelId="{650A7936-49F4-44F2-97CE-503732549B56}" type="pres">
      <dgm:prSet presAssocID="{24077729-4D1A-424E-BBC6-134A5F6799B1}" presName="background4" presStyleLbl="node4" presStyleIdx="0" presStyleCnt="9"/>
      <dgm:spPr/>
    </dgm:pt>
    <dgm:pt modelId="{59F4EA62-8E54-4D52-8C67-A2AEC26F0B30}" type="pres">
      <dgm:prSet presAssocID="{24077729-4D1A-424E-BBC6-134A5F6799B1}" presName="text4" presStyleLbl="fgAcc4" presStyleIdx="0" presStyleCnt="9" custScaleX="198183">
        <dgm:presLayoutVars>
          <dgm:chPref val="3"/>
        </dgm:presLayoutVars>
      </dgm:prSet>
      <dgm:spPr/>
    </dgm:pt>
    <dgm:pt modelId="{46E23C80-082C-4581-9F3A-01AE4D62AC6A}" type="pres">
      <dgm:prSet presAssocID="{24077729-4D1A-424E-BBC6-134A5F6799B1}" presName="hierChild5" presStyleCnt="0"/>
      <dgm:spPr/>
    </dgm:pt>
    <dgm:pt modelId="{1987DFA7-D356-4A3B-8449-589246647FF0}" type="pres">
      <dgm:prSet presAssocID="{C00CF695-C0A2-4D53-BA86-75DAB4A24023}" presName="Name23" presStyleLbl="parChTrans1D4" presStyleIdx="1" presStyleCnt="9"/>
      <dgm:spPr/>
    </dgm:pt>
    <dgm:pt modelId="{5E1AEA89-8F84-4037-A0A2-864A5E32EB84}" type="pres">
      <dgm:prSet presAssocID="{E7D79D28-E9D2-4039-AACD-FE392D9E995B}" presName="hierRoot4" presStyleCnt="0"/>
      <dgm:spPr/>
    </dgm:pt>
    <dgm:pt modelId="{E3E1C473-6D40-4A6E-AB3E-55B5F5183143}" type="pres">
      <dgm:prSet presAssocID="{E7D79D28-E9D2-4039-AACD-FE392D9E995B}" presName="composite4" presStyleCnt="0"/>
      <dgm:spPr/>
    </dgm:pt>
    <dgm:pt modelId="{BABBFAEB-A218-4EFB-94BE-6EC06D928B7F}" type="pres">
      <dgm:prSet presAssocID="{E7D79D28-E9D2-4039-AACD-FE392D9E995B}" presName="background4" presStyleLbl="node4" presStyleIdx="1" presStyleCnt="9"/>
      <dgm:spPr/>
    </dgm:pt>
    <dgm:pt modelId="{58BF64D3-F945-4597-93AB-3C4ED49D097E}" type="pres">
      <dgm:prSet presAssocID="{E7D79D28-E9D2-4039-AACD-FE392D9E995B}" presName="text4" presStyleLbl="fgAcc4" presStyleIdx="1" presStyleCnt="9" custScaleX="154449">
        <dgm:presLayoutVars>
          <dgm:chPref val="3"/>
        </dgm:presLayoutVars>
      </dgm:prSet>
      <dgm:spPr/>
    </dgm:pt>
    <dgm:pt modelId="{2FD3FE93-51B7-48E4-9549-D21DD796DA1B}" type="pres">
      <dgm:prSet presAssocID="{E7D79D28-E9D2-4039-AACD-FE392D9E995B}" presName="hierChild5" presStyleCnt="0"/>
      <dgm:spPr/>
    </dgm:pt>
    <dgm:pt modelId="{DD8DB253-5D35-4CB7-B3EE-24CEB1DC3AB0}" type="pres">
      <dgm:prSet presAssocID="{BD6E67FF-E7A7-4086-A9D5-F9BEDFC8D69D}" presName="Name23" presStyleLbl="parChTrans1D4" presStyleIdx="2" presStyleCnt="9"/>
      <dgm:spPr/>
    </dgm:pt>
    <dgm:pt modelId="{1011C402-4D7B-4F87-92BB-3E432826CA78}" type="pres">
      <dgm:prSet presAssocID="{C79F43DC-C093-4804-9924-70B5353257A9}" presName="hierRoot4" presStyleCnt="0"/>
      <dgm:spPr/>
    </dgm:pt>
    <dgm:pt modelId="{E9CB2617-716F-43DB-9FC5-54C7D0551824}" type="pres">
      <dgm:prSet presAssocID="{C79F43DC-C093-4804-9924-70B5353257A9}" presName="composite4" presStyleCnt="0"/>
      <dgm:spPr/>
    </dgm:pt>
    <dgm:pt modelId="{ECCCC1EE-91FA-4ECE-B665-C4D64484D42F}" type="pres">
      <dgm:prSet presAssocID="{C79F43DC-C093-4804-9924-70B5353257A9}" presName="background4" presStyleLbl="node4" presStyleIdx="2" presStyleCnt="9"/>
      <dgm:spPr/>
    </dgm:pt>
    <dgm:pt modelId="{94D2C11A-6277-41B5-BEDB-57316B07DC55}" type="pres">
      <dgm:prSet presAssocID="{C79F43DC-C093-4804-9924-70B5353257A9}" presName="text4" presStyleLbl="fgAcc4" presStyleIdx="2" presStyleCnt="9" custScaleX="198183">
        <dgm:presLayoutVars>
          <dgm:chPref val="3"/>
        </dgm:presLayoutVars>
      </dgm:prSet>
      <dgm:spPr/>
    </dgm:pt>
    <dgm:pt modelId="{2C6F14E9-0B53-40A7-BB82-B2712AA26511}" type="pres">
      <dgm:prSet presAssocID="{C79F43DC-C093-4804-9924-70B5353257A9}" presName="hierChild5" presStyleCnt="0"/>
      <dgm:spPr/>
    </dgm:pt>
    <dgm:pt modelId="{CB8626A2-5143-4166-8D7B-E50A3997B3DE}" type="pres">
      <dgm:prSet presAssocID="{92D39343-6BDE-4C4F-82D2-E9A7EC49DCA4}" presName="Name23" presStyleLbl="parChTrans1D4" presStyleIdx="3" presStyleCnt="9"/>
      <dgm:spPr/>
    </dgm:pt>
    <dgm:pt modelId="{D3AC67EC-5713-4F0E-84E3-F96AD24065F6}" type="pres">
      <dgm:prSet presAssocID="{7B212241-9190-4A05-B05F-7C6B4D46948E}" presName="hierRoot4" presStyleCnt="0"/>
      <dgm:spPr/>
    </dgm:pt>
    <dgm:pt modelId="{A70B0120-7085-49BA-8A1C-731E4AD21D83}" type="pres">
      <dgm:prSet presAssocID="{7B212241-9190-4A05-B05F-7C6B4D46948E}" presName="composite4" presStyleCnt="0"/>
      <dgm:spPr/>
    </dgm:pt>
    <dgm:pt modelId="{1560D999-81BC-4B6B-B04A-C4525D67810B}" type="pres">
      <dgm:prSet presAssocID="{7B212241-9190-4A05-B05F-7C6B4D46948E}" presName="background4" presStyleLbl="node4" presStyleIdx="3" presStyleCnt="9"/>
      <dgm:spPr/>
    </dgm:pt>
    <dgm:pt modelId="{5D65F074-30E4-4378-9177-97C09D8B9A67}" type="pres">
      <dgm:prSet presAssocID="{7B212241-9190-4A05-B05F-7C6B4D46948E}" presName="text4" presStyleLbl="fgAcc4" presStyleIdx="3" presStyleCnt="9" custScaleX="154449">
        <dgm:presLayoutVars>
          <dgm:chPref val="3"/>
        </dgm:presLayoutVars>
      </dgm:prSet>
      <dgm:spPr/>
    </dgm:pt>
    <dgm:pt modelId="{49B9A4F6-CD9A-4A32-A1FD-88B033A8B113}" type="pres">
      <dgm:prSet presAssocID="{7B212241-9190-4A05-B05F-7C6B4D46948E}" presName="hierChild5" presStyleCnt="0"/>
      <dgm:spPr/>
    </dgm:pt>
    <dgm:pt modelId="{4D881DA5-ABE5-44FC-BEED-01D8E1D3B6E7}" type="pres">
      <dgm:prSet presAssocID="{2E9100EC-3CCF-43B6-AD4C-8EB4539B4175}" presName="Name23" presStyleLbl="parChTrans1D4" presStyleIdx="4" presStyleCnt="9"/>
      <dgm:spPr/>
    </dgm:pt>
    <dgm:pt modelId="{E189B80A-542A-496E-A1E9-E83EC55C279F}" type="pres">
      <dgm:prSet presAssocID="{36301043-E124-4303-9C87-32320B4057C8}" presName="hierRoot4" presStyleCnt="0"/>
      <dgm:spPr/>
    </dgm:pt>
    <dgm:pt modelId="{F9CAE31B-C0E2-4E3B-9425-DD72CD01074F}" type="pres">
      <dgm:prSet presAssocID="{36301043-E124-4303-9C87-32320B4057C8}" presName="composite4" presStyleCnt="0"/>
      <dgm:spPr/>
    </dgm:pt>
    <dgm:pt modelId="{B617A930-ACCD-4521-AE51-DEFF6C291288}" type="pres">
      <dgm:prSet presAssocID="{36301043-E124-4303-9C87-32320B4057C8}" presName="background4" presStyleLbl="node4" presStyleIdx="4" presStyleCnt="9"/>
      <dgm:spPr/>
    </dgm:pt>
    <dgm:pt modelId="{D787E79C-2650-47EB-A74C-D51593D16E72}" type="pres">
      <dgm:prSet presAssocID="{36301043-E124-4303-9C87-32320B4057C8}" presName="text4" presStyleLbl="fgAcc4" presStyleIdx="4" presStyleCnt="9" custScaleX="198183">
        <dgm:presLayoutVars>
          <dgm:chPref val="3"/>
        </dgm:presLayoutVars>
      </dgm:prSet>
      <dgm:spPr/>
    </dgm:pt>
    <dgm:pt modelId="{DD382137-29C2-429F-BD52-061DF192A677}" type="pres">
      <dgm:prSet presAssocID="{36301043-E124-4303-9C87-32320B4057C8}" presName="hierChild5" presStyleCnt="0"/>
      <dgm:spPr/>
    </dgm:pt>
    <dgm:pt modelId="{7B6CD33F-B33B-4C91-BBD3-7EDC7C21FA43}" type="pres">
      <dgm:prSet presAssocID="{B11C611D-3E36-4A39-AA31-DD3054DBA9DB}" presName="Name23" presStyleLbl="parChTrans1D4" presStyleIdx="5" presStyleCnt="9"/>
      <dgm:spPr/>
    </dgm:pt>
    <dgm:pt modelId="{45A1B4DD-2856-4E2B-9516-AD82C8C1B99E}" type="pres">
      <dgm:prSet presAssocID="{A684E3A4-FF91-4AF7-9595-C5196D4545C8}" presName="hierRoot4" presStyleCnt="0"/>
      <dgm:spPr/>
    </dgm:pt>
    <dgm:pt modelId="{B82B7E11-4931-469C-9C0D-06050F52F9E7}" type="pres">
      <dgm:prSet presAssocID="{A684E3A4-FF91-4AF7-9595-C5196D4545C8}" presName="composite4" presStyleCnt="0"/>
      <dgm:spPr/>
    </dgm:pt>
    <dgm:pt modelId="{5057AB45-A159-4637-9841-9D5ACD4FFEE4}" type="pres">
      <dgm:prSet presAssocID="{A684E3A4-FF91-4AF7-9595-C5196D4545C8}" presName="background4" presStyleLbl="node4" presStyleIdx="5" presStyleCnt="9"/>
      <dgm:spPr/>
    </dgm:pt>
    <dgm:pt modelId="{B31DA496-250A-4736-9EDD-10AF684900D0}" type="pres">
      <dgm:prSet presAssocID="{A684E3A4-FF91-4AF7-9595-C5196D4545C8}" presName="text4" presStyleLbl="fgAcc4" presStyleIdx="5" presStyleCnt="9" custScaleX="154449">
        <dgm:presLayoutVars>
          <dgm:chPref val="3"/>
        </dgm:presLayoutVars>
      </dgm:prSet>
      <dgm:spPr/>
    </dgm:pt>
    <dgm:pt modelId="{D9F39110-CFC9-439A-AD71-9E8A75CD3CC1}" type="pres">
      <dgm:prSet presAssocID="{A684E3A4-FF91-4AF7-9595-C5196D4545C8}" presName="hierChild5" presStyleCnt="0"/>
      <dgm:spPr/>
    </dgm:pt>
    <dgm:pt modelId="{7672DDC9-90ED-4A2C-8B78-5205F0041500}" type="pres">
      <dgm:prSet presAssocID="{92D9F6B7-FB1B-407A-999D-CA640670BACE}" presName="Name23" presStyleLbl="parChTrans1D4" presStyleIdx="6" presStyleCnt="9"/>
      <dgm:spPr/>
    </dgm:pt>
    <dgm:pt modelId="{97C89A78-3BFF-48C8-9438-9BDDE658C12C}" type="pres">
      <dgm:prSet presAssocID="{7FD43934-6531-4D9E-B87B-4AD9ACE7F118}" presName="hierRoot4" presStyleCnt="0"/>
      <dgm:spPr/>
    </dgm:pt>
    <dgm:pt modelId="{7723D0DE-ED64-4710-A05B-DDDABBB74882}" type="pres">
      <dgm:prSet presAssocID="{7FD43934-6531-4D9E-B87B-4AD9ACE7F118}" presName="composite4" presStyleCnt="0"/>
      <dgm:spPr/>
    </dgm:pt>
    <dgm:pt modelId="{5B01F889-35FA-498E-BC44-0E89A9010F47}" type="pres">
      <dgm:prSet presAssocID="{7FD43934-6531-4D9E-B87B-4AD9ACE7F118}" presName="background4" presStyleLbl="node4" presStyleIdx="6" presStyleCnt="9"/>
      <dgm:spPr/>
    </dgm:pt>
    <dgm:pt modelId="{DA01F52F-55BF-4B2E-94AE-0693739A305B}" type="pres">
      <dgm:prSet presAssocID="{7FD43934-6531-4D9E-B87B-4AD9ACE7F118}" presName="text4" presStyleLbl="fgAcc4" presStyleIdx="6" presStyleCnt="9" custScaleX="154449">
        <dgm:presLayoutVars>
          <dgm:chPref val="3"/>
        </dgm:presLayoutVars>
      </dgm:prSet>
      <dgm:spPr/>
    </dgm:pt>
    <dgm:pt modelId="{05853A60-BFB9-4B0B-845B-0453F8B4FB73}" type="pres">
      <dgm:prSet presAssocID="{7FD43934-6531-4D9E-B87B-4AD9ACE7F118}" presName="hierChild5" presStyleCnt="0"/>
      <dgm:spPr/>
    </dgm:pt>
    <dgm:pt modelId="{5D8FB62A-1802-409B-868A-3418968D900A}" type="pres">
      <dgm:prSet presAssocID="{B3143792-B69F-4C69-9C58-C199513F1F53}" presName="Name23" presStyleLbl="parChTrans1D4" presStyleIdx="7" presStyleCnt="9"/>
      <dgm:spPr/>
    </dgm:pt>
    <dgm:pt modelId="{7C289C4E-E2BC-4101-A2B8-9840F555D604}" type="pres">
      <dgm:prSet presAssocID="{531E0472-B45B-4C2B-896F-30AC7A1FF595}" presName="hierRoot4" presStyleCnt="0"/>
      <dgm:spPr/>
    </dgm:pt>
    <dgm:pt modelId="{E7A7EE22-C75E-449A-B58B-8BE739C14915}" type="pres">
      <dgm:prSet presAssocID="{531E0472-B45B-4C2B-896F-30AC7A1FF595}" presName="composite4" presStyleCnt="0"/>
      <dgm:spPr/>
    </dgm:pt>
    <dgm:pt modelId="{30B14329-DA69-4128-8D6F-D2B46C1B79D2}" type="pres">
      <dgm:prSet presAssocID="{531E0472-B45B-4C2B-896F-30AC7A1FF595}" presName="background4" presStyleLbl="node4" presStyleIdx="7" presStyleCnt="9"/>
      <dgm:spPr/>
    </dgm:pt>
    <dgm:pt modelId="{6B4035B3-DBEF-4961-90F5-109FD85902A2}" type="pres">
      <dgm:prSet presAssocID="{531E0472-B45B-4C2B-896F-30AC7A1FF595}" presName="text4" presStyleLbl="fgAcc4" presStyleIdx="7" presStyleCnt="9" custScaleX="198183">
        <dgm:presLayoutVars>
          <dgm:chPref val="3"/>
        </dgm:presLayoutVars>
      </dgm:prSet>
      <dgm:spPr/>
    </dgm:pt>
    <dgm:pt modelId="{B3CCFF8D-8C36-4190-8D3C-E4D2C6ACF30E}" type="pres">
      <dgm:prSet presAssocID="{531E0472-B45B-4C2B-896F-30AC7A1FF595}" presName="hierChild5" presStyleCnt="0"/>
      <dgm:spPr/>
    </dgm:pt>
    <dgm:pt modelId="{15F7FA40-A1CC-4832-B1FF-B40FF6E504D7}" type="pres">
      <dgm:prSet presAssocID="{AFB8FB47-5769-4BDC-818A-1054F856DC1B}" presName="Name23" presStyleLbl="parChTrans1D4" presStyleIdx="8" presStyleCnt="9"/>
      <dgm:spPr/>
    </dgm:pt>
    <dgm:pt modelId="{5E937638-95F2-48F3-AFB7-5FB23B0E9675}" type="pres">
      <dgm:prSet presAssocID="{7EC9BD80-A555-4054-8C18-879AEDF1BD5B}" presName="hierRoot4" presStyleCnt="0"/>
      <dgm:spPr/>
    </dgm:pt>
    <dgm:pt modelId="{FEA23294-86C6-406A-A4A7-98E30D25936A}" type="pres">
      <dgm:prSet presAssocID="{7EC9BD80-A555-4054-8C18-879AEDF1BD5B}" presName="composite4" presStyleCnt="0"/>
      <dgm:spPr/>
    </dgm:pt>
    <dgm:pt modelId="{3DAD86D7-8AF9-4EB7-887B-9CADE898640D}" type="pres">
      <dgm:prSet presAssocID="{7EC9BD80-A555-4054-8C18-879AEDF1BD5B}" presName="background4" presStyleLbl="node4" presStyleIdx="8" presStyleCnt="9"/>
      <dgm:spPr/>
    </dgm:pt>
    <dgm:pt modelId="{72450C4E-905D-4DBD-9DAD-EA0ED4C4557C}" type="pres">
      <dgm:prSet presAssocID="{7EC9BD80-A555-4054-8C18-879AEDF1BD5B}" presName="text4" presStyleLbl="fgAcc4" presStyleIdx="8" presStyleCnt="9" custScaleX="198183">
        <dgm:presLayoutVars>
          <dgm:chPref val="3"/>
        </dgm:presLayoutVars>
      </dgm:prSet>
      <dgm:spPr/>
    </dgm:pt>
    <dgm:pt modelId="{66C38FD8-19A1-4372-BDFF-88E104F6BE39}" type="pres">
      <dgm:prSet presAssocID="{7EC9BD80-A555-4054-8C18-879AEDF1BD5B}" presName="hierChild5" presStyleCnt="0"/>
      <dgm:spPr/>
    </dgm:pt>
    <dgm:pt modelId="{8DFD3A7A-9272-443C-95AC-EB9504EF9793}" type="pres">
      <dgm:prSet presAssocID="{769C6F5B-14FB-4BCC-9446-9693826A5F81}" presName="Name17" presStyleLbl="parChTrans1D3" presStyleIdx="1" presStyleCnt="2"/>
      <dgm:spPr/>
    </dgm:pt>
    <dgm:pt modelId="{DF85E846-BEE4-48ED-9E3A-7F7A6DC021D6}" type="pres">
      <dgm:prSet presAssocID="{C01FD4A9-9626-45AB-8271-C89F6700DC46}" presName="hierRoot3" presStyleCnt="0"/>
      <dgm:spPr/>
    </dgm:pt>
    <dgm:pt modelId="{6214856A-8BC3-4979-BB1F-CD3097B62F3E}" type="pres">
      <dgm:prSet presAssocID="{C01FD4A9-9626-45AB-8271-C89F6700DC46}" presName="composite3" presStyleCnt="0"/>
      <dgm:spPr/>
    </dgm:pt>
    <dgm:pt modelId="{77A3A9B4-90D8-4579-A1E8-8EE29C7F7C8E}" type="pres">
      <dgm:prSet presAssocID="{C01FD4A9-9626-45AB-8271-C89F6700DC46}" presName="background3" presStyleLbl="node3" presStyleIdx="1" presStyleCnt="2"/>
      <dgm:spPr/>
    </dgm:pt>
    <dgm:pt modelId="{0DC76B28-3DE5-4913-89E5-4E1B9201B092}" type="pres">
      <dgm:prSet presAssocID="{C01FD4A9-9626-45AB-8271-C89F6700DC46}" presName="text3" presStyleLbl="fgAcc3" presStyleIdx="1" presStyleCnt="2" custScaleX="144205">
        <dgm:presLayoutVars>
          <dgm:chPref val="3"/>
        </dgm:presLayoutVars>
      </dgm:prSet>
      <dgm:spPr/>
    </dgm:pt>
    <dgm:pt modelId="{F7BDEFFD-9755-4518-855D-7D7441C34A7E}" type="pres">
      <dgm:prSet presAssocID="{C01FD4A9-9626-45AB-8271-C89F6700DC46}" presName="hierChild4" presStyleCnt="0"/>
      <dgm:spPr/>
    </dgm:pt>
    <dgm:pt modelId="{C42540B9-B875-4F91-904F-8287E995C41C}" type="pres">
      <dgm:prSet presAssocID="{DD0BBE61-B643-42A2-AE89-D427F9CEA98F}" presName="Name10" presStyleLbl="parChTrans1D2" presStyleIdx="2" presStyleCnt="3"/>
      <dgm:spPr/>
    </dgm:pt>
    <dgm:pt modelId="{D3647471-4F3A-45EF-9C5E-F99C02D21D48}" type="pres">
      <dgm:prSet presAssocID="{BD8FCEB6-4D70-4B0C-9A55-579A267CEB06}" presName="hierRoot2" presStyleCnt="0"/>
      <dgm:spPr/>
    </dgm:pt>
    <dgm:pt modelId="{3C5EC5B7-CAD6-46A1-BF41-5CA0FE1FC4AC}" type="pres">
      <dgm:prSet presAssocID="{BD8FCEB6-4D70-4B0C-9A55-579A267CEB06}" presName="composite2" presStyleCnt="0"/>
      <dgm:spPr/>
    </dgm:pt>
    <dgm:pt modelId="{961AC07F-61EA-4FAA-93CD-AE66D57EEB24}" type="pres">
      <dgm:prSet presAssocID="{BD8FCEB6-4D70-4B0C-9A55-579A267CEB06}" presName="background2" presStyleLbl="node2" presStyleIdx="2" presStyleCnt="3"/>
      <dgm:spPr/>
    </dgm:pt>
    <dgm:pt modelId="{5100C576-9967-478A-9125-C90A3B9C84FB}" type="pres">
      <dgm:prSet presAssocID="{BD8FCEB6-4D70-4B0C-9A55-579A267CEB06}" presName="text2" presStyleLbl="fgAcc2" presStyleIdx="2" presStyleCnt="3" custScaleX="232330">
        <dgm:presLayoutVars>
          <dgm:chPref val="3"/>
        </dgm:presLayoutVars>
      </dgm:prSet>
      <dgm:spPr/>
    </dgm:pt>
    <dgm:pt modelId="{854AA374-ED6E-404D-9C84-567EFDB4FC5D}" type="pres">
      <dgm:prSet presAssocID="{BD8FCEB6-4D70-4B0C-9A55-579A267CEB06}" presName="hierChild3" presStyleCnt="0"/>
      <dgm:spPr/>
    </dgm:pt>
  </dgm:ptLst>
  <dgm:cxnLst>
    <dgm:cxn modelId="{B207DB04-385E-48DA-9F88-211E5B090C69}" type="presOf" srcId="{E7D79D28-E9D2-4039-AACD-FE392D9E995B}" destId="{58BF64D3-F945-4597-93AB-3C4ED49D097E}" srcOrd="0" destOrd="0" presId="urn:microsoft.com/office/officeart/2005/8/layout/hierarchy1"/>
    <dgm:cxn modelId="{D2E27419-7822-42AB-8F20-8D2BD7B625C8}" type="presOf" srcId="{6AE350EE-BEF9-4950-9EC7-B204061D10C1}" destId="{367E876E-351C-44B7-B0BE-5864F85F8435}" srcOrd="0" destOrd="0" presId="urn:microsoft.com/office/officeart/2005/8/layout/hierarchy1"/>
    <dgm:cxn modelId="{4BC17719-1D5A-4292-933E-0C2237805C6E}" type="presOf" srcId="{B11C611D-3E36-4A39-AA31-DD3054DBA9DB}" destId="{7B6CD33F-B33B-4C91-BBD3-7EDC7C21FA43}" srcOrd="0" destOrd="0" presId="urn:microsoft.com/office/officeart/2005/8/layout/hierarchy1"/>
    <dgm:cxn modelId="{B5418C1A-9F32-4E87-97C9-5244BA983BB7}" type="presOf" srcId="{BD8FCEB6-4D70-4B0C-9A55-579A267CEB06}" destId="{5100C576-9967-478A-9125-C90A3B9C84FB}" srcOrd="0" destOrd="0" presId="urn:microsoft.com/office/officeart/2005/8/layout/hierarchy1"/>
    <dgm:cxn modelId="{41B7C426-C359-4E21-B597-853846ED86AB}" srcId="{C0C4A006-827D-4AF7-B712-4CA12DE94398}" destId="{24077729-4D1A-424E-BBC6-134A5F6799B1}" srcOrd="0" destOrd="0" parTransId="{A94999A0-4D4C-4EFD-9380-FADEFBA74FB5}" sibTransId="{E2A97B02-3A2D-4065-BCE0-FC58B19E0D2F}"/>
    <dgm:cxn modelId="{6451DE29-B427-4A99-AF33-6F3BFC74286E}" type="presOf" srcId="{A684E3A4-FF91-4AF7-9595-C5196D4545C8}" destId="{B31DA496-250A-4736-9EDD-10AF684900D0}" srcOrd="0" destOrd="0" presId="urn:microsoft.com/office/officeart/2005/8/layout/hierarchy1"/>
    <dgm:cxn modelId="{7E872A31-249B-465D-8D16-30C5A34EBC8F}" type="presOf" srcId="{A94999A0-4D4C-4EFD-9380-FADEFBA74FB5}" destId="{256FE161-2231-42B9-998B-1F940491B72E}" srcOrd="0" destOrd="0" presId="urn:microsoft.com/office/officeart/2005/8/layout/hierarchy1"/>
    <dgm:cxn modelId="{46D8F73B-5989-4C93-8039-E376ACEE1161}" type="presOf" srcId="{36301043-E124-4303-9C87-32320B4057C8}" destId="{D787E79C-2650-47EB-A74C-D51593D16E72}" srcOrd="0" destOrd="0" presId="urn:microsoft.com/office/officeart/2005/8/layout/hierarchy1"/>
    <dgm:cxn modelId="{7E6B545F-D302-4D10-8118-E37748A1B53D}" type="presOf" srcId="{E7BD34DE-1DD9-423A-8DE7-96548524F736}" destId="{19006030-75A6-4C76-A8A4-C62E4ED0957D}" srcOrd="0" destOrd="0" presId="urn:microsoft.com/office/officeart/2005/8/layout/hierarchy1"/>
    <dgm:cxn modelId="{E7470E48-5D98-45F4-8DDD-BB2B9F62581D}" type="presOf" srcId="{2E9100EC-3CCF-43B6-AD4C-8EB4539B4175}" destId="{4D881DA5-ABE5-44FC-BEED-01D8E1D3B6E7}" srcOrd="0" destOrd="0" presId="urn:microsoft.com/office/officeart/2005/8/layout/hierarchy1"/>
    <dgm:cxn modelId="{6BC58468-B48A-4CF8-B5DF-EBE50B00649D}" srcId="{8BA6F1EE-0611-4387-87B2-CA06381B8C5D}" destId="{BD8FCEB6-4D70-4B0C-9A55-579A267CEB06}" srcOrd="2" destOrd="0" parTransId="{DD0BBE61-B643-42A2-AE89-D427F9CEA98F}" sibTransId="{30DEDB98-6681-482B-ADB0-A408E4AA031D}"/>
    <dgm:cxn modelId="{03A06D4C-7FCB-4C1E-8559-44B19FFD8D2A}" type="presOf" srcId="{7B212241-9190-4A05-B05F-7C6B4D46948E}" destId="{5D65F074-30E4-4378-9177-97C09D8B9A67}" srcOrd="0" destOrd="0" presId="urn:microsoft.com/office/officeart/2005/8/layout/hierarchy1"/>
    <dgm:cxn modelId="{6AC39670-020D-47A7-A774-309829F59C53}" srcId="{C0C4A006-827D-4AF7-B712-4CA12DE94398}" destId="{531E0472-B45B-4C2B-896F-30AC7A1FF595}" srcOrd="3" destOrd="0" parTransId="{B3143792-B69F-4C69-9C58-C199513F1F53}" sibTransId="{2EF180C9-9962-49CB-92B0-B454BDBE2171}"/>
    <dgm:cxn modelId="{68BE7073-D8F8-4FCB-A6AB-489743DA05F5}" srcId="{8BA6F1EE-0611-4387-87B2-CA06381B8C5D}" destId="{16CA1C3A-D119-4222-97FD-14B5041C3CD7}" srcOrd="1" destOrd="0" parTransId="{F3FC6DB2-BE02-4F17-A646-DA2AFD125B21}" sibTransId="{E4709595-57C5-4635-A33F-0828D761A65B}"/>
    <dgm:cxn modelId="{54DF3E74-B3AE-46AD-82DE-5202FC8A949F}" srcId="{C0C4A006-827D-4AF7-B712-4CA12DE94398}" destId="{C79F43DC-C093-4804-9924-70B5353257A9}" srcOrd="1" destOrd="0" parTransId="{BD6E67FF-E7A7-4086-A9D5-F9BEDFC8D69D}" sibTransId="{9D18EE68-9C28-4B78-B108-EC9656F18BC2}"/>
    <dgm:cxn modelId="{85DAE554-6A62-4669-97A1-7FFD0E06268B}" srcId="{8BA6F1EE-0611-4387-87B2-CA06381B8C5D}" destId="{24139CB1-15B0-4840-A773-7722AA38398E}" srcOrd="0" destOrd="0" parTransId="{568C5508-1E97-4039-8484-319D4D824447}" sibTransId="{93BA7D03-A449-4D62-A79C-0FB225860CEB}"/>
    <dgm:cxn modelId="{7579E37A-900E-4F6D-BDB8-9D38807A7C07}" type="presOf" srcId="{F3FC6DB2-BE02-4F17-A646-DA2AFD125B21}" destId="{379E80EF-515C-48F5-986B-1A32951BCD1E}" srcOrd="0" destOrd="0" presId="urn:microsoft.com/office/officeart/2005/8/layout/hierarchy1"/>
    <dgm:cxn modelId="{53DE6081-9161-4E96-BDE7-D882A126F477}" type="presOf" srcId="{C01FD4A9-9626-45AB-8271-C89F6700DC46}" destId="{0DC76B28-3DE5-4913-89E5-4E1B9201B092}" srcOrd="0" destOrd="0" presId="urn:microsoft.com/office/officeart/2005/8/layout/hierarchy1"/>
    <dgm:cxn modelId="{CEB5BC81-7C30-43C2-827E-53C6E91A6009}" srcId="{C0C4A006-827D-4AF7-B712-4CA12DE94398}" destId="{36301043-E124-4303-9C87-32320B4057C8}" srcOrd="2" destOrd="0" parTransId="{2E9100EC-3CCF-43B6-AD4C-8EB4539B4175}" sibTransId="{36CE30E3-27C0-47D5-8B9C-1BFF19D8E1A3}"/>
    <dgm:cxn modelId="{B78FF484-6AB3-4C9E-BA29-05AA6C0C4901}" type="presOf" srcId="{C0C4A006-827D-4AF7-B712-4CA12DE94398}" destId="{4D8C79C0-FD27-4C30-81BF-1BE0E0CF7BCD}" srcOrd="0" destOrd="0" presId="urn:microsoft.com/office/officeart/2005/8/layout/hierarchy1"/>
    <dgm:cxn modelId="{4FBB368A-11BA-4D36-9F56-6074622D56D1}" type="presOf" srcId="{92D9F6B7-FB1B-407A-999D-CA640670BACE}" destId="{7672DDC9-90ED-4A2C-8B78-5205F0041500}" srcOrd="0" destOrd="0" presId="urn:microsoft.com/office/officeart/2005/8/layout/hierarchy1"/>
    <dgm:cxn modelId="{9FDCE48C-2588-4E3A-9C2C-E7EB4E9D5803}" type="presOf" srcId="{C79F43DC-C093-4804-9924-70B5353257A9}" destId="{94D2C11A-6277-41B5-BEDB-57316B07DC55}" srcOrd="0" destOrd="0" presId="urn:microsoft.com/office/officeart/2005/8/layout/hierarchy1"/>
    <dgm:cxn modelId="{E3CF5D8E-520E-4A39-8900-DA4C7CAA070D}" type="presOf" srcId="{16CA1C3A-D119-4222-97FD-14B5041C3CD7}" destId="{51765397-BE80-48BF-86D1-148A74EFEC63}" srcOrd="0" destOrd="0" presId="urn:microsoft.com/office/officeart/2005/8/layout/hierarchy1"/>
    <dgm:cxn modelId="{87100391-0455-491E-AE49-72ADB5EF7375}" type="presOf" srcId="{24077729-4D1A-424E-BBC6-134A5F6799B1}" destId="{59F4EA62-8E54-4D52-8C67-A2AEC26F0B30}" srcOrd="0" destOrd="0" presId="urn:microsoft.com/office/officeart/2005/8/layout/hierarchy1"/>
    <dgm:cxn modelId="{B5948494-9A27-42C1-9B19-19D3447177BC}" type="presOf" srcId="{8BA6F1EE-0611-4387-87B2-CA06381B8C5D}" destId="{DE406CF3-9943-418C-BF8E-785019B274C4}" srcOrd="0" destOrd="0" presId="urn:microsoft.com/office/officeart/2005/8/layout/hierarchy1"/>
    <dgm:cxn modelId="{021D319E-3547-4833-8CA9-6653E0F4832B}" srcId="{16CA1C3A-D119-4222-97FD-14B5041C3CD7}" destId="{C0C4A006-827D-4AF7-B712-4CA12DE94398}" srcOrd="0" destOrd="0" parTransId="{6AE350EE-BEF9-4950-9EC7-B204061D10C1}" sibTransId="{2E5FC38F-9AC3-4145-A5C5-118F0DB88266}"/>
    <dgm:cxn modelId="{77B30CA0-1027-4887-965B-622957B490C4}" srcId="{36301043-E124-4303-9C87-32320B4057C8}" destId="{7FD43934-6531-4D9E-B87B-4AD9ACE7F118}" srcOrd="1" destOrd="0" parTransId="{92D9F6B7-FB1B-407A-999D-CA640670BACE}" sibTransId="{4E654988-B375-41D5-B8B0-D9FB2EF0029B}"/>
    <dgm:cxn modelId="{752D62A2-7E84-4DDC-91FF-B6A458DD41A5}" srcId="{E7BD34DE-1DD9-423A-8DE7-96548524F736}" destId="{8BA6F1EE-0611-4387-87B2-CA06381B8C5D}" srcOrd="0" destOrd="0" parTransId="{0DA87C78-8685-4919-BFCF-6DDC2614CBA7}" sibTransId="{C655D306-860A-4DE7-8597-602147CC115A}"/>
    <dgm:cxn modelId="{CFB8FCA5-35F0-4A8E-9D35-649E7FB6018E}" type="presOf" srcId="{AFB8FB47-5769-4BDC-818A-1054F856DC1B}" destId="{15F7FA40-A1CC-4832-B1FF-B40FF6E504D7}" srcOrd="0" destOrd="0" presId="urn:microsoft.com/office/officeart/2005/8/layout/hierarchy1"/>
    <dgm:cxn modelId="{BA8ACAB1-CD3C-4CA3-9BC2-83E5B9847F28}" type="presOf" srcId="{531E0472-B45B-4C2B-896F-30AC7A1FF595}" destId="{6B4035B3-DBEF-4961-90F5-109FD85902A2}" srcOrd="0" destOrd="0" presId="urn:microsoft.com/office/officeart/2005/8/layout/hierarchy1"/>
    <dgm:cxn modelId="{26503AB4-6807-4A5C-9685-682403AF2E18}" type="presOf" srcId="{7EC9BD80-A555-4054-8C18-879AEDF1BD5B}" destId="{72450C4E-905D-4DBD-9DAD-EA0ED4C4557C}" srcOrd="0" destOrd="0" presId="urn:microsoft.com/office/officeart/2005/8/layout/hierarchy1"/>
    <dgm:cxn modelId="{07818FB7-E16B-4B82-9BAC-51BC81BD44E1}" type="presOf" srcId="{24139CB1-15B0-4840-A773-7722AA38398E}" destId="{2D896D58-67E2-4604-8E48-C0742A51CAC9}" srcOrd="0" destOrd="0" presId="urn:microsoft.com/office/officeart/2005/8/layout/hierarchy1"/>
    <dgm:cxn modelId="{C0683BBB-D027-41F2-B791-00E375FF5AB8}" type="presOf" srcId="{7FD43934-6531-4D9E-B87B-4AD9ACE7F118}" destId="{DA01F52F-55BF-4B2E-94AE-0693739A305B}" srcOrd="0" destOrd="0" presId="urn:microsoft.com/office/officeart/2005/8/layout/hierarchy1"/>
    <dgm:cxn modelId="{FF8562BB-DA39-4AC6-BCAD-A10C2E1036C2}" type="presOf" srcId="{92D39343-6BDE-4C4F-82D2-E9A7EC49DCA4}" destId="{CB8626A2-5143-4166-8D7B-E50A3997B3DE}" srcOrd="0" destOrd="0" presId="urn:microsoft.com/office/officeart/2005/8/layout/hierarchy1"/>
    <dgm:cxn modelId="{0D7F8CBC-22C8-432E-ADBD-DEEC6DBDE4E3}" srcId="{36301043-E124-4303-9C87-32320B4057C8}" destId="{A684E3A4-FF91-4AF7-9595-C5196D4545C8}" srcOrd="0" destOrd="0" parTransId="{B11C611D-3E36-4A39-AA31-DD3054DBA9DB}" sibTransId="{11898FD9-BFA6-4514-81EE-1C7AAE6C0D26}"/>
    <dgm:cxn modelId="{24512EBD-E64D-490D-AEFF-D6006D9C7AF9}" type="presOf" srcId="{BD6E67FF-E7A7-4086-A9D5-F9BEDFC8D69D}" destId="{DD8DB253-5D35-4CB7-B3EE-24CEB1DC3AB0}" srcOrd="0" destOrd="0" presId="urn:microsoft.com/office/officeart/2005/8/layout/hierarchy1"/>
    <dgm:cxn modelId="{A77971C6-A3B0-4D60-9750-21D1BE329923}" srcId="{C0C4A006-827D-4AF7-B712-4CA12DE94398}" destId="{7EC9BD80-A555-4054-8C18-879AEDF1BD5B}" srcOrd="4" destOrd="0" parTransId="{AFB8FB47-5769-4BDC-818A-1054F856DC1B}" sibTransId="{1A9FE5CA-0B3C-4C1E-8E12-3F22C357ABBB}"/>
    <dgm:cxn modelId="{858C0BCA-DABF-4F95-A399-AA87099597C0}" srcId="{16CA1C3A-D119-4222-97FD-14B5041C3CD7}" destId="{C01FD4A9-9626-45AB-8271-C89F6700DC46}" srcOrd="1" destOrd="0" parTransId="{769C6F5B-14FB-4BCC-9446-9693826A5F81}" sibTransId="{3D81F13D-A451-40C0-885E-8527C8236082}"/>
    <dgm:cxn modelId="{6DC81DCC-EE69-44D8-975A-118772B3EA9C}" type="presOf" srcId="{B3143792-B69F-4C69-9C58-C199513F1F53}" destId="{5D8FB62A-1802-409B-868A-3418968D900A}" srcOrd="0" destOrd="0" presId="urn:microsoft.com/office/officeart/2005/8/layout/hierarchy1"/>
    <dgm:cxn modelId="{BD58F8CD-5399-4712-93E2-5437EFC52558}" type="presOf" srcId="{DD0BBE61-B643-42A2-AE89-D427F9CEA98F}" destId="{C42540B9-B875-4F91-904F-8287E995C41C}" srcOrd="0" destOrd="0" presId="urn:microsoft.com/office/officeart/2005/8/layout/hierarchy1"/>
    <dgm:cxn modelId="{2496C1DB-644D-44E6-B583-ED2CEC3DD5D8}" type="presOf" srcId="{769C6F5B-14FB-4BCC-9446-9693826A5F81}" destId="{8DFD3A7A-9272-443C-95AC-EB9504EF9793}" srcOrd="0" destOrd="0" presId="urn:microsoft.com/office/officeart/2005/8/layout/hierarchy1"/>
    <dgm:cxn modelId="{0967F1DB-4410-4F4A-BD83-7BFCE6B0C872}" type="presOf" srcId="{C00CF695-C0A2-4D53-BA86-75DAB4A24023}" destId="{1987DFA7-D356-4A3B-8449-589246647FF0}" srcOrd="0" destOrd="0" presId="urn:microsoft.com/office/officeart/2005/8/layout/hierarchy1"/>
    <dgm:cxn modelId="{80E65EE1-F2E9-4CA6-9374-08A37F040508}" srcId="{24077729-4D1A-424E-BBC6-134A5F6799B1}" destId="{E7D79D28-E9D2-4039-AACD-FE392D9E995B}" srcOrd="0" destOrd="0" parTransId="{C00CF695-C0A2-4D53-BA86-75DAB4A24023}" sibTransId="{ABA3D127-B2AB-43C4-BC8A-30572B206734}"/>
    <dgm:cxn modelId="{6577FAEA-8403-4B89-8C65-A3E8DC3584AE}" srcId="{C79F43DC-C093-4804-9924-70B5353257A9}" destId="{7B212241-9190-4A05-B05F-7C6B4D46948E}" srcOrd="0" destOrd="0" parTransId="{92D39343-6BDE-4C4F-82D2-E9A7EC49DCA4}" sibTransId="{FAFD3327-1BCD-4A63-9799-E5B98B2D781B}"/>
    <dgm:cxn modelId="{3568BBFE-5C31-43E4-BE29-9CB85487AD55}" type="presOf" srcId="{568C5508-1E97-4039-8484-319D4D824447}" destId="{6BBB2567-4A08-43BE-9346-B8FCD94EC47C}" srcOrd="0" destOrd="0" presId="urn:microsoft.com/office/officeart/2005/8/layout/hierarchy1"/>
    <dgm:cxn modelId="{92B37762-B69E-4010-B878-37EB0186F407}" type="presParOf" srcId="{19006030-75A6-4C76-A8A4-C62E4ED0957D}" destId="{87E65AB1-B7BC-4A46-B089-7A495E3925DA}" srcOrd="0" destOrd="0" presId="urn:microsoft.com/office/officeart/2005/8/layout/hierarchy1"/>
    <dgm:cxn modelId="{358DF388-7F25-405A-A26C-8E92EAA0E5E2}" type="presParOf" srcId="{87E65AB1-B7BC-4A46-B089-7A495E3925DA}" destId="{938485C3-8387-48BB-B981-29BA73BC65B9}" srcOrd="0" destOrd="0" presId="urn:microsoft.com/office/officeart/2005/8/layout/hierarchy1"/>
    <dgm:cxn modelId="{D0EC6B6E-C829-43A4-A8CF-57289FD4546C}" type="presParOf" srcId="{938485C3-8387-48BB-B981-29BA73BC65B9}" destId="{E3BF9891-D83D-46C6-BBF4-A98BBFEBB7FC}" srcOrd="0" destOrd="0" presId="urn:microsoft.com/office/officeart/2005/8/layout/hierarchy1"/>
    <dgm:cxn modelId="{677D8451-F497-46CC-BE5E-FE8733154D71}" type="presParOf" srcId="{938485C3-8387-48BB-B981-29BA73BC65B9}" destId="{DE406CF3-9943-418C-BF8E-785019B274C4}" srcOrd="1" destOrd="0" presId="urn:microsoft.com/office/officeart/2005/8/layout/hierarchy1"/>
    <dgm:cxn modelId="{C30F69C7-5FCF-4892-9D16-CC74C1319098}" type="presParOf" srcId="{87E65AB1-B7BC-4A46-B089-7A495E3925DA}" destId="{16F621BE-A24D-4134-821D-2BA0E7F43892}" srcOrd="1" destOrd="0" presId="urn:microsoft.com/office/officeart/2005/8/layout/hierarchy1"/>
    <dgm:cxn modelId="{0EA145A6-BBD4-4398-9274-18E4B35AAE02}" type="presParOf" srcId="{16F621BE-A24D-4134-821D-2BA0E7F43892}" destId="{6BBB2567-4A08-43BE-9346-B8FCD94EC47C}" srcOrd="0" destOrd="0" presId="urn:microsoft.com/office/officeart/2005/8/layout/hierarchy1"/>
    <dgm:cxn modelId="{45C1B1A1-296E-4C84-A914-A4EBE6B08205}" type="presParOf" srcId="{16F621BE-A24D-4134-821D-2BA0E7F43892}" destId="{69E8B49C-504D-4001-9A7D-50E43577F7F6}" srcOrd="1" destOrd="0" presId="urn:microsoft.com/office/officeart/2005/8/layout/hierarchy1"/>
    <dgm:cxn modelId="{0BBAA3C4-1100-46E0-9812-228E456CC506}" type="presParOf" srcId="{69E8B49C-504D-4001-9A7D-50E43577F7F6}" destId="{9275F436-DD5F-4871-A495-4A98E07E4DEF}" srcOrd="0" destOrd="0" presId="urn:microsoft.com/office/officeart/2005/8/layout/hierarchy1"/>
    <dgm:cxn modelId="{BC05A5FE-63C4-483F-80DB-D0707C0B0368}" type="presParOf" srcId="{9275F436-DD5F-4871-A495-4A98E07E4DEF}" destId="{C7521E17-5BA8-4417-BE0B-8FF8CF0C9D42}" srcOrd="0" destOrd="0" presId="urn:microsoft.com/office/officeart/2005/8/layout/hierarchy1"/>
    <dgm:cxn modelId="{FBAD5841-F2A9-45F1-8290-38FC28E96DC1}" type="presParOf" srcId="{9275F436-DD5F-4871-A495-4A98E07E4DEF}" destId="{2D896D58-67E2-4604-8E48-C0742A51CAC9}" srcOrd="1" destOrd="0" presId="urn:microsoft.com/office/officeart/2005/8/layout/hierarchy1"/>
    <dgm:cxn modelId="{C44A2478-C922-4B24-B81F-88704A9BFE5F}" type="presParOf" srcId="{69E8B49C-504D-4001-9A7D-50E43577F7F6}" destId="{A4429546-79EA-40DB-94EC-471A511D94DD}" srcOrd="1" destOrd="0" presId="urn:microsoft.com/office/officeart/2005/8/layout/hierarchy1"/>
    <dgm:cxn modelId="{F8A1DB1A-6B3E-4B1F-81AE-BCF8B9DBAACF}" type="presParOf" srcId="{16F621BE-A24D-4134-821D-2BA0E7F43892}" destId="{379E80EF-515C-48F5-986B-1A32951BCD1E}" srcOrd="2" destOrd="0" presId="urn:microsoft.com/office/officeart/2005/8/layout/hierarchy1"/>
    <dgm:cxn modelId="{49013B46-447E-4640-9124-810E6C70E9BC}" type="presParOf" srcId="{16F621BE-A24D-4134-821D-2BA0E7F43892}" destId="{A2265794-9720-4A25-BB67-B86E50687D8B}" srcOrd="3" destOrd="0" presId="urn:microsoft.com/office/officeart/2005/8/layout/hierarchy1"/>
    <dgm:cxn modelId="{1FE55A13-7C54-4E79-9D14-91C93F4C09A5}" type="presParOf" srcId="{A2265794-9720-4A25-BB67-B86E50687D8B}" destId="{71E816A9-D7FD-4624-A6C6-2D9F763C90BF}" srcOrd="0" destOrd="0" presId="urn:microsoft.com/office/officeart/2005/8/layout/hierarchy1"/>
    <dgm:cxn modelId="{307DD8B6-542C-4A64-83B5-9B618AECC095}" type="presParOf" srcId="{71E816A9-D7FD-4624-A6C6-2D9F763C90BF}" destId="{451CAC87-9ADE-47D5-9C3D-98626D0A7C88}" srcOrd="0" destOrd="0" presId="urn:microsoft.com/office/officeart/2005/8/layout/hierarchy1"/>
    <dgm:cxn modelId="{601322D2-ADD1-4B7A-8C2C-DA3D3EE5D446}" type="presParOf" srcId="{71E816A9-D7FD-4624-A6C6-2D9F763C90BF}" destId="{51765397-BE80-48BF-86D1-148A74EFEC63}" srcOrd="1" destOrd="0" presId="urn:microsoft.com/office/officeart/2005/8/layout/hierarchy1"/>
    <dgm:cxn modelId="{5F45E830-2C96-4CEE-8724-36E3AEC05B0A}" type="presParOf" srcId="{A2265794-9720-4A25-BB67-B86E50687D8B}" destId="{B11F1ADA-AE94-4953-86AC-962C0A8D4BA9}" srcOrd="1" destOrd="0" presId="urn:microsoft.com/office/officeart/2005/8/layout/hierarchy1"/>
    <dgm:cxn modelId="{36471F37-F900-4AD3-AA7F-4178BF314275}" type="presParOf" srcId="{B11F1ADA-AE94-4953-86AC-962C0A8D4BA9}" destId="{367E876E-351C-44B7-B0BE-5864F85F8435}" srcOrd="0" destOrd="0" presId="urn:microsoft.com/office/officeart/2005/8/layout/hierarchy1"/>
    <dgm:cxn modelId="{3EC39211-6051-4C40-9EBC-E6A7ACE5BABC}" type="presParOf" srcId="{B11F1ADA-AE94-4953-86AC-962C0A8D4BA9}" destId="{BCA457C3-1CDC-4F15-AC9B-FC071D9E588A}" srcOrd="1" destOrd="0" presId="urn:microsoft.com/office/officeart/2005/8/layout/hierarchy1"/>
    <dgm:cxn modelId="{28AAE7FD-25AE-4434-B961-DF45D7577AE9}" type="presParOf" srcId="{BCA457C3-1CDC-4F15-AC9B-FC071D9E588A}" destId="{23079573-074E-4CB2-8331-1DDC512426ED}" srcOrd="0" destOrd="0" presId="urn:microsoft.com/office/officeart/2005/8/layout/hierarchy1"/>
    <dgm:cxn modelId="{3418E628-3FFE-4453-9A59-B20992CFFAB7}" type="presParOf" srcId="{23079573-074E-4CB2-8331-1DDC512426ED}" destId="{D32CC765-234A-4DB7-99DF-11E4C84E247C}" srcOrd="0" destOrd="0" presId="urn:microsoft.com/office/officeart/2005/8/layout/hierarchy1"/>
    <dgm:cxn modelId="{5526BD20-FEBA-4501-B509-050625191B37}" type="presParOf" srcId="{23079573-074E-4CB2-8331-1DDC512426ED}" destId="{4D8C79C0-FD27-4C30-81BF-1BE0E0CF7BCD}" srcOrd="1" destOrd="0" presId="urn:microsoft.com/office/officeart/2005/8/layout/hierarchy1"/>
    <dgm:cxn modelId="{6C3D86C4-BC93-404F-8DEB-551089A0F66D}" type="presParOf" srcId="{BCA457C3-1CDC-4F15-AC9B-FC071D9E588A}" destId="{12FDC955-AFA3-473D-81C1-6E83880B2E3B}" srcOrd="1" destOrd="0" presId="urn:microsoft.com/office/officeart/2005/8/layout/hierarchy1"/>
    <dgm:cxn modelId="{489E2E05-3445-4740-B13B-672EDD8CF4FE}" type="presParOf" srcId="{12FDC955-AFA3-473D-81C1-6E83880B2E3B}" destId="{256FE161-2231-42B9-998B-1F940491B72E}" srcOrd="0" destOrd="0" presId="urn:microsoft.com/office/officeart/2005/8/layout/hierarchy1"/>
    <dgm:cxn modelId="{A1998391-0E52-4A99-B66F-BD34D8E4C85D}" type="presParOf" srcId="{12FDC955-AFA3-473D-81C1-6E83880B2E3B}" destId="{9A80E838-613B-4A37-8539-40B317E740FD}" srcOrd="1" destOrd="0" presId="urn:microsoft.com/office/officeart/2005/8/layout/hierarchy1"/>
    <dgm:cxn modelId="{CD6D9B0F-87CD-4303-93B2-C22A904CB084}" type="presParOf" srcId="{9A80E838-613B-4A37-8539-40B317E740FD}" destId="{216007A5-F94B-4C2F-A825-9DC5860E0997}" srcOrd="0" destOrd="0" presId="urn:microsoft.com/office/officeart/2005/8/layout/hierarchy1"/>
    <dgm:cxn modelId="{530A12C2-F6E7-4005-B5E0-2BC9C3D15897}" type="presParOf" srcId="{216007A5-F94B-4C2F-A825-9DC5860E0997}" destId="{650A7936-49F4-44F2-97CE-503732549B56}" srcOrd="0" destOrd="0" presId="urn:microsoft.com/office/officeart/2005/8/layout/hierarchy1"/>
    <dgm:cxn modelId="{A7D93F5B-4184-4A5C-AA81-76460E9B7CD7}" type="presParOf" srcId="{216007A5-F94B-4C2F-A825-9DC5860E0997}" destId="{59F4EA62-8E54-4D52-8C67-A2AEC26F0B30}" srcOrd="1" destOrd="0" presId="urn:microsoft.com/office/officeart/2005/8/layout/hierarchy1"/>
    <dgm:cxn modelId="{DD451DE7-C84C-4BD2-A083-CC46013D5E61}" type="presParOf" srcId="{9A80E838-613B-4A37-8539-40B317E740FD}" destId="{46E23C80-082C-4581-9F3A-01AE4D62AC6A}" srcOrd="1" destOrd="0" presId="urn:microsoft.com/office/officeart/2005/8/layout/hierarchy1"/>
    <dgm:cxn modelId="{1D913B79-4467-4EAA-9390-7D87C0FC3D04}" type="presParOf" srcId="{46E23C80-082C-4581-9F3A-01AE4D62AC6A}" destId="{1987DFA7-D356-4A3B-8449-589246647FF0}" srcOrd="0" destOrd="0" presId="urn:microsoft.com/office/officeart/2005/8/layout/hierarchy1"/>
    <dgm:cxn modelId="{CE9E6BB8-9E77-48DE-8AED-3753732E69BE}" type="presParOf" srcId="{46E23C80-082C-4581-9F3A-01AE4D62AC6A}" destId="{5E1AEA89-8F84-4037-A0A2-864A5E32EB84}" srcOrd="1" destOrd="0" presId="urn:microsoft.com/office/officeart/2005/8/layout/hierarchy1"/>
    <dgm:cxn modelId="{B1AADC2E-9A75-42D1-948C-46900DBA7580}" type="presParOf" srcId="{5E1AEA89-8F84-4037-A0A2-864A5E32EB84}" destId="{E3E1C473-6D40-4A6E-AB3E-55B5F5183143}" srcOrd="0" destOrd="0" presId="urn:microsoft.com/office/officeart/2005/8/layout/hierarchy1"/>
    <dgm:cxn modelId="{830AFDB2-0B9C-4249-B32B-69A9BFEF6BB6}" type="presParOf" srcId="{E3E1C473-6D40-4A6E-AB3E-55B5F5183143}" destId="{BABBFAEB-A218-4EFB-94BE-6EC06D928B7F}" srcOrd="0" destOrd="0" presId="urn:microsoft.com/office/officeart/2005/8/layout/hierarchy1"/>
    <dgm:cxn modelId="{5296A1A7-1C95-4083-A59D-0E1FE6039055}" type="presParOf" srcId="{E3E1C473-6D40-4A6E-AB3E-55B5F5183143}" destId="{58BF64D3-F945-4597-93AB-3C4ED49D097E}" srcOrd="1" destOrd="0" presId="urn:microsoft.com/office/officeart/2005/8/layout/hierarchy1"/>
    <dgm:cxn modelId="{97E06834-824F-4B1D-B156-9B8A35DB0E86}" type="presParOf" srcId="{5E1AEA89-8F84-4037-A0A2-864A5E32EB84}" destId="{2FD3FE93-51B7-48E4-9549-D21DD796DA1B}" srcOrd="1" destOrd="0" presId="urn:microsoft.com/office/officeart/2005/8/layout/hierarchy1"/>
    <dgm:cxn modelId="{8FCD4A44-236D-4698-B762-5103C2495203}" type="presParOf" srcId="{12FDC955-AFA3-473D-81C1-6E83880B2E3B}" destId="{DD8DB253-5D35-4CB7-B3EE-24CEB1DC3AB0}" srcOrd="2" destOrd="0" presId="urn:microsoft.com/office/officeart/2005/8/layout/hierarchy1"/>
    <dgm:cxn modelId="{B4D166E2-E21A-458A-B3B8-E4FC4790B2A7}" type="presParOf" srcId="{12FDC955-AFA3-473D-81C1-6E83880B2E3B}" destId="{1011C402-4D7B-4F87-92BB-3E432826CA78}" srcOrd="3" destOrd="0" presId="urn:microsoft.com/office/officeart/2005/8/layout/hierarchy1"/>
    <dgm:cxn modelId="{D854C9D6-3495-4C8E-AEE2-F21DDF0941A3}" type="presParOf" srcId="{1011C402-4D7B-4F87-92BB-3E432826CA78}" destId="{E9CB2617-716F-43DB-9FC5-54C7D0551824}" srcOrd="0" destOrd="0" presId="urn:microsoft.com/office/officeart/2005/8/layout/hierarchy1"/>
    <dgm:cxn modelId="{EB438280-4051-491F-8773-2D8EACEE8A64}" type="presParOf" srcId="{E9CB2617-716F-43DB-9FC5-54C7D0551824}" destId="{ECCCC1EE-91FA-4ECE-B665-C4D64484D42F}" srcOrd="0" destOrd="0" presId="urn:microsoft.com/office/officeart/2005/8/layout/hierarchy1"/>
    <dgm:cxn modelId="{F590CA79-9C43-4F4B-961E-6874C6F49F2D}" type="presParOf" srcId="{E9CB2617-716F-43DB-9FC5-54C7D0551824}" destId="{94D2C11A-6277-41B5-BEDB-57316B07DC55}" srcOrd="1" destOrd="0" presId="urn:microsoft.com/office/officeart/2005/8/layout/hierarchy1"/>
    <dgm:cxn modelId="{2E41BF83-399A-4768-8924-E7D20132D0CF}" type="presParOf" srcId="{1011C402-4D7B-4F87-92BB-3E432826CA78}" destId="{2C6F14E9-0B53-40A7-BB82-B2712AA26511}" srcOrd="1" destOrd="0" presId="urn:microsoft.com/office/officeart/2005/8/layout/hierarchy1"/>
    <dgm:cxn modelId="{7BACEB40-018E-4F8D-8651-094C11244096}" type="presParOf" srcId="{2C6F14E9-0B53-40A7-BB82-B2712AA26511}" destId="{CB8626A2-5143-4166-8D7B-E50A3997B3DE}" srcOrd="0" destOrd="0" presId="urn:microsoft.com/office/officeart/2005/8/layout/hierarchy1"/>
    <dgm:cxn modelId="{76FB09FA-EC0A-4BF7-9137-143BB67D5C23}" type="presParOf" srcId="{2C6F14E9-0B53-40A7-BB82-B2712AA26511}" destId="{D3AC67EC-5713-4F0E-84E3-F96AD24065F6}" srcOrd="1" destOrd="0" presId="urn:microsoft.com/office/officeart/2005/8/layout/hierarchy1"/>
    <dgm:cxn modelId="{A698F76C-B78F-474B-BF2C-BB0ADD3F860D}" type="presParOf" srcId="{D3AC67EC-5713-4F0E-84E3-F96AD24065F6}" destId="{A70B0120-7085-49BA-8A1C-731E4AD21D83}" srcOrd="0" destOrd="0" presId="urn:microsoft.com/office/officeart/2005/8/layout/hierarchy1"/>
    <dgm:cxn modelId="{F7BEAB8F-6516-424B-A5B7-5246625C1732}" type="presParOf" srcId="{A70B0120-7085-49BA-8A1C-731E4AD21D83}" destId="{1560D999-81BC-4B6B-B04A-C4525D67810B}" srcOrd="0" destOrd="0" presId="urn:microsoft.com/office/officeart/2005/8/layout/hierarchy1"/>
    <dgm:cxn modelId="{1BC04521-A70C-4A06-AA3A-C7092E3A090C}" type="presParOf" srcId="{A70B0120-7085-49BA-8A1C-731E4AD21D83}" destId="{5D65F074-30E4-4378-9177-97C09D8B9A67}" srcOrd="1" destOrd="0" presId="urn:microsoft.com/office/officeart/2005/8/layout/hierarchy1"/>
    <dgm:cxn modelId="{BF174BC3-7C4C-493F-965E-5766D33537E0}" type="presParOf" srcId="{D3AC67EC-5713-4F0E-84E3-F96AD24065F6}" destId="{49B9A4F6-CD9A-4A32-A1FD-88B033A8B113}" srcOrd="1" destOrd="0" presId="urn:microsoft.com/office/officeart/2005/8/layout/hierarchy1"/>
    <dgm:cxn modelId="{C11D00C8-7FC5-416F-A292-5E4EA48E9288}" type="presParOf" srcId="{12FDC955-AFA3-473D-81C1-6E83880B2E3B}" destId="{4D881DA5-ABE5-44FC-BEED-01D8E1D3B6E7}" srcOrd="4" destOrd="0" presId="urn:microsoft.com/office/officeart/2005/8/layout/hierarchy1"/>
    <dgm:cxn modelId="{2F4E9321-08CF-4864-80B6-AF8F0D9929E5}" type="presParOf" srcId="{12FDC955-AFA3-473D-81C1-6E83880B2E3B}" destId="{E189B80A-542A-496E-A1E9-E83EC55C279F}" srcOrd="5" destOrd="0" presId="urn:microsoft.com/office/officeart/2005/8/layout/hierarchy1"/>
    <dgm:cxn modelId="{EF63738E-3CC7-42A1-948D-B33D4344E9BB}" type="presParOf" srcId="{E189B80A-542A-496E-A1E9-E83EC55C279F}" destId="{F9CAE31B-C0E2-4E3B-9425-DD72CD01074F}" srcOrd="0" destOrd="0" presId="urn:microsoft.com/office/officeart/2005/8/layout/hierarchy1"/>
    <dgm:cxn modelId="{8CF95683-A87C-420B-9461-373D3D820E5F}" type="presParOf" srcId="{F9CAE31B-C0E2-4E3B-9425-DD72CD01074F}" destId="{B617A930-ACCD-4521-AE51-DEFF6C291288}" srcOrd="0" destOrd="0" presId="urn:microsoft.com/office/officeart/2005/8/layout/hierarchy1"/>
    <dgm:cxn modelId="{80D8C12A-D134-4D5C-A256-F987EA24D188}" type="presParOf" srcId="{F9CAE31B-C0E2-4E3B-9425-DD72CD01074F}" destId="{D787E79C-2650-47EB-A74C-D51593D16E72}" srcOrd="1" destOrd="0" presId="urn:microsoft.com/office/officeart/2005/8/layout/hierarchy1"/>
    <dgm:cxn modelId="{5B7F20DA-7453-42D3-A807-92BFCF7ECA7C}" type="presParOf" srcId="{E189B80A-542A-496E-A1E9-E83EC55C279F}" destId="{DD382137-29C2-429F-BD52-061DF192A677}" srcOrd="1" destOrd="0" presId="urn:microsoft.com/office/officeart/2005/8/layout/hierarchy1"/>
    <dgm:cxn modelId="{B8A0F279-4C45-4A4C-915B-86A219BCB245}" type="presParOf" srcId="{DD382137-29C2-429F-BD52-061DF192A677}" destId="{7B6CD33F-B33B-4C91-BBD3-7EDC7C21FA43}" srcOrd="0" destOrd="0" presId="urn:microsoft.com/office/officeart/2005/8/layout/hierarchy1"/>
    <dgm:cxn modelId="{AFF24DA0-4AD5-492F-8759-EBCD1014393D}" type="presParOf" srcId="{DD382137-29C2-429F-BD52-061DF192A677}" destId="{45A1B4DD-2856-4E2B-9516-AD82C8C1B99E}" srcOrd="1" destOrd="0" presId="urn:microsoft.com/office/officeart/2005/8/layout/hierarchy1"/>
    <dgm:cxn modelId="{A26A6255-675B-4AD1-9771-15E10BA15E3D}" type="presParOf" srcId="{45A1B4DD-2856-4E2B-9516-AD82C8C1B99E}" destId="{B82B7E11-4931-469C-9C0D-06050F52F9E7}" srcOrd="0" destOrd="0" presId="urn:microsoft.com/office/officeart/2005/8/layout/hierarchy1"/>
    <dgm:cxn modelId="{ACA31BC0-C991-4650-B567-AB1E971C52BD}" type="presParOf" srcId="{B82B7E11-4931-469C-9C0D-06050F52F9E7}" destId="{5057AB45-A159-4637-9841-9D5ACD4FFEE4}" srcOrd="0" destOrd="0" presId="urn:microsoft.com/office/officeart/2005/8/layout/hierarchy1"/>
    <dgm:cxn modelId="{1A00AF24-1568-4EB7-9B7A-2AFA9AC276E3}" type="presParOf" srcId="{B82B7E11-4931-469C-9C0D-06050F52F9E7}" destId="{B31DA496-250A-4736-9EDD-10AF684900D0}" srcOrd="1" destOrd="0" presId="urn:microsoft.com/office/officeart/2005/8/layout/hierarchy1"/>
    <dgm:cxn modelId="{78538C97-EDC4-4028-AC66-00B7E4884583}" type="presParOf" srcId="{45A1B4DD-2856-4E2B-9516-AD82C8C1B99E}" destId="{D9F39110-CFC9-439A-AD71-9E8A75CD3CC1}" srcOrd="1" destOrd="0" presId="urn:microsoft.com/office/officeart/2005/8/layout/hierarchy1"/>
    <dgm:cxn modelId="{E835DA92-5FD4-43BE-896F-1F617C91DC37}" type="presParOf" srcId="{DD382137-29C2-429F-BD52-061DF192A677}" destId="{7672DDC9-90ED-4A2C-8B78-5205F0041500}" srcOrd="2" destOrd="0" presId="urn:microsoft.com/office/officeart/2005/8/layout/hierarchy1"/>
    <dgm:cxn modelId="{FA7128E9-8EF9-4C5B-8E22-AADE064B1B36}" type="presParOf" srcId="{DD382137-29C2-429F-BD52-061DF192A677}" destId="{97C89A78-3BFF-48C8-9438-9BDDE658C12C}" srcOrd="3" destOrd="0" presId="urn:microsoft.com/office/officeart/2005/8/layout/hierarchy1"/>
    <dgm:cxn modelId="{8C729FE9-8122-47B6-B424-C75A159781F8}" type="presParOf" srcId="{97C89A78-3BFF-48C8-9438-9BDDE658C12C}" destId="{7723D0DE-ED64-4710-A05B-DDDABBB74882}" srcOrd="0" destOrd="0" presId="urn:microsoft.com/office/officeart/2005/8/layout/hierarchy1"/>
    <dgm:cxn modelId="{DE4241D4-0CFE-437A-A46A-7B0A0C809F0B}" type="presParOf" srcId="{7723D0DE-ED64-4710-A05B-DDDABBB74882}" destId="{5B01F889-35FA-498E-BC44-0E89A9010F47}" srcOrd="0" destOrd="0" presId="urn:microsoft.com/office/officeart/2005/8/layout/hierarchy1"/>
    <dgm:cxn modelId="{51D52E22-CA0F-487D-A334-F9B6BC5C34F9}" type="presParOf" srcId="{7723D0DE-ED64-4710-A05B-DDDABBB74882}" destId="{DA01F52F-55BF-4B2E-94AE-0693739A305B}" srcOrd="1" destOrd="0" presId="urn:microsoft.com/office/officeart/2005/8/layout/hierarchy1"/>
    <dgm:cxn modelId="{005B49EE-75B1-4093-854B-8E3A9FE1CFD4}" type="presParOf" srcId="{97C89A78-3BFF-48C8-9438-9BDDE658C12C}" destId="{05853A60-BFB9-4B0B-845B-0453F8B4FB73}" srcOrd="1" destOrd="0" presId="urn:microsoft.com/office/officeart/2005/8/layout/hierarchy1"/>
    <dgm:cxn modelId="{F12E22FE-EF0A-4A99-967A-C2C3EA5E6D82}" type="presParOf" srcId="{12FDC955-AFA3-473D-81C1-6E83880B2E3B}" destId="{5D8FB62A-1802-409B-868A-3418968D900A}" srcOrd="6" destOrd="0" presId="urn:microsoft.com/office/officeart/2005/8/layout/hierarchy1"/>
    <dgm:cxn modelId="{DE7E17A8-2214-4B4F-94BC-FDC89903965A}" type="presParOf" srcId="{12FDC955-AFA3-473D-81C1-6E83880B2E3B}" destId="{7C289C4E-E2BC-4101-A2B8-9840F555D604}" srcOrd="7" destOrd="0" presId="urn:microsoft.com/office/officeart/2005/8/layout/hierarchy1"/>
    <dgm:cxn modelId="{67D5A42B-2609-407D-BA96-06F9466F188B}" type="presParOf" srcId="{7C289C4E-E2BC-4101-A2B8-9840F555D604}" destId="{E7A7EE22-C75E-449A-B58B-8BE739C14915}" srcOrd="0" destOrd="0" presId="urn:microsoft.com/office/officeart/2005/8/layout/hierarchy1"/>
    <dgm:cxn modelId="{8A152552-0BAA-493A-A38B-A533E346FEDE}" type="presParOf" srcId="{E7A7EE22-C75E-449A-B58B-8BE739C14915}" destId="{30B14329-DA69-4128-8D6F-D2B46C1B79D2}" srcOrd="0" destOrd="0" presId="urn:microsoft.com/office/officeart/2005/8/layout/hierarchy1"/>
    <dgm:cxn modelId="{63A920D4-09BB-4338-8534-AC55436F0B9D}" type="presParOf" srcId="{E7A7EE22-C75E-449A-B58B-8BE739C14915}" destId="{6B4035B3-DBEF-4961-90F5-109FD85902A2}" srcOrd="1" destOrd="0" presId="urn:microsoft.com/office/officeart/2005/8/layout/hierarchy1"/>
    <dgm:cxn modelId="{9237C380-6961-4436-8439-F4B6A12DA566}" type="presParOf" srcId="{7C289C4E-E2BC-4101-A2B8-9840F555D604}" destId="{B3CCFF8D-8C36-4190-8D3C-E4D2C6ACF30E}" srcOrd="1" destOrd="0" presId="urn:microsoft.com/office/officeart/2005/8/layout/hierarchy1"/>
    <dgm:cxn modelId="{E23DE1D6-5055-4794-9D10-9B3905BED586}" type="presParOf" srcId="{12FDC955-AFA3-473D-81C1-6E83880B2E3B}" destId="{15F7FA40-A1CC-4832-B1FF-B40FF6E504D7}" srcOrd="8" destOrd="0" presId="urn:microsoft.com/office/officeart/2005/8/layout/hierarchy1"/>
    <dgm:cxn modelId="{C1E30C24-D429-457B-B293-C5A5411FC457}" type="presParOf" srcId="{12FDC955-AFA3-473D-81C1-6E83880B2E3B}" destId="{5E937638-95F2-48F3-AFB7-5FB23B0E9675}" srcOrd="9" destOrd="0" presId="urn:microsoft.com/office/officeart/2005/8/layout/hierarchy1"/>
    <dgm:cxn modelId="{BDDE2BA7-521A-4F50-8D56-04DAEB81A751}" type="presParOf" srcId="{5E937638-95F2-48F3-AFB7-5FB23B0E9675}" destId="{FEA23294-86C6-406A-A4A7-98E30D25936A}" srcOrd="0" destOrd="0" presId="urn:microsoft.com/office/officeart/2005/8/layout/hierarchy1"/>
    <dgm:cxn modelId="{D3EDCAB7-C77A-4864-BD19-2E86D52A7359}" type="presParOf" srcId="{FEA23294-86C6-406A-A4A7-98E30D25936A}" destId="{3DAD86D7-8AF9-4EB7-887B-9CADE898640D}" srcOrd="0" destOrd="0" presId="urn:microsoft.com/office/officeart/2005/8/layout/hierarchy1"/>
    <dgm:cxn modelId="{E14299A8-EBD9-41C1-B736-2B3DB06D1CD8}" type="presParOf" srcId="{FEA23294-86C6-406A-A4A7-98E30D25936A}" destId="{72450C4E-905D-4DBD-9DAD-EA0ED4C4557C}" srcOrd="1" destOrd="0" presId="urn:microsoft.com/office/officeart/2005/8/layout/hierarchy1"/>
    <dgm:cxn modelId="{B360C0CF-76EF-4E05-950B-A4673B2B21DD}" type="presParOf" srcId="{5E937638-95F2-48F3-AFB7-5FB23B0E9675}" destId="{66C38FD8-19A1-4372-BDFF-88E104F6BE39}" srcOrd="1" destOrd="0" presId="urn:microsoft.com/office/officeart/2005/8/layout/hierarchy1"/>
    <dgm:cxn modelId="{DF7D4F6C-F4E0-4426-BC3D-41CFFB9020BE}" type="presParOf" srcId="{B11F1ADA-AE94-4953-86AC-962C0A8D4BA9}" destId="{8DFD3A7A-9272-443C-95AC-EB9504EF9793}" srcOrd="2" destOrd="0" presId="urn:microsoft.com/office/officeart/2005/8/layout/hierarchy1"/>
    <dgm:cxn modelId="{7FCE7589-F30D-4FF8-8FED-99BB619AB8FB}" type="presParOf" srcId="{B11F1ADA-AE94-4953-86AC-962C0A8D4BA9}" destId="{DF85E846-BEE4-48ED-9E3A-7F7A6DC021D6}" srcOrd="3" destOrd="0" presId="urn:microsoft.com/office/officeart/2005/8/layout/hierarchy1"/>
    <dgm:cxn modelId="{BC85495B-1A06-4493-9F0D-251CDCEC02A0}" type="presParOf" srcId="{DF85E846-BEE4-48ED-9E3A-7F7A6DC021D6}" destId="{6214856A-8BC3-4979-BB1F-CD3097B62F3E}" srcOrd="0" destOrd="0" presId="urn:microsoft.com/office/officeart/2005/8/layout/hierarchy1"/>
    <dgm:cxn modelId="{18736778-6292-4D4C-A844-3069F57C7808}" type="presParOf" srcId="{6214856A-8BC3-4979-BB1F-CD3097B62F3E}" destId="{77A3A9B4-90D8-4579-A1E8-8EE29C7F7C8E}" srcOrd="0" destOrd="0" presId="urn:microsoft.com/office/officeart/2005/8/layout/hierarchy1"/>
    <dgm:cxn modelId="{E4B9E879-A067-4BA7-885B-BB1F4378EF99}" type="presParOf" srcId="{6214856A-8BC3-4979-BB1F-CD3097B62F3E}" destId="{0DC76B28-3DE5-4913-89E5-4E1B9201B092}" srcOrd="1" destOrd="0" presId="urn:microsoft.com/office/officeart/2005/8/layout/hierarchy1"/>
    <dgm:cxn modelId="{31CD3D5E-F4CA-4F90-9B50-02E49D1C00EE}" type="presParOf" srcId="{DF85E846-BEE4-48ED-9E3A-7F7A6DC021D6}" destId="{F7BDEFFD-9755-4518-855D-7D7441C34A7E}" srcOrd="1" destOrd="0" presId="urn:microsoft.com/office/officeart/2005/8/layout/hierarchy1"/>
    <dgm:cxn modelId="{B742867D-B375-4ED5-857E-480538792AFD}" type="presParOf" srcId="{16F621BE-A24D-4134-821D-2BA0E7F43892}" destId="{C42540B9-B875-4F91-904F-8287E995C41C}" srcOrd="4" destOrd="0" presId="urn:microsoft.com/office/officeart/2005/8/layout/hierarchy1"/>
    <dgm:cxn modelId="{38C39F18-C656-4CC4-A3F1-3238D0217CEF}" type="presParOf" srcId="{16F621BE-A24D-4134-821D-2BA0E7F43892}" destId="{D3647471-4F3A-45EF-9C5E-F99C02D21D48}" srcOrd="5" destOrd="0" presId="urn:microsoft.com/office/officeart/2005/8/layout/hierarchy1"/>
    <dgm:cxn modelId="{F69B2D3A-63EE-46BD-9DBA-7A8891200921}" type="presParOf" srcId="{D3647471-4F3A-45EF-9C5E-F99C02D21D48}" destId="{3C5EC5B7-CAD6-46A1-BF41-5CA0FE1FC4AC}" srcOrd="0" destOrd="0" presId="urn:microsoft.com/office/officeart/2005/8/layout/hierarchy1"/>
    <dgm:cxn modelId="{E67FA156-9051-445D-AB67-73EE561D3AEB}" type="presParOf" srcId="{3C5EC5B7-CAD6-46A1-BF41-5CA0FE1FC4AC}" destId="{961AC07F-61EA-4FAA-93CD-AE66D57EEB24}" srcOrd="0" destOrd="0" presId="urn:microsoft.com/office/officeart/2005/8/layout/hierarchy1"/>
    <dgm:cxn modelId="{CB36A5A0-9FCF-435A-B345-717D1E4F20BC}" type="presParOf" srcId="{3C5EC5B7-CAD6-46A1-BF41-5CA0FE1FC4AC}" destId="{5100C576-9967-478A-9125-C90A3B9C84FB}" srcOrd="1" destOrd="0" presId="urn:microsoft.com/office/officeart/2005/8/layout/hierarchy1"/>
    <dgm:cxn modelId="{6DB79347-EFCE-42FC-9233-EC66458FC6B5}" type="presParOf" srcId="{D3647471-4F3A-45EF-9C5E-F99C02D21D48}" destId="{854AA374-ED6E-404D-9C84-567EFDB4FC5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BD34DE-1DD9-423A-8DE7-96548524F736}"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8BA6F1EE-0611-4387-87B2-CA06381B8C5D}">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800" b="1" dirty="0">
              <a:latin typeface="Calibri" panose="020F0502020204030204" pitchFamily="34" charset="0"/>
              <a:cs typeface="Calibri" panose="020F0502020204030204" pitchFamily="34" charset="0"/>
            </a:rPr>
            <a:t>Evaluation Metrics for Clustering Models</a:t>
          </a:r>
        </a:p>
      </dgm:t>
    </dgm:pt>
    <dgm:pt modelId="{0DA87C78-8685-4919-BFCF-6DDC2614CBA7}" type="parTrans" cxnId="{752D62A2-7E84-4DDC-91FF-B6A458DD41A5}">
      <dgm:prSet/>
      <dgm:spPr/>
      <dgm:t>
        <a:bodyPr/>
        <a:lstStyle/>
        <a:p>
          <a:endParaRPr lang="en-US" sz="1800" b="1">
            <a:latin typeface="Calibri" panose="020F0502020204030204" pitchFamily="34" charset="0"/>
            <a:cs typeface="Calibri" panose="020F0502020204030204" pitchFamily="34" charset="0"/>
          </a:endParaRPr>
        </a:p>
      </dgm:t>
    </dgm:pt>
    <dgm:pt modelId="{C655D306-860A-4DE7-8597-602147CC115A}" type="sibTrans" cxnId="{752D62A2-7E84-4DDC-91FF-B6A458DD41A5}">
      <dgm:prSet/>
      <dgm:spPr/>
      <dgm:t>
        <a:bodyPr/>
        <a:lstStyle/>
        <a:p>
          <a:endParaRPr lang="en-US" sz="1800" b="1">
            <a:latin typeface="Calibri" panose="020F0502020204030204" pitchFamily="34" charset="0"/>
            <a:cs typeface="Calibri" panose="020F0502020204030204" pitchFamily="34" charset="0"/>
          </a:endParaRPr>
        </a:p>
      </dgm:t>
    </dgm:pt>
    <dgm:pt modelId="{16CA1C3A-D119-4222-97FD-14B5041C3CD7}">
      <dgm:prSet phldrT="[Text]" custT="1"/>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800" b="1" dirty="0">
              <a:latin typeface="Calibri" panose="020F0502020204030204" pitchFamily="34" charset="0"/>
              <a:cs typeface="Calibri" panose="020F0502020204030204" pitchFamily="34" charset="0"/>
            </a:rPr>
            <a:t>Silhouette Coefficient</a:t>
          </a:r>
        </a:p>
      </dgm:t>
    </dgm:pt>
    <dgm:pt modelId="{F3FC6DB2-BE02-4F17-A646-DA2AFD125B21}" type="parTrans" cxnId="{68BE7073-D8F8-4FCB-A6AB-489743DA05F5}">
      <dgm:prSet/>
      <dgm:spPr/>
      <dgm:t>
        <a:bodyPr/>
        <a:lstStyle/>
        <a:p>
          <a:endParaRPr lang="en-US" sz="1800" b="1">
            <a:latin typeface="Calibri" panose="020F0502020204030204" pitchFamily="34" charset="0"/>
            <a:cs typeface="Calibri" panose="020F0502020204030204" pitchFamily="34" charset="0"/>
          </a:endParaRPr>
        </a:p>
      </dgm:t>
    </dgm:pt>
    <dgm:pt modelId="{E4709595-57C5-4635-A33F-0828D761A65B}" type="sibTrans" cxnId="{68BE7073-D8F8-4FCB-A6AB-489743DA05F5}">
      <dgm:prSet/>
      <dgm:spPr/>
      <dgm:t>
        <a:bodyPr/>
        <a:lstStyle/>
        <a:p>
          <a:endParaRPr lang="en-US" sz="1800" b="1">
            <a:latin typeface="Calibri" panose="020F0502020204030204" pitchFamily="34" charset="0"/>
            <a:cs typeface="Calibri" panose="020F0502020204030204" pitchFamily="34" charset="0"/>
          </a:endParaRPr>
        </a:p>
      </dgm:t>
    </dgm:pt>
    <dgm:pt modelId="{BD8FCEB6-4D70-4B0C-9A55-579A267CEB06}">
      <dgm:prSet phldrT="[Text]" custT="1"/>
      <dgm:spPr>
        <a:solidFill>
          <a:srgbClr val="F3873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800" b="1" dirty="0">
              <a:latin typeface="Calibri" panose="020F0502020204030204" pitchFamily="34" charset="0"/>
              <a:cs typeface="Calibri" panose="020F0502020204030204" pitchFamily="34" charset="0"/>
            </a:rPr>
            <a:t>Calinski-Harabasz Index</a:t>
          </a:r>
        </a:p>
      </dgm:t>
    </dgm:pt>
    <dgm:pt modelId="{DD0BBE61-B643-42A2-AE89-D427F9CEA98F}" type="parTrans" cxnId="{6BC58468-B48A-4CF8-B5DF-EBE50B00649D}">
      <dgm:prSet/>
      <dgm:spPr/>
      <dgm:t>
        <a:bodyPr/>
        <a:lstStyle/>
        <a:p>
          <a:endParaRPr lang="en-US" sz="1800" b="1">
            <a:latin typeface="Calibri" panose="020F0502020204030204" pitchFamily="34" charset="0"/>
            <a:cs typeface="Calibri" panose="020F0502020204030204" pitchFamily="34" charset="0"/>
          </a:endParaRPr>
        </a:p>
      </dgm:t>
    </dgm:pt>
    <dgm:pt modelId="{30DEDB98-6681-482B-ADB0-A408E4AA031D}" type="sibTrans" cxnId="{6BC58468-B48A-4CF8-B5DF-EBE50B00649D}">
      <dgm:prSet/>
      <dgm:spPr/>
      <dgm:t>
        <a:bodyPr/>
        <a:lstStyle/>
        <a:p>
          <a:endParaRPr lang="en-US" sz="1800" b="1">
            <a:latin typeface="Calibri" panose="020F0502020204030204" pitchFamily="34" charset="0"/>
            <a:cs typeface="Calibri" panose="020F0502020204030204" pitchFamily="34" charset="0"/>
          </a:endParaRPr>
        </a:p>
      </dgm:t>
    </dgm:pt>
    <dgm:pt modelId="{24139CB1-15B0-4840-A773-7722AA38398E}">
      <dgm:prSet phldrT="[Text]" custT="1"/>
      <dgm:spPr>
        <a:solidFill>
          <a:srgbClr val="D1D2D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800" b="1" dirty="0">
              <a:latin typeface="Calibri" panose="020F0502020204030204" pitchFamily="34" charset="0"/>
              <a:cs typeface="Calibri" panose="020F0502020204030204" pitchFamily="34" charset="0"/>
            </a:rPr>
            <a:t>Purity</a:t>
          </a:r>
        </a:p>
      </dgm:t>
    </dgm:pt>
    <dgm:pt modelId="{568C5508-1E97-4039-8484-319D4D824447}" type="parTrans" cxnId="{85DAE554-6A62-4669-97A1-7FFD0E06268B}">
      <dgm:prSet/>
      <dgm:spPr/>
      <dgm:t>
        <a:bodyPr/>
        <a:lstStyle/>
        <a:p>
          <a:endParaRPr lang="en-US" sz="1800" b="1"/>
        </a:p>
      </dgm:t>
    </dgm:pt>
    <dgm:pt modelId="{93BA7D03-A449-4D62-A79C-0FB225860CEB}" type="sibTrans" cxnId="{85DAE554-6A62-4669-97A1-7FFD0E06268B}">
      <dgm:prSet/>
      <dgm:spPr/>
      <dgm:t>
        <a:bodyPr/>
        <a:lstStyle/>
        <a:p>
          <a:endParaRPr lang="en-US" sz="1800" b="1"/>
        </a:p>
      </dgm:t>
    </dgm:pt>
    <dgm:pt modelId="{FF23AD1C-6497-458A-90FC-C9CFD0D3AF63}">
      <dgm:prSet phldrT="[Text]" custT="1"/>
      <dgm:spPr>
        <a:solidFill>
          <a:srgbClr val="D1D2D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Font typeface="Arial" panose="020B0604020202020204" pitchFamily="34" charset="0"/>
            <a:buChar char="•"/>
          </a:pPr>
          <a:r>
            <a:rPr lang="en-US" sz="1800" b="1" i="0" dirty="0"/>
            <a:t>Rand index</a:t>
          </a:r>
          <a:endParaRPr lang="en-US" sz="1800" b="1" dirty="0">
            <a:latin typeface="Calibri" panose="020F0502020204030204" pitchFamily="34" charset="0"/>
            <a:cs typeface="Calibri" panose="020F0502020204030204" pitchFamily="34" charset="0"/>
          </a:endParaRPr>
        </a:p>
      </dgm:t>
    </dgm:pt>
    <dgm:pt modelId="{CE2FB2BD-16C6-4D0B-97CA-03ADB034FD5F}" type="parTrans" cxnId="{23BA28C9-AA22-4118-9B21-ED710325BB57}">
      <dgm:prSet/>
      <dgm:spPr/>
      <dgm:t>
        <a:bodyPr/>
        <a:lstStyle/>
        <a:p>
          <a:endParaRPr lang="en-US" sz="1800" b="1"/>
        </a:p>
      </dgm:t>
    </dgm:pt>
    <dgm:pt modelId="{09A7E9FA-1D1B-4677-98E8-E8A529F47CDF}" type="sibTrans" cxnId="{23BA28C9-AA22-4118-9B21-ED710325BB57}">
      <dgm:prSet/>
      <dgm:spPr/>
      <dgm:t>
        <a:bodyPr/>
        <a:lstStyle/>
        <a:p>
          <a:endParaRPr lang="en-US" sz="1800" b="1"/>
        </a:p>
      </dgm:t>
    </dgm:pt>
    <dgm:pt modelId="{FA984A9A-A6CA-42B3-87CA-DC009716AF4A}">
      <dgm:prSet phldrT="[Text]" custT="1"/>
      <dgm:spPr>
        <a:solidFill>
          <a:srgbClr val="D1D2D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Font typeface="Arial" panose="020B0604020202020204" pitchFamily="34" charset="0"/>
            <a:buChar char="•"/>
          </a:pPr>
          <a:r>
            <a:rPr lang="en-US" sz="1800" b="1" i="0" dirty="0"/>
            <a:t>Normalized mutual information</a:t>
          </a:r>
          <a:endParaRPr lang="en-US" sz="1800" b="1" dirty="0">
            <a:latin typeface="Calibri" panose="020F0502020204030204" pitchFamily="34" charset="0"/>
            <a:cs typeface="Calibri" panose="020F0502020204030204" pitchFamily="34" charset="0"/>
          </a:endParaRPr>
        </a:p>
      </dgm:t>
    </dgm:pt>
    <dgm:pt modelId="{FD356F89-5C9B-4D13-BF39-0EE99BA1208E}" type="parTrans" cxnId="{E6996861-5CB5-49DA-90D8-ED9225C87D37}">
      <dgm:prSet/>
      <dgm:spPr/>
      <dgm:t>
        <a:bodyPr/>
        <a:lstStyle/>
        <a:p>
          <a:endParaRPr lang="en-US" sz="1800" b="1"/>
        </a:p>
      </dgm:t>
    </dgm:pt>
    <dgm:pt modelId="{1DD197ED-6E7E-4321-B0C1-C47F5963564E}" type="sibTrans" cxnId="{E6996861-5CB5-49DA-90D8-ED9225C87D37}">
      <dgm:prSet/>
      <dgm:spPr/>
      <dgm:t>
        <a:bodyPr/>
        <a:lstStyle/>
        <a:p>
          <a:endParaRPr lang="en-US" sz="1800" b="1"/>
        </a:p>
      </dgm:t>
    </dgm:pt>
    <dgm:pt modelId="{565F7377-ECB2-4676-BA46-A5B58729DF16}">
      <dgm:prSet phldrT="[Text]" custT="1"/>
      <dgm:spPr>
        <a:solidFill>
          <a:srgbClr val="F3873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800" b="1" dirty="0">
              <a:latin typeface="Calibri" panose="020F0502020204030204" pitchFamily="34" charset="0"/>
              <a:cs typeface="Calibri" panose="020F0502020204030204" pitchFamily="34" charset="0"/>
            </a:rPr>
            <a:t>Davies-Bouldin Index</a:t>
          </a:r>
        </a:p>
      </dgm:t>
    </dgm:pt>
    <dgm:pt modelId="{19100901-D833-432A-8C41-AE6EF5E1F949}" type="parTrans" cxnId="{EC660C2F-FF3B-4FD5-B518-DBCE2575F9C4}">
      <dgm:prSet/>
      <dgm:spPr/>
      <dgm:t>
        <a:bodyPr/>
        <a:lstStyle/>
        <a:p>
          <a:endParaRPr lang="en-US" sz="1800" b="1"/>
        </a:p>
      </dgm:t>
    </dgm:pt>
    <dgm:pt modelId="{EA35F8ED-5124-459B-B308-BEE1579584B8}" type="sibTrans" cxnId="{EC660C2F-FF3B-4FD5-B518-DBCE2575F9C4}">
      <dgm:prSet/>
      <dgm:spPr/>
      <dgm:t>
        <a:bodyPr/>
        <a:lstStyle/>
        <a:p>
          <a:endParaRPr lang="en-US" sz="1800" b="1"/>
        </a:p>
      </dgm:t>
    </dgm:pt>
    <dgm:pt modelId="{3DFECBAA-F848-486D-A2D1-C41FFCF43C77}">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800" b="1" dirty="0">
              <a:latin typeface="Calibri" panose="020F0502020204030204" pitchFamily="34" charset="0"/>
              <a:cs typeface="Calibri" panose="020F0502020204030204" pitchFamily="34" charset="0"/>
            </a:rPr>
            <a:t>Extrinsic Measures </a:t>
          </a:r>
        </a:p>
      </dgm:t>
    </dgm:pt>
    <dgm:pt modelId="{DFDCC689-6801-4D29-89D4-91CBA5A47A7E}" type="parTrans" cxnId="{C339281A-B01D-4390-9F7B-EF53B77C3D7F}">
      <dgm:prSet/>
      <dgm:spPr/>
      <dgm:t>
        <a:bodyPr/>
        <a:lstStyle/>
        <a:p>
          <a:endParaRPr lang="en-US"/>
        </a:p>
      </dgm:t>
    </dgm:pt>
    <dgm:pt modelId="{19AF2A35-DE84-4663-92BF-B2BBFE6458E1}" type="sibTrans" cxnId="{C339281A-B01D-4390-9F7B-EF53B77C3D7F}">
      <dgm:prSet/>
      <dgm:spPr/>
      <dgm:t>
        <a:bodyPr/>
        <a:lstStyle/>
        <a:p>
          <a:endParaRPr lang="en-US"/>
        </a:p>
      </dgm:t>
    </dgm:pt>
    <dgm:pt modelId="{EE7EC6F9-0CDA-49C0-B0E1-7B4A9358A842}">
      <dgm:prSet phldrT="[Text]" custT="1"/>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800" b="1" dirty="0">
              <a:latin typeface="Calibri" panose="020F0502020204030204" pitchFamily="34" charset="0"/>
              <a:cs typeface="Calibri" panose="020F0502020204030204" pitchFamily="34" charset="0"/>
            </a:rPr>
            <a:t>Intrinsic Measures</a:t>
          </a:r>
        </a:p>
      </dgm:t>
    </dgm:pt>
    <dgm:pt modelId="{3BC49075-B6F0-4D8F-9D56-346C609BF8D3}" type="parTrans" cxnId="{BFAC49B1-14C1-41D9-86F1-91975D4F701C}">
      <dgm:prSet/>
      <dgm:spPr/>
      <dgm:t>
        <a:bodyPr/>
        <a:lstStyle/>
        <a:p>
          <a:endParaRPr lang="en-US"/>
        </a:p>
      </dgm:t>
    </dgm:pt>
    <dgm:pt modelId="{5C52466E-F218-4798-BE56-96C00B4EDE58}" type="sibTrans" cxnId="{BFAC49B1-14C1-41D9-86F1-91975D4F701C}">
      <dgm:prSet/>
      <dgm:spPr/>
      <dgm:t>
        <a:bodyPr/>
        <a:lstStyle/>
        <a:p>
          <a:endParaRPr lang="en-US"/>
        </a:p>
      </dgm:t>
    </dgm:pt>
    <dgm:pt modelId="{19006030-75A6-4C76-A8A4-C62E4ED0957D}" type="pres">
      <dgm:prSet presAssocID="{E7BD34DE-1DD9-423A-8DE7-96548524F736}" presName="hierChild1" presStyleCnt="0">
        <dgm:presLayoutVars>
          <dgm:chPref val="1"/>
          <dgm:dir/>
          <dgm:animOne val="branch"/>
          <dgm:animLvl val="lvl"/>
          <dgm:resizeHandles/>
        </dgm:presLayoutVars>
      </dgm:prSet>
      <dgm:spPr/>
    </dgm:pt>
    <dgm:pt modelId="{87E65AB1-B7BC-4A46-B089-7A495E3925DA}" type="pres">
      <dgm:prSet presAssocID="{8BA6F1EE-0611-4387-87B2-CA06381B8C5D}" presName="hierRoot1" presStyleCnt="0"/>
      <dgm:spPr/>
    </dgm:pt>
    <dgm:pt modelId="{938485C3-8387-48BB-B981-29BA73BC65B9}" type="pres">
      <dgm:prSet presAssocID="{8BA6F1EE-0611-4387-87B2-CA06381B8C5D}" presName="composite" presStyleCnt="0"/>
      <dgm:spPr/>
    </dgm:pt>
    <dgm:pt modelId="{E3BF9891-D83D-46C6-BBF4-A98BBFEBB7FC}" type="pres">
      <dgm:prSet presAssocID="{8BA6F1EE-0611-4387-87B2-CA06381B8C5D}" presName="background" presStyleLbl="node0" presStyleIdx="0" presStyleCnt="1"/>
      <dgm:spPr/>
    </dgm:pt>
    <dgm:pt modelId="{DE406CF3-9943-418C-BF8E-785019B274C4}" type="pres">
      <dgm:prSet presAssocID="{8BA6F1EE-0611-4387-87B2-CA06381B8C5D}" presName="text" presStyleLbl="fgAcc0" presStyleIdx="0" presStyleCnt="1" custScaleX="224034">
        <dgm:presLayoutVars>
          <dgm:chPref val="3"/>
        </dgm:presLayoutVars>
      </dgm:prSet>
      <dgm:spPr/>
    </dgm:pt>
    <dgm:pt modelId="{16F621BE-A24D-4134-821D-2BA0E7F43892}" type="pres">
      <dgm:prSet presAssocID="{8BA6F1EE-0611-4387-87B2-CA06381B8C5D}" presName="hierChild2" presStyleCnt="0"/>
      <dgm:spPr/>
    </dgm:pt>
    <dgm:pt modelId="{3E91B6A0-0119-4635-B7FF-954B24CBAD4E}" type="pres">
      <dgm:prSet presAssocID="{DFDCC689-6801-4D29-89D4-91CBA5A47A7E}" presName="Name10" presStyleLbl="parChTrans1D2" presStyleIdx="0" presStyleCnt="2"/>
      <dgm:spPr/>
    </dgm:pt>
    <dgm:pt modelId="{9D201AAC-E2AE-4F6F-91D3-BBD0C7067A59}" type="pres">
      <dgm:prSet presAssocID="{3DFECBAA-F848-486D-A2D1-C41FFCF43C77}" presName="hierRoot2" presStyleCnt="0"/>
      <dgm:spPr/>
    </dgm:pt>
    <dgm:pt modelId="{A81997CE-3FAB-4B1B-B927-4740D38CA497}" type="pres">
      <dgm:prSet presAssocID="{3DFECBAA-F848-486D-A2D1-C41FFCF43C77}" presName="composite2" presStyleCnt="0"/>
      <dgm:spPr/>
    </dgm:pt>
    <dgm:pt modelId="{32481EF1-09A9-44D3-A89D-86FC9590DA77}" type="pres">
      <dgm:prSet presAssocID="{3DFECBAA-F848-486D-A2D1-C41FFCF43C77}" presName="background2" presStyleLbl="node2" presStyleIdx="0" presStyleCnt="2"/>
      <dgm:spPr/>
    </dgm:pt>
    <dgm:pt modelId="{727159ED-BAFC-4DAC-B311-801F6C2AC688}" type="pres">
      <dgm:prSet presAssocID="{3DFECBAA-F848-486D-A2D1-C41FFCF43C77}" presName="text2" presStyleLbl="fgAcc2" presStyleIdx="0" presStyleCnt="2">
        <dgm:presLayoutVars>
          <dgm:chPref val="3"/>
        </dgm:presLayoutVars>
      </dgm:prSet>
      <dgm:spPr/>
    </dgm:pt>
    <dgm:pt modelId="{93D71558-7396-423F-A6CD-93B4FAAB24A0}" type="pres">
      <dgm:prSet presAssocID="{3DFECBAA-F848-486D-A2D1-C41FFCF43C77}" presName="hierChild3" presStyleCnt="0"/>
      <dgm:spPr/>
    </dgm:pt>
    <dgm:pt modelId="{91C5800B-EFCA-4FBD-B46B-734650207F21}" type="pres">
      <dgm:prSet presAssocID="{568C5508-1E97-4039-8484-319D4D824447}" presName="Name17" presStyleLbl="parChTrans1D3" presStyleIdx="0" presStyleCnt="6"/>
      <dgm:spPr/>
    </dgm:pt>
    <dgm:pt modelId="{A06811AF-7253-4763-8C65-52674D8BD2D9}" type="pres">
      <dgm:prSet presAssocID="{24139CB1-15B0-4840-A773-7722AA38398E}" presName="hierRoot3" presStyleCnt="0"/>
      <dgm:spPr/>
    </dgm:pt>
    <dgm:pt modelId="{FC099E74-7F1B-4CC7-86D0-ED06D7EBC724}" type="pres">
      <dgm:prSet presAssocID="{24139CB1-15B0-4840-A773-7722AA38398E}" presName="composite3" presStyleCnt="0"/>
      <dgm:spPr/>
    </dgm:pt>
    <dgm:pt modelId="{4A279F2D-8FCD-45BC-8367-FC341DA9DB28}" type="pres">
      <dgm:prSet presAssocID="{24139CB1-15B0-4840-A773-7722AA38398E}" presName="background3" presStyleLbl="node3" presStyleIdx="0" presStyleCnt="6"/>
      <dgm:spPr/>
    </dgm:pt>
    <dgm:pt modelId="{8E456F4D-23D0-499D-9194-E44802A1B965}" type="pres">
      <dgm:prSet presAssocID="{24139CB1-15B0-4840-A773-7722AA38398E}" presName="text3" presStyleLbl="fgAcc3" presStyleIdx="0" presStyleCnt="6">
        <dgm:presLayoutVars>
          <dgm:chPref val="3"/>
        </dgm:presLayoutVars>
      </dgm:prSet>
      <dgm:spPr/>
    </dgm:pt>
    <dgm:pt modelId="{5A82E07B-04E6-4692-A635-428062685552}" type="pres">
      <dgm:prSet presAssocID="{24139CB1-15B0-4840-A773-7722AA38398E}" presName="hierChild4" presStyleCnt="0"/>
      <dgm:spPr/>
    </dgm:pt>
    <dgm:pt modelId="{CBFD3E08-3517-4B9E-833B-24BCC3093B8D}" type="pres">
      <dgm:prSet presAssocID="{FD356F89-5C9B-4D13-BF39-0EE99BA1208E}" presName="Name17" presStyleLbl="parChTrans1D3" presStyleIdx="1" presStyleCnt="6"/>
      <dgm:spPr/>
    </dgm:pt>
    <dgm:pt modelId="{BFD147C9-D378-4A53-9D32-7CE72276E2C8}" type="pres">
      <dgm:prSet presAssocID="{FA984A9A-A6CA-42B3-87CA-DC009716AF4A}" presName="hierRoot3" presStyleCnt="0"/>
      <dgm:spPr/>
    </dgm:pt>
    <dgm:pt modelId="{EB432A72-2597-4F6E-B021-274649D5621F}" type="pres">
      <dgm:prSet presAssocID="{FA984A9A-A6CA-42B3-87CA-DC009716AF4A}" presName="composite3" presStyleCnt="0"/>
      <dgm:spPr/>
    </dgm:pt>
    <dgm:pt modelId="{5869296C-FE2F-4654-A2A1-CB457B7995C5}" type="pres">
      <dgm:prSet presAssocID="{FA984A9A-A6CA-42B3-87CA-DC009716AF4A}" presName="background3" presStyleLbl="node3" presStyleIdx="1" presStyleCnt="6"/>
      <dgm:spPr/>
    </dgm:pt>
    <dgm:pt modelId="{8668E711-5516-4EB5-9944-3EEA6E1E44D1}" type="pres">
      <dgm:prSet presAssocID="{FA984A9A-A6CA-42B3-87CA-DC009716AF4A}" presName="text3" presStyleLbl="fgAcc3" presStyleIdx="1" presStyleCnt="6">
        <dgm:presLayoutVars>
          <dgm:chPref val="3"/>
        </dgm:presLayoutVars>
      </dgm:prSet>
      <dgm:spPr/>
    </dgm:pt>
    <dgm:pt modelId="{D7A67B2E-6617-46E0-906E-C1DC1C3DE077}" type="pres">
      <dgm:prSet presAssocID="{FA984A9A-A6CA-42B3-87CA-DC009716AF4A}" presName="hierChild4" presStyleCnt="0"/>
      <dgm:spPr/>
    </dgm:pt>
    <dgm:pt modelId="{84C94BF0-A5D2-4080-8DD2-5DA7204C4D2F}" type="pres">
      <dgm:prSet presAssocID="{CE2FB2BD-16C6-4D0B-97CA-03ADB034FD5F}" presName="Name17" presStyleLbl="parChTrans1D3" presStyleIdx="2" presStyleCnt="6"/>
      <dgm:spPr/>
    </dgm:pt>
    <dgm:pt modelId="{0FF6807C-50CD-4F7F-BDBA-4D380852F406}" type="pres">
      <dgm:prSet presAssocID="{FF23AD1C-6497-458A-90FC-C9CFD0D3AF63}" presName="hierRoot3" presStyleCnt="0"/>
      <dgm:spPr/>
    </dgm:pt>
    <dgm:pt modelId="{765FD127-8265-4979-A317-316D6EEB6C46}" type="pres">
      <dgm:prSet presAssocID="{FF23AD1C-6497-458A-90FC-C9CFD0D3AF63}" presName="composite3" presStyleCnt="0"/>
      <dgm:spPr/>
    </dgm:pt>
    <dgm:pt modelId="{9F0F0314-6BCA-430D-8776-F18BB598AA6A}" type="pres">
      <dgm:prSet presAssocID="{FF23AD1C-6497-458A-90FC-C9CFD0D3AF63}" presName="background3" presStyleLbl="node3" presStyleIdx="2" presStyleCnt="6"/>
      <dgm:spPr/>
    </dgm:pt>
    <dgm:pt modelId="{55B9711C-FD9C-42BF-9B3F-0156E4A55050}" type="pres">
      <dgm:prSet presAssocID="{FF23AD1C-6497-458A-90FC-C9CFD0D3AF63}" presName="text3" presStyleLbl="fgAcc3" presStyleIdx="2" presStyleCnt="6">
        <dgm:presLayoutVars>
          <dgm:chPref val="3"/>
        </dgm:presLayoutVars>
      </dgm:prSet>
      <dgm:spPr/>
    </dgm:pt>
    <dgm:pt modelId="{930D80EF-C011-4E8A-8734-15401428D847}" type="pres">
      <dgm:prSet presAssocID="{FF23AD1C-6497-458A-90FC-C9CFD0D3AF63}" presName="hierChild4" presStyleCnt="0"/>
      <dgm:spPr/>
    </dgm:pt>
    <dgm:pt modelId="{DE4F0AEF-FBE3-4977-AFE3-B2D5D92ED877}" type="pres">
      <dgm:prSet presAssocID="{3BC49075-B6F0-4D8F-9D56-346C609BF8D3}" presName="Name10" presStyleLbl="parChTrans1D2" presStyleIdx="1" presStyleCnt="2"/>
      <dgm:spPr/>
    </dgm:pt>
    <dgm:pt modelId="{E74CA82F-1019-463C-9499-483A45EF3DE1}" type="pres">
      <dgm:prSet presAssocID="{EE7EC6F9-0CDA-49C0-B0E1-7B4A9358A842}" presName="hierRoot2" presStyleCnt="0"/>
      <dgm:spPr/>
    </dgm:pt>
    <dgm:pt modelId="{96A75CC5-567E-452B-83E9-B3572F978D82}" type="pres">
      <dgm:prSet presAssocID="{EE7EC6F9-0CDA-49C0-B0E1-7B4A9358A842}" presName="composite2" presStyleCnt="0"/>
      <dgm:spPr/>
    </dgm:pt>
    <dgm:pt modelId="{2782750B-F3A6-45F3-B791-FF9F13E0A7EE}" type="pres">
      <dgm:prSet presAssocID="{EE7EC6F9-0CDA-49C0-B0E1-7B4A9358A842}" presName="background2" presStyleLbl="node2" presStyleIdx="1" presStyleCnt="2"/>
      <dgm:spPr/>
    </dgm:pt>
    <dgm:pt modelId="{BD30C5E0-E948-4474-AD89-D857B22F6BB0}" type="pres">
      <dgm:prSet presAssocID="{EE7EC6F9-0CDA-49C0-B0E1-7B4A9358A842}" presName="text2" presStyleLbl="fgAcc2" presStyleIdx="1" presStyleCnt="2">
        <dgm:presLayoutVars>
          <dgm:chPref val="3"/>
        </dgm:presLayoutVars>
      </dgm:prSet>
      <dgm:spPr/>
    </dgm:pt>
    <dgm:pt modelId="{C8C3AD0A-D6C7-4EEC-9A7F-C9E7ADF7041F}" type="pres">
      <dgm:prSet presAssocID="{EE7EC6F9-0CDA-49C0-B0E1-7B4A9358A842}" presName="hierChild3" presStyleCnt="0"/>
      <dgm:spPr/>
    </dgm:pt>
    <dgm:pt modelId="{B5D03EE2-EF2B-4EB5-B94F-6364874F6D30}" type="pres">
      <dgm:prSet presAssocID="{F3FC6DB2-BE02-4F17-A646-DA2AFD125B21}" presName="Name17" presStyleLbl="parChTrans1D3" presStyleIdx="3" presStyleCnt="6"/>
      <dgm:spPr/>
    </dgm:pt>
    <dgm:pt modelId="{3A0C6213-9CCB-4266-9F07-DAA53AF2D920}" type="pres">
      <dgm:prSet presAssocID="{16CA1C3A-D119-4222-97FD-14B5041C3CD7}" presName="hierRoot3" presStyleCnt="0"/>
      <dgm:spPr/>
    </dgm:pt>
    <dgm:pt modelId="{E09DB74C-E14F-4773-ACC6-D3319A52F87B}" type="pres">
      <dgm:prSet presAssocID="{16CA1C3A-D119-4222-97FD-14B5041C3CD7}" presName="composite3" presStyleCnt="0"/>
      <dgm:spPr/>
    </dgm:pt>
    <dgm:pt modelId="{2EFA3245-265C-43C2-860F-03248BC13294}" type="pres">
      <dgm:prSet presAssocID="{16CA1C3A-D119-4222-97FD-14B5041C3CD7}" presName="background3" presStyleLbl="node3" presStyleIdx="3" presStyleCnt="6"/>
      <dgm:spPr/>
    </dgm:pt>
    <dgm:pt modelId="{C76AB0CE-B51D-4F17-B5A6-36C9C545422A}" type="pres">
      <dgm:prSet presAssocID="{16CA1C3A-D119-4222-97FD-14B5041C3CD7}" presName="text3" presStyleLbl="fgAcc3" presStyleIdx="3" presStyleCnt="6">
        <dgm:presLayoutVars>
          <dgm:chPref val="3"/>
        </dgm:presLayoutVars>
      </dgm:prSet>
      <dgm:spPr/>
    </dgm:pt>
    <dgm:pt modelId="{DC5834DE-A86E-4E5E-8ADC-CF2C48B4C992}" type="pres">
      <dgm:prSet presAssocID="{16CA1C3A-D119-4222-97FD-14B5041C3CD7}" presName="hierChild4" presStyleCnt="0"/>
      <dgm:spPr/>
    </dgm:pt>
    <dgm:pt modelId="{C36456B3-E530-40FD-A767-D546EA6CD8E4}" type="pres">
      <dgm:prSet presAssocID="{DD0BBE61-B643-42A2-AE89-D427F9CEA98F}" presName="Name17" presStyleLbl="parChTrans1D3" presStyleIdx="4" presStyleCnt="6"/>
      <dgm:spPr/>
    </dgm:pt>
    <dgm:pt modelId="{36135475-5A84-44A7-B349-8857AC6EB71A}" type="pres">
      <dgm:prSet presAssocID="{BD8FCEB6-4D70-4B0C-9A55-579A267CEB06}" presName="hierRoot3" presStyleCnt="0"/>
      <dgm:spPr/>
    </dgm:pt>
    <dgm:pt modelId="{06E5F365-A6A4-44CC-A0D8-70FC2F50CD89}" type="pres">
      <dgm:prSet presAssocID="{BD8FCEB6-4D70-4B0C-9A55-579A267CEB06}" presName="composite3" presStyleCnt="0"/>
      <dgm:spPr/>
    </dgm:pt>
    <dgm:pt modelId="{C93834F8-5B50-4B82-BD9A-B0ED75C11B67}" type="pres">
      <dgm:prSet presAssocID="{BD8FCEB6-4D70-4B0C-9A55-579A267CEB06}" presName="background3" presStyleLbl="node3" presStyleIdx="4" presStyleCnt="6"/>
      <dgm:spPr/>
    </dgm:pt>
    <dgm:pt modelId="{72404E37-F0A9-4DF1-8514-0D5F29496AE1}" type="pres">
      <dgm:prSet presAssocID="{BD8FCEB6-4D70-4B0C-9A55-579A267CEB06}" presName="text3" presStyleLbl="fgAcc3" presStyleIdx="4" presStyleCnt="6">
        <dgm:presLayoutVars>
          <dgm:chPref val="3"/>
        </dgm:presLayoutVars>
      </dgm:prSet>
      <dgm:spPr/>
    </dgm:pt>
    <dgm:pt modelId="{6502A831-3B3A-46A4-8EF5-A7260A556AD8}" type="pres">
      <dgm:prSet presAssocID="{BD8FCEB6-4D70-4B0C-9A55-579A267CEB06}" presName="hierChild4" presStyleCnt="0"/>
      <dgm:spPr/>
    </dgm:pt>
    <dgm:pt modelId="{3A1FA45E-6B5E-453F-BF99-8E309D56DABD}" type="pres">
      <dgm:prSet presAssocID="{19100901-D833-432A-8C41-AE6EF5E1F949}" presName="Name17" presStyleLbl="parChTrans1D3" presStyleIdx="5" presStyleCnt="6"/>
      <dgm:spPr/>
    </dgm:pt>
    <dgm:pt modelId="{52B9C70E-B656-49B1-BDEF-34DF1B3AF531}" type="pres">
      <dgm:prSet presAssocID="{565F7377-ECB2-4676-BA46-A5B58729DF16}" presName="hierRoot3" presStyleCnt="0"/>
      <dgm:spPr/>
    </dgm:pt>
    <dgm:pt modelId="{91A4C3AD-46DB-4EC1-8385-A8D7DCBB17AE}" type="pres">
      <dgm:prSet presAssocID="{565F7377-ECB2-4676-BA46-A5B58729DF16}" presName="composite3" presStyleCnt="0"/>
      <dgm:spPr/>
    </dgm:pt>
    <dgm:pt modelId="{B9982A84-22F1-47E1-8BE0-69434A59FCF4}" type="pres">
      <dgm:prSet presAssocID="{565F7377-ECB2-4676-BA46-A5B58729DF16}" presName="background3" presStyleLbl="node3" presStyleIdx="5" presStyleCnt="6"/>
      <dgm:spPr/>
    </dgm:pt>
    <dgm:pt modelId="{476A3DC2-52AA-4CC2-961A-CACE8496970A}" type="pres">
      <dgm:prSet presAssocID="{565F7377-ECB2-4676-BA46-A5B58729DF16}" presName="text3" presStyleLbl="fgAcc3" presStyleIdx="5" presStyleCnt="6">
        <dgm:presLayoutVars>
          <dgm:chPref val="3"/>
        </dgm:presLayoutVars>
      </dgm:prSet>
      <dgm:spPr/>
    </dgm:pt>
    <dgm:pt modelId="{FBCF2AFD-51D1-40B3-B63A-1B6A21DA19C6}" type="pres">
      <dgm:prSet presAssocID="{565F7377-ECB2-4676-BA46-A5B58729DF16}" presName="hierChild4" presStyleCnt="0"/>
      <dgm:spPr/>
    </dgm:pt>
  </dgm:ptLst>
  <dgm:cxnLst>
    <dgm:cxn modelId="{097E3111-AC89-45E8-8833-156253441955}" type="presOf" srcId="{EE7EC6F9-0CDA-49C0-B0E1-7B4A9358A842}" destId="{BD30C5E0-E948-4474-AD89-D857B22F6BB0}" srcOrd="0" destOrd="0" presId="urn:microsoft.com/office/officeart/2005/8/layout/hierarchy1"/>
    <dgm:cxn modelId="{3C1F2912-003E-485D-A9F8-BDF225BA06A8}" type="presOf" srcId="{BD8FCEB6-4D70-4B0C-9A55-579A267CEB06}" destId="{72404E37-F0A9-4DF1-8514-0D5F29496AE1}" srcOrd="0" destOrd="0" presId="urn:microsoft.com/office/officeart/2005/8/layout/hierarchy1"/>
    <dgm:cxn modelId="{FBA31E13-3D2F-40EB-B3AC-3D4554BA64F1}" type="presOf" srcId="{CE2FB2BD-16C6-4D0B-97CA-03ADB034FD5F}" destId="{84C94BF0-A5D2-4080-8DD2-5DA7204C4D2F}" srcOrd="0" destOrd="0" presId="urn:microsoft.com/office/officeart/2005/8/layout/hierarchy1"/>
    <dgm:cxn modelId="{C339281A-B01D-4390-9F7B-EF53B77C3D7F}" srcId="{8BA6F1EE-0611-4387-87B2-CA06381B8C5D}" destId="{3DFECBAA-F848-486D-A2D1-C41FFCF43C77}" srcOrd="0" destOrd="0" parTransId="{DFDCC689-6801-4D29-89D4-91CBA5A47A7E}" sibTransId="{19AF2A35-DE84-4663-92BF-B2BBFE6458E1}"/>
    <dgm:cxn modelId="{EC660C2F-FF3B-4FD5-B518-DBCE2575F9C4}" srcId="{EE7EC6F9-0CDA-49C0-B0E1-7B4A9358A842}" destId="{565F7377-ECB2-4676-BA46-A5B58729DF16}" srcOrd="2" destOrd="0" parTransId="{19100901-D833-432A-8C41-AE6EF5E1F949}" sibTransId="{EA35F8ED-5124-459B-B308-BEE1579584B8}"/>
    <dgm:cxn modelId="{0964DE3B-6FE6-4AB8-9FE1-E2A022A43C9B}" type="presOf" srcId="{19100901-D833-432A-8C41-AE6EF5E1F949}" destId="{3A1FA45E-6B5E-453F-BF99-8E309D56DABD}" srcOrd="0" destOrd="0" presId="urn:microsoft.com/office/officeart/2005/8/layout/hierarchy1"/>
    <dgm:cxn modelId="{7E6B545F-D302-4D10-8118-E37748A1B53D}" type="presOf" srcId="{E7BD34DE-1DD9-423A-8DE7-96548524F736}" destId="{19006030-75A6-4C76-A8A4-C62E4ED0957D}" srcOrd="0" destOrd="0" presId="urn:microsoft.com/office/officeart/2005/8/layout/hierarchy1"/>
    <dgm:cxn modelId="{E6996861-5CB5-49DA-90D8-ED9225C87D37}" srcId="{3DFECBAA-F848-486D-A2D1-C41FFCF43C77}" destId="{FA984A9A-A6CA-42B3-87CA-DC009716AF4A}" srcOrd="1" destOrd="0" parTransId="{FD356F89-5C9B-4D13-BF39-0EE99BA1208E}" sibTransId="{1DD197ED-6E7E-4321-B0C1-C47F5963564E}"/>
    <dgm:cxn modelId="{089BFC65-22AA-4969-98DB-D5047042B266}" type="presOf" srcId="{DD0BBE61-B643-42A2-AE89-D427F9CEA98F}" destId="{C36456B3-E530-40FD-A767-D546EA6CD8E4}" srcOrd="0" destOrd="0" presId="urn:microsoft.com/office/officeart/2005/8/layout/hierarchy1"/>
    <dgm:cxn modelId="{6BC58468-B48A-4CF8-B5DF-EBE50B00649D}" srcId="{EE7EC6F9-0CDA-49C0-B0E1-7B4A9358A842}" destId="{BD8FCEB6-4D70-4B0C-9A55-579A267CEB06}" srcOrd="1" destOrd="0" parTransId="{DD0BBE61-B643-42A2-AE89-D427F9CEA98F}" sibTransId="{30DEDB98-6681-482B-ADB0-A408E4AA031D}"/>
    <dgm:cxn modelId="{F002FF4F-109B-4771-809F-08E793BCAC96}" type="presOf" srcId="{F3FC6DB2-BE02-4F17-A646-DA2AFD125B21}" destId="{B5D03EE2-EF2B-4EB5-B94F-6364874F6D30}" srcOrd="0" destOrd="0" presId="urn:microsoft.com/office/officeart/2005/8/layout/hierarchy1"/>
    <dgm:cxn modelId="{68BE7073-D8F8-4FCB-A6AB-489743DA05F5}" srcId="{EE7EC6F9-0CDA-49C0-B0E1-7B4A9358A842}" destId="{16CA1C3A-D119-4222-97FD-14B5041C3CD7}" srcOrd="0" destOrd="0" parTransId="{F3FC6DB2-BE02-4F17-A646-DA2AFD125B21}" sibTransId="{E4709595-57C5-4635-A33F-0828D761A65B}"/>
    <dgm:cxn modelId="{85DAE554-6A62-4669-97A1-7FFD0E06268B}" srcId="{3DFECBAA-F848-486D-A2D1-C41FFCF43C77}" destId="{24139CB1-15B0-4840-A773-7722AA38398E}" srcOrd="0" destOrd="0" parTransId="{568C5508-1E97-4039-8484-319D4D824447}" sibTransId="{93BA7D03-A449-4D62-A79C-0FB225860CEB}"/>
    <dgm:cxn modelId="{9C094375-24DB-4A0B-99F6-DDD363C7887C}" type="presOf" srcId="{3DFECBAA-F848-486D-A2D1-C41FFCF43C77}" destId="{727159ED-BAFC-4DAC-B311-801F6C2AC688}" srcOrd="0" destOrd="0" presId="urn:microsoft.com/office/officeart/2005/8/layout/hierarchy1"/>
    <dgm:cxn modelId="{1E61237B-712A-40A5-AE01-19715E2CB9ED}" type="presOf" srcId="{DFDCC689-6801-4D29-89D4-91CBA5A47A7E}" destId="{3E91B6A0-0119-4635-B7FF-954B24CBAD4E}" srcOrd="0" destOrd="0" presId="urn:microsoft.com/office/officeart/2005/8/layout/hierarchy1"/>
    <dgm:cxn modelId="{C21B708E-0FD2-4BDA-95F3-9629F9D24416}" type="presOf" srcId="{FA984A9A-A6CA-42B3-87CA-DC009716AF4A}" destId="{8668E711-5516-4EB5-9944-3EEA6E1E44D1}" srcOrd="0" destOrd="0" presId="urn:microsoft.com/office/officeart/2005/8/layout/hierarchy1"/>
    <dgm:cxn modelId="{B5948494-9A27-42C1-9B19-19D3447177BC}" type="presOf" srcId="{8BA6F1EE-0611-4387-87B2-CA06381B8C5D}" destId="{DE406CF3-9943-418C-BF8E-785019B274C4}" srcOrd="0" destOrd="0" presId="urn:microsoft.com/office/officeart/2005/8/layout/hierarchy1"/>
    <dgm:cxn modelId="{752D62A2-7E84-4DDC-91FF-B6A458DD41A5}" srcId="{E7BD34DE-1DD9-423A-8DE7-96548524F736}" destId="{8BA6F1EE-0611-4387-87B2-CA06381B8C5D}" srcOrd="0" destOrd="0" parTransId="{0DA87C78-8685-4919-BFCF-6DDC2614CBA7}" sibTransId="{C655D306-860A-4DE7-8597-602147CC115A}"/>
    <dgm:cxn modelId="{C0DA3DB1-0370-4E3F-804D-210589A99F71}" type="presOf" srcId="{568C5508-1E97-4039-8484-319D4D824447}" destId="{91C5800B-EFCA-4FBD-B46B-734650207F21}" srcOrd="0" destOrd="0" presId="urn:microsoft.com/office/officeart/2005/8/layout/hierarchy1"/>
    <dgm:cxn modelId="{BFAC49B1-14C1-41D9-86F1-91975D4F701C}" srcId="{8BA6F1EE-0611-4387-87B2-CA06381B8C5D}" destId="{EE7EC6F9-0CDA-49C0-B0E1-7B4A9358A842}" srcOrd="1" destOrd="0" parTransId="{3BC49075-B6F0-4D8F-9D56-346C609BF8D3}" sibTransId="{5C52466E-F218-4798-BE56-96C00B4EDE58}"/>
    <dgm:cxn modelId="{260899C1-A30B-46E4-9824-CA0819C0D785}" type="presOf" srcId="{FD356F89-5C9B-4D13-BF39-0EE99BA1208E}" destId="{CBFD3E08-3517-4B9E-833B-24BCC3093B8D}" srcOrd="0" destOrd="0" presId="urn:microsoft.com/office/officeart/2005/8/layout/hierarchy1"/>
    <dgm:cxn modelId="{39F76FC8-0130-4348-B0BD-EC3023B52A46}" type="presOf" srcId="{24139CB1-15B0-4840-A773-7722AA38398E}" destId="{8E456F4D-23D0-499D-9194-E44802A1B965}" srcOrd="0" destOrd="0" presId="urn:microsoft.com/office/officeart/2005/8/layout/hierarchy1"/>
    <dgm:cxn modelId="{23BA28C9-AA22-4118-9B21-ED710325BB57}" srcId="{3DFECBAA-F848-486D-A2D1-C41FFCF43C77}" destId="{FF23AD1C-6497-458A-90FC-C9CFD0D3AF63}" srcOrd="2" destOrd="0" parTransId="{CE2FB2BD-16C6-4D0B-97CA-03ADB034FD5F}" sibTransId="{09A7E9FA-1D1B-4677-98E8-E8A529F47CDF}"/>
    <dgm:cxn modelId="{2BD527D4-E66C-4F8D-8B05-4ADE90EBBAF9}" type="presOf" srcId="{FF23AD1C-6497-458A-90FC-C9CFD0D3AF63}" destId="{55B9711C-FD9C-42BF-9B3F-0156E4A55050}" srcOrd="0" destOrd="0" presId="urn:microsoft.com/office/officeart/2005/8/layout/hierarchy1"/>
    <dgm:cxn modelId="{B0C213E0-FE64-4393-B4DF-06CA676AFF1D}" type="presOf" srcId="{16CA1C3A-D119-4222-97FD-14B5041C3CD7}" destId="{C76AB0CE-B51D-4F17-B5A6-36C9C545422A}" srcOrd="0" destOrd="0" presId="urn:microsoft.com/office/officeart/2005/8/layout/hierarchy1"/>
    <dgm:cxn modelId="{A4BA18ED-5355-4A3C-B929-94BA84DC7E43}" type="presOf" srcId="{3BC49075-B6F0-4D8F-9D56-346C609BF8D3}" destId="{DE4F0AEF-FBE3-4977-AFE3-B2D5D92ED877}" srcOrd="0" destOrd="0" presId="urn:microsoft.com/office/officeart/2005/8/layout/hierarchy1"/>
    <dgm:cxn modelId="{E78BF3FF-C591-4255-8671-831E632B5733}" type="presOf" srcId="{565F7377-ECB2-4676-BA46-A5B58729DF16}" destId="{476A3DC2-52AA-4CC2-961A-CACE8496970A}" srcOrd="0" destOrd="0" presId="urn:microsoft.com/office/officeart/2005/8/layout/hierarchy1"/>
    <dgm:cxn modelId="{92B37762-B69E-4010-B878-37EB0186F407}" type="presParOf" srcId="{19006030-75A6-4C76-A8A4-C62E4ED0957D}" destId="{87E65AB1-B7BC-4A46-B089-7A495E3925DA}" srcOrd="0" destOrd="0" presId="urn:microsoft.com/office/officeart/2005/8/layout/hierarchy1"/>
    <dgm:cxn modelId="{358DF388-7F25-405A-A26C-8E92EAA0E5E2}" type="presParOf" srcId="{87E65AB1-B7BC-4A46-B089-7A495E3925DA}" destId="{938485C3-8387-48BB-B981-29BA73BC65B9}" srcOrd="0" destOrd="0" presId="urn:microsoft.com/office/officeart/2005/8/layout/hierarchy1"/>
    <dgm:cxn modelId="{D0EC6B6E-C829-43A4-A8CF-57289FD4546C}" type="presParOf" srcId="{938485C3-8387-48BB-B981-29BA73BC65B9}" destId="{E3BF9891-D83D-46C6-BBF4-A98BBFEBB7FC}" srcOrd="0" destOrd="0" presId="urn:microsoft.com/office/officeart/2005/8/layout/hierarchy1"/>
    <dgm:cxn modelId="{677D8451-F497-46CC-BE5E-FE8733154D71}" type="presParOf" srcId="{938485C3-8387-48BB-B981-29BA73BC65B9}" destId="{DE406CF3-9943-418C-BF8E-785019B274C4}" srcOrd="1" destOrd="0" presId="urn:microsoft.com/office/officeart/2005/8/layout/hierarchy1"/>
    <dgm:cxn modelId="{C30F69C7-5FCF-4892-9D16-CC74C1319098}" type="presParOf" srcId="{87E65AB1-B7BC-4A46-B089-7A495E3925DA}" destId="{16F621BE-A24D-4134-821D-2BA0E7F43892}" srcOrd="1" destOrd="0" presId="urn:microsoft.com/office/officeart/2005/8/layout/hierarchy1"/>
    <dgm:cxn modelId="{8BE9503F-0E48-40C8-AEBF-FF3D714C2471}" type="presParOf" srcId="{16F621BE-A24D-4134-821D-2BA0E7F43892}" destId="{3E91B6A0-0119-4635-B7FF-954B24CBAD4E}" srcOrd="0" destOrd="0" presId="urn:microsoft.com/office/officeart/2005/8/layout/hierarchy1"/>
    <dgm:cxn modelId="{74620B26-6757-40DE-B657-1E7CDE8296B8}" type="presParOf" srcId="{16F621BE-A24D-4134-821D-2BA0E7F43892}" destId="{9D201AAC-E2AE-4F6F-91D3-BBD0C7067A59}" srcOrd="1" destOrd="0" presId="urn:microsoft.com/office/officeart/2005/8/layout/hierarchy1"/>
    <dgm:cxn modelId="{2586CEC7-BEC6-4634-8D31-C43568B0F28A}" type="presParOf" srcId="{9D201AAC-E2AE-4F6F-91D3-BBD0C7067A59}" destId="{A81997CE-3FAB-4B1B-B927-4740D38CA497}" srcOrd="0" destOrd="0" presId="urn:microsoft.com/office/officeart/2005/8/layout/hierarchy1"/>
    <dgm:cxn modelId="{249BF845-635A-4053-A3B8-B20D641824E7}" type="presParOf" srcId="{A81997CE-3FAB-4B1B-B927-4740D38CA497}" destId="{32481EF1-09A9-44D3-A89D-86FC9590DA77}" srcOrd="0" destOrd="0" presId="urn:microsoft.com/office/officeart/2005/8/layout/hierarchy1"/>
    <dgm:cxn modelId="{6761E6F6-21DE-4AFA-9449-A61F8E742404}" type="presParOf" srcId="{A81997CE-3FAB-4B1B-B927-4740D38CA497}" destId="{727159ED-BAFC-4DAC-B311-801F6C2AC688}" srcOrd="1" destOrd="0" presId="urn:microsoft.com/office/officeart/2005/8/layout/hierarchy1"/>
    <dgm:cxn modelId="{CED4F21C-2146-4A9C-99A5-4BA8B743B07B}" type="presParOf" srcId="{9D201AAC-E2AE-4F6F-91D3-BBD0C7067A59}" destId="{93D71558-7396-423F-A6CD-93B4FAAB24A0}" srcOrd="1" destOrd="0" presId="urn:microsoft.com/office/officeart/2005/8/layout/hierarchy1"/>
    <dgm:cxn modelId="{63D4D106-99B0-4274-908B-006D7B53617F}" type="presParOf" srcId="{93D71558-7396-423F-A6CD-93B4FAAB24A0}" destId="{91C5800B-EFCA-4FBD-B46B-734650207F21}" srcOrd="0" destOrd="0" presId="urn:microsoft.com/office/officeart/2005/8/layout/hierarchy1"/>
    <dgm:cxn modelId="{560C4244-BCB6-4FE0-83BE-5B7E9C6D2575}" type="presParOf" srcId="{93D71558-7396-423F-A6CD-93B4FAAB24A0}" destId="{A06811AF-7253-4763-8C65-52674D8BD2D9}" srcOrd="1" destOrd="0" presId="urn:microsoft.com/office/officeart/2005/8/layout/hierarchy1"/>
    <dgm:cxn modelId="{E1EC7E1B-9C1F-4D59-ADE3-EA43BC88C59A}" type="presParOf" srcId="{A06811AF-7253-4763-8C65-52674D8BD2D9}" destId="{FC099E74-7F1B-4CC7-86D0-ED06D7EBC724}" srcOrd="0" destOrd="0" presId="urn:microsoft.com/office/officeart/2005/8/layout/hierarchy1"/>
    <dgm:cxn modelId="{F84EA897-59C7-4946-97F4-21508583102D}" type="presParOf" srcId="{FC099E74-7F1B-4CC7-86D0-ED06D7EBC724}" destId="{4A279F2D-8FCD-45BC-8367-FC341DA9DB28}" srcOrd="0" destOrd="0" presId="urn:microsoft.com/office/officeart/2005/8/layout/hierarchy1"/>
    <dgm:cxn modelId="{D376B174-10EB-4DB2-BEB0-DA8CD4B51E4C}" type="presParOf" srcId="{FC099E74-7F1B-4CC7-86D0-ED06D7EBC724}" destId="{8E456F4D-23D0-499D-9194-E44802A1B965}" srcOrd="1" destOrd="0" presId="urn:microsoft.com/office/officeart/2005/8/layout/hierarchy1"/>
    <dgm:cxn modelId="{29EFE941-28BF-46A7-AC6A-1AC4D5BA61B0}" type="presParOf" srcId="{A06811AF-7253-4763-8C65-52674D8BD2D9}" destId="{5A82E07B-04E6-4692-A635-428062685552}" srcOrd="1" destOrd="0" presId="urn:microsoft.com/office/officeart/2005/8/layout/hierarchy1"/>
    <dgm:cxn modelId="{98E63A27-1C13-41C3-B073-17A29F2AC422}" type="presParOf" srcId="{93D71558-7396-423F-A6CD-93B4FAAB24A0}" destId="{CBFD3E08-3517-4B9E-833B-24BCC3093B8D}" srcOrd="2" destOrd="0" presId="urn:microsoft.com/office/officeart/2005/8/layout/hierarchy1"/>
    <dgm:cxn modelId="{A0FECE37-3377-443E-91C1-76130224665C}" type="presParOf" srcId="{93D71558-7396-423F-A6CD-93B4FAAB24A0}" destId="{BFD147C9-D378-4A53-9D32-7CE72276E2C8}" srcOrd="3" destOrd="0" presId="urn:microsoft.com/office/officeart/2005/8/layout/hierarchy1"/>
    <dgm:cxn modelId="{A94A1561-4DDF-4E6E-B581-E9E57178565E}" type="presParOf" srcId="{BFD147C9-D378-4A53-9D32-7CE72276E2C8}" destId="{EB432A72-2597-4F6E-B021-274649D5621F}" srcOrd="0" destOrd="0" presId="urn:microsoft.com/office/officeart/2005/8/layout/hierarchy1"/>
    <dgm:cxn modelId="{79D1F5F0-FBDC-4E0A-8DE0-8616C4E26809}" type="presParOf" srcId="{EB432A72-2597-4F6E-B021-274649D5621F}" destId="{5869296C-FE2F-4654-A2A1-CB457B7995C5}" srcOrd="0" destOrd="0" presId="urn:microsoft.com/office/officeart/2005/8/layout/hierarchy1"/>
    <dgm:cxn modelId="{6CEAD0B3-D319-461B-96E3-BBD3CCD6A5B1}" type="presParOf" srcId="{EB432A72-2597-4F6E-B021-274649D5621F}" destId="{8668E711-5516-4EB5-9944-3EEA6E1E44D1}" srcOrd="1" destOrd="0" presId="urn:microsoft.com/office/officeart/2005/8/layout/hierarchy1"/>
    <dgm:cxn modelId="{6EAF2DD2-1082-4632-8B57-85E36909BD21}" type="presParOf" srcId="{BFD147C9-D378-4A53-9D32-7CE72276E2C8}" destId="{D7A67B2E-6617-46E0-906E-C1DC1C3DE077}" srcOrd="1" destOrd="0" presId="urn:microsoft.com/office/officeart/2005/8/layout/hierarchy1"/>
    <dgm:cxn modelId="{B0F215F5-3BC5-4D2A-8C34-B86E4A5A67F1}" type="presParOf" srcId="{93D71558-7396-423F-A6CD-93B4FAAB24A0}" destId="{84C94BF0-A5D2-4080-8DD2-5DA7204C4D2F}" srcOrd="4" destOrd="0" presId="urn:microsoft.com/office/officeart/2005/8/layout/hierarchy1"/>
    <dgm:cxn modelId="{50F2B61F-2752-4C14-95A7-0F04E9CBA289}" type="presParOf" srcId="{93D71558-7396-423F-A6CD-93B4FAAB24A0}" destId="{0FF6807C-50CD-4F7F-BDBA-4D380852F406}" srcOrd="5" destOrd="0" presId="urn:microsoft.com/office/officeart/2005/8/layout/hierarchy1"/>
    <dgm:cxn modelId="{6AE77EDE-161F-4D18-A9F7-824EFCB4F356}" type="presParOf" srcId="{0FF6807C-50CD-4F7F-BDBA-4D380852F406}" destId="{765FD127-8265-4979-A317-316D6EEB6C46}" srcOrd="0" destOrd="0" presId="urn:microsoft.com/office/officeart/2005/8/layout/hierarchy1"/>
    <dgm:cxn modelId="{FEDFDC64-6D06-44EF-B62B-565F9D326B22}" type="presParOf" srcId="{765FD127-8265-4979-A317-316D6EEB6C46}" destId="{9F0F0314-6BCA-430D-8776-F18BB598AA6A}" srcOrd="0" destOrd="0" presId="urn:microsoft.com/office/officeart/2005/8/layout/hierarchy1"/>
    <dgm:cxn modelId="{D448FF19-90A8-4444-B181-3C4550EFC346}" type="presParOf" srcId="{765FD127-8265-4979-A317-316D6EEB6C46}" destId="{55B9711C-FD9C-42BF-9B3F-0156E4A55050}" srcOrd="1" destOrd="0" presId="urn:microsoft.com/office/officeart/2005/8/layout/hierarchy1"/>
    <dgm:cxn modelId="{96336A4F-994E-4E82-AEE6-C221C12FD4F7}" type="presParOf" srcId="{0FF6807C-50CD-4F7F-BDBA-4D380852F406}" destId="{930D80EF-C011-4E8A-8734-15401428D847}" srcOrd="1" destOrd="0" presId="urn:microsoft.com/office/officeart/2005/8/layout/hierarchy1"/>
    <dgm:cxn modelId="{4293C113-0AC7-4B9D-AF5B-47C9AE65BB4D}" type="presParOf" srcId="{16F621BE-A24D-4134-821D-2BA0E7F43892}" destId="{DE4F0AEF-FBE3-4977-AFE3-B2D5D92ED877}" srcOrd="2" destOrd="0" presId="urn:microsoft.com/office/officeart/2005/8/layout/hierarchy1"/>
    <dgm:cxn modelId="{3EC660BA-B2D2-428E-BA7D-15E477C96BF9}" type="presParOf" srcId="{16F621BE-A24D-4134-821D-2BA0E7F43892}" destId="{E74CA82F-1019-463C-9499-483A45EF3DE1}" srcOrd="3" destOrd="0" presId="urn:microsoft.com/office/officeart/2005/8/layout/hierarchy1"/>
    <dgm:cxn modelId="{3549C43C-5DAE-4C08-A09D-9E44E548C4B5}" type="presParOf" srcId="{E74CA82F-1019-463C-9499-483A45EF3DE1}" destId="{96A75CC5-567E-452B-83E9-B3572F978D82}" srcOrd="0" destOrd="0" presId="urn:microsoft.com/office/officeart/2005/8/layout/hierarchy1"/>
    <dgm:cxn modelId="{B0D044FF-D69E-4200-9647-922A6EAA9FCC}" type="presParOf" srcId="{96A75CC5-567E-452B-83E9-B3572F978D82}" destId="{2782750B-F3A6-45F3-B791-FF9F13E0A7EE}" srcOrd="0" destOrd="0" presId="urn:microsoft.com/office/officeart/2005/8/layout/hierarchy1"/>
    <dgm:cxn modelId="{EEC95EB6-F2C9-4660-8A87-DAAEAC53AE4F}" type="presParOf" srcId="{96A75CC5-567E-452B-83E9-B3572F978D82}" destId="{BD30C5E0-E948-4474-AD89-D857B22F6BB0}" srcOrd="1" destOrd="0" presId="urn:microsoft.com/office/officeart/2005/8/layout/hierarchy1"/>
    <dgm:cxn modelId="{83DD57A5-0F84-49C8-B4B0-6E3A7DAEF438}" type="presParOf" srcId="{E74CA82F-1019-463C-9499-483A45EF3DE1}" destId="{C8C3AD0A-D6C7-4EEC-9A7F-C9E7ADF7041F}" srcOrd="1" destOrd="0" presId="urn:microsoft.com/office/officeart/2005/8/layout/hierarchy1"/>
    <dgm:cxn modelId="{A97193BA-39B6-42BB-98B8-242998D0A2E5}" type="presParOf" srcId="{C8C3AD0A-D6C7-4EEC-9A7F-C9E7ADF7041F}" destId="{B5D03EE2-EF2B-4EB5-B94F-6364874F6D30}" srcOrd="0" destOrd="0" presId="urn:microsoft.com/office/officeart/2005/8/layout/hierarchy1"/>
    <dgm:cxn modelId="{512C619B-02CD-43F7-92E5-2C208846F5CB}" type="presParOf" srcId="{C8C3AD0A-D6C7-4EEC-9A7F-C9E7ADF7041F}" destId="{3A0C6213-9CCB-4266-9F07-DAA53AF2D920}" srcOrd="1" destOrd="0" presId="urn:microsoft.com/office/officeart/2005/8/layout/hierarchy1"/>
    <dgm:cxn modelId="{E9DC57BE-E49D-4D76-996F-E6D94FD95DC6}" type="presParOf" srcId="{3A0C6213-9CCB-4266-9F07-DAA53AF2D920}" destId="{E09DB74C-E14F-4773-ACC6-D3319A52F87B}" srcOrd="0" destOrd="0" presId="urn:microsoft.com/office/officeart/2005/8/layout/hierarchy1"/>
    <dgm:cxn modelId="{14A4EACD-7E03-4BFA-A0B8-0DA82833B8B1}" type="presParOf" srcId="{E09DB74C-E14F-4773-ACC6-D3319A52F87B}" destId="{2EFA3245-265C-43C2-860F-03248BC13294}" srcOrd="0" destOrd="0" presId="urn:microsoft.com/office/officeart/2005/8/layout/hierarchy1"/>
    <dgm:cxn modelId="{B7FA8BD1-F3D1-477E-88A1-480965AC5F20}" type="presParOf" srcId="{E09DB74C-E14F-4773-ACC6-D3319A52F87B}" destId="{C76AB0CE-B51D-4F17-B5A6-36C9C545422A}" srcOrd="1" destOrd="0" presId="urn:microsoft.com/office/officeart/2005/8/layout/hierarchy1"/>
    <dgm:cxn modelId="{DE77E190-C438-44D2-88F7-523F5680E654}" type="presParOf" srcId="{3A0C6213-9CCB-4266-9F07-DAA53AF2D920}" destId="{DC5834DE-A86E-4E5E-8ADC-CF2C48B4C992}" srcOrd="1" destOrd="0" presId="urn:microsoft.com/office/officeart/2005/8/layout/hierarchy1"/>
    <dgm:cxn modelId="{C6EA7A54-10D4-469C-8F8D-023B4B99ACC3}" type="presParOf" srcId="{C8C3AD0A-D6C7-4EEC-9A7F-C9E7ADF7041F}" destId="{C36456B3-E530-40FD-A767-D546EA6CD8E4}" srcOrd="2" destOrd="0" presId="urn:microsoft.com/office/officeart/2005/8/layout/hierarchy1"/>
    <dgm:cxn modelId="{9B4E9DEC-2AF1-4A55-9517-8C14D3883518}" type="presParOf" srcId="{C8C3AD0A-D6C7-4EEC-9A7F-C9E7ADF7041F}" destId="{36135475-5A84-44A7-B349-8857AC6EB71A}" srcOrd="3" destOrd="0" presId="urn:microsoft.com/office/officeart/2005/8/layout/hierarchy1"/>
    <dgm:cxn modelId="{628BE2C2-61FC-4AF7-852C-D374ED56F500}" type="presParOf" srcId="{36135475-5A84-44A7-B349-8857AC6EB71A}" destId="{06E5F365-A6A4-44CC-A0D8-70FC2F50CD89}" srcOrd="0" destOrd="0" presId="urn:microsoft.com/office/officeart/2005/8/layout/hierarchy1"/>
    <dgm:cxn modelId="{0DB5A81F-F78B-4EA1-904A-6FED720A5C24}" type="presParOf" srcId="{06E5F365-A6A4-44CC-A0D8-70FC2F50CD89}" destId="{C93834F8-5B50-4B82-BD9A-B0ED75C11B67}" srcOrd="0" destOrd="0" presId="urn:microsoft.com/office/officeart/2005/8/layout/hierarchy1"/>
    <dgm:cxn modelId="{A0EB2106-E84E-49AF-8411-69E3E6E4BC20}" type="presParOf" srcId="{06E5F365-A6A4-44CC-A0D8-70FC2F50CD89}" destId="{72404E37-F0A9-4DF1-8514-0D5F29496AE1}" srcOrd="1" destOrd="0" presId="urn:microsoft.com/office/officeart/2005/8/layout/hierarchy1"/>
    <dgm:cxn modelId="{A87A6115-1087-441E-BC5A-015FF7C2C4FE}" type="presParOf" srcId="{36135475-5A84-44A7-B349-8857AC6EB71A}" destId="{6502A831-3B3A-46A4-8EF5-A7260A556AD8}" srcOrd="1" destOrd="0" presId="urn:microsoft.com/office/officeart/2005/8/layout/hierarchy1"/>
    <dgm:cxn modelId="{8F9D9134-35DE-46FB-9022-DD3F01CF85D6}" type="presParOf" srcId="{C8C3AD0A-D6C7-4EEC-9A7F-C9E7ADF7041F}" destId="{3A1FA45E-6B5E-453F-BF99-8E309D56DABD}" srcOrd="4" destOrd="0" presId="urn:microsoft.com/office/officeart/2005/8/layout/hierarchy1"/>
    <dgm:cxn modelId="{A16A59BF-150F-4E55-B2CA-6A7CCBC5BD74}" type="presParOf" srcId="{C8C3AD0A-D6C7-4EEC-9A7F-C9E7ADF7041F}" destId="{52B9C70E-B656-49B1-BDEF-34DF1B3AF531}" srcOrd="5" destOrd="0" presId="urn:microsoft.com/office/officeart/2005/8/layout/hierarchy1"/>
    <dgm:cxn modelId="{26BAE267-256B-4613-8EA2-78458214F99B}" type="presParOf" srcId="{52B9C70E-B656-49B1-BDEF-34DF1B3AF531}" destId="{91A4C3AD-46DB-4EC1-8385-A8D7DCBB17AE}" srcOrd="0" destOrd="0" presId="urn:microsoft.com/office/officeart/2005/8/layout/hierarchy1"/>
    <dgm:cxn modelId="{39B1089E-EDF4-4C1D-ACEF-A604EFB00C33}" type="presParOf" srcId="{91A4C3AD-46DB-4EC1-8385-A8D7DCBB17AE}" destId="{B9982A84-22F1-47E1-8BE0-69434A59FCF4}" srcOrd="0" destOrd="0" presId="urn:microsoft.com/office/officeart/2005/8/layout/hierarchy1"/>
    <dgm:cxn modelId="{FAEE02C5-2056-4510-86F4-3FDF5780D9B7}" type="presParOf" srcId="{91A4C3AD-46DB-4EC1-8385-A8D7DCBB17AE}" destId="{476A3DC2-52AA-4CC2-961A-CACE8496970A}" srcOrd="1" destOrd="0" presId="urn:microsoft.com/office/officeart/2005/8/layout/hierarchy1"/>
    <dgm:cxn modelId="{7ECC73FB-C203-41AE-A6CD-7D79AE895FE6}" type="presParOf" srcId="{52B9C70E-B656-49B1-BDEF-34DF1B3AF531}" destId="{FBCF2AFD-51D1-40B3-B63A-1B6A21DA19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540B9-B875-4F91-904F-8287E995C41C}">
      <dsp:nvSpPr>
        <dsp:cNvPr id="0" name=""/>
        <dsp:cNvSpPr/>
      </dsp:nvSpPr>
      <dsp:spPr>
        <a:xfrm>
          <a:off x="6326401" y="1433307"/>
          <a:ext cx="2493508" cy="284890"/>
        </a:xfrm>
        <a:custGeom>
          <a:avLst/>
          <a:gdLst/>
          <a:ahLst/>
          <a:cxnLst/>
          <a:rect l="0" t="0" r="0" b="0"/>
          <a:pathLst>
            <a:path>
              <a:moveTo>
                <a:pt x="0" y="0"/>
              </a:moveTo>
              <a:lnTo>
                <a:pt x="0" y="194144"/>
              </a:lnTo>
              <a:lnTo>
                <a:pt x="2493508" y="194144"/>
              </a:lnTo>
              <a:lnTo>
                <a:pt x="2493508" y="28489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DFD3A7A-9272-443C-95AC-EB9504EF9793}">
      <dsp:nvSpPr>
        <dsp:cNvPr id="0" name=""/>
        <dsp:cNvSpPr/>
      </dsp:nvSpPr>
      <dsp:spPr>
        <a:xfrm>
          <a:off x="6326401" y="2340222"/>
          <a:ext cx="815132" cy="284890"/>
        </a:xfrm>
        <a:custGeom>
          <a:avLst/>
          <a:gdLst/>
          <a:ahLst/>
          <a:cxnLst/>
          <a:rect l="0" t="0" r="0" b="0"/>
          <a:pathLst>
            <a:path>
              <a:moveTo>
                <a:pt x="0" y="0"/>
              </a:moveTo>
              <a:lnTo>
                <a:pt x="0" y="194144"/>
              </a:lnTo>
              <a:lnTo>
                <a:pt x="815132" y="194144"/>
              </a:lnTo>
              <a:lnTo>
                <a:pt x="815132"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5F7FA40-A1CC-4832-B1FF-B40FF6E504D7}">
      <dsp:nvSpPr>
        <dsp:cNvPr id="0" name=""/>
        <dsp:cNvSpPr/>
      </dsp:nvSpPr>
      <dsp:spPr>
        <a:xfrm>
          <a:off x="5511268" y="3247138"/>
          <a:ext cx="4536483" cy="284890"/>
        </a:xfrm>
        <a:custGeom>
          <a:avLst/>
          <a:gdLst/>
          <a:ahLst/>
          <a:cxnLst/>
          <a:rect l="0" t="0" r="0" b="0"/>
          <a:pathLst>
            <a:path>
              <a:moveTo>
                <a:pt x="0" y="0"/>
              </a:moveTo>
              <a:lnTo>
                <a:pt x="0" y="194144"/>
              </a:lnTo>
              <a:lnTo>
                <a:pt x="4536483" y="194144"/>
              </a:lnTo>
              <a:lnTo>
                <a:pt x="4536483"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8FB62A-1802-409B-868A-3418968D900A}">
      <dsp:nvSpPr>
        <dsp:cNvPr id="0" name=""/>
        <dsp:cNvSpPr/>
      </dsp:nvSpPr>
      <dsp:spPr>
        <a:xfrm>
          <a:off x="5511268" y="3247138"/>
          <a:ext cx="2377467" cy="284890"/>
        </a:xfrm>
        <a:custGeom>
          <a:avLst/>
          <a:gdLst/>
          <a:ahLst/>
          <a:cxnLst/>
          <a:rect l="0" t="0" r="0" b="0"/>
          <a:pathLst>
            <a:path>
              <a:moveTo>
                <a:pt x="0" y="0"/>
              </a:moveTo>
              <a:lnTo>
                <a:pt x="0" y="194144"/>
              </a:lnTo>
              <a:lnTo>
                <a:pt x="2377467" y="194144"/>
              </a:lnTo>
              <a:lnTo>
                <a:pt x="2377467"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72DDC9-90ED-4A2C-8B78-5205F0041500}">
      <dsp:nvSpPr>
        <dsp:cNvPr id="0" name=""/>
        <dsp:cNvSpPr/>
      </dsp:nvSpPr>
      <dsp:spPr>
        <a:xfrm>
          <a:off x="5729719" y="4154053"/>
          <a:ext cx="865306" cy="284890"/>
        </a:xfrm>
        <a:custGeom>
          <a:avLst/>
          <a:gdLst/>
          <a:ahLst/>
          <a:cxnLst/>
          <a:rect l="0" t="0" r="0" b="0"/>
          <a:pathLst>
            <a:path>
              <a:moveTo>
                <a:pt x="0" y="0"/>
              </a:moveTo>
              <a:lnTo>
                <a:pt x="0" y="194144"/>
              </a:lnTo>
              <a:lnTo>
                <a:pt x="865306" y="194144"/>
              </a:lnTo>
              <a:lnTo>
                <a:pt x="865306"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B6CD33F-B33B-4C91-BBD3-7EDC7C21FA43}">
      <dsp:nvSpPr>
        <dsp:cNvPr id="0" name=""/>
        <dsp:cNvSpPr/>
      </dsp:nvSpPr>
      <dsp:spPr>
        <a:xfrm>
          <a:off x="4864413" y="4154053"/>
          <a:ext cx="865306" cy="284890"/>
        </a:xfrm>
        <a:custGeom>
          <a:avLst/>
          <a:gdLst/>
          <a:ahLst/>
          <a:cxnLst/>
          <a:rect l="0" t="0" r="0" b="0"/>
          <a:pathLst>
            <a:path>
              <a:moveTo>
                <a:pt x="865306" y="0"/>
              </a:moveTo>
              <a:lnTo>
                <a:pt x="865306" y="194144"/>
              </a:lnTo>
              <a:lnTo>
                <a:pt x="0" y="194144"/>
              </a:lnTo>
              <a:lnTo>
                <a:pt x="0"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D881DA5-ABE5-44FC-BEED-01D8E1D3B6E7}">
      <dsp:nvSpPr>
        <dsp:cNvPr id="0" name=""/>
        <dsp:cNvSpPr/>
      </dsp:nvSpPr>
      <dsp:spPr>
        <a:xfrm>
          <a:off x="5511268" y="3247138"/>
          <a:ext cx="218451" cy="284890"/>
        </a:xfrm>
        <a:custGeom>
          <a:avLst/>
          <a:gdLst/>
          <a:ahLst/>
          <a:cxnLst/>
          <a:rect l="0" t="0" r="0" b="0"/>
          <a:pathLst>
            <a:path>
              <a:moveTo>
                <a:pt x="0" y="0"/>
              </a:moveTo>
              <a:lnTo>
                <a:pt x="0" y="194144"/>
              </a:lnTo>
              <a:lnTo>
                <a:pt x="218451" y="194144"/>
              </a:lnTo>
              <a:lnTo>
                <a:pt x="218451"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B8626A2-5143-4166-8D7B-E50A3997B3DE}">
      <dsp:nvSpPr>
        <dsp:cNvPr id="0" name=""/>
        <dsp:cNvSpPr/>
      </dsp:nvSpPr>
      <dsp:spPr>
        <a:xfrm>
          <a:off x="3088081" y="4154053"/>
          <a:ext cx="91440" cy="284890"/>
        </a:xfrm>
        <a:custGeom>
          <a:avLst/>
          <a:gdLst/>
          <a:ahLst/>
          <a:cxnLst/>
          <a:rect l="0" t="0" r="0" b="0"/>
          <a:pathLst>
            <a:path>
              <a:moveTo>
                <a:pt x="45720" y="0"/>
              </a:moveTo>
              <a:lnTo>
                <a:pt x="45720"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D8DB253-5D35-4CB7-B3EE-24CEB1DC3AB0}">
      <dsp:nvSpPr>
        <dsp:cNvPr id="0" name=""/>
        <dsp:cNvSpPr/>
      </dsp:nvSpPr>
      <dsp:spPr>
        <a:xfrm>
          <a:off x="3133801" y="3247138"/>
          <a:ext cx="2377467" cy="284890"/>
        </a:xfrm>
        <a:custGeom>
          <a:avLst/>
          <a:gdLst/>
          <a:ahLst/>
          <a:cxnLst/>
          <a:rect l="0" t="0" r="0" b="0"/>
          <a:pathLst>
            <a:path>
              <a:moveTo>
                <a:pt x="2377467" y="0"/>
              </a:moveTo>
              <a:lnTo>
                <a:pt x="2377467" y="194144"/>
              </a:lnTo>
              <a:lnTo>
                <a:pt x="0" y="194144"/>
              </a:lnTo>
              <a:lnTo>
                <a:pt x="0"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987DFA7-D356-4A3B-8449-589246647FF0}">
      <dsp:nvSpPr>
        <dsp:cNvPr id="0" name=""/>
        <dsp:cNvSpPr/>
      </dsp:nvSpPr>
      <dsp:spPr>
        <a:xfrm>
          <a:off x="929065" y="4154053"/>
          <a:ext cx="91440" cy="284890"/>
        </a:xfrm>
        <a:custGeom>
          <a:avLst/>
          <a:gdLst/>
          <a:ahLst/>
          <a:cxnLst/>
          <a:rect l="0" t="0" r="0" b="0"/>
          <a:pathLst>
            <a:path>
              <a:moveTo>
                <a:pt x="45720" y="0"/>
              </a:moveTo>
              <a:lnTo>
                <a:pt x="45720"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56FE161-2231-42B9-998B-1F940491B72E}">
      <dsp:nvSpPr>
        <dsp:cNvPr id="0" name=""/>
        <dsp:cNvSpPr/>
      </dsp:nvSpPr>
      <dsp:spPr>
        <a:xfrm>
          <a:off x="974785" y="3247138"/>
          <a:ext cx="4536483" cy="284890"/>
        </a:xfrm>
        <a:custGeom>
          <a:avLst/>
          <a:gdLst/>
          <a:ahLst/>
          <a:cxnLst/>
          <a:rect l="0" t="0" r="0" b="0"/>
          <a:pathLst>
            <a:path>
              <a:moveTo>
                <a:pt x="4536483" y="0"/>
              </a:moveTo>
              <a:lnTo>
                <a:pt x="4536483" y="194144"/>
              </a:lnTo>
              <a:lnTo>
                <a:pt x="0" y="194144"/>
              </a:lnTo>
              <a:lnTo>
                <a:pt x="0"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67E876E-351C-44B7-B0BE-5864F85F8435}">
      <dsp:nvSpPr>
        <dsp:cNvPr id="0" name=""/>
        <dsp:cNvSpPr/>
      </dsp:nvSpPr>
      <dsp:spPr>
        <a:xfrm>
          <a:off x="5511268" y="2340222"/>
          <a:ext cx="815132" cy="284890"/>
        </a:xfrm>
        <a:custGeom>
          <a:avLst/>
          <a:gdLst/>
          <a:ahLst/>
          <a:cxnLst/>
          <a:rect l="0" t="0" r="0" b="0"/>
          <a:pathLst>
            <a:path>
              <a:moveTo>
                <a:pt x="815132" y="0"/>
              </a:moveTo>
              <a:lnTo>
                <a:pt x="815132" y="194144"/>
              </a:lnTo>
              <a:lnTo>
                <a:pt x="0" y="194144"/>
              </a:lnTo>
              <a:lnTo>
                <a:pt x="0" y="28489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79E80EF-515C-48F5-986B-1A32951BCD1E}">
      <dsp:nvSpPr>
        <dsp:cNvPr id="0" name=""/>
        <dsp:cNvSpPr/>
      </dsp:nvSpPr>
      <dsp:spPr>
        <a:xfrm>
          <a:off x="6280681" y="1433307"/>
          <a:ext cx="91440" cy="284890"/>
        </a:xfrm>
        <a:custGeom>
          <a:avLst/>
          <a:gdLst/>
          <a:ahLst/>
          <a:cxnLst/>
          <a:rect l="0" t="0" r="0" b="0"/>
          <a:pathLst>
            <a:path>
              <a:moveTo>
                <a:pt x="45720" y="0"/>
              </a:moveTo>
              <a:lnTo>
                <a:pt x="45720" y="28489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BBB2567-4A08-43BE-9346-B8FCD94EC47C}">
      <dsp:nvSpPr>
        <dsp:cNvPr id="0" name=""/>
        <dsp:cNvSpPr/>
      </dsp:nvSpPr>
      <dsp:spPr>
        <a:xfrm>
          <a:off x="3832892" y="1433307"/>
          <a:ext cx="2493508" cy="284890"/>
        </a:xfrm>
        <a:custGeom>
          <a:avLst/>
          <a:gdLst/>
          <a:ahLst/>
          <a:cxnLst/>
          <a:rect l="0" t="0" r="0" b="0"/>
          <a:pathLst>
            <a:path>
              <a:moveTo>
                <a:pt x="2493508" y="0"/>
              </a:moveTo>
              <a:lnTo>
                <a:pt x="2493508" y="194144"/>
              </a:lnTo>
              <a:lnTo>
                <a:pt x="0" y="194144"/>
              </a:lnTo>
              <a:lnTo>
                <a:pt x="0" y="28489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3BF9891-D83D-46C6-BBF4-A98BBFEBB7FC}">
      <dsp:nvSpPr>
        <dsp:cNvPr id="0" name=""/>
        <dsp:cNvSpPr/>
      </dsp:nvSpPr>
      <dsp:spPr>
        <a:xfrm>
          <a:off x="5463153" y="811282"/>
          <a:ext cx="1726496"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E406CF3-9943-418C-BF8E-785019B274C4}">
      <dsp:nvSpPr>
        <dsp:cNvPr id="0" name=""/>
        <dsp:cNvSpPr/>
      </dsp:nvSpPr>
      <dsp:spPr>
        <a:xfrm>
          <a:off x="5571994" y="914680"/>
          <a:ext cx="1726496" cy="622024"/>
        </a:xfrm>
        <a:prstGeom prst="roundRect">
          <a:avLst>
            <a:gd name="adj" fmla="val 10000"/>
          </a:avLst>
        </a:prstGeom>
        <a:solidFill>
          <a:schemeClr val="lt2">
            <a:alpha val="90000"/>
            <a:hueOff val="0"/>
            <a:satOff val="0"/>
            <a:lumOff val="0"/>
            <a:alphaOff val="0"/>
          </a:schemeClr>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Machine Learning</a:t>
          </a:r>
        </a:p>
      </dsp:txBody>
      <dsp:txXfrm>
        <a:off x="5590212" y="932898"/>
        <a:ext cx="1690060" cy="585588"/>
      </dsp:txXfrm>
    </dsp:sp>
    <dsp:sp modelId="{C7521E17-5BA8-4417-BE0B-8FF8CF0C9D42}">
      <dsp:nvSpPr>
        <dsp:cNvPr id="0" name=""/>
        <dsp:cNvSpPr/>
      </dsp:nvSpPr>
      <dsp:spPr>
        <a:xfrm>
          <a:off x="2694978" y="1718197"/>
          <a:ext cx="2275827"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D896D58-67E2-4604-8E48-C0742A51CAC9}">
      <dsp:nvSpPr>
        <dsp:cNvPr id="0" name=""/>
        <dsp:cNvSpPr/>
      </dsp:nvSpPr>
      <dsp:spPr>
        <a:xfrm>
          <a:off x="2803819" y="1821596"/>
          <a:ext cx="2275827" cy="622024"/>
        </a:xfrm>
        <a:prstGeom prst="roundRect">
          <a:avLst>
            <a:gd name="adj" fmla="val 10000"/>
          </a:avLst>
        </a:prstGeom>
        <a:solidFill>
          <a:srgbClr val="D1D2D4"/>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Supervised Learning</a:t>
          </a:r>
        </a:p>
      </dsp:txBody>
      <dsp:txXfrm>
        <a:off x="2822037" y="1839814"/>
        <a:ext cx="2239391" cy="585588"/>
      </dsp:txXfrm>
    </dsp:sp>
    <dsp:sp modelId="{451CAC87-9ADE-47D5-9C3D-98626D0A7C88}">
      <dsp:nvSpPr>
        <dsp:cNvPr id="0" name=""/>
        <dsp:cNvSpPr/>
      </dsp:nvSpPr>
      <dsp:spPr>
        <a:xfrm>
          <a:off x="5188487" y="1718197"/>
          <a:ext cx="2275827"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1765397-BE80-48BF-86D1-148A74EFEC63}">
      <dsp:nvSpPr>
        <dsp:cNvPr id="0" name=""/>
        <dsp:cNvSpPr/>
      </dsp:nvSpPr>
      <dsp:spPr>
        <a:xfrm>
          <a:off x="5297328" y="1821596"/>
          <a:ext cx="2275827" cy="622024"/>
        </a:xfrm>
        <a:prstGeom prst="roundRect">
          <a:avLst>
            <a:gd name="adj" fmla="val 10000"/>
          </a:avLst>
        </a:prstGeom>
        <a:solidFill>
          <a:schemeClr val="accent2"/>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Unsupervised Learning</a:t>
          </a:r>
        </a:p>
      </dsp:txBody>
      <dsp:txXfrm>
        <a:off x="5315546" y="1839814"/>
        <a:ext cx="2239391" cy="585588"/>
      </dsp:txXfrm>
    </dsp:sp>
    <dsp:sp modelId="{D32CC765-234A-4DB7-99DF-11E4C84E247C}">
      <dsp:nvSpPr>
        <dsp:cNvPr id="0" name=""/>
        <dsp:cNvSpPr/>
      </dsp:nvSpPr>
      <dsp:spPr>
        <a:xfrm>
          <a:off x="4804976" y="2625113"/>
          <a:ext cx="1412584"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8C79C0-FD27-4C30-81BF-1BE0E0CF7BCD}">
      <dsp:nvSpPr>
        <dsp:cNvPr id="0" name=""/>
        <dsp:cNvSpPr/>
      </dsp:nvSpPr>
      <dsp:spPr>
        <a:xfrm>
          <a:off x="4913817" y="2728511"/>
          <a:ext cx="1412584" cy="622024"/>
        </a:xfrm>
        <a:prstGeom prst="roundRect">
          <a:avLst>
            <a:gd name="adj" fmla="val 10000"/>
          </a:avLst>
        </a:prstGeom>
        <a:solidFill>
          <a:srgbClr val="E87D35"/>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Clustering</a:t>
          </a:r>
        </a:p>
      </dsp:txBody>
      <dsp:txXfrm>
        <a:off x="4932035" y="2746729"/>
        <a:ext cx="1376148" cy="585588"/>
      </dsp:txXfrm>
    </dsp:sp>
    <dsp:sp modelId="{650A7936-49F4-44F2-97CE-503732549B56}">
      <dsp:nvSpPr>
        <dsp:cNvPr id="0" name=""/>
        <dsp:cNvSpPr/>
      </dsp:nvSpPr>
      <dsp:spPr>
        <a:xfrm>
          <a:off x="4117" y="3532028"/>
          <a:ext cx="1941334"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9F4EA62-8E54-4D52-8C67-A2AEC26F0B30}">
      <dsp:nvSpPr>
        <dsp:cNvPr id="0" name=""/>
        <dsp:cNvSpPr/>
      </dsp:nvSpPr>
      <dsp:spPr>
        <a:xfrm>
          <a:off x="112958" y="3635427"/>
          <a:ext cx="1941334" cy="622024"/>
        </a:xfrm>
        <a:prstGeom prst="roundRect">
          <a:avLst>
            <a:gd name="adj" fmla="val 10000"/>
          </a:avLst>
        </a:prstGeom>
        <a:solidFill>
          <a:srgbClr val="E77121">
            <a:alpha val="90000"/>
          </a:srgbClr>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Density-Based Methods</a:t>
          </a:r>
        </a:p>
      </dsp:txBody>
      <dsp:txXfrm>
        <a:off x="131176" y="3653645"/>
        <a:ext cx="1904898" cy="585588"/>
      </dsp:txXfrm>
    </dsp:sp>
    <dsp:sp modelId="{BABBFAEB-A218-4EFB-94BE-6EC06D928B7F}">
      <dsp:nvSpPr>
        <dsp:cNvPr id="0" name=""/>
        <dsp:cNvSpPr/>
      </dsp:nvSpPr>
      <dsp:spPr>
        <a:xfrm>
          <a:off x="218319" y="4438944"/>
          <a:ext cx="1512930"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BF64D3-F945-4597-93AB-3C4ED49D097E}">
      <dsp:nvSpPr>
        <dsp:cNvPr id="0" name=""/>
        <dsp:cNvSpPr/>
      </dsp:nvSpPr>
      <dsp:spPr>
        <a:xfrm>
          <a:off x="327160" y="4542342"/>
          <a:ext cx="1512930" cy="622024"/>
        </a:xfrm>
        <a:prstGeom prst="roundRect">
          <a:avLst>
            <a:gd name="adj" fmla="val 10000"/>
          </a:avLst>
        </a:prstGeom>
        <a:solidFill>
          <a:srgbClr val="E77121"/>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OPTICS</a:t>
          </a:r>
        </a:p>
      </dsp:txBody>
      <dsp:txXfrm>
        <a:off x="345378" y="4560560"/>
        <a:ext cx="1476494" cy="585588"/>
      </dsp:txXfrm>
    </dsp:sp>
    <dsp:sp modelId="{ECCCC1EE-91FA-4ECE-B665-C4D64484D42F}">
      <dsp:nvSpPr>
        <dsp:cNvPr id="0" name=""/>
        <dsp:cNvSpPr/>
      </dsp:nvSpPr>
      <dsp:spPr>
        <a:xfrm>
          <a:off x="2163133" y="3532028"/>
          <a:ext cx="1941334"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4D2C11A-6277-41B5-BEDB-57316B07DC55}">
      <dsp:nvSpPr>
        <dsp:cNvPr id="0" name=""/>
        <dsp:cNvSpPr/>
      </dsp:nvSpPr>
      <dsp:spPr>
        <a:xfrm>
          <a:off x="2271974" y="3635427"/>
          <a:ext cx="1941334" cy="62202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Hierarchical Based Methods</a:t>
          </a:r>
          <a:endParaRPr lang="en-US" sz="1600" b="1" kern="1200" dirty="0">
            <a:latin typeface="Calibri" panose="020F0502020204030204" pitchFamily="34" charset="0"/>
            <a:cs typeface="Calibri" panose="020F0502020204030204" pitchFamily="34" charset="0"/>
          </a:endParaRPr>
        </a:p>
      </dsp:txBody>
      <dsp:txXfrm>
        <a:off x="2290192" y="3653645"/>
        <a:ext cx="1904898" cy="585588"/>
      </dsp:txXfrm>
    </dsp:sp>
    <dsp:sp modelId="{1560D999-81BC-4B6B-B04A-C4525D67810B}">
      <dsp:nvSpPr>
        <dsp:cNvPr id="0" name=""/>
        <dsp:cNvSpPr/>
      </dsp:nvSpPr>
      <dsp:spPr>
        <a:xfrm>
          <a:off x="2377335" y="4438944"/>
          <a:ext cx="1512930"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D65F074-30E4-4378-9177-97C09D8B9A67}">
      <dsp:nvSpPr>
        <dsp:cNvPr id="0" name=""/>
        <dsp:cNvSpPr/>
      </dsp:nvSpPr>
      <dsp:spPr>
        <a:xfrm>
          <a:off x="2486176" y="4542342"/>
          <a:ext cx="1512930" cy="62202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BIRCH</a:t>
          </a:r>
        </a:p>
      </dsp:txBody>
      <dsp:txXfrm>
        <a:off x="2504394" y="4560560"/>
        <a:ext cx="1476494" cy="585588"/>
      </dsp:txXfrm>
    </dsp:sp>
    <dsp:sp modelId="{B617A930-ACCD-4521-AE51-DEFF6C291288}">
      <dsp:nvSpPr>
        <dsp:cNvPr id="0" name=""/>
        <dsp:cNvSpPr/>
      </dsp:nvSpPr>
      <dsp:spPr>
        <a:xfrm>
          <a:off x="4759052" y="3532028"/>
          <a:ext cx="1941334"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87E79C-2650-47EB-A74C-D51593D16E72}">
      <dsp:nvSpPr>
        <dsp:cNvPr id="0" name=""/>
        <dsp:cNvSpPr/>
      </dsp:nvSpPr>
      <dsp:spPr>
        <a:xfrm>
          <a:off x="4867893" y="3635427"/>
          <a:ext cx="1941334" cy="62202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Centroid-Based Methods</a:t>
          </a:r>
          <a:endParaRPr lang="en-US" sz="1600" b="1" kern="1200" dirty="0">
            <a:latin typeface="Calibri" panose="020F0502020204030204" pitchFamily="34" charset="0"/>
            <a:cs typeface="Calibri" panose="020F0502020204030204" pitchFamily="34" charset="0"/>
          </a:endParaRPr>
        </a:p>
      </dsp:txBody>
      <dsp:txXfrm>
        <a:off x="4886111" y="3653645"/>
        <a:ext cx="1904898" cy="585588"/>
      </dsp:txXfrm>
    </dsp:sp>
    <dsp:sp modelId="{5057AB45-A159-4637-9841-9D5ACD4FFEE4}">
      <dsp:nvSpPr>
        <dsp:cNvPr id="0" name=""/>
        <dsp:cNvSpPr/>
      </dsp:nvSpPr>
      <dsp:spPr>
        <a:xfrm>
          <a:off x="4107948" y="4438944"/>
          <a:ext cx="1512930"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31DA496-250A-4736-9EDD-10AF684900D0}">
      <dsp:nvSpPr>
        <dsp:cNvPr id="0" name=""/>
        <dsp:cNvSpPr/>
      </dsp:nvSpPr>
      <dsp:spPr>
        <a:xfrm>
          <a:off x="4216788" y="4542342"/>
          <a:ext cx="1512930" cy="62202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K-Means</a:t>
          </a:r>
        </a:p>
      </dsp:txBody>
      <dsp:txXfrm>
        <a:off x="4235006" y="4560560"/>
        <a:ext cx="1476494" cy="585588"/>
      </dsp:txXfrm>
    </dsp:sp>
    <dsp:sp modelId="{5B01F889-35FA-498E-BC44-0E89A9010F47}">
      <dsp:nvSpPr>
        <dsp:cNvPr id="0" name=""/>
        <dsp:cNvSpPr/>
      </dsp:nvSpPr>
      <dsp:spPr>
        <a:xfrm>
          <a:off x="5838560" y="4438944"/>
          <a:ext cx="1512930"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01F52F-55BF-4B2E-94AE-0693739A305B}">
      <dsp:nvSpPr>
        <dsp:cNvPr id="0" name=""/>
        <dsp:cNvSpPr/>
      </dsp:nvSpPr>
      <dsp:spPr>
        <a:xfrm>
          <a:off x="5947401" y="4542342"/>
          <a:ext cx="1512930" cy="62202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Calibri" panose="020F0502020204030204" pitchFamily="34" charset="0"/>
              <a:cs typeface="Calibri" panose="020F0502020204030204" pitchFamily="34" charset="0"/>
            </a:rPr>
            <a:t>Mean-Shift</a:t>
          </a:r>
          <a:endParaRPr lang="en-US" sz="1600" b="1" kern="1200" dirty="0">
            <a:latin typeface="Calibri" panose="020F0502020204030204" pitchFamily="34" charset="0"/>
            <a:cs typeface="Calibri" panose="020F0502020204030204" pitchFamily="34" charset="0"/>
          </a:endParaRPr>
        </a:p>
      </dsp:txBody>
      <dsp:txXfrm>
        <a:off x="5965619" y="4560560"/>
        <a:ext cx="1476494" cy="585588"/>
      </dsp:txXfrm>
    </dsp:sp>
    <dsp:sp modelId="{30B14329-DA69-4128-8D6F-D2B46C1B79D2}">
      <dsp:nvSpPr>
        <dsp:cNvPr id="0" name=""/>
        <dsp:cNvSpPr/>
      </dsp:nvSpPr>
      <dsp:spPr>
        <a:xfrm>
          <a:off x="6918068" y="3532028"/>
          <a:ext cx="1941334"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B4035B3-DBEF-4961-90F5-109FD85902A2}">
      <dsp:nvSpPr>
        <dsp:cNvPr id="0" name=""/>
        <dsp:cNvSpPr/>
      </dsp:nvSpPr>
      <dsp:spPr>
        <a:xfrm>
          <a:off x="7026909" y="3635427"/>
          <a:ext cx="1941334" cy="622024"/>
        </a:xfrm>
        <a:prstGeom prst="roundRect">
          <a:avLst>
            <a:gd name="adj" fmla="val 10000"/>
          </a:avLst>
        </a:prstGeom>
        <a:solidFill>
          <a:srgbClr val="C7C8C9"/>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Grid-based Methods</a:t>
          </a:r>
          <a:endParaRPr lang="en-US" sz="1600" b="1" kern="1200" dirty="0">
            <a:latin typeface="Calibri" panose="020F0502020204030204" pitchFamily="34" charset="0"/>
            <a:cs typeface="Calibri" panose="020F0502020204030204" pitchFamily="34" charset="0"/>
          </a:endParaRPr>
        </a:p>
      </dsp:txBody>
      <dsp:txXfrm>
        <a:off x="7045127" y="3653645"/>
        <a:ext cx="1904898" cy="585588"/>
      </dsp:txXfrm>
    </dsp:sp>
    <dsp:sp modelId="{3DAD86D7-8AF9-4EB7-887B-9CADE898640D}">
      <dsp:nvSpPr>
        <dsp:cNvPr id="0" name=""/>
        <dsp:cNvSpPr/>
      </dsp:nvSpPr>
      <dsp:spPr>
        <a:xfrm>
          <a:off x="9077084" y="3532028"/>
          <a:ext cx="1941334"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450C4E-905D-4DBD-9DAD-EA0ED4C4557C}">
      <dsp:nvSpPr>
        <dsp:cNvPr id="0" name=""/>
        <dsp:cNvSpPr/>
      </dsp:nvSpPr>
      <dsp:spPr>
        <a:xfrm>
          <a:off x="9185925" y="3635427"/>
          <a:ext cx="1941334" cy="622024"/>
        </a:xfrm>
        <a:prstGeom prst="roundRect">
          <a:avLst>
            <a:gd name="adj" fmla="val 10000"/>
          </a:avLst>
        </a:prstGeom>
        <a:solidFill>
          <a:srgbClr val="C7C8C9"/>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Distribution Model-Based</a:t>
          </a:r>
          <a:endParaRPr lang="en-US" sz="1600" b="1" kern="1200" dirty="0">
            <a:latin typeface="Calibri" panose="020F0502020204030204" pitchFamily="34" charset="0"/>
            <a:cs typeface="Calibri" panose="020F0502020204030204" pitchFamily="34" charset="0"/>
          </a:endParaRPr>
        </a:p>
      </dsp:txBody>
      <dsp:txXfrm>
        <a:off x="9204143" y="3653645"/>
        <a:ext cx="1904898" cy="585588"/>
      </dsp:txXfrm>
    </dsp:sp>
    <dsp:sp modelId="{77A3A9B4-90D8-4579-A1E8-8EE29C7F7C8E}">
      <dsp:nvSpPr>
        <dsp:cNvPr id="0" name=""/>
        <dsp:cNvSpPr/>
      </dsp:nvSpPr>
      <dsp:spPr>
        <a:xfrm>
          <a:off x="6435242" y="2625113"/>
          <a:ext cx="1412584"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DC76B28-3DE5-4913-89E5-4E1B9201B092}">
      <dsp:nvSpPr>
        <dsp:cNvPr id="0" name=""/>
        <dsp:cNvSpPr/>
      </dsp:nvSpPr>
      <dsp:spPr>
        <a:xfrm>
          <a:off x="6544082" y="2728511"/>
          <a:ext cx="1412584" cy="622024"/>
        </a:xfrm>
        <a:prstGeom prst="roundRect">
          <a:avLst>
            <a:gd name="adj" fmla="val 10000"/>
          </a:avLst>
        </a:prstGeom>
        <a:solidFill>
          <a:schemeClr val="lt2">
            <a:alpha val="90000"/>
            <a:hueOff val="0"/>
            <a:satOff val="0"/>
            <a:lumOff val="0"/>
            <a:alphaOff val="0"/>
          </a:schemeClr>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Association</a:t>
          </a:r>
        </a:p>
      </dsp:txBody>
      <dsp:txXfrm>
        <a:off x="6562300" y="2746729"/>
        <a:ext cx="1376148" cy="585588"/>
      </dsp:txXfrm>
    </dsp:sp>
    <dsp:sp modelId="{961AC07F-61EA-4FAA-93CD-AE66D57EEB24}">
      <dsp:nvSpPr>
        <dsp:cNvPr id="0" name=""/>
        <dsp:cNvSpPr/>
      </dsp:nvSpPr>
      <dsp:spPr>
        <a:xfrm>
          <a:off x="7681996" y="1718197"/>
          <a:ext cx="2275827" cy="62202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100C576-9967-478A-9125-C90A3B9C84FB}">
      <dsp:nvSpPr>
        <dsp:cNvPr id="0" name=""/>
        <dsp:cNvSpPr/>
      </dsp:nvSpPr>
      <dsp:spPr>
        <a:xfrm>
          <a:off x="7790837" y="1821596"/>
          <a:ext cx="2275827" cy="622024"/>
        </a:xfrm>
        <a:prstGeom prst="roundRect">
          <a:avLst>
            <a:gd name="adj" fmla="val 10000"/>
          </a:avLst>
        </a:prstGeom>
        <a:solidFill>
          <a:schemeClr val="lt2">
            <a:alpha val="90000"/>
            <a:hueOff val="0"/>
            <a:satOff val="0"/>
            <a:lumOff val="0"/>
            <a:alphaOff val="0"/>
          </a:schemeClr>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Reinforcement Learning</a:t>
          </a:r>
        </a:p>
      </dsp:txBody>
      <dsp:txXfrm>
        <a:off x="7809055" y="1839814"/>
        <a:ext cx="2239391" cy="585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FA45E-6B5E-453F-BF99-8E309D56DABD}">
      <dsp:nvSpPr>
        <dsp:cNvPr id="0" name=""/>
        <dsp:cNvSpPr/>
      </dsp:nvSpPr>
      <dsp:spPr>
        <a:xfrm>
          <a:off x="7974588" y="2116082"/>
          <a:ext cx="1656118" cy="394080"/>
        </a:xfrm>
        <a:custGeom>
          <a:avLst/>
          <a:gdLst/>
          <a:ahLst/>
          <a:cxnLst/>
          <a:rect l="0" t="0" r="0" b="0"/>
          <a:pathLst>
            <a:path>
              <a:moveTo>
                <a:pt x="0" y="0"/>
              </a:moveTo>
              <a:lnTo>
                <a:pt x="0" y="268554"/>
              </a:lnTo>
              <a:lnTo>
                <a:pt x="1656118" y="268554"/>
              </a:lnTo>
              <a:lnTo>
                <a:pt x="1656118" y="39408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36456B3-E530-40FD-A767-D546EA6CD8E4}">
      <dsp:nvSpPr>
        <dsp:cNvPr id="0" name=""/>
        <dsp:cNvSpPr/>
      </dsp:nvSpPr>
      <dsp:spPr>
        <a:xfrm>
          <a:off x="7928868" y="2116082"/>
          <a:ext cx="91440" cy="394080"/>
        </a:xfrm>
        <a:custGeom>
          <a:avLst/>
          <a:gdLst/>
          <a:ahLst/>
          <a:cxnLst/>
          <a:rect l="0" t="0" r="0" b="0"/>
          <a:pathLst>
            <a:path>
              <a:moveTo>
                <a:pt x="45720" y="0"/>
              </a:moveTo>
              <a:lnTo>
                <a:pt x="45720" y="39408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5D03EE2-EF2B-4EB5-B94F-6364874F6D30}">
      <dsp:nvSpPr>
        <dsp:cNvPr id="0" name=""/>
        <dsp:cNvSpPr/>
      </dsp:nvSpPr>
      <dsp:spPr>
        <a:xfrm>
          <a:off x="6318470" y="2116082"/>
          <a:ext cx="1656118" cy="394080"/>
        </a:xfrm>
        <a:custGeom>
          <a:avLst/>
          <a:gdLst/>
          <a:ahLst/>
          <a:cxnLst/>
          <a:rect l="0" t="0" r="0" b="0"/>
          <a:pathLst>
            <a:path>
              <a:moveTo>
                <a:pt x="1656118" y="0"/>
              </a:moveTo>
              <a:lnTo>
                <a:pt x="1656118" y="268554"/>
              </a:lnTo>
              <a:lnTo>
                <a:pt x="0" y="268554"/>
              </a:lnTo>
              <a:lnTo>
                <a:pt x="0" y="39408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E4F0AEF-FBE3-4977-AFE3-B2D5D92ED877}">
      <dsp:nvSpPr>
        <dsp:cNvPr id="0" name=""/>
        <dsp:cNvSpPr/>
      </dsp:nvSpPr>
      <dsp:spPr>
        <a:xfrm>
          <a:off x="5490410" y="861572"/>
          <a:ext cx="2484177" cy="394080"/>
        </a:xfrm>
        <a:custGeom>
          <a:avLst/>
          <a:gdLst/>
          <a:ahLst/>
          <a:cxnLst/>
          <a:rect l="0" t="0" r="0" b="0"/>
          <a:pathLst>
            <a:path>
              <a:moveTo>
                <a:pt x="0" y="0"/>
              </a:moveTo>
              <a:lnTo>
                <a:pt x="0" y="268554"/>
              </a:lnTo>
              <a:lnTo>
                <a:pt x="2484177" y="268554"/>
              </a:lnTo>
              <a:lnTo>
                <a:pt x="2484177" y="39408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C94BF0-A5D2-4080-8DD2-5DA7204C4D2F}">
      <dsp:nvSpPr>
        <dsp:cNvPr id="0" name=""/>
        <dsp:cNvSpPr/>
      </dsp:nvSpPr>
      <dsp:spPr>
        <a:xfrm>
          <a:off x="3006232" y="2116082"/>
          <a:ext cx="1656118" cy="394080"/>
        </a:xfrm>
        <a:custGeom>
          <a:avLst/>
          <a:gdLst/>
          <a:ahLst/>
          <a:cxnLst/>
          <a:rect l="0" t="0" r="0" b="0"/>
          <a:pathLst>
            <a:path>
              <a:moveTo>
                <a:pt x="0" y="0"/>
              </a:moveTo>
              <a:lnTo>
                <a:pt x="0" y="268554"/>
              </a:lnTo>
              <a:lnTo>
                <a:pt x="1656118" y="268554"/>
              </a:lnTo>
              <a:lnTo>
                <a:pt x="1656118" y="39408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BFD3E08-3517-4B9E-833B-24BCC3093B8D}">
      <dsp:nvSpPr>
        <dsp:cNvPr id="0" name=""/>
        <dsp:cNvSpPr/>
      </dsp:nvSpPr>
      <dsp:spPr>
        <a:xfrm>
          <a:off x="2960512" y="2116082"/>
          <a:ext cx="91440" cy="394080"/>
        </a:xfrm>
        <a:custGeom>
          <a:avLst/>
          <a:gdLst/>
          <a:ahLst/>
          <a:cxnLst/>
          <a:rect l="0" t="0" r="0" b="0"/>
          <a:pathLst>
            <a:path>
              <a:moveTo>
                <a:pt x="45720" y="0"/>
              </a:moveTo>
              <a:lnTo>
                <a:pt x="45720" y="39408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1C5800B-EFCA-4FBD-B46B-734650207F21}">
      <dsp:nvSpPr>
        <dsp:cNvPr id="0" name=""/>
        <dsp:cNvSpPr/>
      </dsp:nvSpPr>
      <dsp:spPr>
        <a:xfrm>
          <a:off x="1350114" y="2116082"/>
          <a:ext cx="1656118" cy="394080"/>
        </a:xfrm>
        <a:custGeom>
          <a:avLst/>
          <a:gdLst/>
          <a:ahLst/>
          <a:cxnLst/>
          <a:rect l="0" t="0" r="0" b="0"/>
          <a:pathLst>
            <a:path>
              <a:moveTo>
                <a:pt x="1656118" y="0"/>
              </a:moveTo>
              <a:lnTo>
                <a:pt x="1656118" y="268554"/>
              </a:lnTo>
              <a:lnTo>
                <a:pt x="0" y="268554"/>
              </a:lnTo>
              <a:lnTo>
                <a:pt x="0" y="39408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E91B6A0-0119-4635-B7FF-954B24CBAD4E}">
      <dsp:nvSpPr>
        <dsp:cNvPr id="0" name=""/>
        <dsp:cNvSpPr/>
      </dsp:nvSpPr>
      <dsp:spPr>
        <a:xfrm>
          <a:off x="3006232" y="861572"/>
          <a:ext cx="2484177" cy="394080"/>
        </a:xfrm>
        <a:custGeom>
          <a:avLst/>
          <a:gdLst/>
          <a:ahLst/>
          <a:cxnLst/>
          <a:rect l="0" t="0" r="0" b="0"/>
          <a:pathLst>
            <a:path>
              <a:moveTo>
                <a:pt x="2484177" y="0"/>
              </a:moveTo>
              <a:lnTo>
                <a:pt x="2484177" y="268554"/>
              </a:lnTo>
              <a:lnTo>
                <a:pt x="0" y="268554"/>
              </a:lnTo>
              <a:lnTo>
                <a:pt x="0" y="39408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3BF9891-D83D-46C6-BBF4-A98BBFEBB7FC}">
      <dsp:nvSpPr>
        <dsp:cNvPr id="0" name=""/>
        <dsp:cNvSpPr/>
      </dsp:nvSpPr>
      <dsp:spPr>
        <a:xfrm>
          <a:off x="3972573" y="1143"/>
          <a:ext cx="3035674"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E406CF3-9943-418C-BF8E-785019B274C4}">
      <dsp:nvSpPr>
        <dsp:cNvPr id="0" name=""/>
        <dsp:cNvSpPr/>
      </dsp:nvSpPr>
      <dsp:spPr>
        <a:xfrm>
          <a:off x="4123129" y="144171"/>
          <a:ext cx="3035674" cy="860428"/>
        </a:xfrm>
        <a:prstGeom prst="roundRect">
          <a:avLst>
            <a:gd name="adj" fmla="val 10000"/>
          </a:avLst>
        </a:prstGeom>
        <a:solidFill>
          <a:schemeClr val="lt2">
            <a:alpha val="90000"/>
            <a:hueOff val="0"/>
            <a:satOff val="0"/>
            <a:lumOff val="0"/>
            <a:alphaOff val="0"/>
          </a:schemeClr>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Evaluation Metrics for Clustering Models</a:t>
          </a:r>
        </a:p>
      </dsp:txBody>
      <dsp:txXfrm>
        <a:off x="4148330" y="169372"/>
        <a:ext cx="2985272" cy="810026"/>
      </dsp:txXfrm>
    </dsp:sp>
    <dsp:sp modelId="{32481EF1-09A9-44D3-A89D-86FC9590DA77}">
      <dsp:nvSpPr>
        <dsp:cNvPr id="0" name=""/>
        <dsp:cNvSpPr/>
      </dsp:nvSpPr>
      <dsp:spPr>
        <a:xfrm>
          <a:off x="2328729" y="125565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7159ED-BAFC-4DAC-B311-801F6C2AC688}">
      <dsp:nvSpPr>
        <dsp:cNvPr id="0" name=""/>
        <dsp:cNvSpPr/>
      </dsp:nvSpPr>
      <dsp:spPr>
        <a:xfrm>
          <a:off x="2479286" y="1398681"/>
          <a:ext cx="1355006" cy="860428"/>
        </a:xfrm>
        <a:prstGeom prst="roundRect">
          <a:avLst>
            <a:gd name="adj" fmla="val 10000"/>
          </a:avLst>
        </a:prstGeom>
        <a:solidFill>
          <a:schemeClr val="lt2">
            <a:alpha val="90000"/>
            <a:hueOff val="0"/>
            <a:satOff val="0"/>
            <a:lumOff val="0"/>
            <a:alphaOff val="0"/>
          </a:schemeClr>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Extrinsic Measures </a:t>
          </a:r>
        </a:p>
      </dsp:txBody>
      <dsp:txXfrm>
        <a:off x="2504487" y="1423882"/>
        <a:ext cx="1304604" cy="810026"/>
      </dsp:txXfrm>
    </dsp:sp>
    <dsp:sp modelId="{4A279F2D-8FCD-45BC-8367-FC341DA9DB28}">
      <dsp:nvSpPr>
        <dsp:cNvPr id="0" name=""/>
        <dsp:cNvSpPr/>
      </dsp:nvSpPr>
      <dsp:spPr>
        <a:xfrm>
          <a:off x="672611" y="251016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456F4D-23D0-499D-9194-E44802A1B965}">
      <dsp:nvSpPr>
        <dsp:cNvPr id="0" name=""/>
        <dsp:cNvSpPr/>
      </dsp:nvSpPr>
      <dsp:spPr>
        <a:xfrm>
          <a:off x="823167" y="2653191"/>
          <a:ext cx="1355006" cy="860428"/>
        </a:xfrm>
        <a:prstGeom prst="roundRect">
          <a:avLst>
            <a:gd name="adj" fmla="val 10000"/>
          </a:avLst>
        </a:prstGeom>
        <a:solidFill>
          <a:srgbClr val="D1D2D4"/>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Purity</a:t>
          </a:r>
        </a:p>
      </dsp:txBody>
      <dsp:txXfrm>
        <a:off x="848368" y="2678392"/>
        <a:ext cx="1304604" cy="810026"/>
      </dsp:txXfrm>
    </dsp:sp>
    <dsp:sp modelId="{5869296C-FE2F-4654-A2A1-CB457B7995C5}">
      <dsp:nvSpPr>
        <dsp:cNvPr id="0" name=""/>
        <dsp:cNvSpPr/>
      </dsp:nvSpPr>
      <dsp:spPr>
        <a:xfrm>
          <a:off x="2328729" y="251016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68E711-5516-4EB5-9944-3EEA6E1E44D1}">
      <dsp:nvSpPr>
        <dsp:cNvPr id="0" name=""/>
        <dsp:cNvSpPr/>
      </dsp:nvSpPr>
      <dsp:spPr>
        <a:xfrm>
          <a:off x="2479286" y="2653191"/>
          <a:ext cx="1355006" cy="860428"/>
        </a:xfrm>
        <a:prstGeom prst="roundRect">
          <a:avLst>
            <a:gd name="adj" fmla="val 10000"/>
          </a:avLst>
        </a:prstGeom>
        <a:solidFill>
          <a:srgbClr val="D1D2D4"/>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1" i="0" kern="1200" dirty="0"/>
            <a:t>Normalized mutual information</a:t>
          </a:r>
          <a:endParaRPr lang="en-US" sz="1800" b="1" kern="1200" dirty="0">
            <a:latin typeface="Calibri" panose="020F0502020204030204" pitchFamily="34" charset="0"/>
            <a:cs typeface="Calibri" panose="020F0502020204030204" pitchFamily="34" charset="0"/>
          </a:endParaRPr>
        </a:p>
      </dsp:txBody>
      <dsp:txXfrm>
        <a:off x="2504487" y="2678392"/>
        <a:ext cx="1304604" cy="810026"/>
      </dsp:txXfrm>
    </dsp:sp>
    <dsp:sp modelId="{9F0F0314-6BCA-430D-8776-F18BB598AA6A}">
      <dsp:nvSpPr>
        <dsp:cNvPr id="0" name=""/>
        <dsp:cNvSpPr/>
      </dsp:nvSpPr>
      <dsp:spPr>
        <a:xfrm>
          <a:off x="3984848" y="251016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B9711C-FD9C-42BF-9B3F-0156E4A55050}">
      <dsp:nvSpPr>
        <dsp:cNvPr id="0" name=""/>
        <dsp:cNvSpPr/>
      </dsp:nvSpPr>
      <dsp:spPr>
        <a:xfrm>
          <a:off x="4135404" y="2653191"/>
          <a:ext cx="1355006" cy="860428"/>
        </a:xfrm>
        <a:prstGeom prst="roundRect">
          <a:avLst>
            <a:gd name="adj" fmla="val 10000"/>
          </a:avLst>
        </a:prstGeom>
        <a:solidFill>
          <a:srgbClr val="D1D2D4"/>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1" i="0" kern="1200" dirty="0"/>
            <a:t>Rand index</a:t>
          </a:r>
          <a:endParaRPr lang="en-US" sz="1800" b="1" kern="1200" dirty="0">
            <a:latin typeface="Calibri" panose="020F0502020204030204" pitchFamily="34" charset="0"/>
            <a:cs typeface="Calibri" panose="020F0502020204030204" pitchFamily="34" charset="0"/>
          </a:endParaRPr>
        </a:p>
      </dsp:txBody>
      <dsp:txXfrm>
        <a:off x="4160605" y="2678392"/>
        <a:ext cx="1304604" cy="810026"/>
      </dsp:txXfrm>
    </dsp:sp>
    <dsp:sp modelId="{2782750B-F3A6-45F3-B791-FF9F13E0A7EE}">
      <dsp:nvSpPr>
        <dsp:cNvPr id="0" name=""/>
        <dsp:cNvSpPr/>
      </dsp:nvSpPr>
      <dsp:spPr>
        <a:xfrm>
          <a:off x="7297085" y="125565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D30C5E0-E948-4474-AD89-D857B22F6BB0}">
      <dsp:nvSpPr>
        <dsp:cNvPr id="0" name=""/>
        <dsp:cNvSpPr/>
      </dsp:nvSpPr>
      <dsp:spPr>
        <a:xfrm>
          <a:off x="7447641" y="1398681"/>
          <a:ext cx="1355006" cy="860428"/>
        </a:xfrm>
        <a:prstGeom prst="roundRect">
          <a:avLst>
            <a:gd name="adj" fmla="val 10000"/>
          </a:avLst>
        </a:prstGeom>
        <a:solidFill>
          <a:schemeClr val="accent2"/>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Intrinsic Measures</a:t>
          </a:r>
        </a:p>
      </dsp:txBody>
      <dsp:txXfrm>
        <a:off x="7472842" y="1423882"/>
        <a:ext cx="1304604" cy="810026"/>
      </dsp:txXfrm>
    </dsp:sp>
    <dsp:sp modelId="{2EFA3245-265C-43C2-860F-03248BC13294}">
      <dsp:nvSpPr>
        <dsp:cNvPr id="0" name=""/>
        <dsp:cNvSpPr/>
      </dsp:nvSpPr>
      <dsp:spPr>
        <a:xfrm>
          <a:off x="5640967" y="251016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6AB0CE-B51D-4F17-B5A6-36C9C545422A}">
      <dsp:nvSpPr>
        <dsp:cNvPr id="0" name=""/>
        <dsp:cNvSpPr/>
      </dsp:nvSpPr>
      <dsp:spPr>
        <a:xfrm>
          <a:off x="5791523" y="2653191"/>
          <a:ext cx="1355006" cy="860428"/>
        </a:xfrm>
        <a:prstGeom prst="roundRect">
          <a:avLst>
            <a:gd name="adj" fmla="val 10000"/>
          </a:avLst>
        </a:prstGeom>
        <a:solidFill>
          <a:schemeClr val="accent2"/>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Silhouette Coefficient</a:t>
          </a:r>
        </a:p>
      </dsp:txBody>
      <dsp:txXfrm>
        <a:off x="5816724" y="2678392"/>
        <a:ext cx="1304604" cy="810026"/>
      </dsp:txXfrm>
    </dsp:sp>
    <dsp:sp modelId="{C93834F8-5B50-4B82-BD9A-B0ED75C11B67}">
      <dsp:nvSpPr>
        <dsp:cNvPr id="0" name=""/>
        <dsp:cNvSpPr/>
      </dsp:nvSpPr>
      <dsp:spPr>
        <a:xfrm>
          <a:off x="7297085" y="251016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404E37-F0A9-4DF1-8514-0D5F29496AE1}">
      <dsp:nvSpPr>
        <dsp:cNvPr id="0" name=""/>
        <dsp:cNvSpPr/>
      </dsp:nvSpPr>
      <dsp:spPr>
        <a:xfrm>
          <a:off x="7447641" y="2653191"/>
          <a:ext cx="1355006" cy="860428"/>
        </a:xfrm>
        <a:prstGeom prst="roundRect">
          <a:avLst>
            <a:gd name="adj" fmla="val 10000"/>
          </a:avLst>
        </a:prstGeom>
        <a:solidFill>
          <a:srgbClr val="F3873E"/>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Calinski-Harabasz Index</a:t>
          </a:r>
        </a:p>
      </dsp:txBody>
      <dsp:txXfrm>
        <a:off x="7472842" y="2678392"/>
        <a:ext cx="1304604" cy="810026"/>
      </dsp:txXfrm>
    </dsp:sp>
    <dsp:sp modelId="{B9982A84-22F1-47E1-8BE0-69434A59FCF4}">
      <dsp:nvSpPr>
        <dsp:cNvPr id="0" name=""/>
        <dsp:cNvSpPr/>
      </dsp:nvSpPr>
      <dsp:spPr>
        <a:xfrm>
          <a:off x="8953204" y="2510163"/>
          <a:ext cx="1355006" cy="86042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6A3DC2-52AA-4CC2-961A-CACE8496970A}">
      <dsp:nvSpPr>
        <dsp:cNvPr id="0" name=""/>
        <dsp:cNvSpPr/>
      </dsp:nvSpPr>
      <dsp:spPr>
        <a:xfrm>
          <a:off x="9103760" y="2653191"/>
          <a:ext cx="1355006" cy="860428"/>
        </a:xfrm>
        <a:prstGeom prst="roundRect">
          <a:avLst>
            <a:gd name="adj" fmla="val 10000"/>
          </a:avLst>
        </a:prstGeom>
        <a:solidFill>
          <a:srgbClr val="F3873E"/>
        </a:solidFill>
        <a:ln w="63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Davies-Bouldin Index</a:t>
          </a:r>
        </a:p>
      </dsp:txBody>
      <dsp:txXfrm>
        <a:off x="9128961" y="2678392"/>
        <a:ext cx="1304604" cy="8100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F2B2F-C51B-4E3C-A7D5-B04061BD1503}" type="datetimeFigureOut">
              <a:rPr lang="en-US" smtClean="0"/>
              <a:t>28-Oct-22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93FC0-2A60-4241-9973-438C2A23F6E2}" type="slidenum">
              <a:rPr lang="en-US" smtClean="0"/>
              <a:t>‹#›</a:t>
            </a:fld>
            <a:endParaRPr lang="en-US"/>
          </a:p>
        </p:txBody>
      </p:sp>
    </p:spTree>
    <p:extLst>
      <p:ext uri="{BB962C8B-B14F-4D97-AF65-F5344CB8AC3E}">
        <p14:creationId xmlns:p14="http://schemas.microsoft.com/office/powerpoint/2010/main" val="21605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atascience.com/understanding-mean-shift-clustering-and-implementation-with-python-6d5809a2ac40"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towardsdatascience.com/understanding-optics-and-implementation-with-python-143572abdfb6" TargetMode="External"/><Relationship Id="rId4" Type="http://schemas.openxmlformats.org/officeDocument/2006/relationships/hyperlink" Target="https://towardsdatascience.com/understanding-dbscan-and-implementation-with-python-5de75a786f9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https://scikit-learn.org/stable/modules/clustering.html#</a:t>
            </a:r>
          </a:p>
          <a:p>
            <a:endParaRPr lang="en-US" dirty="0"/>
          </a:p>
          <a:p>
            <a:r>
              <a:rPr lang="en-US" dirty="0"/>
              <a:t>Density - </a:t>
            </a:r>
            <a:r>
              <a:rPr lang="en-US" b="0" i="0" dirty="0">
                <a:solidFill>
                  <a:srgbClr val="333333"/>
                </a:solidFill>
                <a:effectLst/>
                <a:latin typeface="inter-regular"/>
              </a:rPr>
              <a:t>These algorithms can face difficulty in clustering the data points if the dataset has varying densities and high dimensions.</a:t>
            </a:r>
            <a:endParaRPr lang="en-US" dirty="0"/>
          </a:p>
        </p:txBody>
      </p:sp>
      <p:sp>
        <p:nvSpPr>
          <p:cNvPr id="4" name="Slide Number Placeholder 3"/>
          <p:cNvSpPr>
            <a:spLocks noGrp="1"/>
          </p:cNvSpPr>
          <p:nvPr>
            <p:ph type="sldNum" sz="quarter" idx="5"/>
          </p:nvPr>
        </p:nvSpPr>
        <p:spPr/>
        <p:txBody>
          <a:bodyPr/>
          <a:lstStyle/>
          <a:p>
            <a:fld id="{6C893FC0-2A60-4241-9973-438C2A23F6E2}" type="slidenum">
              <a:rPr lang="en-US" smtClean="0"/>
              <a:t>4</a:t>
            </a:fld>
            <a:endParaRPr lang="en-US"/>
          </a:p>
        </p:txBody>
      </p:sp>
    </p:spTree>
    <p:extLst>
      <p:ext uri="{BB962C8B-B14F-4D97-AF65-F5344CB8AC3E}">
        <p14:creationId xmlns:p14="http://schemas.microsoft.com/office/powerpoint/2010/main" val="310150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F0000"/>
                </a:solidFill>
                <a:effectLst/>
                <a:latin typeface="source-serif-pro"/>
              </a:rPr>
              <a:t>https://scikit-learn.org/stable/modules/clustering.html#clustering-performance-evaluation</a:t>
            </a:r>
          </a:p>
          <a:p>
            <a:pPr algn="l"/>
            <a:r>
              <a:rPr lang="en-US" b="1" i="0" dirty="0">
                <a:solidFill>
                  <a:srgbClr val="FF0000"/>
                </a:solidFill>
                <a:effectLst/>
                <a:latin typeface="source-serif-pro"/>
              </a:rPr>
              <a:t>https://towardsdatascience.com/clustering-evaluation-strategies-98a4006fcfc</a:t>
            </a:r>
          </a:p>
          <a:p>
            <a:pPr algn="l"/>
            <a:endParaRPr lang="en-US" b="1" i="0" dirty="0">
              <a:solidFill>
                <a:srgbClr val="FF0000"/>
              </a:solidFill>
              <a:effectLst/>
              <a:latin typeface="source-serif-pro"/>
            </a:endParaRPr>
          </a:p>
          <a:p>
            <a:pPr algn="l"/>
            <a:r>
              <a:rPr lang="en-US" b="1" i="0" dirty="0">
                <a:solidFill>
                  <a:srgbClr val="FF0000"/>
                </a:solidFill>
                <a:effectLst/>
                <a:latin typeface="source-serif-pro"/>
              </a:rPr>
              <a:t>The higher </a:t>
            </a:r>
            <a:r>
              <a:rPr lang="en-US" b="1" i="0" dirty="0">
                <a:solidFill>
                  <a:srgbClr val="292929"/>
                </a:solidFill>
                <a:effectLst/>
                <a:latin typeface="sohne"/>
              </a:rPr>
              <a:t>Silhouette Coefficient &amp; </a:t>
            </a:r>
            <a:r>
              <a:rPr lang="en-US" b="1" i="0" dirty="0">
                <a:solidFill>
                  <a:srgbClr val="FF0000"/>
                </a:solidFill>
                <a:effectLst/>
                <a:latin typeface="source-serif-pro"/>
              </a:rPr>
              <a:t>CH is, the better the clusters are separated from each other.</a:t>
            </a:r>
          </a:p>
          <a:p>
            <a:pPr algn="l"/>
            <a:endParaRPr lang="en-US" b="1" i="0" dirty="0">
              <a:solidFill>
                <a:srgbClr val="FF0000"/>
              </a:solidFill>
              <a:effectLst/>
              <a:latin typeface="source-serif-pro"/>
            </a:endParaRPr>
          </a:p>
          <a:p>
            <a:pPr algn="l"/>
            <a:r>
              <a:rPr lang="en-US" b="1" i="0" dirty="0">
                <a:solidFill>
                  <a:srgbClr val="FF0000"/>
                </a:solidFill>
                <a:effectLst/>
                <a:latin typeface="source-serif-pro"/>
              </a:rPr>
              <a:t>Smaller the DB index is, the better the cluster separation is.</a:t>
            </a:r>
          </a:p>
          <a:p>
            <a:pPr algn="l"/>
            <a:endParaRPr lang="en-US" b="1" i="0" dirty="0">
              <a:solidFill>
                <a:srgbClr val="FF0000"/>
              </a:solidFill>
              <a:effectLst/>
              <a:latin typeface="source-serif-pro"/>
            </a:endParaRPr>
          </a:p>
          <a:p>
            <a:pPr algn="l"/>
            <a:r>
              <a:rPr lang="en-US" b="0" i="0" dirty="0">
                <a:solidFill>
                  <a:srgbClr val="292929"/>
                </a:solidFill>
                <a:effectLst/>
                <a:latin typeface="source-serif-pro"/>
              </a:rPr>
              <a:t>CH index is </a:t>
            </a:r>
            <a:r>
              <a:rPr lang="en-US" b="1" i="0" dirty="0">
                <a:solidFill>
                  <a:srgbClr val="292929"/>
                </a:solidFill>
                <a:effectLst/>
                <a:latin typeface="source-serif-pro"/>
              </a:rPr>
              <a:t>NOT</a:t>
            </a:r>
            <a:r>
              <a:rPr lang="en-US" b="0" i="0" dirty="0">
                <a:solidFill>
                  <a:srgbClr val="292929"/>
                </a:solidFill>
                <a:effectLst/>
                <a:latin typeface="source-serif-pro"/>
              </a:rPr>
              <a:t> recommended to be used to the density based methods, such as </a:t>
            </a:r>
            <a:r>
              <a:rPr lang="en-US" dirty="0">
                <a:hlinkClick r:id="rId3"/>
              </a:rPr>
              <a:t>mean-shift</a:t>
            </a:r>
            <a:r>
              <a:rPr lang="en-US" dirty="0"/>
              <a:t> clustering, </a:t>
            </a:r>
            <a:r>
              <a:rPr lang="en-US" dirty="0">
                <a:hlinkClick r:id="rId4"/>
              </a:rPr>
              <a:t>DBSCAN</a:t>
            </a:r>
            <a:r>
              <a:rPr lang="en-US" dirty="0"/>
              <a:t>, </a:t>
            </a:r>
            <a:r>
              <a:rPr lang="en-US" dirty="0">
                <a:hlinkClick r:id="rId5"/>
              </a:rPr>
              <a:t>OPTICS</a:t>
            </a:r>
            <a:r>
              <a:rPr lang="en-US" b="0" i="0" dirty="0">
                <a:solidFill>
                  <a:srgbClr val="292929"/>
                </a:solidFill>
                <a:effectLst/>
                <a:latin typeface="source-serif-pro"/>
              </a:rPr>
              <a:t>, etc..</a:t>
            </a:r>
            <a:endParaRPr lang="en-US" b="1" i="0" dirty="0">
              <a:solidFill>
                <a:srgbClr val="FF0000"/>
              </a:solidFill>
              <a:effectLst/>
              <a:latin typeface="sohne"/>
            </a:endParaRPr>
          </a:p>
          <a:p>
            <a:pPr algn="l"/>
            <a:endParaRPr lang="en-US" b="1" i="0" dirty="0">
              <a:solidFill>
                <a:srgbClr val="292929"/>
              </a:solidFill>
              <a:effectLst/>
              <a:latin typeface="sohne"/>
            </a:endParaRPr>
          </a:p>
          <a:p>
            <a:pPr algn="l"/>
            <a:r>
              <a:rPr lang="en-US" b="1" i="0" dirty="0">
                <a:solidFill>
                  <a:srgbClr val="292929"/>
                </a:solidFill>
                <a:effectLst/>
                <a:latin typeface="sohne"/>
              </a:rPr>
              <a:t>Silhouette Coefficient</a:t>
            </a:r>
          </a:p>
          <a:p>
            <a:pPr algn="l"/>
            <a:r>
              <a:rPr lang="en-US" b="0" i="0" dirty="0">
                <a:solidFill>
                  <a:srgbClr val="292929"/>
                </a:solidFill>
                <a:effectLst/>
                <a:latin typeface="source-serif-pro"/>
              </a:rPr>
              <a:t>As one of the most used clustering evaluation metrics, Silhouette coefficient summarizes the intra/inter cluster distance comparison to a score between -1 to 1.</a:t>
            </a:r>
          </a:p>
          <a:p>
            <a:pPr algn="l"/>
            <a:r>
              <a:rPr lang="en-US" b="0" i="0" dirty="0">
                <a:solidFill>
                  <a:srgbClr val="292929"/>
                </a:solidFill>
                <a:effectLst/>
                <a:latin typeface="source-serif-pro"/>
              </a:rPr>
              <a:t>A value close to 1 indicates a super good clustering result, where the inter-cluster distances are much larger that the intra-cluster distances; whereas a value close to -1 means a totally wrong cluster assignment, where the inter-cluster distances are not even comparable to the intra-cluster distances.</a:t>
            </a:r>
          </a:p>
          <a:p>
            <a:pPr algn="l"/>
            <a:endParaRPr lang="en-US" b="1" i="0" dirty="0">
              <a:solidFill>
                <a:srgbClr val="292929"/>
              </a:solidFill>
              <a:effectLst/>
              <a:latin typeface="sohne"/>
            </a:endParaRPr>
          </a:p>
          <a:p>
            <a:pPr algn="l"/>
            <a:r>
              <a:rPr lang="en-US" b="1" i="0" dirty="0">
                <a:solidFill>
                  <a:srgbClr val="292929"/>
                </a:solidFill>
                <a:effectLst/>
                <a:latin typeface="sohne"/>
              </a:rPr>
              <a:t>Calinski-Harabasz Index</a:t>
            </a:r>
          </a:p>
          <a:p>
            <a:pPr algn="l"/>
            <a:r>
              <a:rPr lang="en-US" b="0" i="0" dirty="0">
                <a:solidFill>
                  <a:srgbClr val="292929"/>
                </a:solidFill>
                <a:effectLst/>
                <a:latin typeface="source-serif-pro"/>
              </a:rPr>
              <a:t>The Calinski-Harabasz index (also known as the Variance Ratio Criterion) is defined as a ratio of the squared inter-cluster distance sum and the squared intra-cluster distance sum for all clusters. The sum of squared distance is corrected by the degree of freedom.</a:t>
            </a:r>
          </a:p>
          <a:p>
            <a:pPr algn="l"/>
            <a:endParaRPr lang="en-US" b="1" i="0" dirty="0">
              <a:solidFill>
                <a:srgbClr val="292929"/>
              </a:solidFill>
              <a:effectLst/>
              <a:latin typeface="sohne"/>
            </a:endParaRPr>
          </a:p>
          <a:p>
            <a:pPr algn="l"/>
            <a:r>
              <a:rPr lang="en-US" b="1" i="0" dirty="0">
                <a:solidFill>
                  <a:srgbClr val="292929"/>
                </a:solidFill>
                <a:effectLst/>
                <a:latin typeface="sohne"/>
              </a:rPr>
              <a:t>Davies-Bouldin Index</a:t>
            </a:r>
          </a:p>
          <a:p>
            <a:pPr algn="l"/>
            <a:r>
              <a:rPr lang="en-US" b="0" i="0" dirty="0">
                <a:solidFill>
                  <a:srgbClr val="292929"/>
                </a:solidFill>
                <a:effectLst/>
                <a:latin typeface="source-serif-pro"/>
              </a:rPr>
              <a:t>Davies-Bouldin index is similar to the CH index, but the inter/intra cluster distance ratio calculation is reverse to that of CH index. In the calculation of Davies-Bouldin index, there’s a concept, similarity score, that measures how similar two clusters are to each other</a:t>
            </a:r>
          </a:p>
          <a:p>
            <a:pPr algn="l"/>
            <a:endParaRPr lang="en-US" b="1" i="0" dirty="0">
              <a:solidFill>
                <a:srgbClr val="292929"/>
              </a:solidFill>
              <a:effectLst/>
              <a:latin typeface="sohne"/>
            </a:endParaRPr>
          </a:p>
          <a:p>
            <a:pPr algn="l"/>
            <a:endParaRPr lang="en-US" b="1" i="0" dirty="0">
              <a:solidFill>
                <a:srgbClr val="292929"/>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spc="-5" dirty="0">
                <a:solidFill>
                  <a:srgbClr val="292929"/>
                </a:solidFill>
                <a:effectLst/>
                <a:latin typeface="Georgia" panose="02040502050405020303" pitchFamily="18" charset="0"/>
                <a:ea typeface="Times New Roman" panose="02020603050405020304" pitchFamily="18" charset="0"/>
              </a:rPr>
              <a:t>Extrinsic Measures</a:t>
            </a:r>
            <a:r>
              <a:rPr lang="en-US" sz="1800" spc="-5" dirty="0">
                <a:solidFill>
                  <a:srgbClr val="292929"/>
                </a:solidFill>
                <a:effectLst/>
                <a:latin typeface="Georgia" panose="02040502050405020303" pitchFamily="18" charset="0"/>
                <a:ea typeface="Times New Roman" panose="02020603050405020304" pitchFamily="18" charset="0"/>
              </a:rPr>
              <a:t> which require ground truth labels. Examples are Adjusted Rand index, Fowlkes-Mallows scores, Mutual information based scores, Homogeneity, Completeness and V-measure.</a:t>
            </a:r>
            <a:endParaRPr lang="en-US" sz="1800" dirty="0">
              <a:effectLst/>
              <a:latin typeface="Times New Roman" panose="02020603050405020304" pitchFamily="18" charset="0"/>
              <a:ea typeface="Times New Roman" panose="02020603050405020304" pitchFamily="18" charset="0"/>
            </a:endParaRPr>
          </a:p>
          <a:p>
            <a:pPr algn="l"/>
            <a:endParaRPr lang="en-US" b="1" i="0" dirty="0">
              <a:solidFill>
                <a:srgbClr val="292929"/>
              </a:solidFill>
              <a:effectLst/>
              <a:latin typeface="sohne"/>
            </a:endParaRPr>
          </a:p>
          <a:p>
            <a:pPr algn="l"/>
            <a:r>
              <a:rPr lang="en-US" b="1" i="0" dirty="0">
                <a:solidFill>
                  <a:srgbClr val="292929"/>
                </a:solidFill>
                <a:effectLst/>
                <a:latin typeface="sohne"/>
              </a:rPr>
              <a:t>Purity</a:t>
            </a:r>
          </a:p>
          <a:p>
            <a:pPr algn="l"/>
            <a:r>
              <a:rPr lang="en-US" b="0" i="0" dirty="0">
                <a:solidFill>
                  <a:srgbClr val="292929"/>
                </a:solidFill>
                <a:effectLst/>
                <a:latin typeface="source-serif-pro"/>
              </a:rPr>
              <a:t>Purity is quite simple to calculate. We assign a label to each cluster based on the most frequent class in it. Then the purity becomes the number of correctly matched class and cluster labels divided by the number of total data points.</a:t>
            </a:r>
          </a:p>
          <a:p>
            <a:endParaRPr lang="en-US" dirty="0"/>
          </a:p>
          <a:p>
            <a:pPr algn="l"/>
            <a:r>
              <a:rPr lang="en-US" b="1" i="0" dirty="0">
                <a:solidFill>
                  <a:srgbClr val="292929"/>
                </a:solidFill>
                <a:effectLst/>
                <a:latin typeface="sohne"/>
              </a:rPr>
              <a:t>Normalized mutual information (NMI)</a:t>
            </a:r>
          </a:p>
          <a:p>
            <a:pPr algn="l"/>
            <a:r>
              <a:rPr lang="en-US" b="0" i="0" dirty="0">
                <a:solidFill>
                  <a:srgbClr val="292929"/>
                </a:solidFill>
                <a:effectLst/>
                <a:latin typeface="source-serif-pro"/>
              </a:rPr>
              <a:t>NMI is related to the information theory. Normalized mutual information (NMI) gives us the reduction in entropy of class labels when we are given the cluster labels.</a:t>
            </a:r>
          </a:p>
          <a:p>
            <a:pPr algn="l"/>
            <a:endParaRPr lang="en-US" b="0" i="0" dirty="0">
              <a:solidFill>
                <a:srgbClr val="292929"/>
              </a:solidFill>
              <a:effectLst/>
              <a:latin typeface="source-serif-pro"/>
            </a:endParaRPr>
          </a:p>
          <a:p>
            <a:pPr algn="l"/>
            <a:r>
              <a:rPr lang="en-US" b="1" i="0" dirty="0">
                <a:solidFill>
                  <a:srgbClr val="292929"/>
                </a:solidFill>
                <a:effectLst/>
                <a:latin typeface="sohne"/>
              </a:rPr>
              <a:t>Rand index</a:t>
            </a:r>
          </a:p>
          <a:p>
            <a:pPr algn="l"/>
            <a:r>
              <a:rPr lang="en-US" b="0" i="0" dirty="0">
                <a:solidFill>
                  <a:srgbClr val="292929"/>
                </a:solidFill>
                <a:effectLst/>
                <a:latin typeface="source-serif-pro"/>
              </a:rPr>
              <a:t>Rand index is a measure of similarity between two </a:t>
            </a:r>
            <a:r>
              <a:rPr lang="en-US" b="0" i="0" dirty="0" err="1">
                <a:solidFill>
                  <a:srgbClr val="292929"/>
                </a:solidFill>
                <a:effectLst/>
                <a:latin typeface="source-serif-pro"/>
              </a:rPr>
              <a:t>clusterings</a:t>
            </a:r>
            <a:r>
              <a:rPr lang="en-US" b="0" i="0" dirty="0">
                <a:solidFill>
                  <a:srgbClr val="292929"/>
                </a:solidFill>
                <a:effectLst/>
                <a:latin typeface="source-serif-pro"/>
              </a:rPr>
              <a:t>. We can use it to compare actual class labels and predicted cluster labels to evaluate the performance of a clustering algorithm.</a:t>
            </a:r>
          </a:p>
          <a:p>
            <a:pPr algn="l"/>
            <a:endParaRPr lang="en-US" dirty="0"/>
          </a:p>
        </p:txBody>
      </p:sp>
      <p:sp>
        <p:nvSpPr>
          <p:cNvPr id="4" name="Slide Number Placeholder 3"/>
          <p:cNvSpPr>
            <a:spLocks noGrp="1"/>
          </p:cNvSpPr>
          <p:nvPr>
            <p:ph type="sldNum" sz="quarter" idx="5"/>
          </p:nvPr>
        </p:nvSpPr>
        <p:spPr/>
        <p:txBody>
          <a:bodyPr/>
          <a:lstStyle/>
          <a:p>
            <a:fld id="{6C893FC0-2A60-4241-9973-438C2A23F6E2}" type="slidenum">
              <a:rPr lang="en-US" smtClean="0"/>
              <a:t>5</a:t>
            </a:fld>
            <a:endParaRPr lang="en-US"/>
          </a:p>
        </p:txBody>
      </p:sp>
    </p:spTree>
    <p:extLst>
      <p:ext uri="{BB962C8B-B14F-4D97-AF65-F5344CB8AC3E}">
        <p14:creationId xmlns:p14="http://schemas.microsoft.com/office/powerpoint/2010/main" val="95972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FF0000"/>
                </a:solidFill>
                <a:effectLst/>
                <a:latin typeface="source-serif-pro"/>
              </a:rPr>
              <a:t>The higher </a:t>
            </a:r>
            <a:r>
              <a:rPr lang="en-US" b="1" i="0" dirty="0">
                <a:solidFill>
                  <a:srgbClr val="292929"/>
                </a:solidFill>
                <a:effectLst/>
                <a:latin typeface="sohne"/>
              </a:rPr>
              <a:t>Silhouette Coefficient &amp; </a:t>
            </a:r>
            <a:r>
              <a:rPr lang="en-US" b="1" i="0" dirty="0">
                <a:solidFill>
                  <a:srgbClr val="FF0000"/>
                </a:solidFill>
                <a:effectLst/>
                <a:latin typeface="source-serif-pro"/>
              </a:rPr>
              <a:t>CH is, the better the clusters are separated from each other.</a:t>
            </a:r>
          </a:p>
          <a:p>
            <a:pPr algn="l"/>
            <a:endParaRPr lang="en-US" b="1" i="0" dirty="0">
              <a:solidFill>
                <a:srgbClr val="FF0000"/>
              </a:solidFill>
              <a:effectLst/>
              <a:latin typeface="source-serif-pro"/>
            </a:endParaRPr>
          </a:p>
          <a:p>
            <a:pPr algn="l"/>
            <a:r>
              <a:rPr lang="en-US" b="1" i="0" dirty="0">
                <a:solidFill>
                  <a:srgbClr val="FF0000"/>
                </a:solidFill>
                <a:effectLst/>
                <a:latin typeface="source-serif-pro"/>
              </a:rPr>
              <a:t>Smaller the DB index is, the better the cluster separation is.</a:t>
            </a:r>
            <a:endParaRPr lang="en-US" b="1" i="0" dirty="0">
              <a:solidFill>
                <a:srgbClr val="FF0000"/>
              </a:solidFill>
              <a:effectLst/>
              <a:latin typeface="sohne"/>
            </a:endParaRPr>
          </a:p>
          <a:p>
            <a:endParaRPr lang="en-US" dirty="0"/>
          </a:p>
        </p:txBody>
      </p:sp>
      <p:sp>
        <p:nvSpPr>
          <p:cNvPr id="4" name="Slide Number Placeholder 3"/>
          <p:cNvSpPr>
            <a:spLocks noGrp="1"/>
          </p:cNvSpPr>
          <p:nvPr>
            <p:ph type="sldNum" sz="quarter" idx="5"/>
          </p:nvPr>
        </p:nvSpPr>
        <p:spPr/>
        <p:txBody>
          <a:bodyPr/>
          <a:lstStyle/>
          <a:p>
            <a:fld id="{6C893FC0-2A60-4241-9973-438C2A23F6E2}" type="slidenum">
              <a:rPr lang="en-US" smtClean="0"/>
              <a:t>6</a:t>
            </a:fld>
            <a:endParaRPr lang="en-US"/>
          </a:p>
        </p:txBody>
      </p:sp>
    </p:spTree>
    <p:extLst>
      <p:ext uri="{BB962C8B-B14F-4D97-AF65-F5344CB8AC3E}">
        <p14:creationId xmlns:p14="http://schemas.microsoft.com/office/powerpoint/2010/main" val="2816746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FF0000"/>
                </a:solidFill>
                <a:effectLst/>
                <a:latin typeface="source-serif-pro"/>
              </a:rPr>
              <a:t>The higher </a:t>
            </a:r>
            <a:r>
              <a:rPr lang="en-US" b="1" i="0" dirty="0">
                <a:solidFill>
                  <a:srgbClr val="292929"/>
                </a:solidFill>
                <a:effectLst/>
                <a:latin typeface="sohne"/>
              </a:rPr>
              <a:t>Silhouette Coefficient &amp; </a:t>
            </a:r>
            <a:r>
              <a:rPr lang="en-US" b="1" i="0" dirty="0">
                <a:solidFill>
                  <a:srgbClr val="FF0000"/>
                </a:solidFill>
                <a:effectLst/>
                <a:latin typeface="source-serif-pro"/>
              </a:rPr>
              <a:t>CH is, the better the clusters are separated from each other.</a:t>
            </a:r>
          </a:p>
          <a:p>
            <a:pPr algn="l"/>
            <a:endParaRPr lang="en-US" b="1" i="0" dirty="0">
              <a:solidFill>
                <a:srgbClr val="FF0000"/>
              </a:solidFill>
              <a:effectLst/>
              <a:latin typeface="source-serif-pro"/>
            </a:endParaRPr>
          </a:p>
          <a:p>
            <a:pPr algn="l"/>
            <a:r>
              <a:rPr lang="en-US" b="1" i="0" dirty="0">
                <a:solidFill>
                  <a:srgbClr val="FF0000"/>
                </a:solidFill>
                <a:effectLst/>
                <a:latin typeface="source-serif-pro"/>
              </a:rPr>
              <a:t>Smaller the DB index is, the better the cluster separation is.</a:t>
            </a:r>
          </a:p>
          <a:p>
            <a:pPr algn="l"/>
            <a:endParaRPr lang="en-US" b="1" i="0" dirty="0">
              <a:solidFill>
                <a:srgbClr val="FF0000"/>
              </a:solidFill>
              <a:effectLst/>
              <a:latin typeface="source-serif-pro"/>
            </a:endParaRPr>
          </a:p>
          <a:p>
            <a:pPr algn="l"/>
            <a:r>
              <a:rPr lang="en-US" b="1" i="0" dirty="0">
                <a:solidFill>
                  <a:srgbClr val="FF0000"/>
                </a:solidFill>
                <a:effectLst/>
                <a:latin typeface="source-serif-pro"/>
              </a:rPr>
              <a:t>Limits &amp; explanation *********************</a:t>
            </a:r>
          </a:p>
          <a:p>
            <a:pPr algn="l"/>
            <a:r>
              <a:rPr lang="en-US" b="1" i="0">
                <a:solidFill>
                  <a:srgbClr val="FF0000"/>
                </a:solidFill>
                <a:effectLst/>
                <a:latin typeface="source-serif-pro"/>
              </a:rPr>
              <a:t>Clustering method*****************</a:t>
            </a:r>
          </a:p>
          <a:p>
            <a:pPr algn="l"/>
            <a:endParaRPr lang="en-US" b="1" i="0" dirty="0">
              <a:solidFill>
                <a:srgbClr val="FF0000"/>
              </a:solidFill>
              <a:effectLst/>
              <a:latin typeface="sohne"/>
            </a:endParaRPr>
          </a:p>
          <a:p>
            <a:endParaRPr lang="en-US" dirty="0"/>
          </a:p>
        </p:txBody>
      </p:sp>
      <p:sp>
        <p:nvSpPr>
          <p:cNvPr id="4" name="Slide Number Placeholder 3"/>
          <p:cNvSpPr>
            <a:spLocks noGrp="1"/>
          </p:cNvSpPr>
          <p:nvPr>
            <p:ph type="sldNum" sz="quarter" idx="5"/>
          </p:nvPr>
        </p:nvSpPr>
        <p:spPr/>
        <p:txBody>
          <a:bodyPr/>
          <a:lstStyle/>
          <a:p>
            <a:fld id="{6C893FC0-2A60-4241-9973-438C2A23F6E2}" type="slidenum">
              <a:rPr lang="en-US" smtClean="0"/>
              <a:t>7</a:t>
            </a:fld>
            <a:endParaRPr lang="en-US"/>
          </a:p>
        </p:txBody>
      </p:sp>
    </p:spTree>
    <p:extLst>
      <p:ext uri="{BB962C8B-B14F-4D97-AF65-F5344CB8AC3E}">
        <p14:creationId xmlns:p14="http://schemas.microsoft.com/office/powerpoint/2010/main" val="66324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D12-5D6A-3E57-8F44-47E1D712C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552B7-EA7D-BD3C-E243-55B37BECD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3550C0-1878-96C4-4BA5-D2091429F44F}"/>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5" name="Footer Placeholder 4">
            <a:extLst>
              <a:ext uri="{FF2B5EF4-FFF2-40B4-BE49-F238E27FC236}">
                <a16:creationId xmlns:a16="http://schemas.microsoft.com/office/drawing/2014/main" id="{61E2D975-2B25-9EC7-9C5A-95CB63F8A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745A7-4D5F-8007-AAD4-1FDC498F4A92}"/>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83504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A8C6-D504-E965-915A-3E17F2C116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01BBF-2B0F-EF93-A218-4FE9155E3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34580-ED57-F2DA-C0EC-723055CD7A2F}"/>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5" name="Footer Placeholder 4">
            <a:extLst>
              <a:ext uri="{FF2B5EF4-FFF2-40B4-BE49-F238E27FC236}">
                <a16:creationId xmlns:a16="http://schemas.microsoft.com/office/drawing/2014/main" id="{C5F8F088-FBFF-7A69-762D-86CD3F957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B75A4-4B21-6BC2-9244-8F3E7B2A7F86}"/>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47321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DCB57-F6BB-F113-8961-E60DB5F0DA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D65F9-037F-59E0-163F-AD087B7D7F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2422A-DBAF-B371-7FE5-25C974C4F92E}"/>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5" name="Footer Placeholder 4">
            <a:extLst>
              <a:ext uri="{FF2B5EF4-FFF2-40B4-BE49-F238E27FC236}">
                <a16:creationId xmlns:a16="http://schemas.microsoft.com/office/drawing/2014/main" id="{24C13A60-60DF-D8D1-F91B-2473FD401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9B6B8-D26D-19C4-17C0-99906F995F8C}"/>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165082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3CC0-DBCC-2621-8155-761738794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DF8CC-DEF8-CC55-74EA-A022EBDFA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D1026-77A8-CDF3-04A3-8BFB8C2E9BA8}"/>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5" name="Footer Placeholder 4">
            <a:extLst>
              <a:ext uri="{FF2B5EF4-FFF2-40B4-BE49-F238E27FC236}">
                <a16:creationId xmlns:a16="http://schemas.microsoft.com/office/drawing/2014/main" id="{B4F19E1E-530D-F6EF-9021-B0F3D045E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E35D5-7FF7-22D8-9165-FF5BD161A13C}"/>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91267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3B15-59AC-3F5F-C9CB-FBD0B20A8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464394-C85A-423B-4D4C-6FBA0308DE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46B586-7473-4420-7301-1967FC29683B}"/>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5" name="Footer Placeholder 4">
            <a:extLst>
              <a:ext uri="{FF2B5EF4-FFF2-40B4-BE49-F238E27FC236}">
                <a16:creationId xmlns:a16="http://schemas.microsoft.com/office/drawing/2014/main" id="{E97153F0-7C1E-A9EF-4C23-F4139C761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CC57B-497A-A9A7-AC2B-0D35B8D7C13A}"/>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144613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4965-7EBF-0907-0A56-125915C35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A5944A-7C50-25DE-76E1-A2DA2D4F90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B7AEB-4879-001A-BDCD-59D0434AD2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31F1C0-8E74-2755-D682-821ADE44B779}"/>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6" name="Footer Placeholder 5">
            <a:extLst>
              <a:ext uri="{FF2B5EF4-FFF2-40B4-BE49-F238E27FC236}">
                <a16:creationId xmlns:a16="http://schemas.microsoft.com/office/drawing/2014/main" id="{DBB24550-FA4B-F532-ED7A-45DF1373D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E1828-4262-3B03-9C57-6109C8E7CA4E}"/>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358478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DF42-3DC0-530F-8BA9-D9A8B86F5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C9C183-F667-1C23-8740-1C05ECB28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84F9F1-64B8-F983-B342-EF9CE3D76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54905C-7D07-988A-1010-70D7D1399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8B2FE-D891-3999-D3DA-14B3E291C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FAC7A0-DC9B-6AA4-5C9D-40C736B0BDB6}"/>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8" name="Footer Placeholder 7">
            <a:extLst>
              <a:ext uri="{FF2B5EF4-FFF2-40B4-BE49-F238E27FC236}">
                <a16:creationId xmlns:a16="http://schemas.microsoft.com/office/drawing/2014/main" id="{611537B3-014C-1128-C8B6-124AA64A3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EB2B99-770F-D87E-1A29-C3045CD0E41C}"/>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240378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F919-B35F-9021-5262-A1E59AF26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5F4438-87F9-F84A-682D-4E927FF26149}"/>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4" name="Footer Placeholder 3">
            <a:extLst>
              <a:ext uri="{FF2B5EF4-FFF2-40B4-BE49-F238E27FC236}">
                <a16:creationId xmlns:a16="http://schemas.microsoft.com/office/drawing/2014/main" id="{BDF799E5-0420-DDCE-FC46-3DF10515F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5B0903-0480-5844-BC2F-534447555CDF}"/>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350905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BF4E2-A1CB-E14D-BCDC-AFBFC7137E28}"/>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3" name="Footer Placeholder 2">
            <a:extLst>
              <a:ext uri="{FF2B5EF4-FFF2-40B4-BE49-F238E27FC236}">
                <a16:creationId xmlns:a16="http://schemas.microsoft.com/office/drawing/2014/main" id="{70AE1F20-0B78-BCA8-20A9-C8810C3F6B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1574-25E8-F4A1-CE3B-2FC8823C886C}"/>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23105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02A5-A818-86E8-A171-5BC7D04F0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07A420-302C-4CC5-C1D1-50B0E5F64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505AAF-2361-80C7-A2B3-864A87FC3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4BB10-9BF7-8761-D36B-A7BED732D1B8}"/>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6" name="Footer Placeholder 5">
            <a:extLst>
              <a:ext uri="{FF2B5EF4-FFF2-40B4-BE49-F238E27FC236}">
                <a16:creationId xmlns:a16="http://schemas.microsoft.com/office/drawing/2014/main" id="{846CB8C1-B851-237D-9FB0-80B13288B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8924F-E98F-9F99-C34F-4A2059DCDDF9}"/>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1081842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5A85-41CD-8BF4-1613-4CF406389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3A1C47-0167-FF29-926C-C0C863894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50BEEC-29FC-6C37-2850-C1D2189AF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A8523-F722-CE42-036E-4B6CC82AB169}"/>
              </a:ext>
            </a:extLst>
          </p:cNvPr>
          <p:cNvSpPr>
            <a:spLocks noGrp="1"/>
          </p:cNvSpPr>
          <p:nvPr>
            <p:ph type="dt" sz="half" idx="10"/>
          </p:nvPr>
        </p:nvSpPr>
        <p:spPr/>
        <p:txBody>
          <a:bodyPr/>
          <a:lstStyle/>
          <a:p>
            <a:fld id="{F3A53686-E79A-4A94-863F-7A5A1170B7B1}" type="datetimeFigureOut">
              <a:rPr lang="en-US" smtClean="0"/>
              <a:t>28-Oct-22</a:t>
            </a:fld>
            <a:endParaRPr lang="en-US"/>
          </a:p>
        </p:txBody>
      </p:sp>
      <p:sp>
        <p:nvSpPr>
          <p:cNvPr id="6" name="Footer Placeholder 5">
            <a:extLst>
              <a:ext uri="{FF2B5EF4-FFF2-40B4-BE49-F238E27FC236}">
                <a16:creationId xmlns:a16="http://schemas.microsoft.com/office/drawing/2014/main" id="{6D9E60E4-0199-44CC-6532-6C4D73106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B2E34-857E-B3CE-A39E-D5A7260F3A3F}"/>
              </a:ext>
            </a:extLst>
          </p:cNvPr>
          <p:cNvSpPr>
            <a:spLocks noGrp="1"/>
          </p:cNvSpPr>
          <p:nvPr>
            <p:ph type="sldNum" sz="quarter" idx="12"/>
          </p:nvPr>
        </p:nvSpPr>
        <p:spPr/>
        <p:txBody>
          <a:bodyPr/>
          <a:lstStyle/>
          <a:p>
            <a:fld id="{BF01A68A-D701-43E9-97C4-9750CF5F093A}" type="slidenum">
              <a:rPr lang="en-US" smtClean="0"/>
              <a:t>‹#›</a:t>
            </a:fld>
            <a:endParaRPr lang="en-US"/>
          </a:p>
        </p:txBody>
      </p:sp>
    </p:spTree>
    <p:extLst>
      <p:ext uri="{BB962C8B-B14F-4D97-AF65-F5344CB8AC3E}">
        <p14:creationId xmlns:p14="http://schemas.microsoft.com/office/powerpoint/2010/main" val="161584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D4E8D-2DF8-CBC9-75A7-92E779DD2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16640-736D-510B-8FFE-2CBED27CC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4BB7B-1B90-5EA6-5408-6D180A41E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53686-E79A-4A94-863F-7A5A1170B7B1}" type="datetimeFigureOut">
              <a:rPr lang="en-US" smtClean="0"/>
              <a:t>28-Oct-22</a:t>
            </a:fld>
            <a:endParaRPr lang="en-US"/>
          </a:p>
        </p:txBody>
      </p:sp>
      <p:sp>
        <p:nvSpPr>
          <p:cNvPr id="5" name="Footer Placeholder 4">
            <a:extLst>
              <a:ext uri="{FF2B5EF4-FFF2-40B4-BE49-F238E27FC236}">
                <a16:creationId xmlns:a16="http://schemas.microsoft.com/office/drawing/2014/main" id="{CF0B3536-BB47-9BB5-6477-D4DE83AD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6E90F2-10C1-3A17-0535-9C8889A22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1A68A-D701-43E9-97C4-9750CF5F093A}" type="slidenum">
              <a:rPr lang="en-US" smtClean="0"/>
              <a:t>‹#›</a:t>
            </a:fld>
            <a:endParaRPr lang="en-US"/>
          </a:p>
        </p:txBody>
      </p:sp>
    </p:spTree>
    <p:extLst>
      <p:ext uri="{BB962C8B-B14F-4D97-AF65-F5344CB8AC3E}">
        <p14:creationId xmlns:p14="http://schemas.microsoft.com/office/powerpoint/2010/main" val="1341037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7DB7-774E-3BE9-9ADC-C1CB4D20B42F}"/>
              </a:ext>
            </a:extLst>
          </p:cNvPr>
          <p:cNvSpPr>
            <a:spLocks noGrp="1"/>
          </p:cNvSpPr>
          <p:nvPr>
            <p:ph type="ctrTitle"/>
          </p:nvPr>
        </p:nvSpPr>
        <p:spPr/>
        <p:txBody>
          <a:bodyPr/>
          <a:lstStyle/>
          <a:p>
            <a:r>
              <a:rPr lang="en-US" dirty="0"/>
              <a:t>Machine Learning - Research</a:t>
            </a:r>
          </a:p>
        </p:txBody>
      </p:sp>
    </p:spTree>
    <p:extLst>
      <p:ext uri="{BB962C8B-B14F-4D97-AF65-F5344CB8AC3E}">
        <p14:creationId xmlns:p14="http://schemas.microsoft.com/office/powerpoint/2010/main" val="148089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73EBF44B-30EF-D8CF-448F-232A91F9E183}"/>
              </a:ext>
            </a:extLst>
          </p:cNvPr>
          <p:cNvPicPr>
            <a:picLocks noChangeAspect="1"/>
          </p:cNvPicPr>
          <p:nvPr/>
        </p:nvPicPr>
        <p:blipFill rotWithShape="1">
          <a:blip r:embed="rId2"/>
          <a:srcRect l="13661" t="36984" r="27445" b="35605"/>
          <a:stretch/>
        </p:blipFill>
        <p:spPr>
          <a:xfrm>
            <a:off x="1051848" y="2041679"/>
            <a:ext cx="10088304" cy="3244199"/>
          </a:xfrm>
          <a:prstGeom prst="rect">
            <a:avLst/>
          </a:prstGeom>
        </p:spPr>
      </p:pic>
    </p:spTree>
    <p:extLst>
      <p:ext uri="{BB962C8B-B14F-4D97-AF65-F5344CB8AC3E}">
        <p14:creationId xmlns:p14="http://schemas.microsoft.com/office/powerpoint/2010/main" val="376921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919;p35">
            <a:extLst>
              <a:ext uri="{FF2B5EF4-FFF2-40B4-BE49-F238E27FC236}">
                <a16:creationId xmlns:a16="http://schemas.microsoft.com/office/drawing/2014/main" id="{7944FEE0-F260-3BD1-A4DA-BD3E0E999EE2}"/>
              </a:ext>
            </a:extLst>
          </p:cNvPr>
          <p:cNvGraphicFramePr/>
          <p:nvPr>
            <p:extLst>
              <p:ext uri="{D42A27DB-BD31-4B8C-83A1-F6EECF244321}">
                <p14:modId xmlns:p14="http://schemas.microsoft.com/office/powerpoint/2010/main" val="1165851435"/>
              </p:ext>
            </p:extLst>
          </p:nvPr>
        </p:nvGraphicFramePr>
        <p:xfrm>
          <a:off x="928770" y="1465817"/>
          <a:ext cx="10056387" cy="3926365"/>
        </p:xfrm>
        <a:graphic>
          <a:graphicData uri="http://schemas.openxmlformats.org/drawingml/2006/table">
            <a:tbl>
              <a:tblPr>
                <a:noFill/>
              </a:tblPr>
              <a:tblGrid>
                <a:gridCol w="3352129">
                  <a:extLst>
                    <a:ext uri="{9D8B030D-6E8A-4147-A177-3AD203B41FA5}">
                      <a16:colId xmlns:a16="http://schemas.microsoft.com/office/drawing/2014/main" val="20000"/>
                    </a:ext>
                  </a:extLst>
                </a:gridCol>
                <a:gridCol w="3352129">
                  <a:extLst>
                    <a:ext uri="{9D8B030D-6E8A-4147-A177-3AD203B41FA5}">
                      <a16:colId xmlns:a16="http://schemas.microsoft.com/office/drawing/2014/main" val="20001"/>
                    </a:ext>
                  </a:extLst>
                </a:gridCol>
                <a:gridCol w="3352129">
                  <a:extLst>
                    <a:ext uri="{9D8B030D-6E8A-4147-A177-3AD203B41FA5}">
                      <a16:colId xmlns:a16="http://schemas.microsoft.com/office/drawing/2014/main" val="20002"/>
                    </a:ext>
                  </a:extLst>
                </a:gridCol>
              </a:tblGrid>
              <a:tr h="1009558">
                <a:tc gridSpan="2">
                  <a:txBody>
                    <a:bodyPr/>
                    <a:lstStyle/>
                    <a:p>
                      <a:pPr marL="0" lvl="0" indent="0" algn="ctr" rtl="0">
                        <a:spcBef>
                          <a:spcPts val="0"/>
                        </a:spcBef>
                        <a:spcAft>
                          <a:spcPts val="0"/>
                        </a:spcAft>
                        <a:buClr>
                          <a:schemeClr val="dk1"/>
                        </a:buClr>
                        <a:buSzPts val="1100"/>
                        <a:buFont typeface="Arial"/>
                        <a:buNone/>
                      </a:pPr>
                      <a:r>
                        <a:rPr lang="en-US" sz="2000" b="0" dirty="0">
                          <a:solidFill>
                            <a:schemeClr val="bg1"/>
                          </a:solidFill>
                          <a:latin typeface="Fredoka One" panose="02000000000000000000" pitchFamily="2" charset="0"/>
                          <a:ea typeface="Roboto" panose="02000000000000000000" pitchFamily="2" charset="0"/>
                          <a:cs typeface="Roboto"/>
                          <a:sym typeface="Roboto"/>
                        </a:rPr>
                        <a:t>Supervised Learning</a:t>
                      </a:r>
                      <a:endParaRPr sz="2000" b="0" dirty="0">
                        <a:solidFill>
                          <a:schemeClr val="bg1"/>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00B0F0"/>
                    </a:solidFill>
                  </a:tcPr>
                </a:tc>
                <a:tc hMerge="1">
                  <a:txBody>
                    <a:bodyPr/>
                    <a:lstStyle/>
                    <a:p>
                      <a:pPr marL="0" lvl="0" indent="0" algn="ctr" rtl="0">
                        <a:spcBef>
                          <a:spcPts val="0"/>
                        </a:spcBef>
                        <a:spcAft>
                          <a:spcPts val="0"/>
                        </a:spcAft>
                        <a:buNone/>
                      </a:pPr>
                      <a:endParaRPr dirty="0">
                        <a:solidFill>
                          <a:schemeClr val="dk1"/>
                        </a:solidFill>
                        <a:latin typeface="Roboto"/>
                        <a:ea typeface="Roboto"/>
                        <a:cs typeface="Roboto"/>
                        <a:sym typeface="Roboto"/>
                      </a:endParaRPr>
                    </a:p>
                  </a:txBody>
                  <a:tcPr marL="91425" marR="91425" marT="91425" marB="9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713089"/>
                    </a:solidFill>
                  </a:tcPr>
                </a:tc>
                <a:tc>
                  <a:txBody>
                    <a:bodyPr/>
                    <a:lstStyle/>
                    <a:p>
                      <a:pPr marL="0" lvl="0" indent="0" algn="ctr" rtl="0">
                        <a:spcBef>
                          <a:spcPts val="0"/>
                        </a:spcBef>
                        <a:spcAft>
                          <a:spcPts val="0"/>
                        </a:spcAft>
                        <a:buNone/>
                      </a:pPr>
                      <a:r>
                        <a:rPr lang="en-US" sz="2000" b="0" dirty="0">
                          <a:solidFill>
                            <a:schemeClr val="bg1"/>
                          </a:solidFill>
                          <a:latin typeface="Fredoka One" panose="02000000000000000000" pitchFamily="2" charset="0"/>
                          <a:ea typeface="Roboto" panose="02000000000000000000" pitchFamily="2" charset="0"/>
                          <a:cs typeface="Roboto"/>
                          <a:sym typeface="Roboto"/>
                        </a:rPr>
                        <a:t>Unsupervised Learning</a:t>
                      </a:r>
                      <a:endParaRPr sz="2000" b="0" dirty="0">
                        <a:solidFill>
                          <a:schemeClr val="bg1"/>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80894111"/>
                  </a:ext>
                </a:extLst>
              </a:tr>
              <a:tr h="70349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SzPts val="1100"/>
                        <a:buFont typeface="Arial"/>
                        <a:buNone/>
                      </a:pPr>
                      <a:r>
                        <a:rPr lang="en" sz="2000" b="0" dirty="0">
                          <a:solidFill>
                            <a:schemeClr val="bg1"/>
                          </a:solidFill>
                          <a:latin typeface="Fredoka One" panose="02000000000000000000" pitchFamily="2" charset="0"/>
                          <a:ea typeface="Roboto" panose="02000000000000000000" pitchFamily="2" charset="0"/>
                          <a:cs typeface="Fira Sans Extra Condensed SemiBold"/>
                          <a:sym typeface="Fira Sans Extra Condensed SemiBold"/>
                        </a:rPr>
                        <a:t>Regression</a:t>
                      </a:r>
                      <a:endParaRPr sz="2000" b="0" dirty="0">
                        <a:solidFill>
                          <a:schemeClr val="bg1"/>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AE2084"/>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000" b="0" dirty="0">
                          <a:solidFill>
                            <a:schemeClr val="bg1"/>
                          </a:solidFill>
                          <a:latin typeface="Fredoka One" panose="02000000000000000000" pitchFamily="2" charset="0"/>
                          <a:ea typeface="Roboto" panose="02000000000000000000" pitchFamily="2" charset="0"/>
                          <a:cs typeface="Fira Sans Extra Condensed SemiBold"/>
                          <a:sym typeface="Fira Sans Extra Condensed SemiBold"/>
                        </a:rPr>
                        <a:t>Classification</a:t>
                      </a:r>
                      <a:endParaRPr sz="2000" b="0" dirty="0">
                        <a:solidFill>
                          <a:schemeClr val="bg1"/>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713089"/>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000" b="0" dirty="0">
                          <a:solidFill>
                            <a:schemeClr val="bg1"/>
                          </a:solidFill>
                          <a:latin typeface="Fredoka One" panose="02000000000000000000" pitchFamily="2" charset="0"/>
                          <a:ea typeface="Roboto" panose="02000000000000000000" pitchFamily="2" charset="0"/>
                          <a:cs typeface="Fira Sans Extra Condensed SemiBold"/>
                          <a:sym typeface="Fira Sans Extra Condensed SemiBold"/>
                        </a:rPr>
                        <a:t>Clustering</a:t>
                      </a:r>
                      <a:endParaRPr sz="2000" b="0" dirty="0">
                        <a:solidFill>
                          <a:schemeClr val="bg1"/>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1578BC"/>
                    </a:solidFill>
                  </a:tcPr>
                </a:tc>
                <a:extLst>
                  <a:ext uri="{0D108BD9-81ED-4DB2-BD59-A6C34878D82A}">
                    <a16:rowId xmlns:a16="http://schemas.microsoft.com/office/drawing/2014/main" val="10000"/>
                  </a:ext>
                </a:extLst>
              </a:tr>
              <a:tr h="22133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880" marR="0" lvl="0" indent="-226059" algn="ctr" defTabSz="914400" rtl="0" eaLnBrk="1" fontAlgn="auto" latinLnBrk="0" hangingPunct="1">
                        <a:lnSpc>
                          <a:spcPct val="100000"/>
                        </a:lnSpc>
                        <a:spcBef>
                          <a:spcPts val="0"/>
                        </a:spcBef>
                        <a:spcAft>
                          <a:spcPts val="0"/>
                        </a:spcAft>
                        <a:buClr>
                          <a:schemeClr val="dk2"/>
                        </a:buClr>
                        <a:buSzPts val="1400"/>
                        <a:buFont typeface="Roboto"/>
                        <a:buChar char="●"/>
                        <a:tabLst/>
                        <a:defRPr/>
                      </a:pPr>
                      <a:r>
                        <a:rPr lang="en-US" sz="1600" b="0" dirty="0">
                          <a:solidFill>
                            <a:schemeClr val="tx1"/>
                          </a:solidFill>
                          <a:latin typeface="Fredoka One" panose="02000000000000000000" pitchFamily="2" charset="0"/>
                          <a:ea typeface="Roboto" panose="02000000000000000000" pitchFamily="2" charset="0"/>
                          <a:cs typeface="Calibri" panose="020F0502020204030204" pitchFamily="34" charset="0"/>
                        </a:rPr>
                        <a:t>Not suitable because we cannot give an exact prediction like “Yes or No” &amp; “Typical or Atypical”</a:t>
                      </a:r>
                    </a:p>
                    <a:p>
                      <a:pPr marL="182880" lvl="0" indent="-226059" algn="ctr" rtl="0">
                        <a:spcBef>
                          <a:spcPts val="0"/>
                        </a:spcBef>
                        <a:spcAft>
                          <a:spcPts val="0"/>
                        </a:spcAft>
                        <a:buClr>
                          <a:schemeClr val="dk2"/>
                        </a:buClr>
                        <a:buSzPts val="1400"/>
                        <a:buFont typeface="Roboto"/>
                        <a:buChar char="●"/>
                      </a:pPr>
                      <a:endParaRPr sz="1600" dirty="0">
                        <a:solidFill>
                          <a:schemeClr val="tx1"/>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880" marR="0" lvl="0" indent="-226059" algn="ctr" defTabSz="914400" rtl="0" eaLnBrk="1" fontAlgn="auto" latinLnBrk="0" hangingPunct="1">
                        <a:lnSpc>
                          <a:spcPct val="100000"/>
                        </a:lnSpc>
                        <a:spcBef>
                          <a:spcPts val="0"/>
                        </a:spcBef>
                        <a:spcAft>
                          <a:spcPts val="0"/>
                        </a:spcAft>
                        <a:buClr>
                          <a:schemeClr val="dk1"/>
                        </a:buClr>
                        <a:buSzPts val="1400"/>
                        <a:buFont typeface="Roboto"/>
                        <a:buChar char="●"/>
                        <a:tabLst/>
                        <a:defRPr/>
                      </a:pPr>
                      <a:r>
                        <a:rPr lang="en-US" sz="1600" b="0" dirty="0">
                          <a:solidFill>
                            <a:schemeClr val="tx1"/>
                          </a:solidFill>
                          <a:latin typeface="Fredoka One" panose="02000000000000000000" pitchFamily="2" charset="0"/>
                          <a:ea typeface="Roboto" panose="02000000000000000000" pitchFamily="2" charset="0"/>
                          <a:cs typeface="Calibri" panose="020F0502020204030204" pitchFamily="34" charset="0"/>
                        </a:rPr>
                        <a:t>Difficulty to collect data from children with attention impairments.</a:t>
                      </a:r>
                    </a:p>
                    <a:p>
                      <a:pPr marL="182880" lvl="0" indent="-226059" algn="ctr" rtl="0">
                        <a:spcBef>
                          <a:spcPts val="0"/>
                        </a:spcBef>
                        <a:spcAft>
                          <a:spcPts val="0"/>
                        </a:spcAft>
                        <a:buClr>
                          <a:schemeClr val="dk1"/>
                        </a:buClr>
                        <a:buSzPts val="1400"/>
                        <a:buFont typeface="Roboto"/>
                        <a:buChar char="●"/>
                      </a:pPr>
                      <a:endParaRPr sz="1600" dirty="0">
                        <a:solidFill>
                          <a:schemeClr val="tx1"/>
                        </a:solidFill>
                        <a:latin typeface="Fredoka One" panose="02000000000000000000" pitchFamily="2" charset="0"/>
                        <a:ea typeface="Roboto" panose="02000000000000000000" pitchFamily="2" charset="0"/>
                        <a:cs typeface="Roboto"/>
                        <a:sym typeface="Roboto"/>
                      </a:endParaRPr>
                    </a:p>
                    <a:p>
                      <a:pPr marL="182880" lvl="0" indent="-226059" algn="ctr" rtl="0">
                        <a:spcBef>
                          <a:spcPts val="0"/>
                        </a:spcBef>
                        <a:spcAft>
                          <a:spcPts val="0"/>
                        </a:spcAft>
                        <a:buClr>
                          <a:schemeClr val="dk1"/>
                        </a:buClr>
                        <a:buSzPts val="1400"/>
                        <a:buFont typeface="Roboto"/>
                        <a:buChar char="●"/>
                      </a:pPr>
                      <a:r>
                        <a:rPr lang="en-US" sz="1600" dirty="0">
                          <a:solidFill>
                            <a:schemeClr val="tx1"/>
                          </a:solidFill>
                          <a:latin typeface="Fredoka One" panose="02000000000000000000" pitchFamily="2" charset="0"/>
                          <a:ea typeface="Roboto" panose="02000000000000000000" pitchFamily="2" charset="0"/>
                          <a:cs typeface="Roboto"/>
                          <a:sym typeface="Roboto"/>
                        </a:rPr>
                        <a:t>Time Restrictions</a:t>
                      </a:r>
                      <a:endParaRPr sz="1600" dirty="0">
                        <a:solidFill>
                          <a:schemeClr val="tx1"/>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880" lvl="0" indent="-226059" algn="ctr" rtl="0">
                        <a:spcBef>
                          <a:spcPts val="0"/>
                        </a:spcBef>
                        <a:spcAft>
                          <a:spcPts val="0"/>
                        </a:spcAft>
                        <a:buClr>
                          <a:schemeClr val="dk1"/>
                        </a:buClr>
                        <a:buSzPts val="1400"/>
                        <a:buFont typeface="Roboto"/>
                        <a:buChar char="●"/>
                      </a:pPr>
                      <a:r>
                        <a:rPr lang="en-US" sz="1600" dirty="0">
                          <a:solidFill>
                            <a:schemeClr val="dk1"/>
                          </a:solidFill>
                          <a:latin typeface="Fredoka One" panose="02000000000000000000" pitchFamily="2" charset="0"/>
                          <a:ea typeface="Roboto" panose="02000000000000000000" pitchFamily="2" charset="0"/>
                          <a:cs typeface="Roboto"/>
                          <a:sym typeface="Roboto"/>
                        </a:rPr>
                        <a:t>Grouping categories (excellent, good, okay, poor).</a:t>
                      </a:r>
                    </a:p>
                    <a:p>
                      <a:pPr marL="0" lvl="0" indent="0" algn="ctr" rtl="0">
                        <a:spcBef>
                          <a:spcPts val="0"/>
                        </a:spcBef>
                        <a:spcAft>
                          <a:spcPts val="0"/>
                        </a:spcAft>
                        <a:buClr>
                          <a:schemeClr val="dk1"/>
                        </a:buClr>
                        <a:buSzPts val="1400"/>
                        <a:buFont typeface="Roboto"/>
                        <a:buNone/>
                      </a:pPr>
                      <a:endParaRPr lang="en-US" sz="1600" dirty="0">
                        <a:solidFill>
                          <a:schemeClr val="dk1"/>
                        </a:solidFill>
                        <a:latin typeface="Fredoka One" panose="02000000000000000000" pitchFamily="2" charset="0"/>
                        <a:ea typeface="Roboto" panose="02000000000000000000" pitchFamily="2" charset="0"/>
                        <a:cs typeface="Roboto"/>
                        <a:sym typeface="Roboto"/>
                      </a:endParaRPr>
                    </a:p>
                    <a:p>
                      <a:pPr marL="182880" lvl="0" indent="-226059" algn="ctr" rtl="0">
                        <a:spcBef>
                          <a:spcPts val="0"/>
                        </a:spcBef>
                        <a:spcAft>
                          <a:spcPts val="0"/>
                        </a:spcAft>
                        <a:buClr>
                          <a:schemeClr val="dk1"/>
                        </a:buClr>
                        <a:buSzPts val="1400"/>
                        <a:buFont typeface="Roboto"/>
                        <a:buChar char="●"/>
                      </a:pPr>
                      <a:r>
                        <a:rPr lang="en-US" sz="1600" dirty="0">
                          <a:solidFill>
                            <a:schemeClr val="dk1"/>
                          </a:solidFill>
                          <a:latin typeface="Fredoka One" panose="02000000000000000000" pitchFamily="2" charset="0"/>
                          <a:ea typeface="Roboto" panose="02000000000000000000" pitchFamily="2" charset="0"/>
                          <a:cs typeface="Roboto"/>
                          <a:sym typeface="Roboto"/>
                        </a:rPr>
                        <a:t>Input data does not need to be labelled.</a:t>
                      </a:r>
                      <a:endParaRPr sz="1600" dirty="0">
                        <a:solidFill>
                          <a:schemeClr val="dk2"/>
                        </a:solidFill>
                        <a:latin typeface="Fredoka One" panose="02000000000000000000" pitchFamily="2" charset="0"/>
                        <a:ea typeface="Roboto" panose="02000000000000000000" pitchFamily="2" charset="0"/>
                        <a:cs typeface="Roboto"/>
                        <a:sym typeface="Roboto"/>
                      </a:endParaRPr>
                    </a:p>
                  </a:txBody>
                  <a:tcPr marL="91425" marR="91425" marT="91425" marB="9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8061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0CDAE00-88DC-B169-CB12-AA64F9D1DB83}"/>
              </a:ext>
            </a:extLst>
          </p:cNvPr>
          <p:cNvGraphicFramePr/>
          <p:nvPr>
            <p:extLst>
              <p:ext uri="{D42A27DB-BD31-4B8C-83A1-F6EECF244321}">
                <p14:modId xmlns:p14="http://schemas.microsoft.com/office/powerpoint/2010/main" val="1845865854"/>
              </p:ext>
            </p:extLst>
          </p:nvPr>
        </p:nvGraphicFramePr>
        <p:xfrm>
          <a:off x="530311" y="609601"/>
          <a:ext cx="11131378" cy="5975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811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05C6-40FF-FD4F-F051-7DE616F0D3FA}"/>
              </a:ext>
            </a:extLst>
          </p:cNvPr>
          <p:cNvSpPr>
            <a:spLocks noGrp="1"/>
          </p:cNvSpPr>
          <p:nvPr>
            <p:ph type="title"/>
          </p:nvPr>
        </p:nvSpPr>
        <p:spPr/>
        <p:txBody>
          <a:bodyPr/>
          <a:lstStyle/>
          <a:p>
            <a:r>
              <a:rPr lang="en-US" dirty="0"/>
              <a:t>Evaluation Metrics</a:t>
            </a:r>
          </a:p>
        </p:txBody>
      </p:sp>
      <p:graphicFrame>
        <p:nvGraphicFramePr>
          <p:cNvPr id="6" name="Diagram 5">
            <a:extLst>
              <a:ext uri="{FF2B5EF4-FFF2-40B4-BE49-F238E27FC236}">
                <a16:creationId xmlns:a16="http://schemas.microsoft.com/office/drawing/2014/main" id="{7E64CE5E-68D8-6E63-B592-916BA8F1B054}"/>
              </a:ext>
            </a:extLst>
          </p:cNvPr>
          <p:cNvGraphicFramePr/>
          <p:nvPr>
            <p:extLst>
              <p:ext uri="{D42A27DB-BD31-4B8C-83A1-F6EECF244321}">
                <p14:modId xmlns:p14="http://schemas.microsoft.com/office/powerpoint/2010/main" val="1138059911"/>
              </p:ext>
            </p:extLst>
          </p:nvPr>
        </p:nvGraphicFramePr>
        <p:xfrm>
          <a:off x="530311" y="1986499"/>
          <a:ext cx="11131378" cy="3514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7BCA8B33-A67E-9961-E00C-AC6E0C5F305E}"/>
              </a:ext>
            </a:extLst>
          </p:cNvPr>
          <p:cNvSpPr txBox="1"/>
          <p:nvPr/>
        </p:nvSpPr>
        <p:spPr>
          <a:xfrm>
            <a:off x="7101840" y="5797075"/>
            <a:ext cx="4251960" cy="369332"/>
          </a:xfrm>
          <a:prstGeom prst="rect">
            <a:avLst/>
          </a:prstGeom>
          <a:noFill/>
        </p:spPr>
        <p:txBody>
          <a:bodyPr wrap="square">
            <a:spAutoFit/>
          </a:bodyPr>
          <a:lstStyle/>
          <a:p>
            <a:pPr lvl="0"/>
            <a:r>
              <a:rPr lang="en-US" sz="1800" b="1" dirty="0">
                <a:latin typeface="Calibri" panose="020F0502020204030204" pitchFamily="34" charset="0"/>
                <a:cs typeface="Calibri" panose="020F0502020204030204" pitchFamily="34" charset="0"/>
              </a:rPr>
              <a:t>Do not require ground truth labels</a:t>
            </a:r>
            <a:endParaRPr lang="en-US" dirty="0"/>
          </a:p>
        </p:txBody>
      </p:sp>
      <p:sp>
        <p:nvSpPr>
          <p:cNvPr id="4" name="TextBox 3">
            <a:extLst>
              <a:ext uri="{FF2B5EF4-FFF2-40B4-BE49-F238E27FC236}">
                <a16:creationId xmlns:a16="http://schemas.microsoft.com/office/drawing/2014/main" id="{9B9765A7-49A8-5634-B2A0-81723C545D69}"/>
              </a:ext>
            </a:extLst>
          </p:cNvPr>
          <p:cNvSpPr txBox="1"/>
          <p:nvPr/>
        </p:nvSpPr>
        <p:spPr>
          <a:xfrm>
            <a:off x="2410428" y="5797074"/>
            <a:ext cx="3087547" cy="369332"/>
          </a:xfrm>
          <a:prstGeom prst="rect">
            <a:avLst/>
          </a:prstGeom>
          <a:noFill/>
        </p:spPr>
        <p:txBody>
          <a:bodyPr wrap="square">
            <a:spAutoFit/>
          </a:bodyPr>
          <a:lstStyle/>
          <a:p>
            <a:pPr lvl="0"/>
            <a:r>
              <a:rPr lang="en-US" sz="1800" b="1" dirty="0">
                <a:latin typeface="Calibri" panose="020F0502020204030204" pitchFamily="34" charset="0"/>
                <a:cs typeface="Calibri" panose="020F0502020204030204" pitchFamily="34" charset="0"/>
              </a:rPr>
              <a:t>Require ground truth labels</a:t>
            </a:r>
            <a:endParaRPr lang="en-US" dirty="0"/>
          </a:p>
        </p:txBody>
      </p:sp>
    </p:spTree>
    <p:extLst>
      <p:ext uri="{BB962C8B-B14F-4D97-AF65-F5344CB8AC3E}">
        <p14:creationId xmlns:p14="http://schemas.microsoft.com/office/powerpoint/2010/main" val="311434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AA8D-A119-69A0-DAE9-8DA1EF623EF3}"/>
              </a:ext>
            </a:extLst>
          </p:cNvPr>
          <p:cNvSpPr>
            <a:spLocks noGrp="1"/>
          </p:cNvSpPr>
          <p:nvPr>
            <p:ph type="title"/>
          </p:nvPr>
        </p:nvSpPr>
        <p:spPr/>
        <p:txBody>
          <a:bodyPr/>
          <a:lstStyle/>
          <a:p>
            <a:r>
              <a:rPr lang="en-US" dirty="0"/>
              <a:t>Evaluation of Clustering Models – Focused </a:t>
            </a:r>
          </a:p>
        </p:txBody>
      </p:sp>
      <p:graphicFrame>
        <p:nvGraphicFramePr>
          <p:cNvPr id="4" name="Table 4">
            <a:extLst>
              <a:ext uri="{FF2B5EF4-FFF2-40B4-BE49-F238E27FC236}">
                <a16:creationId xmlns:a16="http://schemas.microsoft.com/office/drawing/2014/main" id="{916ABC45-6D00-09E6-0978-0EE5E18D562D}"/>
              </a:ext>
            </a:extLst>
          </p:cNvPr>
          <p:cNvGraphicFramePr>
            <a:graphicFrameLocks noGrp="1"/>
          </p:cNvGraphicFramePr>
          <p:nvPr>
            <p:ph idx="1"/>
            <p:extLst>
              <p:ext uri="{D42A27DB-BD31-4B8C-83A1-F6EECF244321}">
                <p14:modId xmlns:p14="http://schemas.microsoft.com/office/powerpoint/2010/main" val="2204520082"/>
              </p:ext>
            </p:extLst>
          </p:nvPr>
        </p:nvGraphicFramePr>
        <p:xfrm>
          <a:off x="838200" y="1858834"/>
          <a:ext cx="10515600" cy="4078224"/>
        </p:xfrm>
        <a:graphic>
          <a:graphicData uri="http://schemas.openxmlformats.org/drawingml/2006/table">
            <a:tbl>
              <a:tblPr firstRow="1" bandRow="1">
                <a:tableStyleId>{17292A2E-F333-43FB-9621-5CBBE7FDCDCB}</a:tableStyleId>
              </a:tblPr>
              <a:tblGrid>
                <a:gridCol w="2628900">
                  <a:extLst>
                    <a:ext uri="{9D8B030D-6E8A-4147-A177-3AD203B41FA5}">
                      <a16:colId xmlns:a16="http://schemas.microsoft.com/office/drawing/2014/main" val="3739346215"/>
                    </a:ext>
                  </a:extLst>
                </a:gridCol>
                <a:gridCol w="2628900">
                  <a:extLst>
                    <a:ext uri="{9D8B030D-6E8A-4147-A177-3AD203B41FA5}">
                      <a16:colId xmlns:a16="http://schemas.microsoft.com/office/drawing/2014/main" val="4280409565"/>
                    </a:ext>
                  </a:extLst>
                </a:gridCol>
                <a:gridCol w="2628900">
                  <a:extLst>
                    <a:ext uri="{9D8B030D-6E8A-4147-A177-3AD203B41FA5}">
                      <a16:colId xmlns:a16="http://schemas.microsoft.com/office/drawing/2014/main" val="1707429399"/>
                    </a:ext>
                  </a:extLst>
                </a:gridCol>
                <a:gridCol w="2628900">
                  <a:extLst>
                    <a:ext uri="{9D8B030D-6E8A-4147-A177-3AD203B41FA5}">
                      <a16:colId xmlns:a16="http://schemas.microsoft.com/office/drawing/2014/main" val="103920637"/>
                    </a:ext>
                  </a:extLst>
                </a:gridCol>
              </a:tblGrid>
              <a:tr h="1005840">
                <a:tc>
                  <a:txBody>
                    <a:bodyPr/>
                    <a:lstStyle/>
                    <a:p>
                      <a:pPr algn="ctr"/>
                      <a:r>
                        <a:rPr lang="en-US" sz="2000" dirty="0"/>
                        <a:t>Clustering Model</a:t>
                      </a:r>
                    </a:p>
                  </a:txBody>
                  <a:tcPr anchor="ctr">
                    <a:solidFill>
                      <a:schemeClr val="accent4">
                        <a:lumMod val="75000"/>
                      </a:schemeClr>
                    </a:solidFill>
                  </a:tcPr>
                </a:tc>
                <a:tc>
                  <a:txBody>
                    <a:bodyPr/>
                    <a:lstStyle/>
                    <a:p>
                      <a:pPr algn="ctr"/>
                      <a:r>
                        <a:rPr lang="en-US" sz="2000" dirty="0"/>
                        <a:t>Silhouette Coefficient</a:t>
                      </a:r>
                    </a:p>
                  </a:txBody>
                  <a:tcPr anchor="ctr">
                    <a:solidFill>
                      <a:schemeClr val="accent4">
                        <a:lumMod val="75000"/>
                      </a:schemeClr>
                    </a:solidFill>
                  </a:tcPr>
                </a:tc>
                <a:tc>
                  <a:txBody>
                    <a:bodyPr/>
                    <a:lstStyle/>
                    <a:p>
                      <a:pPr algn="ctr"/>
                      <a:r>
                        <a:rPr lang="en-US" sz="2000" dirty="0"/>
                        <a:t>Calinski-Harabasz Index</a:t>
                      </a:r>
                    </a:p>
                  </a:txBody>
                  <a:tcPr anchor="ctr">
                    <a:solidFill>
                      <a:schemeClr val="accent4">
                        <a:lumMod val="75000"/>
                      </a:schemeClr>
                    </a:solidFill>
                  </a:tcPr>
                </a:tc>
                <a:tc>
                  <a:txBody>
                    <a:bodyPr/>
                    <a:lstStyle/>
                    <a:p>
                      <a:pPr algn="ctr"/>
                      <a:r>
                        <a:rPr lang="en-US" sz="2000" dirty="0"/>
                        <a:t>Davies-Bouldin Index</a:t>
                      </a:r>
                    </a:p>
                  </a:txBody>
                  <a:tcPr anchor="ctr">
                    <a:solidFill>
                      <a:schemeClr val="accent4">
                        <a:lumMod val="75000"/>
                      </a:schemeClr>
                    </a:solidFill>
                  </a:tcPr>
                </a:tc>
                <a:extLst>
                  <a:ext uri="{0D108BD9-81ED-4DB2-BD59-A6C34878D82A}">
                    <a16:rowId xmlns:a16="http://schemas.microsoft.com/office/drawing/2014/main" val="2602079221"/>
                  </a:ext>
                </a:extLst>
              </a:tr>
              <a:tr h="768096">
                <a:tc>
                  <a:txBody>
                    <a:bodyPr/>
                    <a:lstStyle/>
                    <a:p>
                      <a:r>
                        <a:rPr lang="en-US" sz="2000" b="1" dirty="0">
                          <a:solidFill>
                            <a:schemeClr val="bg1"/>
                          </a:solidFill>
                        </a:rPr>
                        <a:t>K-Means</a:t>
                      </a:r>
                    </a:p>
                  </a:txBody>
                  <a:tcPr anchor="ctr">
                    <a:solidFill>
                      <a:schemeClr val="accent4">
                        <a:lumMod val="75000"/>
                      </a:schemeClr>
                    </a:solidFill>
                  </a:tcPr>
                </a:tc>
                <a:tc>
                  <a:txBody>
                    <a:bodyPr/>
                    <a:lstStyle/>
                    <a:p>
                      <a:pPr algn="ctr"/>
                      <a:r>
                        <a:rPr lang="en-US" sz="2000" dirty="0"/>
                        <a:t>0.518</a:t>
                      </a:r>
                    </a:p>
                  </a:txBody>
                  <a:tcPr anchor="ctr">
                    <a:solidFill>
                      <a:schemeClr val="accent6">
                        <a:lumMod val="60000"/>
                        <a:lumOff val="40000"/>
                      </a:schemeClr>
                    </a:solidFill>
                  </a:tcPr>
                </a:tc>
                <a:tc>
                  <a:txBody>
                    <a:bodyPr/>
                    <a:lstStyle/>
                    <a:p>
                      <a:pPr algn="ctr"/>
                      <a:r>
                        <a:rPr lang="en-US" sz="2000" dirty="0"/>
                        <a:t>53.732</a:t>
                      </a:r>
                    </a:p>
                  </a:txBody>
                  <a:tcPr anchor="ctr">
                    <a:solidFill>
                      <a:schemeClr val="accent6">
                        <a:lumMod val="60000"/>
                        <a:lumOff val="40000"/>
                      </a:schemeClr>
                    </a:solidFill>
                  </a:tcPr>
                </a:tc>
                <a:tc>
                  <a:txBody>
                    <a:bodyPr/>
                    <a:lstStyle/>
                    <a:p>
                      <a:pPr algn="ctr"/>
                      <a:r>
                        <a:rPr lang="en-US" sz="2000" dirty="0"/>
                        <a:t>0.797</a:t>
                      </a:r>
                    </a:p>
                  </a:txBody>
                  <a:tcPr anchor="ctr">
                    <a:solidFill>
                      <a:schemeClr val="accent6">
                        <a:lumMod val="60000"/>
                        <a:lumOff val="40000"/>
                      </a:schemeClr>
                    </a:solidFill>
                  </a:tcPr>
                </a:tc>
                <a:extLst>
                  <a:ext uri="{0D108BD9-81ED-4DB2-BD59-A6C34878D82A}">
                    <a16:rowId xmlns:a16="http://schemas.microsoft.com/office/drawing/2014/main" val="1303810269"/>
                  </a:ext>
                </a:extLst>
              </a:tr>
              <a:tr h="768096">
                <a:tc>
                  <a:txBody>
                    <a:bodyPr/>
                    <a:lstStyle/>
                    <a:p>
                      <a:r>
                        <a:rPr lang="en-US" sz="2000" b="1" dirty="0">
                          <a:solidFill>
                            <a:schemeClr val="bg1"/>
                          </a:solidFill>
                        </a:rPr>
                        <a:t>Mean-Shift</a:t>
                      </a:r>
                    </a:p>
                  </a:txBody>
                  <a:tcPr anchor="ctr">
                    <a:solidFill>
                      <a:schemeClr val="accent4">
                        <a:lumMod val="75000"/>
                      </a:schemeClr>
                    </a:solidFill>
                  </a:tcPr>
                </a:tc>
                <a:tc>
                  <a:txBody>
                    <a:bodyPr/>
                    <a:lstStyle/>
                    <a:p>
                      <a:pPr algn="ctr"/>
                      <a:r>
                        <a:rPr lang="en-US" sz="2000" dirty="0"/>
                        <a:t>0.361</a:t>
                      </a:r>
                    </a:p>
                  </a:txBody>
                  <a:tcPr anchor="ctr"/>
                </a:tc>
                <a:tc>
                  <a:txBody>
                    <a:bodyPr/>
                    <a:lstStyle/>
                    <a:p>
                      <a:pPr algn="ctr"/>
                      <a:r>
                        <a:rPr lang="en-US" sz="2000" dirty="0"/>
                        <a:t>25.252</a:t>
                      </a:r>
                    </a:p>
                  </a:txBody>
                  <a:tcPr anchor="ctr"/>
                </a:tc>
                <a:tc>
                  <a:txBody>
                    <a:bodyPr/>
                    <a:lstStyle/>
                    <a:p>
                      <a:pPr algn="ctr"/>
                      <a:r>
                        <a:rPr lang="en-US" sz="2000" dirty="0"/>
                        <a:t>0.833</a:t>
                      </a:r>
                    </a:p>
                  </a:txBody>
                  <a:tcPr anchor="ctr">
                    <a:solidFill>
                      <a:schemeClr val="bg1"/>
                    </a:solidFill>
                  </a:tcPr>
                </a:tc>
                <a:extLst>
                  <a:ext uri="{0D108BD9-81ED-4DB2-BD59-A6C34878D82A}">
                    <a16:rowId xmlns:a16="http://schemas.microsoft.com/office/drawing/2014/main" val="3364908239"/>
                  </a:ext>
                </a:extLst>
              </a:tr>
              <a:tr h="768096">
                <a:tc>
                  <a:txBody>
                    <a:bodyPr/>
                    <a:lstStyle/>
                    <a:p>
                      <a:r>
                        <a:rPr lang="en-US" sz="2000" b="1" dirty="0">
                          <a:solidFill>
                            <a:schemeClr val="bg1"/>
                          </a:solidFill>
                        </a:rPr>
                        <a:t>BIRCH</a:t>
                      </a:r>
                    </a:p>
                  </a:txBody>
                  <a:tcPr anchor="ctr">
                    <a:solidFill>
                      <a:schemeClr val="accent4">
                        <a:lumMod val="75000"/>
                      </a:schemeClr>
                    </a:solidFill>
                  </a:tcPr>
                </a:tc>
                <a:tc>
                  <a:txBody>
                    <a:bodyPr/>
                    <a:lstStyle/>
                    <a:p>
                      <a:pPr algn="ctr"/>
                      <a:r>
                        <a:rPr lang="en-US" sz="2000" dirty="0"/>
                        <a:t>0.401</a:t>
                      </a:r>
                    </a:p>
                  </a:txBody>
                  <a:tcPr anchor="ctr"/>
                </a:tc>
                <a:tc>
                  <a:txBody>
                    <a:bodyPr/>
                    <a:lstStyle/>
                    <a:p>
                      <a:pPr algn="ctr"/>
                      <a:r>
                        <a:rPr lang="en-US" sz="2000" dirty="0"/>
                        <a:t>41.707</a:t>
                      </a:r>
                    </a:p>
                  </a:txBody>
                  <a:tcPr anchor="ctr"/>
                </a:tc>
                <a:tc>
                  <a:txBody>
                    <a:bodyPr/>
                    <a:lstStyle/>
                    <a:p>
                      <a:pPr algn="ctr"/>
                      <a:r>
                        <a:rPr lang="en-US" sz="2000" dirty="0"/>
                        <a:t>0.932</a:t>
                      </a:r>
                    </a:p>
                  </a:txBody>
                  <a:tcPr anchor="ctr">
                    <a:solidFill>
                      <a:schemeClr val="bg1"/>
                    </a:solidFill>
                  </a:tcPr>
                </a:tc>
                <a:extLst>
                  <a:ext uri="{0D108BD9-81ED-4DB2-BD59-A6C34878D82A}">
                    <a16:rowId xmlns:a16="http://schemas.microsoft.com/office/drawing/2014/main" val="2880020218"/>
                  </a:ext>
                </a:extLst>
              </a:tr>
              <a:tr h="768096">
                <a:tc>
                  <a:txBody>
                    <a:bodyPr/>
                    <a:lstStyle/>
                    <a:p>
                      <a:r>
                        <a:rPr lang="en-US" sz="2000" b="1" dirty="0">
                          <a:solidFill>
                            <a:schemeClr val="bg1"/>
                          </a:solidFill>
                        </a:rPr>
                        <a:t>OPTICS</a:t>
                      </a:r>
                    </a:p>
                  </a:txBody>
                  <a:tcPr anchor="ctr">
                    <a:solidFill>
                      <a:schemeClr val="accent4">
                        <a:lumMod val="75000"/>
                      </a:schemeClr>
                    </a:solidFill>
                  </a:tcPr>
                </a:tc>
                <a:tc>
                  <a:txBody>
                    <a:bodyPr/>
                    <a:lstStyle/>
                    <a:p>
                      <a:pPr algn="ctr"/>
                      <a:r>
                        <a:rPr lang="en-US" sz="2000" dirty="0"/>
                        <a:t>0.264</a:t>
                      </a:r>
                    </a:p>
                  </a:txBody>
                  <a:tcPr anchor="ctr"/>
                </a:tc>
                <a:tc>
                  <a:txBody>
                    <a:bodyPr/>
                    <a:lstStyle/>
                    <a:p>
                      <a:pPr algn="ctr"/>
                      <a:r>
                        <a:rPr lang="en-US" sz="2000" dirty="0"/>
                        <a:t>20.552</a:t>
                      </a:r>
                    </a:p>
                  </a:txBody>
                  <a:tcPr anchor="ctr"/>
                </a:tc>
                <a:tc>
                  <a:txBody>
                    <a:bodyPr/>
                    <a:lstStyle/>
                    <a:p>
                      <a:pPr algn="ctr"/>
                      <a:r>
                        <a:rPr lang="en-US" sz="2000" dirty="0"/>
                        <a:t>0.917</a:t>
                      </a:r>
                    </a:p>
                  </a:txBody>
                  <a:tcPr anchor="ctr"/>
                </a:tc>
                <a:extLst>
                  <a:ext uri="{0D108BD9-81ED-4DB2-BD59-A6C34878D82A}">
                    <a16:rowId xmlns:a16="http://schemas.microsoft.com/office/drawing/2014/main" val="3232380166"/>
                  </a:ext>
                </a:extLst>
              </a:tr>
            </a:tbl>
          </a:graphicData>
        </a:graphic>
      </p:graphicFrame>
    </p:spTree>
    <p:extLst>
      <p:ext uri="{BB962C8B-B14F-4D97-AF65-F5344CB8AC3E}">
        <p14:creationId xmlns:p14="http://schemas.microsoft.com/office/powerpoint/2010/main" val="4976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AA8D-A119-69A0-DAE9-8DA1EF623EF3}"/>
              </a:ext>
            </a:extLst>
          </p:cNvPr>
          <p:cNvSpPr>
            <a:spLocks noGrp="1"/>
          </p:cNvSpPr>
          <p:nvPr>
            <p:ph type="title"/>
          </p:nvPr>
        </p:nvSpPr>
        <p:spPr/>
        <p:txBody>
          <a:bodyPr/>
          <a:lstStyle/>
          <a:p>
            <a:r>
              <a:rPr lang="en-US" dirty="0"/>
              <a:t>Evaluation of Clustering Models – Selective </a:t>
            </a:r>
          </a:p>
        </p:txBody>
      </p:sp>
      <p:graphicFrame>
        <p:nvGraphicFramePr>
          <p:cNvPr id="4" name="Table 4">
            <a:extLst>
              <a:ext uri="{FF2B5EF4-FFF2-40B4-BE49-F238E27FC236}">
                <a16:creationId xmlns:a16="http://schemas.microsoft.com/office/drawing/2014/main" id="{916ABC45-6D00-09E6-0978-0EE5E18D562D}"/>
              </a:ext>
            </a:extLst>
          </p:cNvPr>
          <p:cNvGraphicFramePr>
            <a:graphicFrameLocks noGrp="1"/>
          </p:cNvGraphicFramePr>
          <p:nvPr>
            <p:ph idx="1"/>
            <p:extLst>
              <p:ext uri="{D42A27DB-BD31-4B8C-83A1-F6EECF244321}">
                <p14:modId xmlns:p14="http://schemas.microsoft.com/office/powerpoint/2010/main" val="1782824264"/>
              </p:ext>
            </p:extLst>
          </p:nvPr>
        </p:nvGraphicFramePr>
        <p:xfrm>
          <a:off x="838200" y="1858834"/>
          <a:ext cx="10515600" cy="4078224"/>
        </p:xfrm>
        <a:graphic>
          <a:graphicData uri="http://schemas.openxmlformats.org/drawingml/2006/table">
            <a:tbl>
              <a:tblPr firstRow="1" bandRow="1">
                <a:tableStyleId>{17292A2E-F333-43FB-9621-5CBBE7FDCDCB}</a:tableStyleId>
              </a:tblPr>
              <a:tblGrid>
                <a:gridCol w="2628900">
                  <a:extLst>
                    <a:ext uri="{9D8B030D-6E8A-4147-A177-3AD203B41FA5}">
                      <a16:colId xmlns:a16="http://schemas.microsoft.com/office/drawing/2014/main" val="3739346215"/>
                    </a:ext>
                  </a:extLst>
                </a:gridCol>
                <a:gridCol w="2628900">
                  <a:extLst>
                    <a:ext uri="{9D8B030D-6E8A-4147-A177-3AD203B41FA5}">
                      <a16:colId xmlns:a16="http://schemas.microsoft.com/office/drawing/2014/main" val="4280409565"/>
                    </a:ext>
                  </a:extLst>
                </a:gridCol>
                <a:gridCol w="2628900">
                  <a:extLst>
                    <a:ext uri="{9D8B030D-6E8A-4147-A177-3AD203B41FA5}">
                      <a16:colId xmlns:a16="http://schemas.microsoft.com/office/drawing/2014/main" val="1707429399"/>
                    </a:ext>
                  </a:extLst>
                </a:gridCol>
                <a:gridCol w="2628900">
                  <a:extLst>
                    <a:ext uri="{9D8B030D-6E8A-4147-A177-3AD203B41FA5}">
                      <a16:colId xmlns:a16="http://schemas.microsoft.com/office/drawing/2014/main" val="103920637"/>
                    </a:ext>
                  </a:extLst>
                </a:gridCol>
              </a:tblGrid>
              <a:tr h="1005840">
                <a:tc>
                  <a:txBody>
                    <a:bodyPr/>
                    <a:lstStyle/>
                    <a:p>
                      <a:pPr algn="ctr"/>
                      <a:r>
                        <a:rPr lang="en-US" sz="2000" dirty="0"/>
                        <a:t>Clustering Model</a:t>
                      </a:r>
                    </a:p>
                  </a:txBody>
                  <a:tcPr anchor="ctr">
                    <a:solidFill>
                      <a:schemeClr val="accent4">
                        <a:lumMod val="75000"/>
                      </a:schemeClr>
                    </a:solidFill>
                  </a:tcPr>
                </a:tc>
                <a:tc>
                  <a:txBody>
                    <a:bodyPr/>
                    <a:lstStyle/>
                    <a:p>
                      <a:pPr algn="ctr"/>
                      <a:r>
                        <a:rPr lang="en-US" sz="2000" dirty="0"/>
                        <a:t>Silhouette Coefficient</a:t>
                      </a:r>
                    </a:p>
                  </a:txBody>
                  <a:tcPr anchor="ctr">
                    <a:solidFill>
                      <a:schemeClr val="accent4">
                        <a:lumMod val="75000"/>
                      </a:schemeClr>
                    </a:solidFill>
                  </a:tcPr>
                </a:tc>
                <a:tc>
                  <a:txBody>
                    <a:bodyPr/>
                    <a:lstStyle/>
                    <a:p>
                      <a:pPr algn="ctr"/>
                      <a:r>
                        <a:rPr lang="en-US" sz="2000" dirty="0"/>
                        <a:t>Calinski-Harabasz Index</a:t>
                      </a:r>
                    </a:p>
                  </a:txBody>
                  <a:tcPr anchor="ctr">
                    <a:solidFill>
                      <a:schemeClr val="accent4">
                        <a:lumMod val="75000"/>
                      </a:schemeClr>
                    </a:solidFill>
                  </a:tcPr>
                </a:tc>
                <a:tc>
                  <a:txBody>
                    <a:bodyPr/>
                    <a:lstStyle/>
                    <a:p>
                      <a:pPr algn="ctr"/>
                      <a:r>
                        <a:rPr lang="en-US" sz="2000" dirty="0"/>
                        <a:t>Davies-Bouldin Index</a:t>
                      </a:r>
                    </a:p>
                  </a:txBody>
                  <a:tcPr anchor="ctr">
                    <a:solidFill>
                      <a:schemeClr val="accent4">
                        <a:lumMod val="75000"/>
                      </a:schemeClr>
                    </a:solidFill>
                  </a:tcPr>
                </a:tc>
                <a:extLst>
                  <a:ext uri="{0D108BD9-81ED-4DB2-BD59-A6C34878D82A}">
                    <a16:rowId xmlns:a16="http://schemas.microsoft.com/office/drawing/2014/main" val="2602079221"/>
                  </a:ext>
                </a:extLst>
              </a:tr>
              <a:tr h="768096">
                <a:tc>
                  <a:txBody>
                    <a:bodyPr/>
                    <a:lstStyle/>
                    <a:p>
                      <a:r>
                        <a:rPr lang="en-US" sz="2000" b="1" dirty="0">
                          <a:solidFill>
                            <a:schemeClr val="bg1"/>
                          </a:solidFill>
                        </a:rPr>
                        <a:t>K-Means</a:t>
                      </a:r>
                    </a:p>
                  </a:txBody>
                  <a:tcPr anchor="ctr">
                    <a:solidFill>
                      <a:schemeClr val="accent4">
                        <a:lumMod val="75000"/>
                      </a:schemeClr>
                    </a:solidFill>
                  </a:tcPr>
                </a:tc>
                <a:tc>
                  <a:txBody>
                    <a:bodyPr/>
                    <a:lstStyle/>
                    <a:p>
                      <a:pPr algn="ctr"/>
                      <a:r>
                        <a:rPr lang="en-US" sz="2000" dirty="0"/>
                        <a:t>0.429</a:t>
                      </a:r>
                    </a:p>
                  </a:txBody>
                  <a:tcPr anchor="ctr">
                    <a:solidFill>
                      <a:schemeClr val="accent6">
                        <a:lumMod val="60000"/>
                        <a:lumOff val="40000"/>
                      </a:schemeClr>
                    </a:solidFill>
                  </a:tcPr>
                </a:tc>
                <a:tc>
                  <a:txBody>
                    <a:bodyPr/>
                    <a:lstStyle/>
                    <a:p>
                      <a:pPr algn="ctr"/>
                      <a:r>
                        <a:rPr lang="en-US" sz="2000" dirty="0"/>
                        <a:t>105.317</a:t>
                      </a:r>
                    </a:p>
                  </a:txBody>
                  <a:tcPr anchor="ctr">
                    <a:solidFill>
                      <a:schemeClr val="accent6">
                        <a:lumMod val="60000"/>
                        <a:lumOff val="40000"/>
                      </a:schemeClr>
                    </a:solidFill>
                  </a:tcPr>
                </a:tc>
                <a:tc>
                  <a:txBody>
                    <a:bodyPr/>
                    <a:lstStyle/>
                    <a:p>
                      <a:pPr algn="ctr"/>
                      <a:r>
                        <a:rPr lang="en-US" sz="2000" dirty="0"/>
                        <a:t>0.853</a:t>
                      </a:r>
                    </a:p>
                  </a:txBody>
                  <a:tcPr anchor="ctr"/>
                </a:tc>
                <a:extLst>
                  <a:ext uri="{0D108BD9-81ED-4DB2-BD59-A6C34878D82A}">
                    <a16:rowId xmlns:a16="http://schemas.microsoft.com/office/drawing/2014/main" val="1303810269"/>
                  </a:ext>
                </a:extLst>
              </a:tr>
              <a:tr h="768096">
                <a:tc>
                  <a:txBody>
                    <a:bodyPr/>
                    <a:lstStyle/>
                    <a:p>
                      <a:r>
                        <a:rPr lang="en-US" sz="2000" b="1" dirty="0">
                          <a:solidFill>
                            <a:schemeClr val="bg1"/>
                          </a:solidFill>
                        </a:rPr>
                        <a:t>Mean-Shift</a:t>
                      </a:r>
                    </a:p>
                  </a:txBody>
                  <a:tcPr anchor="ctr">
                    <a:solidFill>
                      <a:schemeClr val="accent4">
                        <a:lumMod val="75000"/>
                      </a:schemeClr>
                    </a:solidFill>
                  </a:tcPr>
                </a:tc>
                <a:tc>
                  <a:txBody>
                    <a:bodyPr/>
                    <a:lstStyle/>
                    <a:p>
                      <a:pPr algn="ctr"/>
                      <a:r>
                        <a:rPr lang="en-US" sz="2000" dirty="0"/>
                        <a:t>0.416</a:t>
                      </a:r>
                    </a:p>
                  </a:txBody>
                  <a:tcPr anchor="ctr"/>
                </a:tc>
                <a:tc>
                  <a:txBody>
                    <a:bodyPr/>
                    <a:lstStyle/>
                    <a:p>
                      <a:pPr algn="ctr"/>
                      <a:r>
                        <a:rPr lang="en-US" sz="2000" dirty="0"/>
                        <a:t>27.590</a:t>
                      </a:r>
                    </a:p>
                  </a:txBody>
                  <a:tcPr anchor="ctr"/>
                </a:tc>
                <a:tc>
                  <a:txBody>
                    <a:bodyPr/>
                    <a:lstStyle/>
                    <a:p>
                      <a:pPr algn="ctr"/>
                      <a:r>
                        <a:rPr lang="en-US" sz="2000" dirty="0"/>
                        <a:t>0.519</a:t>
                      </a:r>
                    </a:p>
                  </a:txBody>
                  <a:tcPr anchor="ctr">
                    <a:solidFill>
                      <a:schemeClr val="accent6">
                        <a:lumMod val="60000"/>
                        <a:lumOff val="40000"/>
                      </a:schemeClr>
                    </a:solidFill>
                  </a:tcPr>
                </a:tc>
                <a:extLst>
                  <a:ext uri="{0D108BD9-81ED-4DB2-BD59-A6C34878D82A}">
                    <a16:rowId xmlns:a16="http://schemas.microsoft.com/office/drawing/2014/main" val="3364908239"/>
                  </a:ext>
                </a:extLst>
              </a:tr>
              <a:tr h="768096">
                <a:tc>
                  <a:txBody>
                    <a:bodyPr/>
                    <a:lstStyle/>
                    <a:p>
                      <a:r>
                        <a:rPr lang="en-US" sz="2000" b="1" dirty="0">
                          <a:solidFill>
                            <a:schemeClr val="bg1"/>
                          </a:solidFill>
                        </a:rPr>
                        <a:t>BIRCH</a:t>
                      </a:r>
                    </a:p>
                  </a:txBody>
                  <a:tcPr anchor="ctr">
                    <a:solidFill>
                      <a:schemeClr val="accent4">
                        <a:lumMod val="75000"/>
                      </a:schemeClr>
                    </a:solidFill>
                  </a:tcPr>
                </a:tc>
                <a:tc>
                  <a:txBody>
                    <a:bodyPr/>
                    <a:lstStyle/>
                    <a:p>
                      <a:pPr algn="ctr"/>
                      <a:r>
                        <a:rPr lang="en-US" sz="2000" dirty="0"/>
                        <a:t>-0.120</a:t>
                      </a:r>
                    </a:p>
                  </a:txBody>
                  <a:tcPr anchor="ctr"/>
                </a:tc>
                <a:tc>
                  <a:txBody>
                    <a:bodyPr/>
                    <a:lstStyle/>
                    <a:p>
                      <a:pPr algn="ctr"/>
                      <a:r>
                        <a:rPr lang="en-US" sz="2000" dirty="0"/>
                        <a:t>17.204</a:t>
                      </a:r>
                    </a:p>
                  </a:txBody>
                  <a:tcPr anchor="ctr"/>
                </a:tc>
                <a:tc>
                  <a:txBody>
                    <a:bodyPr/>
                    <a:lstStyle/>
                    <a:p>
                      <a:pPr algn="ctr"/>
                      <a:r>
                        <a:rPr lang="en-US" sz="2000" dirty="0"/>
                        <a:t>4.550</a:t>
                      </a:r>
                    </a:p>
                  </a:txBody>
                  <a:tcPr anchor="ctr"/>
                </a:tc>
                <a:extLst>
                  <a:ext uri="{0D108BD9-81ED-4DB2-BD59-A6C34878D82A}">
                    <a16:rowId xmlns:a16="http://schemas.microsoft.com/office/drawing/2014/main" val="2880020218"/>
                  </a:ext>
                </a:extLst>
              </a:tr>
              <a:tr h="768096">
                <a:tc>
                  <a:txBody>
                    <a:bodyPr/>
                    <a:lstStyle/>
                    <a:p>
                      <a:r>
                        <a:rPr lang="en-US" sz="2000" b="1" dirty="0">
                          <a:solidFill>
                            <a:schemeClr val="bg1"/>
                          </a:solidFill>
                        </a:rPr>
                        <a:t>OPTICS</a:t>
                      </a:r>
                    </a:p>
                  </a:txBody>
                  <a:tcPr anchor="ctr">
                    <a:solidFill>
                      <a:schemeClr val="accent4">
                        <a:lumMod val="75000"/>
                      </a:schemeClr>
                    </a:solidFill>
                  </a:tcPr>
                </a:tc>
                <a:tc>
                  <a:txBody>
                    <a:bodyPr/>
                    <a:lstStyle/>
                    <a:p>
                      <a:pPr algn="ctr"/>
                      <a:r>
                        <a:rPr lang="en-US" sz="2000" dirty="0"/>
                        <a:t>0.218</a:t>
                      </a:r>
                    </a:p>
                  </a:txBody>
                  <a:tcPr anchor="ctr"/>
                </a:tc>
                <a:tc>
                  <a:txBody>
                    <a:bodyPr/>
                    <a:lstStyle/>
                    <a:p>
                      <a:pPr algn="ctr"/>
                      <a:r>
                        <a:rPr lang="en-US" sz="2000" dirty="0"/>
                        <a:t>13.270</a:t>
                      </a:r>
                    </a:p>
                  </a:txBody>
                  <a:tcPr anchor="ctr"/>
                </a:tc>
                <a:tc>
                  <a:txBody>
                    <a:bodyPr/>
                    <a:lstStyle/>
                    <a:p>
                      <a:pPr algn="ctr"/>
                      <a:r>
                        <a:rPr lang="en-US" sz="2000" dirty="0"/>
                        <a:t>1.512</a:t>
                      </a:r>
                    </a:p>
                  </a:txBody>
                  <a:tcPr anchor="ctr"/>
                </a:tc>
                <a:extLst>
                  <a:ext uri="{0D108BD9-81ED-4DB2-BD59-A6C34878D82A}">
                    <a16:rowId xmlns:a16="http://schemas.microsoft.com/office/drawing/2014/main" val="3232380166"/>
                  </a:ext>
                </a:extLst>
              </a:tr>
            </a:tbl>
          </a:graphicData>
        </a:graphic>
      </p:graphicFrame>
    </p:spTree>
    <p:extLst>
      <p:ext uri="{BB962C8B-B14F-4D97-AF65-F5344CB8AC3E}">
        <p14:creationId xmlns:p14="http://schemas.microsoft.com/office/powerpoint/2010/main" val="267510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698</Words>
  <Application>Microsoft Office PowerPoint</Application>
  <PresentationFormat>Widescreen</PresentationFormat>
  <Paragraphs>128</Paragraphs>
  <Slides>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Calibri Light</vt:lpstr>
      <vt:lpstr>Fredoka One</vt:lpstr>
      <vt:lpstr>Georgia</vt:lpstr>
      <vt:lpstr>inter-regular</vt:lpstr>
      <vt:lpstr>Roboto</vt:lpstr>
      <vt:lpstr>sohne</vt:lpstr>
      <vt:lpstr>source-serif-pro</vt:lpstr>
      <vt:lpstr>Times New Roman</vt:lpstr>
      <vt:lpstr>Office Theme</vt:lpstr>
      <vt:lpstr>Machine Learning - Research</vt:lpstr>
      <vt:lpstr>PowerPoint Presentation</vt:lpstr>
      <vt:lpstr>PowerPoint Presentation</vt:lpstr>
      <vt:lpstr>PowerPoint Presentation</vt:lpstr>
      <vt:lpstr>Evaluation Metrics</vt:lpstr>
      <vt:lpstr>Evaluation of Clustering Models – Focused </vt:lpstr>
      <vt:lpstr>Evaluation of Clustering Models – Selective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Research</dc:title>
  <dc:creator>Anuththara Jayakody</dc:creator>
  <cp:lastModifiedBy>Anuththara Jayakody</cp:lastModifiedBy>
  <cp:revision>14</cp:revision>
  <dcterms:created xsi:type="dcterms:W3CDTF">2022-10-27T06:48:56Z</dcterms:created>
  <dcterms:modified xsi:type="dcterms:W3CDTF">2022-10-28T04:50:37Z</dcterms:modified>
</cp:coreProperties>
</file>