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39" r:id="rId3"/>
    <p:sldId id="366" r:id="rId4"/>
    <p:sldId id="367" r:id="rId5"/>
    <p:sldId id="368" r:id="rId6"/>
    <p:sldId id="369" r:id="rId7"/>
    <p:sldId id="370" r:id="rId8"/>
    <p:sldId id="385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67A49-41A6-47FE-A892-6E33D69DEB59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53020-9B50-460F-8346-BD939E18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2" name="Google Shape;4982;g94a06c92dc_0_1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3" name="Google Shape;4983;g94a06c92dc_0_1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86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74186B-0690-45EA-AF02-72972D840D4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86B-0690-45EA-AF02-72972D840D4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7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74186B-0690-45EA-AF02-72972D840D4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86B-0690-45EA-AF02-72972D840D4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74186B-0690-45EA-AF02-72972D840D4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7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86B-0690-45EA-AF02-72972D840D4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86B-0690-45EA-AF02-72972D840D4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5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86B-0690-45EA-AF02-72972D840D4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86B-0690-45EA-AF02-72972D840D4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74186B-0690-45EA-AF02-72972D840D4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86B-0690-45EA-AF02-72972D840D4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574186B-0690-45EA-AF02-72972D840D4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7DDFB48-0BA3-4C64-8522-FAF310E90E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525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C256-7F04-6884-F588-990DB2318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53" y="1020431"/>
            <a:ext cx="11230595" cy="1920732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solidFill>
                  <a:schemeClr val="accent1"/>
                </a:solidFill>
                <a:latin typeface="Gill Sans MT (Body)"/>
              </a:rPr>
              <a:t>Development of </a:t>
            </a:r>
            <a:r>
              <a:rPr lang="en-US" b="1" cap="none" dirty="0">
                <a:latin typeface="Gill Sans MT (Body)"/>
              </a:rPr>
              <a:t>a</a:t>
            </a:r>
            <a:r>
              <a:rPr lang="en-US" sz="3600" b="1" cap="none" dirty="0">
                <a:solidFill>
                  <a:schemeClr val="accent1"/>
                </a:solidFill>
                <a:latin typeface="Gill Sans MT (Body)"/>
              </a:rPr>
              <a:t> Mobile Application to Screen Attention Impairments in Young Children and Facilitate Interventions.</a:t>
            </a:r>
            <a:endParaRPr lang="en-US" b="1" cap="none" dirty="0">
              <a:latin typeface="Gill Sans MT (Body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F1F46-FECC-FD91-2147-E84F82717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53" y="3343857"/>
            <a:ext cx="10993546" cy="2493711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7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5138;p42">
            <a:extLst>
              <a:ext uri="{FF2B5EF4-FFF2-40B4-BE49-F238E27FC236}">
                <a16:creationId xmlns:a16="http://schemas.microsoft.com/office/drawing/2014/main" id="{9C00B08A-B7F8-9B1D-3520-C4750A7B311C}"/>
              </a:ext>
            </a:extLst>
          </p:cNvPr>
          <p:cNvSpPr txBox="1"/>
          <p:nvPr/>
        </p:nvSpPr>
        <p:spPr>
          <a:xfrm>
            <a:off x="947000" y="828196"/>
            <a:ext cx="102980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0" dirty="0">
                <a:latin typeface="Fira Sans Medium"/>
                <a:ea typeface="Fira Sans Medium"/>
                <a:cs typeface="Fira Sans Medium"/>
                <a:sym typeface="Fira Sans Medium"/>
              </a:rPr>
              <a:t>Attention Types</a:t>
            </a:r>
            <a:endParaRPr sz="333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" name="Google Shape;2177;p65">
            <a:extLst>
              <a:ext uri="{FF2B5EF4-FFF2-40B4-BE49-F238E27FC236}">
                <a16:creationId xmlns:a16="http://schemas.microsoft.com/office/drawing/2014/main" id="{3BBB21DA-2B12-3648-D166-9CEE60C418BE}"/>
              </a:ext>
            </a:extLst>
          </p:cNvPr>
          <p:cNvSpPr txBox="1"/>
          <p:nvPr/>
        </p:nvSpPr>
        <p:spPr>
          <a:xfrm>
            <a:off x="838828" y="1701227"/>
            <a:ext cx="2575571" cy="3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Focused Attention</a:t>
            </a:r>
          </a:p>
        </p:txBody>
      </p:sp>
      <p:sp>
        <p:nvSpPr>
          <p:cNvPr id="20" name="Google Shape;2182;p65">
            <a:extLst>
              <a:ext uri="{FF2B5EF4-FFF2-40B4-BE49-F238E27FC236}">
                <a16:creationId xmlns:a16="http://schemas.microsoft.com/office/drawing/2014/main" id="{61C4E2A8-1B6C-BC7A-428C-05D1A137EEFF}"/>
              </a:ext>
            </a:extLst>
          </p:cNvPr>
          <p:cNvSpPr txBox="1"/>
          <p:nvPr/>
        </p:nvSpPr>
        <p:spPr>
          <a:xfrm>
            <a:off x="8749726" y="2629594"/>
            <a:ext cx="2388685" cy="38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0" bIns="0" anchor="t" anchorCtr="0"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Divided Attention</a:t>
            </a:r>
          </a:p>
        </p:txBody>
      </p:sp>
      <p:sp>
        <p:nvSpPr>
          <p:cNvPr id="21" name="Google Shape;2183;p65">
            <a:extLst>
              <a:ext uri="{FF2B5EF4-FFF2-40B4-BE49-F238E27FC236}">
                <a16:creationId xmlns:a16="http://schemas.microsoft.com/office/drawing/2014/main" id="{FC23AEC0-3434-B499-33B7-E0A0C3919CBF}"/>
              </a:ext>
            </a:extLst>
          </p:cNvPr>
          <p:cNvSpPr txBox="1"/>
          <p:nvPr/>
        </p:nvSpPr>
        <p:spPr>
          <a:xfrm>
            <a:off x="962839" y="5175663"/>
            <a:ext cx="2860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Sustained Attention</a:t>
            </a:r>
          </a:p>
        </p:txBody>
      </p:sp>
      <p:sp>
        <p:nvSpPr>
          <p:cNvPr id="22" name="Google Shape;2185;p65">
            <a:extLst>
              <a:ext uri="{FF2B5EF4-FFF2-40B4-BE49-F238E27FC236}">
                <a16:creationId xmlns:a16="http://schemas.microsoft.com/office/drawing/2014/main" id="{CA2C19BC-D8D0-F0B4-D2E2-0FBB9BE592BA}"/>
              </a:ext>
            </a:extLst>
          </p:cNvPr>
          <p:cNvSpPr txBox="1"/>
          <p:nvPr/>
        </p:nvSpPr>
        <p:spPr>
          <a:xfrm>
            <a:off x="8572862" y="4797181"/>
            <a:ext cx="2749172" cy="5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0" bIns="0" anchor="t" anchorCtr="0"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Alternating Attention</a:t>
            </a:r>
          </a:p>
        </p:txBody>
      </p:sp>
      <p:grpSp>
        <p:nvGrpSpPr>
          <p:cNvPr id="23" name="Google Shape;2189;p65">
            <a:extLst>
              <a:ext uri="{FF2B5EF4-FFF2-40B4-BE49-F238E27FC236}">
                <a16:creationId xmlns:a16="http://schemas.microsoft.com/office/drawing/2014/main" id="{51686A40-E04D-10D1-A0CC-AF6FE3010B28}"/>
              </a:ext>
            </a:extLst>
          </p:cNvPr>
          <p:cNvGrpSpPr/>
          <p:nvPr/>
        </p:nvGrpSpPr>
        <p:grpSpPr>
          <a:xfrm>
            <a:off x="4647545" y="1819898"/>
            <a:ext cx="2958975" cy="4549183"/>
            <a:chOff x="685800" y="829675"/>
            <a:chExt cx="2433100" cy="3740694"/>
          </a:xfrm>
        </p:grpSpPr>
        <p:sp>
          <p:nvSpPr>
            <p:cNvPr id="24" name="Google Shape;2190;p65">
              <a:extLst>
                <a:ext uri="{FF2B5EF4-FFF2-40B4-BE49-F238E27FC236}">
                  <a16:creationId xmlns:a16="http://schemas.microsoft.com/office/drawing/2014/main" id="{EE4CBE05-50A0-3CFB-8A2B-FD2D4C961D24}"/>
                </a:ext>
              </a:extLst>
            </p:cNvPr>
            <p:cNvSpPr/>
            <p:nvPr/>
          </p:nvSpPr>
          <p:spPr>
            <a:xfrm>
              <a:off x="1398467" y="4204738"/>
              <a:ext cx="1564171" cy="365631"/>
            </a:xfrm>
            <a:custGeom>
              <a:avLst/>
              <a:gdLst/>
              <a:ahLst/>
              <a:cxnLst/>
              <a:rect l="l" t="t" r="r" b="b"/>
              <a:pathLst>
                <a:path w="36393" h="8507" extrusionOk="0">
                  <a:moveTo>
                    <a:pt x="18213" y="1"/>
                  </a:moveTo>
                  <a:cubicBezTo>
                    <a:pt x="8139" y="1"/>
                    <a:pt x="0" y="1902"/>
                    <a:pt x="0" y="4270"/>
                  </a:cubicBezTo>
                  <a:cubicBezTo>
                    <a:pt x="0" y="6605"/>
                    <a:pt x="8139" y="8507"/>
                    <a:pt x="18213" y="8507"/>
                  </a:cubicBezTo>
                  <a:cubicBezTo>
                    <a:pt x="28254" y="8507"/>
                    <a:pt x="36393" y="6605"/>
                    <a:pt x="36393" y="4270"/>
                  </a:cubicBezTo>
                  <a:cubicBezTo>
                    <a:pt x="36393" y="1902"/>
                    <a:pt x="28254" y="1"/>
                    <a:pt x="18213" y="1"/>
                  </a:cubicBezTo>
                  <a:close/>
                </a:path>
              </a:pathLst>
            </a:custGeom>
            <a:solidFill>
              <a:srgbClr val="000000">
                <a:alpha val="4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25" name="Google Shape;2191;p65">
              <a:extLst>
                <a:ext uri="{FF2B5EF4-FFF2-40B4-BE49-F238E27FC236}">
                  <a16:creationId xmlns:a16="http://schemas.microsoft.com/office/drawing/2014/main" id="{0F3B8758-8D3A-B8A6-9303-7A17CB143CF0}"/>
                </a:ext>
              </a:extLst>
            </p:cNvPr>
            <p:cNvSpPr/>
            <p:nvPr/>
          </p:nvSpPr>
          <p:spPr>
            <a:xfrm>
              <a:off x="758997" y="829675"/>
              <a:ext cx="2359903" cy="2038842"/>
            </a:xfrm>
            <a:custGeom>
              <a:avLst/>
              <a:gdLst/>
              <a:ahLst/>
              <a:cxnLst/>
              <a:rect l="l" t="t" r="r" b="b"/>
              <a:pathLst>
                <a:path w="54907" h="47437" extrusionOk="0">
                  <a:moveTo>
                    <a:pt x="33168" y="1"/>
                  </a:moveTo>
                  <a:cubicBezTo>
                    <a:pt x="33088" y="1"/>
                    <a:pt x="33006" y="1"/>
                    <a:pt x="32924" y="3"/>
                  </a:cubicBezTo>
                  <a:cubicBezTo>
                    <a:pt x="32924" y="3"/>
                    <a:pt x="28888" y="236"/>
                    <a:pt x="27754" y="2705"/>
                  </a:cubicBezTo>
                  <a:cubicBezTo>
                    <a:pt x="26614" y="1710"/>
                    <a:pt x="25178" y="1204"/>
                    <a:pt x="23717" y="1204"/>
                  </a:cubicBezTo>
                  <a:cubicBezTo>
                    <a:pt x="22827" y="1204"/>
                    <a:pt x="21929" y="1392"/>
                    <a:pt x="21083" y="1771"/>
                  </a:cubicBezTo>
                  <a:cubicBezTo>
                    <a:pt x="19448" y="2438"/>
                    <a:pt x="18147" y="3839"/>
                    <a:pt x="17613" y="5540"/>
                  </a:cubicBezTo>
                  <a:cubicBezTo>
                    <a:pt x="17480" y="5874"/>
                    <a:pt x="17447" y="6207"/>
                    <a:pt x="17413" y="6508"/>
                  </a:cubicBezTo>
                  <a:lnTo>
                    <a:pt x="17180" y="6274"/>
                  </a:lnTo>
                  <a:cubicBezTo>
                    <a:pt x="16024" y="4956"/>
                    <a:pt x="14387" y="4247"/>
                    <a:pt x="12714" y="4247"/>
                  </a:cubicBezTo>
                  <a:cubicBezTo>
                    <a:pt x="11973" y="4247"/>
                    <a:pt x="11225" y="4386"/>
                    <a:pt x="10508" y="4673"/>
                  </a:cubicBezTo>
                  <a:lnTo>
                    <a:pt x="10408" y="4706"/>
                  </a:lnTo>
                  <a:cubicBezTo>
                    <a:pt x="8173" y="5740"/>
                    <a:pt x="6806" y="8042"/>
                    <a:pt x="6973" y="10477"/>
                  </a:cubicBezTo>
                  <a:cubicBezTo>
                    <a:pt x="6973" y="10477"/>
                    <a:pt x="2136" y="10477"/>
                    <a:pt x="1969" y="15381"/>
                  </a:cubicBezTo>
                  <a:cubicBezTo>
                    <a:pt x="1969" y="16915"/>
                    <a:pt x="2669" y="18349"/>
                    <a:pt x="3904" y="19283"/>
                  </a:cubicBezTo>
                  <a:cubicBezTo>
                    <a:pt x="3904" y="19283"/>
                    <a:pt x="1" y="20518"/>
                    <a:pt x="1369" y="25521"/>
                  </a:cubicBezTo>
                  <a:cubicBezTo>
                    <a:pt x="1369" y="25521"/>
                    <a:pt x="1569" y="28423"/>
                    <a:pt x="4004" y="29524"/>
                  </a:cubicBezTo>
                  <a:cubicBezTo>
                    <a:pt x="4004" y="29524"/>
                    <a:pt x="101" y="30658"/>
                    <a:pt x="1135" y="34027"/>
                  </a:cubicBezTo>
                  <a:cubicBezTo>
                    <a:pt x="1702" y="36029"/>
                    <a:pt x="3303" y="37530"/>
                    <a:pt x="5338" y="38030"/>
                  </a:cubicBezTo>
                  <a:cubicBezTo>
                    <a:pt x="5338" y="38030"/>
                    <a:pt x="3437" y="40799"/>
                    <a:pt x="6105" y="42667"/>
                  </a:cubicBezTo>
                  <a:cubicBezTo>
                    <a:pt x="6706" y="43098"/>
                    <a:pt x="7281" y="43259"/>
                    <a:pt x="7805" y="43259"/>
                  </a:cubicBezTo>
                  <a:cubicBezTo>
                    <a:pt x="9346" y="43259"/>
                    <a:pt x="10442" y="41866"/>
                    <a:pt x="10442" y="41866"/>
                  </a:cubicBezTo>
                  <a:lnTo>
                    <a:pt x="10442" y="41866"/>
                  </a:lnTo>
                  <a:cubicBezTo>
                    <a:pt x="10442" y="41866"/>
                    <a:pt x="9941" y="44868"/>
                    <a:pt x="11609" y="46169"/>
                  </a:cubicBezTo>
                  <a:cubicBezTo>
                    <a:pt x="12659" y="46992"/>
                    <a:pt x="13538" y="47256"/>
                    <a:pt x="14234" y="47256"/>
                  </a:cubicBezTo>
                  <a:cubicBezTo>
                    <a:pt x="15485" y="47256"/>
                    <a:pt x="16146" y="46403"/>
                    <a:pt x="16146" y="46403"/>
                  </a:cubicBezTo>
                  <a:cubicBezTo>
                    <a:pt x="16146" y="46403"/>
                    <a:pt x="16871" y="47437"/>
                    <a:pt x="17902" y="47437"/>
                  </a:cubicBezTo>
                  <a:cubicBezTo>
                    <a:pt x="18387" y="47437"/>
                    <a:pt x="18939" y="47208"/>
                    <a:pt x="19515" y="46536"/>
                  </a:cubicBezTo>
                  <a:cubicBezTo>
                    <a:pt x="19515" y="46536"/>
                    <a:pt x="20312" y="46983"/>
                    <a:pt x="21171" y="46983"/>
                  </a:cubicBezTo>
                  <a:cubicBezTo>
                    <a:pt x="21987" y="46983"/>
                    <a:pt x="22858" y="46579"/>
                    <a:pt x="23151" y="45002"/>
                  </a:cubicBezTo>
                  <a:cubicBezTo>
                    <a:pt x="23530" y="45483"/>
                    <a:pt x="24102" y="45752"/>
                    <a:pt x="24691" y="45752"/>
                  </a:cubicBezTo>
                  <a:cubicBezTo>
                    <a:pt x="24878" y="45752"/>
                    <a:pt x="25067" y="45725"/>
                    <a:pt x="25252" y="45669"/>
                  </a:cubicBezTo>
                  <a:cubicBezTo>
                    <a:pt x="25786" y="45502"/>
                    <a:pt x="26253" y="45068"/>
                    <a:pt x="26453" y="44535"/>
                  </a:cubicBezTo>
                  <a:cubicBezTo>
                    <a:pt x="26872" y="45713"/>
                    <a:pt x="28051" y="46439"/>
                    <a:pt x="29377" y="46439"/>
                  </a:cubicBezTo>
                  <a:cubicBezTo>
                    <a:pt x="29741" y="46439"/>
                    <a:pt x="30116" y="46384"/>
                    <a:pt x="30489" y="46269"/>
                  </a:cubicBezTo>
                  <a:cubicBezTo>
                    <a:pt x="31557" y="45969"/>
                    <a:pt x="32424" y="45169"/>
                    <a:pt x="32758" y="44101"/>
                  </a:cubicBezTo>
                  <a:cubicBezTo>
                    <a:pt x="33168" y="44665"/>
                    <a:pt x="33795" y="44993"/>
                    <a:pt x="34457" y="44993"/>
                  </a:cubicBezTo>
                  <a:cubicBezTo>
                    <a:pt x="34657" y="44993"/>
                    <a:pt x="34859" y="44963"/>
                    <a:pt x="35059" y="44902"/>
                  </a:cubicBezTo>
                  <a:cubicBezTo>
                    <a:pt x="36060" y="44601"/>
                    <a:pt x="36660" y="43601"/>
                    <a:pt x="36460" y="42600"/>
                  </a:cubicBezTo>
                  <a:lnTo>
                    <a:pt x="36894" y="42567"/>
                  </a:lnTo>
                  <a:cubicBezTo>
                    <a:pt x="36894" y="42567"/>
                    <a:pt x="37864" y="43288"/>
                    <a:pt x="38642" y="43288"/>
                  </a:cubicBezTo>
                  <a:cubicBezTo>
                    <a:pt x="39138" y="43288"/>
                    <a:pt x="39557" y="42994"/>
                    <a:pt x="39596" y="42033"/>
                  </a:cubicBezTo>
                  <a:cubicBezTo>
                    <a:pt x="39596" y="42033"/>
                    <a:pt x="40026" y="42169"/>
                    <a:pt x="40528" y="42169"/>
                  </a:cubicBezTo>
                  <a:cubicBezTo>
                    <a:pt x="41429" y="42169"/>
                    <a:pt x="42559" y="41729"/>
                    <a:pt x="41831" y="39264"/>
                  </a:cubicBezTo>
                  <a:lnTo>
                    <a:pt x="41831" y="39264"/>
                  </a:lnTo>
                  <a:cubicBezTo>
                    <a:pt x="41831" y="39264"/>
                    <a:pt x="42699" y="39773"/>
                    <a:pt x="43512" y="39773"/>
                  </a:cubicBezTo>
                  <a:cubicBezTo>
                    <a:pt x="44244" y="39773"/>
                    <a:pt x="44931" y="39361"/>
                    <a:pt x="44900" y="37797"/>
                  </a:cubicBezTo>
                  <a:cubicBezTo>
                    <a:pt x="44900" y="37797"/>
                    <a:pt x="52138" y="36162"/>
                    <a:pt x="48035" y="31058"/>
                  </a:cubicBezTo>
                  <a:cubicBezTo>
                    <a:pt x="48035" y="31058"/>
                    <a:pt x="54907" y="27556"/>
                    <a:pt x="51538" y="22252"/>
                  </a:cubicBezTo>
                  <a:cubicBezTo>
                    <a:pt x="51538" y="22252"/>
                    <a:pt x="50404" y="20918"/>
                    <a:pt x="49570" y="20818"/>
                  </a:cubicBezTo>
                  <a:cubicBezTo>
                    <a:pt x="49570" y="20818"/>
                    <a:pt x="53572" y="15547"/>
                    <a:pt x="49436" y="10477"/>
                  </a:cubicBezTo>
                  <a:cubicBezTo>
                    <a:pt x="47704" y="8336"/>
                    <a:pt x="46120" y="7718"/>
                    <a:pt x="44868" y="7718"/>
                  </a:cubicBezTo>
                  <a:cubicBezTo>
                    <a:pt x="43156" y="7718"/>
                    <a:pt x="42064" y="8876"/>
                    <a:pt x="42064" y="8876"/>
                  </a:cubicBezTo>
                  <a:cubicBezTo>
                    <a:pt x="42064" y="8876"/>
                    <a:pt x="41900" y="1"/>
                    <a:pt x="33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26" name="Google Shape;2192;p65">
              <a:extLst>
                <a:ext uri="{FF2B5EF4-FFF2-40B4-BE49-F238E27FC236}">
                  <a16:creationId xmlns:a16="http://schemas.microsoft.com/office/drawing/2014/main" id="{CCE0815F-6ED9-F16E-21DD-C74A6A720DC7}"/>
                </a:ext>
              </a:extLst>
            </p:cNvPr>
            <p:cNvSpPr/>
            <p:nvPr/>
          </p:nvSpPr>
          <p:spPr>
            <a:xfrm>
              <a:off x="2562648" y="940178"/>
              <a:ext cx="131820" cy="308983"/>
            </a:xfrm>
            <a:custGeom>
              <a:avLst/>
              <a:gdLst/>
              <a:ahLst/>
              <a:cxnLst/>
              <a:rect l="l" t="t" r="r" b="b"/>
              <a:pathLst>
                <a:path w="3067" h="7189" extrusionOk="0">
                  <a:moveTo>
                    <a:pt x="2082" y="1565"/>
                  </a:moveTo>
                  <a:cubicBezTo>
                    <a:pt x="2293" y="1565"/>
                    <a:pt x="2494" y="1627"/>
                    <a:pt x="2635" y="1768"/>
                  </a:cubicBezTo>
                  <a:cubicBezTo>
                    <a:pt x="2812" y="1975"/>
                    <a:pt x="2729" y="2286"/>
                    <a:pt x="2453" y="2286"/>
                  </a:cubicBezTo>
                  <a:cubicBezTo>
                    <a:pt x="2417" y="2286"/>
                    <a:pt x="2378" y="2280"/>
                    <a:pt x="2335" y="2269"/>
                  </a:cubicBezTo>
                  <a:cubicBezTo>
                    <a:pt x="2202" y="2202"/>
                    <a:pt x="2068" y="2069"/>
                    <a:pt x="2002" y="1935"/>
                  </a:cubicBezTo>
                  <a:cubicBezTo>
                    <a:pt x="1920" y="1838"/>
                    <a:pt x="1847" y="1724"/>
                    <a:pt x="1789" y="1603"/>
                  </a:cubicBezTo>
                  <a:lnTo>
                    <a:pt x="1789" y="1603"/>
                  </a:lnTo>
                  <a:cubicBezTo>
                    <a:pt x="1886" y="1578"/>
                    <a:pt x="1985" y="1565"/>
                    <a:pt x="2082" y="1565"/>
                  </a:cubicBezTo>
                  <a:close/>
                  <a:moveTo>
                    <a:pt x="2836" y="0"/>
                  </a:moveTo>
                  <a:cubicBezTo>
                    <a:pt x="2369" y="0"/>
                    <a:pt x="1902" y="134"/>
                    <a:pt x="1568" y="434"/>
                  </a:cubicBezTo>
                  <a:cubicBezTo>
                    <a:pt x="1349" y="735"/>
                    <a:pt x="1287" y="1102"/>
                    <a:pt x="1382" y="1446"/>
                  </a:cubicBezTo>
                  <a:lnTo>
                    <a:pt x="1382" y="1446"/>
                  </a:lnTo>
                  <a:cubicBezTo>
                    <a:pt x="1243" y="1514"/>
                    <a:pt x="1123" y="1601"/>
                    <a:pt x="1034" y="1702"/>
                  </a:cubicBezTo>
                  <a:cubicBezTo>
                    <a:pt x="676" y="2105"/>
                    <a:pt x="724" y="2673"/>
                    <a:pt x="1046" y="3044"/>
                  </a:cubicBezTo>
                  <a:lnTo>
                    <a:pt x="1046" y="3044"/>
                  </a:lnTo>
                  <a:cubicBezTo>
                    <a:pt x="617" y="3204"/>
                    <a:pt x="312" y="3696"/>
                    <a:pt x="400" y="4203"/>
                  </a:cubicBezTo>
                  <a:cubicBezTo>
                    <a:pt x="434" y="4404"/>
                    <a:pt x="501" y="4604"/>
                    <a:pt x="601" y="4804"/>
                  </a:cubicBezTo>
                  <a:cubicBezTo>
                    <a:pt x="734" y="4937"/>
                    <a:pt x="734" y="5137"/>
                    <a:pt x="601" y="5271"/>
                  </a:cubicBezTo>
                  <a:cubicBezTo>
                    <a:pt x="534" y="5371"/>
                    <a:pt x="467" y="5438"/>
                    <a:pt x="434" y="5538"/>
                  </a:cubicBezTo>
                  <a:cubicBezTo>
                    <a:pt x="167" y="6005"/>
                    <a:pt x="34" y="6505"/>
                    <a:pt x="0" y="7039"/>
                  </a:cubicBezTo>
                  <a:cubicBezTo>
                    <a:pt x="0" y="7139"/>
                    <a:pt x="75" y="7189"/>
                    <a:pt x="150" y="7189"/>
                  </a:cubicBezTo>
                  <a:cubicBezTo>
                    <a:pt x="225" y="7189"/>
                    <a:pt x="300" y="7139"/>
                    <a:pt x="300" y="7039"/>
                  </a:cubicBezTo>
                  <a:cubicBezTo>
                    <a:pt x="300" y="6605"/>
                    <a:pt x="434" y="6171"/>
                    <a:pt x="634" y="5805"/>
                  </a:cubicBezTo>
                  <a:cubicBezTo>
                    <a:pt x="767" y="5571"/>
                    <a:pt x="1068" y="5304"/>
                    <a:pt x="1034" y="5004"/>
                  </a:cubicBezTo>
                  <a:cubicBezTo>
                    <a:pt x="1001" y="4837"/>
                    <a:pt x="968" y="4704"/>
                    <a:pt x="867" y="4604"/>
                  </a:cubicBezTo>
                  <a:cubicBezTo>
                    <a:pt x="734" y="4437"/>
                    <a:pt x="701" y="4203"/>
                    <a:pt x="701" y="4003"/>
                  </a:cubicBezTo>
                  <a:cubicBezTo>
                    <a:pt x="674" y="3604"/>
                    <a:pt x="1009" y="3310"/>
                    <a:pt x="1366" y="3310"/>
                  </a:cubicBezTo>
                  <a:cubicBezTo>
                    <a:pt x="1378" y="3310"/>
                    <a:pt x="1390" y="3311"/>
                    <a:pt x="1401" y="3311"/>
                  </a:cubicBezTo>
                  <a:lnTo>
                    <a:pt x="1401" y="3311"/>
                  </a:lnTo>
                  <a:cubicBezTo>
                    <a:pt x="1493" y="3354"/>
                    <a:pt x="1593" y="3386"/>
                    <a:pt x="1701" y="3403"/>
                  </a:cubicBezTo>
                  <a:cubicBezTo>
                    <a:pt x="1835" y="3403"/>
                    <a:pt x="1902" y="3169"/>
                    <a:pt x="1768" y="3103"/>
                  </a:cubicBezTo>
                  <a:cubicBezTo>
                    <a:pt x="1660" y="3043"/>
                    <a:pt x="1550" y="3009"/>
                    <a:pt x="1443" y="2996"/>
                  </a:cubicBezTo>
                  <a:lnTo>
                    <a:pt x="1443" y="2996"/>
                  </a:lnTo>
                  <a:cubicBezTo>
                    <a:pt x="1119" y="2780"/>
                    <a:pt x="985" y="2320"/>
                    <a:pt x="1201" y="1968"/>
                  </a:cubicBezTo>
                  <a:cubicBezTo>
                    <a:pt x="1274" y="1871"/>
                    <a:pt x="1375" y="1787"/>
                    <a:pt x="1491" y="1722"/>
                  </a:cubicBezTo>
                  <a:lnTo>
                    <a:pt x="1491" y="1722"/>
                  </a:lnTo>
                  <a:cubicBezTo>
                    <a:pt x="1662" y="2106"/>
                    <a:pt x="1954" y="2505"/>
                    <a:pt x="2369" y="2569"/>
                  </a:cubicBezTo>
                  <a:cubicBezTo>
                    <a:pt x="2400" y="2575"/>
                    <a:pt x="2432" y="2577"/>
                    <a:pt x="2463" y="2577"/>
                  </a:cubicBezTo>
                  <a:cubicBezTo>
                    <a:pt x="2791" y="2577"/>
                    <a:pt x="3066" y="2270"/>
                    <a:pt x="3036" y="1935"/>
                  </a:cubicBezTo>
                  <a:cubicBezTo>
                    <a:pt x="2949" y="1469"/>
                    <a:pt x="2541" y="1280"/>
                    <a:pt x="2103" y="1280"/>
                  </a:cubicBezTo>
                  <a:cubicBezTo>
                    <a:pt x="1966" y="1280"/>
                    <a:pt x="1826" y="1298"/>
                    <a:pt x="1692" y="1332"/>
                  </a:cubicBezTo>
                  <a:lnTo>
                    <a:pt x="1692" y="1332"/>
                  </a:lnTo>
                  <a:cubicBezTo>
                    <a:pt x="1682" y="1289"/>
                    <a:pt x="1674" y="1245"/>
                    <a:pt x="1668" y="1201"/>
                  </a:cubicBezTo>
                  <a:cubicBezTo>
                    <a:pt x="1568" y="501"/>
                    <a:pt x="2268" y="367"/>
                    <a:pt x="2836" y="301"/>
                  </a:cubicBezTo>
                  <a:cubicBezTo>
                    <a:pt x="3002" y="301"/>
                    <a:pt x="3036" y="0"/>
                    <a:pt x="2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27" name="Google Shape;2193;p65">
              <a:extLst>
                <a:ext uri="{FF2B5EF4-FFF2-40B4-BE49-F238E27FC236}">
                  <a16:creationId xmlns:a16="http://schemas.microsoft.com/office/drawing/2014/main" id="{D595073E-50FD-1233-7ECE-80A2BAF65362}"/>
                </a:ext>
              </a:extLst>
            </p:cNvPr>
            <p:cNvSpPr/>
            <p:nvPr/>
          </p:nvSpPr>
          <p:spPr>
            <a:xfrm>
              <a:off x="685800" y="1533012"/>
              <a:ext cx="314055" cy="160186"/>
            </a:xfrm>
            <a:custGeom>
              <a:avLst/>
              <a:gdLst/>
              <a:ahLst/>
              <a:cxnLst/>
              <a:rect l="l" t="t" r="r" b="b"/>
              <a:pathLst>
                <a:path w="7307" h="3727" extrusionOk="0">
                  <a:moveTo>
                    <a:pt x="1985" y="929"/>
                  </a:moveTo>
                  <a:cubicBezTo>
                    <a:pt x="2032" y="1042"/>
                    <a:pt x="2068" y="1158"/>
                    <a:pt x="2104" y="1285"/>
                  </a:cubicBezTo>
                  <a:cubicBezTo>
                    <a:pt x="2138" y="1452"/>
                    <a:pt x="2204" y="1785"/>
                    <a:pt x="2004" y="1919"/>
                  </a:cubicBezTo>
                  <a:cubicBezTo>
                    <a:pt x="1937" y="1963"/>
                    <a:pt x="1873" y="1983"/>
                    <a:pt x="1816" y="1983"/>
                  </a:cubicBezTo>
                  <a:cubicBezTo>
                    <a:pt x="1615" y="1983"/>
                    <a:pt x="1485" y="1744"/>
                    <a:pt x="1537" y="1485"/>
                  </a:cubicBezTo>
                  <a:cubicBezTo>
                    <a:pt x="1617" y="1245"/>
                    <a:pt x="1781" y="1052"/>
                    <a:pt x="1985" y="929"/>
                  </a:cubicBezTo>
                  <a:close/>
                  <a:moveTo>
                    <a:pt x="1266" y="0"/>
                  </a:moveTo>
                  <a:cubicBezTo>
                    <a:pt x="831" y="0"/>
                    <a:pt x="428" y="319"/>
                    <a:pt x="103" y="584"/>
                  </a:cubicBezTo>
                  <a:cubicBezTo>
                    <a:pt x="0" y="687"/>
                    <a:pt x="94" y="828"/>
                    <a:pt x="219" y="828"/>
                  </a:cubicBezTo>
                  <a:cubicBezTo>
                    <a:pt x="257" y="828"/>
                    <a:pt x="297" y="815"/>
                    <a:pt x="336" y="784"/>
                  </a:cubicBezTo>
                  <a:cubicBezTo>
                    <a:pt x="601" y="540"/>
                    <a:pt x="939" y="309"/>
                    <a:pt x="1262" y="309"/>
                  </a:cubicBezTo>
                  <a:cubicBezTo>
                    <a:pt x="1468" y="309"/>
                    <a:pt x="1668" y="404"/>
                    <a:pt x="1837" y="651"/>
                  </a:cubicBezTo>
                  <a:cubicBezTo>
                    <a:pt x="1851" y="671"/>
                    <a:pt x="1864" y="692"/>
                    <a:pt x="1876" y="712"/>
                  </a:cubicBezTo>
                  <a:lnTo>
                    <a:pt x="1876" y="712"/>
                  </a:lnTo>
                  <a:cubicBezTo>
                    <a:pt x="1375" y="1000"/>
                    <a:pt x="997" y="1547"/>
                    <a:pt x="1370" y="2052"/>
                  </a:cubicBezTo>
                  <a:cubicBezTo>
                    <a:pt x="1483" y="2221"/>
                    <a:pt x="1659" y="2305"/>
                    <a:pt x="1839" y="2305"/>
                  </a:cubicBezTo>
                  <a:cubicBezTo>
                    <a:pt x="1979" y="2305"/>
                    <a:pt x="2121" y="2254"/>
                    <a:pt x="2238" y="2152"/>
                  </a:cubicBezTo>
                  <a:cubicBezTo>
                    <a:pt x="2564" y="1793"/>
                    <a:pt x="2443" y="1210"/>
                    <a:pt x="2282" y="810"/>
                  </a:cubicBezTo>
                  <a:lnTo>
                    <a:pt x="2282" y="810"/>
                  </a:lnTo>
                  <a:cubicBezTo>
                    <a:pt x="2351" y="794"/>
                    <a:pt x="2423" y="786"/>
                    <a:pt x="2496" y="786"/>
                  </a:cubicBezTo>
                  <a:cubicBezTo>
                    <a:pt x="2576" y="786"/>
                    <a:pt x="2657" y="796"/>
                    <a:pt x="2738" y="818"/>
                  </a:cubicBezTo>
                  <a:cubicBezTo>
                    <a:pt x="3156" y="929"/>
                    <a:pt x="3341" y="1343"/>
                    <a:pt x="3235" y="1729"/>
                  </a:cubicBezTo>
                  <a:lnTo>
                    <a:pt x="3235" y="1729"/>
                  </a:lnTo>
                  <a:cubicBezTo>
                    <a:pt x="3180" y="1810"/>
                    <a:pt x="3135" y="1907"/>
                    <a:pt x="3105" y="2019"/>
                  </a:cubicBezTo>
                  <a:cubicBezTo>
                    <a:pt x="3081" y="2113"/>
                    <a:pt x="3174" y="2207"/>
                    <a:pt x="3266" y="2207"/>
                  </a:cubicBezTo>
                  <a:cubicBezTo>
                    <a:pt x="3305" y="2207"/>
                    <a:pt x="3342" y="2191"/>
                    <a:pt x="3372" y="2152"/>
                  </a:cubicBezTo>
                  <a:cubicBezTo>
                    <a:pt x="3445" y="2053"/>
                    <a:pt x="3497" y="1947"/>
                    <a:pt x="3529" y="1839"/>
                  </a:cubicBezTo>
                  <a:lnTo>
                    <a:pt x="3529" y="1839"/>
                  </a:lnTo>
                  <a:cubicBezTo>
                    <a:pt x="3660" y="1711"/>
                    <a:pt x="3841" y="1641"/>
                    <a:pt x="4021" y="1641"/>
                  </a:cubicBezTo>
                  <a:cubicBezTo>
                    <a:pt x="4198" y="1641"/>
                    <a:pt x="4375" y="1708"/>
                    <a:pt x="4506" y="1852"/>
                  </a:cubicBezTo>
                  <a:cubicBezTo>
                    <a:pt x="4639" y="1985"/>
                    <a:pt x="4739" y="2152"/>
                    <a:pt x="4806" y="2352"/>
                  </a:cubicBezTo>
                  <a:cubicBezTo>
                    <a:pt x="4839" y="2519"/>
                    <a:pt x="4906" y="2652"/>
                    <a:pt x="4973" y="2786"/>
                  </a:cubicBezTo>
                  <a:cubicBezTo>
                    <a:pt x="5173" y="2986"/>
                    <a:pt x="5573" y="2953"/>
                    <a:pt x="5807" y="3053"/>
                  </a:cubicBezTo>
                  <a:cubicBezTo>
                    <a:pt x="6240" y="3153"/>
                    <a:pt x="6641" y="3386"/>
                    <a:pt x="6974" y="3687"/>
                  </a:cubicBezTo>
                  <a:cubicBezTo>
                    <a:pt x="7002" y="3715"/>
                    <a:pt x="7035" y="3726"/>
                    <a:pt x="7067" y="3726"/>
                  </a:cubicBezTo>
                  <a:cubicBezTo>
                    <a:pt x="7188" y="3726"/>
                    <a:pt x="7306" y="3558"/>
                    <a:pt x="7174" y="3453"/>
                  </a:cubicBezTo>
                  <a:cubicBezTo>
                    <a:pt x="6808" y="3153"/>
                    <a:pt x="6374" y="2919"/>
                    <a:pt x="5940" y="2786"/>
                  </a:cubicBezTo>
                  <a:cubicBezTo>
                    <a:pt x="5773" y="2719"/>
                    <a:pt x="5640" y="2719"/>
                    <a:pt x="5507" y="2686"/>
                  </a:cubicBezTo>
                  <a:cubicBezTo>
                    <a:pt x="5306" y="2652"/>
                    <a:pt x="5240" y="2586"/>
                    <a:pt x="5140" y="2386"/>
                  </a:cubicBezTo>
                  <a:cubicBezTo>
                    <a:pt x="5106" y="2185"/>
                    <a:pt x="5006" y="1985"/>
                    <a:pt x="4906" y="1819"/>
                  </a:cubicBezTo>
                  <a:cubicBezTo>
                    <a:pt x="4683" y="1532"/>
                    <a:pt x="4316" y="1367"/>
                    <a:pt x="3968" y="1367"/>
                  </a:cubicBezTo>
                  <a:cubicBezTo>
                    <a:pt x="3827" y="1367"/>
                    <a:pt x="3690" y="1394"/>
                    <a:pt x="3566" y="1450"/>
                  </a:cubicBezTo>
                  <a:lnTo>
                    <a:pt x="3566" y="1450"/>
                  </a:lnTo>
                  <a:cubicBezTo>
                    <a:pt x="3522" y="996"/>
                    <a:pt x="3176" y="583"/>
                    <a:pt x="2671" y="518"/>
                  </a:cubicBezTo>
                  <a:cubicBezTo>
                    <a:pt x="2634" y="512"/>
                    <a:pt x="2595" y="510"/>
                    <a:pt x="2556" y="510"/>
                  </a:cubicBezTo>
                  <a:cubicBezTo>
                    <a:pt x="2434" y="510"/>
                    <a:pt x="2302" y="534"/>
                    <a:pt x="2171" y="578"/>
                  </a:cubicBezTo>
                  <a:lnTo>
                    <a:pt x="2171" y="578"/>
                  </a:lnTo>
                  <a:cubicBezTo>
                    <a:pt x="2006" y="308"/>
                    <a:pt x="1732" y="98"/>
                    <a:pt x="1437" y="17"/>
                  </a:cubicBezTo>
                  <a:cubicBezTo>
                    <a:pt x="1380" y="6"/>
                    <a:pt x="1323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28" name="Google Shape;2194;p65">
              <a:extLst>
                <a:ext uri="{FF2B5EF4-FFF2-40B4-BE49-F238E27FC236}">
                  <a16:creationId xmlns:a16="http://schemas.microsoft.com/office/drawing/2014/main" id="{A66A5908-E414-4FAB-349D-FE5A6E5C7F8F}"/>
                </a:ext>
              </a:extLst>
            </p:cNvPr>
            <p:cNvSpPr/>
            <p:nvPr/>
          </p:nvSpPr>
          <p:spPr>
            <a:xfrm>
              <a:off x="1336789" y="1444944"/>
              <a:ext cx="1250245" cy="951921"/>
            </a:xfrm>
            <a:custGeom>
              <a:avLst/>
              <a:gdLst/>
              <a:ahLst/>
              <a:cxnLst/>
              <a:rect l="l" t="t" r="r" b="b"/>
              <a:pathLst>
                <a:path w="29089" h="22148" extrusionOk="0">
                  <a:moveTo>
                    <a:pt x="17893" y="0"/>
                  </a:moveTo>
                  <a:cubicBezTo>
                    <a:pt x="16625" y="0"/>
                    <a:pt x="15214" y="164"/>
                    <a:pt x="13644" y="532"/>
                  </a:cubicBezTo>
                  <a:cubicBezTo>
                    <a:pt x="1" y="3734"/>
                    <a:pt x="4170" y="20513"/>
                    <a:pt x="8107" y="21814"/>
                  </a:cubicBezTo>
                  <a:lnTo>
                    <a:pt x="9041" y="22147"/>
                  </a:lnTo>
                  <a:cubicBezTo>
                    <a:pt x="9041" y="22147"/>
                    <a:pt x="3270" y="7337"/>
                    <a:pt x="15312" y="2934"/>
                  </a:cubicBezTo>
                  <a:cubicBezTo>
                    <a:pt x="15312" y="2934"/>
                    <a:pt x="15797" y="2818"/>
                    <a:pt x="16632" y="2818"/>
                  </a:cubicBezTo>
                  <a:cubicBezTo>
                    <a:pt x="19006" y="2818"/>
                    <a:pt x="24202" y="3749"/>
                    <a:pt x="29088" y="10906"/>
                  </a:cubicBezTo>
                  <a:cubicBezTo>
                    <a:pt x="29088" y="10906"/>
                    <a:pt x="28241" y="0"/>
                    <a:pt x="17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29" name="Google Shape;2195;p65">
              <a:extLst>
                <a:ext uri="{FF2B5EF4-FFF2-40B4-BE49-F238E27FC236}">
                  <a16:creationId xmlns:a16="http://schemas.microsoft.com/office/drawing/2014/main" id="{97E8DADB-5C5E-249B-8D08-33691ABC4C14}"/>
                </a:ext>
              </a:extLst>
            </p:cNvPr>
            <p:cNvSpPr/>
            <p:nvPr/>
          </p:nvSpPr>
          <p:spPr>
            <a:xfrm>
              <a:off x="1336789" y="1322965"/>
              <a:ext cx="1250245" cy="1073898"/>
            </a:xfrm>
            <a:custGeom>
              <a:avLst/>
              <a:gdLst/>
              <a:ahLst/>
              <a:cxnLst/>
              <a:rect l="l" t="t" r="r" b="b"/>
              <a:pathLst>
                <a:path w="29089" h="24986" fill="none" extrusionOk="0">
                  <a:moveTo>
                    <a:pt x="29088" y="13744"/>
                  </a:moveTo>
                  <a:cubicBezTo>
                    <a:pt x="29088" y="13744"/>
                    <a:pt x="28021" y="1"/>
                    <a:pt x="13644" y="3370"/>
                  </a:cubicBezTo>
                  <a:cubicBezTo>
                    <a:pt x="1" y="6572"/>
                    <a:pt x="4170" y="23351"/>
                    <a:pt x="8107" y="24652"/>
                  </a:cubicBezTo>
                  <a:lnTo>
                    <a:pt x="9041" y="24985"/>
                  </a:lnTo>
                  <a:cubicBezTo>
                    <a:pt x="9041" y="24985"/>
                    <a:pt x="3270" y="10175"/>
                    <a:pt x="15312" y="5772"/>
                  </a:cubicBezTo>
                  <a:cubicBezTo>
                    <a:pt x="15312" y="5772"/>
                    <a:pt x="22484" y="4070"/>
                    <a:pt x="29088" y="13744"/>
                  </a:cubicBezTo>
                </a:path>
              </a:pathLst>
            </a:custGeom>
            <a:noFill/>
            <a:ln w="9175" cap="flat" cmpd="sng">
              <a:solidFill>
                <a:srgbClr val="FF8BA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30" name="Google Shape;2196;p65">
              <a:extLst>
                <a:ext uri="{FF2B5EF4-FFF2-40B4-BE49-F238E27FC236}">
                  <a16:creationId xmlns:a16="http://schemas.microsoft.com/office/drawing/2014/main" id="{672B13DD-0467-E33A-C8D0-C94008C38171}"/>
                </a:ext>
              </a:extLst>
            </p:cNvPr>
            <p:cNvSpPr/>
            <p:nvPr/>
          </p:nvSpPr>
          <p:spPr>
            <a:xfrm>
              <a:off x="1938952" y="2650597"/>
              <a:ext cx="355617" cy="275330"/>
            </a:xfrm>
            <a:custGeom>
              <a:avLst/>
              <a:gdLst/>
              <a:ahLst/>
              <a:cxnLst/>
              <a:rect l="l" t="t" r="r" b="b"/>
              <a:pathLst>
                <a:path w="8274" h="6406" extrusionOk="0">
                  <a:moveTo>
                    <a:pt x="2436" y="1"/>
                  </a:moveTo>
                  <a:lnTo>
                    <a:pt x="2436" y="2169"/>
                  </a:lnTo>
                  <a:lnTo>
                    <a:pt x="1" y="2436"/>
                  </a:lnTo>
                  <a:lnTo>
                    <a:pt x="4804" y="6405"/>
                  </a:lnTo>
                  <a:cubicBezTo>
                    <a:pt x="4804" y="6405"/>
                    <a:pt x="8273" y="2936"/>
                    <a:pt x="7773" y="2602"/>
                  </a:cubicBezTo>
                  <a:cubicBezTo>
                    <a:pt x="7239" y="2235"/>
                    <a:pt x="5705" y="2169"/>
                    <a:pt x="5705" y="2169"/>
                  </a:cubicBezTo>
                  <a:lnTo>
                    <a:pt x="5738" y="334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rgbClr val="A83630"/>
            </a:solidFill>
            <a:ln w="10850" cap="flat" cmpd="sng">
              <a:solidFill>
                <a:srgbClr val="A836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31" name="Google Shape;2197;p65">
              <a:extLst>
                <a:ext uri="{FF2B5EF4-FFF2-40B4-BE49-F238E27FC236}">
                  <a16:creationId xmlns:a16="http://schemas.microsoft.com/office/drawing/2014/main" id="{6488B5DF-95DA-3A65-537D-A94B36D606B2}"/>
                </a:ext>
              </a:extLst>
            </p:cNvPr>
            <p:cNvSpPr/>
            <p:nvPr/>
          </p:nvSpPr>
          <p:spPr>
            <a:xfrm>
              <a:off x="1419957" y="1658473"/>
              <a:ext cx="1307581" cy="1026792"/>
            </a:xfrm>
            <a:custGeom>
              <a:avLst/>
              <a:gdLst/>
              <a:ahLst/>
              <a:cxnLst/>
              <a:rect l="l" t="t" r="r" b="b"/>
              <a:pathLst>
                <a:path w="30423" h="23890" extrusionOk="0">
                  <a:moveTo>
                    <a:pt x="15612" y="0"/>
                  </a:moveTo>
                  <a:cubicBezTo>
                    <a:pt x="15578" y="167"/>
                    <a:pt x="15512" y="401"/>
                    <a:pt x="15512" y="534"/>
                  </a:cubicBezTo>
                  <a:cubicBezTo>
                    <a:pt x="15278" y="3002"/>
                    <a:pt x="14744" y="5404"/>
                    <a:pt x="13844" y="7673"/>
                  </a:cubicBezTo>
                  <a:cubicBezTo>
                    <a:pt x="13377" y="8840"/>
                    <a:pt x="12843" y="9974"/>
                    <a:pt x="12243" y="11075"/>
                  </a:cubicBezTo>
                  <a:cubicBezTo>
                    <a:pt x="11676" y="12142"/>
                    <a:pt x="11008" y="13143"/>
                    <a:pt x="10241" y="14077"/>
                  </a:cubicBezTo>
                  <a:cubicBezTo>
                    <a:pt x="9341" y="15145"/>
                    <a:pt x="8340" y="16112"/>
                    <a:pt x="7506" y="17279"/>
                  </a:cubicBezTo>
                  <a:cubicBezTo>
                    <a:pt x="7480" y="17319"/>
                    <a:pt x="7438" y="17338"/>
                    <a:pt x="7393" y="17338"/>
                  </a:cubicBezTo>
                  <a:cubicBezTo>
                    <a:pt x="7323" y="17338"/>
                    <a:pt x="7246" y="17293"/>
                    <a:pt x="7206" y="17213"/>
                  </a:cubicBezTo>
                  <a:cubicBezTo>
                    <a:pt x="7186" y="17222"/>
                    <a:pt x="7169" y="17226"/>
                    <a:pt x="7154" y="17226"/>
                  </a:cubicBezTo>
                  <a:cubicBezTo>
                    <a:pt x="7117" y="17226"/>
                    <a:pt x="7086" y="17203"/>
                    <a:pt x="7039" y="17179"/>
                  </a:cubicBezTo>
                  <a:cubicBezTo>
                    <a:pt x="6672" y="16846"/>
                    <a:pt x="6272" y="16512"/>
                    <a:pt x="5905" y="16145"/>
                  </a:cubicBezTo>
                  <a:cubicBezTo>
                    <a:pt x="5056" y="15721"/>
                    <a:pt x="3775" y="15053"/>
                    <a:pt x="2655" y="15053"/>
                  </a:cubicBezTo>
                  <a:cubicBezTo>
                    <a:pt x="2014" y="15053"/>
                    <a:pt x="1426" y="15272"/>
                    <a:pt x="1001" y="15878"/>
                  </a:cubicBezTo>
                  <a:cubicBezTo>
                    <a:pt x="1" y="17279"/>
                    <a:pt x="901" y="19348"/>
                    <a:pt x="2736" y="20615"/>
                  </a:cubicBezTo>
                  <a:cubicBezTo>
                    <a:pt x="3677" y="21283"/>
                    <a:pt x="4707" y="21616"/>
                    <a:pt x="5607" y="21616"/>
                  </a:cubicBezTo>
                  <a:cubicBezTo>
                    <a:pt x="6462" y="21616"/>
                    <a:pt x="7201" y="21316"/>
                    <a:pt x="7639" y="20715"/>
                  </a:cubicBezTo>
                  <a:cubicBezTo>
                    <a:pt x="9997" y="22787"/>
                    <a:pt x="13001" y="23890"/>
                    <a:pt x="16068" y="23890"/>
                  </a:cubicBezTo>
                  <a:cubicBezTo>
                    <a:pt x="17297" y="23890"/>
                    <a:pt x="18536" y="23713"/>
                    <a:pt x="19748" y="23350"/>
                  </a:cubicBezTo>
                  <a:cubicBezTo>
                    <a:pt x="27087" y="21115"/>
                    <a:pt x="30422" y="15044"/>
                    <a:pt x="27954" y="7306"/>
                  </a:cubicBezTo>
                  <a:cubicBezTo>
                    <a:pt x="27754" y="6672"/>
                    <a:pt x="27487" y="6038"/>
                    <a:pt x="27187" y="5438"/>
                  </a:cubicBezTo>
                  <a:cubicBezTo>
                    <a:pt x="27013" y="5451"/>
                    <a:pt x="26837" y="5458"/>
                    <a:pt x="26660" y="5458"/>
                  </a:cubicBezTo>
                  <a:cubicBezTo>
                    <a:pt x="25950" y="5458"/>
                    <a:pt x="25219" y="5351"/>
                    <a:pt x="24551" y="5137"/>
                  </a:cubicBezTo>
                  <a:cubicBezTo>
                    <a:pt x="23584" y="4837"/>
                    <a:pt x="22683" y="4437"/>
                    <a:pt x="21783" y="4003"/>
                  </a:cubicBezTo>
                  <a:cubicBezTo>
                    <a:pt x="19881" y="3036"/>
                    <a:pt x="18080" y="1902"/>
                    <a:pt x="16379" y="601"/>
                  </a:cubicBezTo>
                  <a:cubicBezTo>
                    <a:pt x="16112" y="434"/>
                    <a:pt x="15879" y="200"/>
                    <a:pt x="15612" y="0"/>
                  </a:cubicBezTo>
                  <a:close/>
                </a:path>
              </a:pathLst>
            </a:custGeom>
            <a:solidFill>
              <a:srgbClr val="B339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32" name="Google Shape;2198;p65">
              <a:extLst>
                <a:ext uri="{FF2B5EF4-FFF2-40B4-BE49-F238E27FC236}">
                  <a16:creationId xmlns:a16="http://schemas.microsoft.com/office/drawing/2014/main" id="{5B18A15C-B65E-3500-3943-2523D7144849}"/>
                </a:ext>
              </a:extLst>
            </p:cNvPr>
            <p:cNvSpPr/>
            <p:nvPr/>
          </p:nvSpPr>
          <p:spPr>
            <a:xfrm>
              <a:off x="1871601" y="2270304"/>
              <a:ext cx="351276" cy="301806"/>
            </a:xfrm>
            <a:custGeom>
              <a:avLst/>
              <a:gdLst/>
              <a:ahLst/>
              <a:cxnLst/>
              <a:rect l="l" t="t" r="r" b="b"/>
              <a:pathLst>
                <a:path w="8173" h="7022" extrusionOk="0">
                  <a:moveTo>
                    <a:pt x="4106" y="1"/>
                  </a:moveTo>
                  <a:cubicBezTo>
                    <a:pt x="3540" y="1"/>
                    <a:pt x="2967" y="133"/>
                    <a:pt x="2435" y="409"/>
                  </a:cubicBezTo>
                  <a:cubicBezTo>
                    <a:pt x="667" y="1310"/>
                    <a:pt x="0" y="3445"/>
                    <a:pt x="901" y="5146"/>
                  </a:cubicBezTo>
                  <a:cubicBezTo>
                    <a:pt x="1571" y="6348"/>
                    <a:pt x="2819" y="7022"/>
                    <a:pt x="4099" y="7022"/>
                  </a:cubicBezTo>
                  <a:cubicBezTo>
                    <a:pt x="4666" y="7022"/>
                    <a:pt x="5239" y="6890"/>
                    <a:pt x="5771" y="6614"/>
                  </a:cubicBezTo>
                  <a:cubicBezTo>
                    <a:pt x="7505" y="5746"/>
                    <a:pt x="8173" y="3611"/>
                    <a:pt x="7272" y="1877"/>
                  </a:cubicBezTo>
                  <a:cubicBezTo>
                    <a:pt x="6624" y="674"/>
                    <a:pt x="5384" y="1"/>
                    <a:pt x="4106" y="1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33" name="Google Shape;2199;p65">
              <a:extLst>
                <a:ext uri="{FF2B5EF4-FFF2-40B4-BE49-F238E27FC236}">
                  <a16:creationId xmlns:a16="http://schemas.microsoft.com/office/drawing/2014/main" id="{E655D046-576E-B87E-AD15-7D96F2533FAB}"/>
                </a:ext>
              </a:extLst>
            </p:cNvPr>
            <p:cNvSpPr/>
            <p:nvPr/>
          </p:nvSpPr>
          <p:spPr>
            <a:xfrm>
              <a:off x="2480900" y="2222124"/>
              <a:ext cx="260974" cy="223605"/>
            </a:xfrm>
            <a:custGeom>
              <a:avLst/>
              <a:gdLst/>
              <a:ahLst/>
              <a:cxnLst/>
              <a:rect l="l" t="t" r="r" b="b"/>
              <a:pathLst>
                <a:path w="7340" h="6289" extrusionOk="0">
                  <a:moveTo>
                    <a:pt x="3672" y="0"/>
                  </a:moveTo>
                  <a:cubicBezTo>
                    <a:pt x="3164" y="0"/>
                    <a:pt x="2649" y="117"/>
                    <a:pt x="2169" y="363"/>
                  </a:cubicBezTo>
                  <a:cubicBezTo>
                    <a:pt x="601" y="1163"/>
                    <a:pt x="1" y="3065"/>
                    <a:pt x="801" y="4599"/>
                  </a:cubicBezTo>
                  <a:cubicBezTo>
                    <a:pt x="1408" y="5672"/>
                    <a:pt x="2536" y="6288"/>
                    <a:pt x="3696" y="6288"/>
                  </a:cubicBezTo>
                  <a:cubicBezTo>
                    <a:pt x="4195" y="6288"/>
                    <a:pt x="4700" y="6174"/>
                    <a:pt x="5171" y="5933"/>
                  </a:cubicBezTo>
                  <a:cubicBezTo>
                    <a:pt x="6739" y="5133"/>
                    <a:pt x="7339" y="3198"/>
                    <a:pt x="6539" y="1664"/>
                  </a:cubicBezTo>
                  <a:cubicBezTo>
                    <a:pt x="5937" y="599"/>
                    <a:pt x="4822" y="0"/>
                    <a:pt x="3672" y="0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34" name="Google Shape;2200;p65">
              <a:extLst>
                <a:ext uri="{FF2B5EF4-FFF2-40B4-BE49-F238E27FC236}">
                  <a16:creationId xmlns:a16="http://schemas.microsoft.com/office/drawing/2014/main" id="{407F96EC-F206-04D4-6074-A7D49CBF63F2}"/>
                </a:ext>
              </a:extLst>
            </p:cNvPr>
            <p:cNvSpPr/>
            <p:nvPr/>
          </p:nvSpPr>
          <p:spPr>
            <a:xfrm>
              <a:off x="1474457" y="2347712"/>
              <a:ext cx="162035" cy="182493"/>
            </a:xfrm>
            <a:custGeom>
              <a:avLst/>
              <a:gdLst/>
              <a:ahLst/>
              <a:cxnLst/>
              <a:rect l="l" t="t" r="r" b="b"/>
              <a:pathLst>
                <a:path w="3770" h="4246" extrusionOk="0">
                  <a:moveTo>
                    <a:pt x="1573" y="1"/>
                  </a:moveTo>
                  <a:cubicBezTo>
                    <a:pt x="1239" y="1"/>
                    <a:pt x="908" y="75"/>
                    <a:pt x="601" y="243"/>
                  </a:cubicBezTo>
                  <a:cubicBezTo>
                    <a:pt x="434" y="343"/>
                    <a:pt x="300" y="510"/>
                    <a:pt x="200" y="676"/>
                  </a:cubicBezTo>
                  <a:cubicBezTo>
                    <a:pt x="100" y="843"/>
                    <a:pt x="0" y="1043"/>
                    <a:pt x="0" y="1277"/>
                  </a:cubicBezTo>
                  <a:cubicBezTo>
                    <a:pt x="0" y="1677"/>
                    <a:pt x="134" y="2044"/>
                    <a:pt x="367" y="2378"/>
                  </a:cubicBezTo>
                  <a:cubicBezTo>
                    <a:pt x="601" y="2678"/>
                    <a:pt x="867" y="2945"/>
                    <a:pt x="1134" y="3178"/>
                  </a:cubicBezTo>
                  <a:cubicBezTo>
                    <a:pt x="1701" y="3612"/>
                    <a:pt x="2302" y="3979"/>
                    <a:pt x="2969" y="4246"/>
                  </a:cubicBezTo>
                  <a:cubicBezTo>
                    <a:pt x="2402" y="3812"/>
                    <a:pt x="1868" y="3378"/>
                    <a:pt x="1368" y="2878"/>
                  </a:cubicBezTo>
                  <a:cubicBezTo>
                    <a:pt x="1134" y="2644"/>
                    <a:pt x="934" y="2411"/>
                    <a:pt x="734" y="2111"/>
                  </a:cubicBezTo>
                  <a:cubicBezTo>
                    <a:pt x="534" y="1877"/>
                    <a:pt x="434" y="1577"/>
                    <a:pt x="434" y="1277"/>
                  </a:cubicBezTo>
                  <a:cubicBezTo>
                    <a:pt x="467" y="1010"/>
                    <a:pt x="634" y="743"/>
                    <a:pt x="867" y="576"/>
                  </a:cubicBezTo>
                  <a:cubicBezTo>
                    <a:pt x="1090" y="437"/>
                    <a:pt x="1335" y="368"/>
                    <a:pt x="1585" y="368"/>
                  </a:cubicBezTo>
                  <a:cubicBezTo>
                    <a:pt x="1635" y="368"/>
                    <a:pt x="1685" y="371"/>
                    <a:pt x="1735" y="376"/>
                  </a:cubicBezTo>
                  <a:cubicBezTo>
                    <a:pt x="2435" y="409"/>
                    <a:pt x="3102" y="543"/>
                    <a:pt x="3769" y="776"/>
                  </a:cubicBezTo>
                  <a:cubicBezTo>
                    <a:pt x="3169" y="376"/>
                    <a:pt x="2469" y="109"/>
                    <a:pt x="1768" y="9"/>
                  </a:cubicBezTo>
                  <a:cubicBezTo>
                    <a:pt x="1703" y="4"/>
                    <a:pt x="1638" y="1"/>
                    <a:pt x="1573" y="1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0" name="Google Shape;2201;p65">
              <a:extLst>
                <a:ext uri="{FF2B5EF4-FFF2-40B4-BE49-F238E27FC236}">
                  <a16:creationId xmlns:a16="http://schemas.microsoft.com/office/drawing/2014/main" id="{B0F02B07-BC54-C0E7-8203-CDA8E8F04B7C}"/>
                </a:ext>
              </a:extLst>
            </p:cNvPr>
            <p:cNvSpPr/>
            <p:nvPr/>
          </p:nvSpPr>
          <p:spPr>
            <a:xfrm>
              <a:off x="1686611" y="2422627"/>
              <a:ext cx="68897" cy="120473"/>
            </a:xfrm>
            <a:custGeom>
              <a:avLst/>
              <a:gdLst/>
              <a:ahLst/>
              <a:cxnLst/>
              <a:rect l="l" t="t" r="r" b="b"/>
              <a:pathLst>
                <a:path w="1603" h="2803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268"/>
                    <a:pt x="168" y="534"/>
                    <a:pt x="268" y="768"/>
                  </a:cubicBezTo>
                  <a:cubicBezTo>
                    <a:pt x="368" y="1035"/>
                    <a:pt x="468" y="1268"/>
                    <a:pt x="601" y="1502"/>
                  </a:cubicBezTo>
                  <a:cubicBezTo>
                    <a:pt x="835" y="2002"/>
                    <a:pt x="1202" y="2436"/>
                    <a:pt x="1602" y="2803"/>
                  </a:cubicBezTo>
                  <a:cubicBezTo>
                    <a:pt x="1435" y="2603"/>
                    <a:pt x="1269" y="2369"/>
                    <a:pt x="1102" y="2169"/>
                  </a:cubicBezTo>
                  <a:cubicBezTo>
                    <a:pt x="968" y="1935"/>
                    <a:pt x="835" y="1702"/>
                    <a:pt x="701" y="1468"/>
                  </a:cubicBezTo>
                  <a:cubicBezTo>
                    <a:pt x="435" y="1001"/>
                    <a:pt x="201" y="501"/>
                    <a:pt x="1" y="1"/>
                  </a:cubicBezTo>
                  <a:close/>
                </a:path>
              </a:pathLst>
            </a:custGeom>
            <a:solidFill>
              <a:srgbClr val="8B1A0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1" name="Google Shape;2202;p65">
              <a:extLst>
                <a:ext uri="{FF2B5EF4-FFF2-40B4-BE49-F238E27FC236}">
                  <a16:creationId xmlns:a16="http://schemas.microsoft.com/office/drawing/2014/main" id="{162A306E-F93C-6159-7691-58E33EB32398}"/>
                </a:ext>
              </a:extLst>
            </p:cNvPr>
            <p:cNvSpPr/>
            <p:nvPr/>
          </p:nvSpPr>
          <p:spPr>
            <a:xfrm>
              <a:off x="2078511" y="1654046"/>
              <a:ext cx="121419" cy="205616"/>
            </a:xfrm>
            <a:custGeom>
              <a:avLst/>
              <a:gdLst/>
              <a:ahLst/>
              <a:cxnLst/>
              <a:rect l="l" t="t" r="r" b="b"/>
              <a:pathLst>
                <a:path w="2825" h="4784" extrusionOk="0">
                  <a:moveTo>
                    <a:pt x="1051" y="1664"/>
                  </a:moveTo>
                  <a:cubicBezTo>
                    <a:pt x="1212" y="1664"/>
                    <a:pt x="1377" y="1689"/>
                    <a:pt x="1479" y="1721"/>
                  </a:cubicBezTo>
                  <a:lnTo>
                    <a:pt x="1479" y="1721"/>
                  </a:lnTo>
                  <a:cubicBezTo>
                    <a:pt x="1468" y="1794"/>
                    <a:pt x="1450" y="1867"/>
                    <a:pt x="1424" y="1938"/>
                  </a:cubicBezTo>
                  <a:cubicBezTo>
                    <a:pt x="1325" y="2115"/>
                    <a:pt x="1099" y="2270"/>
                    <a:pt x="902" y="2270"/>
                  </a:cubicBezTo>
                  <a:cubicBezTo>
                    <a:pt x="766" y="2270"/>
                    <a:pt x="644" y="2196"/>
                    <a:pt x="590" y="2005"/>
                  </a:cubicBezTo>
                  <a:cubicBezTo>
                    <a:pt x="489" y="1743"/>
                    <a:pt x="765" y="1664"/>
                    <a:pt x="1051" y="1664"/>
                  </a:cubicBezTo>
                  <a:close/>
                  <a:moveTo>
                    <a:pt x="1764" y="2940"/>
                  </a:moveTo>
                  <a:cubicBezTo>
                    <a:pt x="1873" y="2940"/>
                    <a:pt x="1989" y="2982"/>
                    <a:pt x="2093" y="3045"/>
                  </a:cubicBezTo>
                  <a:lnTo>
                    <a:pt x="2093" y="3045"/>
                  </a:lnTo>
                  <a:cubicBezTo>
                    <a:pt x="2066" y="3109"/>
                    <a:pt x="2031" y="3165"/>
                    <a:pt x="1991" y="3206"/>
                  </a:cubicBezTo>
                  <a:cubicBezTo>
                    <a:pt x="1891" y="3306"/>
                    <a:pt x="1791" y="3339"/>
                    <a:pt x="1691" y="3339"/>
                  </a:cubicBezTo>
                  <a:cubicBezTo>
                    <a:pt x="1524" y="3339"/>
                    <a:pt x="1390" y="3139"/>
                    <a:pt x="1557" y="3005"/>
                  </a:cubicBezTo>
                  <a:cubicBezTo>
                    <a:pt x="1618" y="2960"/>
                    <a:pt x="1689" y="2940"/>
                    <a:pt x="1764" y="2940"/>
                  </a:cubicBezTo>
                  <a:close/>
                  <a:moveTo>
                    <a:pt x="191" y="0"/>
                  </a:moveTo>
                  <a:cubicBezTo>
                    <a:pt x="48" y="0"/>
                    <a:pt x="0" y="208"/>
                    <a:pt x="156" y="270"/>
                  </a:cubicBezTo>
                  <a:lnTo>
                    <a:pt x="190" y="270"/>
                  </a:lnTo>
                  <a:cubicBezTo>
                    <a:pt x="590" y="370"/>
                    <a:pt x="957" y="570"/>
                    <a:pt x="1224" y="871"/>
                  </a:cubicBezTo>
                  <a:cubicBezTo>
                    <a:pt x="1376" y="1042"/>
                    <a:pt x="1464" y="1247"/>
                    <a:pt x="1485" y="1460"/>
                  </a:cubicBezTo>
                  <a:lnTo>
                    <a:pt x="1485" y="1460"/>
                  </a:lnTo>
                  <a:cubicBezTo>
                    <a:pt x="1336" y="1407"/>
                    <a:pt x="1178" y="1378"/>
                    <a:pt x="1018" y="1378"/>
                  </a:cubicBezTo>
                  <a:cubicBezTo>
                    <a:pt x="931" y="1378"/>
                    <a:pt x="843" y="1386"/>
                    <a:pt x="757" y="1404"/>
                  </a:cubicBezTo>
                  <a:cubicBezTo>
                    <a:pt x="323" y="1438"/>
                    <a:pt x="90" y="1905"/>
                    <a:pt x="356" y="2272"/>
                  </a:cubicBezTo>
                  <a:cubicBezTo>
                    <a:pt x="482" y="2451"/>
                    <a:pt x="686" y="2544"/>
                    <a:pt x="894" y="2544"/>
                  </a:cubicBezTo>
                  <a:cubicBezTo>
                    <a:pt x="1071" y="2544"/>
                    <a:pt x="1252" y="2477"/>
                    <a:pt x="1390" y="2338"/>
                  </a:cubicBezTo>
                  <a:cubicBezTo>
                    <a:pt x="1541" y="2202"/>
                    <a:pt x="1646" y="2025"/>
                    <a:pt x="1700" y="1833"/>
                  </a:cubicBezTo>
                  <a:lnTo>
                    <a:pt x="1700" y="1833"/>
                  </a:lnTo>
                  <a:cubicBezTo>
                    <a:pt x="1992" y="2032"/>
                    <a:pt x="2158" y="2373"/>
                    <a:pt x="2158" y="2739"/>
                  </a:cubicBezTo>
                  <a:cubicBezTo>
                    <a:pt x="2158" y="2751"/>
                    <a:pt x="2157" y="2763"/>
                    <a:pt x="2157" y="2776"/>
                  </a:cubicBezTo>
                  <a:lnTo>
                    <a:pt x="2157" y="2776"/>
                  </a:lnTo>
                  <a:cubicBezTo>
                    <a:pt x="2043" y="2724"/>
                    <a:pt x="1919" y="2695"/>
                    <a:pt x="1790" y="2695"/>
                  </a:cubicBezTo>
                  <a:cubicBezTo>
                    <a:pt x="1746" y="2695"/>
                    <a:pt x="1702" y="2698"/>
                    <a:pt x="1657" y="2705"/>
                  </a:cubicBezTo>
                  <a:cubicBezTo>
                    <a:pt x="1224" y="2739"/>
                    <a:pt x="957" y="3206"/>
                    <a:pt x="1357" y="3506"/>
                  </a:cubicBezTo>
                  <a:cubicBezTo>
                    <a:pt x="1470" y="3578"/>
                    <a:pt x="1592" y="3612"/>
                    <a:pt x="1712" y="3612"/>
                  </a:cubicBezTo>
                  <a:cubicBezTo>
                    <a:pt x="1952" y="3612"/>
                    <a:pt x="2182" y="3477"/>
                    <a:pt x="2312" y="3238"/>
                  </a:cubicBezTo>
                  <a:lnTo>
                    <a:pt x="2312" y="3238"/>
                  </a:lnTo>
                  <a:cubicBezTo>
                    <a:pt x="2347" y="3282"/>
                    <a:pt x="2374" y="3328"/>
                    <a:pt x="2391" y="3372"/>
                  </a:cubicBezTo>
                  <a:cubicBezTo>
                    <a:pt x="2525" y="3773"/>
                    <a:pt x="2458" y="4240"/>
                    <a:pt x="2191" y="4573"/>
                  </a:cubicBezTo>
                  <a:cubicBezTo>
                    <a:pt x="2123" y="4686"/>
                    <a:pt x="2208" y="4783"/>
                    <a:pt x="2301" y="4783"/>
                  </a:cubicBezTo>
                  <a:cubicBezTo>
                    <a:pt x="2345" y="4783"/>
                    <a:pt x="2392" y="4761"/>
                    <a:pt x="2425" y="4707"/>
                  </a:cubicBezTo>
                  <a:cubicBezTo>
                    <a:pt x="2725" y="4306"/>
                    <a:pt x="2825" y="3773"/>
                    <a:pt x="2658" y="3306"/>
                  </a:cubicBezTo>
                  <a:cubicBezTo>
                    <a:pt x="2602" y="3171"/>
                    <a:pt x="2519" y="3051"/>
                    <a:pt x="2417" y="2954"/>
                  </a:cubicBezTo>
                  <a:lnTo>
                    <a:pt x="2417" y="2954"/>
                  </a:lnTo>
                  <a:cubicBezTo>
                    <a:pt x="2547" y="2393"/>
                    <a:pt x="2223" y="1857"/>
                    <a:pt x="1740" y="1578"/>
                  </a:cubicBezTo>
                  <a:lnTo>
                    <a:pt x="1740" y="1578"/>
                  </a:lnTo>
                  <a:cubicBezTo>
                    <a:pt x="1749" y="1374"/>
                    <a:pt x="1701" y="1164"/>
                    <a:pt x="1591" y="971"/>
                  </a:cubicBezTo>
                  <a:cubicBezTo>
                    <a:pt x="1290" y="470"/>
                    <a:pt x="790" y="103"/>
                    <a:pt x="223" y="3"/>
                  </a:cubicBezTo>
                  <a:cubicBezTo>
                    <a:pt x="212" y="1"/>
                    <a:pt x="201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2" name="Google Shape;2203;p65">
              <a:extLst>
                <a:ext uri="{FF2B5EF4-FFF2-40B4-BE49-F238E27FC236}">
                  <a16:creationId xmlns:a16="http://schemas.microsoft.com/office/drawing/2014/main" id="{9AD02545-2B09-1971-24DB-45DBA9F5F794}"/>
                </a:ext>
              </a:extLst>
            </p:cNvPr>
            <p:cNvSpPr/>
            <p:nvPr/>
          </p:nvSpPr>
          <p:spPr>
            <a:xfrm>
              <a:off x="2287355" y="2196119"/>
              <a:ext cx="153439" cy="77450"/>
            </a:xfrm>
            <a:custGeom>
              <a:avLst/>
              <a:gdLst/>
              <a:ahLst/>
              <a:cxnLst/>
              <a:rect l="l" t="t" r="r" b="b"/>
              <a:pathLst>
                <a:path w="3570" h="1802" extrusionOk="0">
                  <a:moveTo>
                    <a:pt x="1769" y="0"/>
                  </a:moveTo>
                  <a:cubicBezTo>
                    <a:pt x="1502" y="0"/>
                    <a:pt x="1268" y="34"/>
                    <a:pt x="1068" y="100"/>
                  </a:cubicBezTo>
                  <a:cubicBezTo>
                    <a:pt x="835" y="167"/>
                    <a:pt x="634" y="334"/>
                    <a:pt x="468" y="501"/>
                  </a:cubicBezTo>
                  <a:cubicBezTo>
                    <a:pt x="167" y="868"/>
                    <a:pt x="1" y="1301"/>
                    <a:pt x="34" y="1768"/>
                  </a:cubicBezTo>
                  <a:cubicBezTo>
                    <a:pt x="134" y="1368"/>
                    <a:pt x="368" y="1001"/>
                    <a:pt x="668" y="734"/>
                  </a:cubicBezTo>
                  <a:cubicBezTo>
                    <a:pt x="931" y="500"/>
                    <a:pt x="1246" y="394"/>
                    <a:pt x="1589" y="394"/>
                  </a:cubicBezTo>
                  <a:cubicBezTo>
                    <a:pt x="1637" y="394"/>
                    <a:pt x="1686" y="396"/>
                    <a:pt x="1735" y="401"/>
                  </a:cubicBezTo>
                  <a:cubicBezTo>
                    <a:pt x="2135" y="401"/>
                    <a:pt x="2502" y="567"/>
                    <a:pt x="2803" y="834"/>
                  </a:cubicBezTo>
                  <a:cubicBezTo>
                    <a:pt x="3103" y="1101"/>
                    <a:pt x="3370" y="1435"/>
                    <a:pt x="3570" y="1802"/>
                  </a:cubicBezTo>
                  <a:cubicBezTo>
                    <a:pt x="3503" y="1335"/>
                    <a:pt x="3303" y="934"/>
                    <a:pt x="3003" y="601"/>
                  </a:cubicBezTo>
                  <a:cubicBezTo>
                    <a:pt x="2669" y="234"/>
                    <a:pt x="2236" y="34"/>
                    <a:pt x="1769" y="0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3" name="Google Shape;2204;p65">
              <a:extLst>
                <a:ext uri="{FF2B5EF4-FFF2-40B4-BE49-F238E27FC236}">
                  <a16:creationId xmlns:a16="http://schemas.microsoft.com/office/drawing/2014/main" id="{442A6DB1-E2A2-23CC-BE00-F4F2EB2FD083}"/>
                </a:ext>
              </a:extLst>
            </p:cNvPr>
            <p:cNvSpPr/>
            <p:nvPr/>
          </p:nvSpPr>
          <p:spPr>
            <a:xfrm>
              <a:off x="2287355" y="2207380"/>
              <a:ext cx="152020" cy="69069"/>
            </a:xfrm>
            <a:custGeom>
              <a:avLst/>
              <a:gdLst/>
              <a:ahLst/>
              <a:cxnLst/>
              <a:rect l="l" t="t" r="r" b="b"/>
              <a:pathLst>
                <a:path w="3537" h="1607" extrusionOk="0">
                  <a:moveTo>
                    <a:pt x="1572" y="1"/>
                  </a:moveTo>
                  <a:cubicBezTo>
                    <a:pt x="1527" y="1"/>
                    <a:pt x="1482" y="2"/>
                    <a:pt x="1435" y="5"/>
                  </a:cubicBezTo>
                  <a:cubicBezTo>
                    <a:pt x="134" y="105"/>
                    <a:pt x="1" y="1606"/>
                    <a:pt x="1" y="1606"/>
                  </a:cubicBezTo>
                  <a:lnTo>
                    <a:pt x="3536" y="1540"/>
                  </a:lnTo>
                  <a:cubicBezTo>
                    <a:pt x="3536" y="1540"/>
                    <a:pt x="3034" y="1"/>
                    <a:pt x="1572" y="1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4" name="Google Shape;2205;p65">
              <a:extLst>
                <a:ext uri="{FF2B5EF4-FFF2-40B4-BE49-F238E27FC236}">
                  <a16:creationId xmlns:a16="http://schemas.microsoft.com/office/drawing/2014/main" id="{F7502603-5FAA-6FE5-19C6-A1C413675BCA}"/>
                </a:ext>
              </a:extLst>
            </p:cNvPr>
            <p:cNvSpPr/>
            <p:nvPr/>
          </p:nvSpPr>
          <p:spPr>
            <a:xfrm>
              <a:off x="2285937" y="2200417"/>
              <a:ext cx="153439" cy="76032"/>
            </a:xfrm>
            <a:custGeom>
              <a:avLst/>
              <a:gdLst/>
              <a:ahLst/>
              <a:cxnLst/>
              <a:rect l="l" t="t" r="r" b="b"/>
              <a:pathLst>
                <a:path w="3570" h="1769" extrusionOk="0">
                  <a:moveTo>
                    <a:pt x="1701" y="0"/>
                  </a:moveTo>
                  <a:cubicBezTo>
                    <a:pt x="1468" y="0"/>
                    <a:pt x="1234" y="34"/>
                    <a:pt x="1034" y="100"/>
                  </a:cubicBezTo>
                  <a:cubicBezTo>
                    <a:pt x="801" y="201"/>
                    <a:pt x="601" y="334"/>
                    <a:pt x="434" y="534"/>
                  </a:cubicBezTo>
                  <a:cubicBezTo>
                    <a:pt x="167" y="868"/>
                    <a:pt x="0" y="1335"/>
                    <a:pt x="34" y="1768"/>
                  </a:cubicBezTo>
                  <a:cubicBezTo>
                    <a:pt x="134" y="1368"/>
                    <a:pt x="334" y="1001"/>
                    <a:pt x="634" y="734"/>
                  </a:cubicBezTo>
                  <a:cubicBezTo>
                    <a:pt x="904" y="494"/>
                    <a:pt x="1228" y="362"/>
                    <a:pt x="1581" y="362"/>
                  </a:cubicBezTo>
                  <a:cubicBezTo>
                    <a:pt x="1621" y="362"/>
                    <a:pt x="1661" y="364"/>
                    <a:pt x="1701" y="367"/>
                  </a:cubicBezTo>
                  <a:cubicBezTo>
                    <a:pt x="2068" y="367"/>
                    <a:pt x="2469" y="501"/>
                    <a:pt x="2769" y="734"/>
                  </a:cubicBezTo>
                  <a:cubicBezTo>
                    <a:pt x="3069" y="1001"/>
                    <a:pt x="3369" y="1335"/>
                    <a:pt x="3569" y="1702"/>
                  </a:cubicBezTo>
                  <a:cubicBezTo>
                    <a:pt x="3469" y="1268"/>
                    <a:pt x="3269" y="868"/>
                    <a:pt x="2969" y="534"/>
                  </a:cubicBezTo>
                  <a:cubicBezTo>
                    <a:pt x="2635" y="201"/>
                    <a:pt x="2202" y="0"/>
                    <a:pt x="1701" y="0"/>
                  </a:cubicBezTo>
                  <a:close/>
                </a:path>
              </a:pathLst>
            </a:custGeom>
            <a:solidFill>
              <a:srgbClr val="8B1A0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5" name="Google Shape;2206;p65">
              <a:extLst>
                <a:ext uri="{FF2B5EF4-FFF2-40B4-BE49-F238E27FC236}">
                  <a16:creationId xmlns:a16="http://schemas.microsoft.com/office/drawing/2014/main" id="{7F150BB8-7046-8A07-6D7C-BFD5EB3451FC}"/>
                </a:ext>
              </a:extLst>
            </p:cNvPr>
            <p:cNvSpPr/>
            <p:nvPr/>
          </p:nvSpPr>
          <p:spPr>
            <a:xfrm>
              <a:off x="1993452" y="2092879"/>
              <a:ext cx="220831" cy="176648"/>
            </a:xfrm>
            <a:custGeom>
              <a:avLst/>
              <a:gdLst/>
              <a:ahLst/>
              <a:cxnLst/>
              <a:rect l="l" t="t" r="r" b="b"/>
              <a:pathLst>
                <a:path w="5138" h="4110" extrusionOk="0">
                  <a:moveTo>
                    <a:pt x="4971" y="1"/>
                  </a:moveTo>
                  <a:lnTo>
                    <a:pt x="4937" y="34"/>
                  </a:lnTo>
                  <a:cubicBezTo>
                    <a:pt x="5004" y="801"/>
                    <a:pt x="4937" y="1568"/>
                    <a:pt x="4737" y="2336"/>
                  </a:cubicBezTo>
                  <a:cubicBezTo>
                    <a:pt x="4604" y="2703"/>
                    <a:pt x="4404" y="3036"/>
                    <a:pt x="4137" y="3303"/>
                  </a:cubicBezTo>
                  <a:cubicBezTo>
                    <a:pt x="3870" y="3570"/>
                    <a:pt x="3503" y="3737"/>
                    <a:pt x="3103" y="3737"/>
                  </a:cubicBezTo>
                  <a:cubicBezTo>
                    <a:pt x="3065" y="3740"/>
                    <a:pt x="3027" y="3742"/>
                    <a:pt x="2989" y="3742"/>
                  </a:cubicBezTo>
                  <a:cubicBezTo>
                    <a:pt x="2655" y="3742"/>
                    <a:pt x="2305" y="3613"/>
                    <a:pt x="2035" y="3403"/>
                  </a:cubicBezTo>
                  <a:cubicBezTo>
                    <a:pt x="1768" y="3136"/>
                    <a:pt x="1501" y="2836"/>
                    <a:pt x="1335" y="2502"/>
                  </a:cubicBezTo>
                  <a:cubicBezTo>
                    <a:pt x="1001" y="1802"/>
                    <a:pt x="768" y="1035"/>
                    <a:pt x="668" y="267"/>
                  </a:cubicBezTo>
                  <a:lnTo>
                    <a:pt x="668" y="234"/>
                  </a:lnTo>
                  <a:lnTo>
                    <a:pt x="634" y="234"/>
                  </a:lnTo>
                  <a:lnTo>
                    <a:pt x="542" y="273"/>
                  </a:lnTo>
                  <a:lnTo>
                    <a:pt x="542" y="273"/>
                  </a:lnTo>
                  <a:lnTo>
                    <a:pt x="534" y="267"/>
                  </a:lnTo>
                  <a:lnTo>
                    <a:pt x="534" y="267"/>
                  </a:lnTo>
                  <a:cubicBezTo>
                    <a:pt x="534" y="270"/>
                    <a:pt x="534" y="273"/>
                    <a:pt x="534" y="276"/>
                  </a:cubicBezTo>
                  <a:lnTo>
                    <a:pt x="534" y="276"/>
                  </a:lnTo>
                  <a:lnTo>
                    <a:pt x="0" y="501"/>
                  </a:lnTo>
                  <a:lnTo>
                    <a:pt x="0" y="534"/>
                  </a:lnTo>
                  <a:cubicBezTo>
                    <a:pt x="191" y="480"/>
                    <a:pt x="359" y="448"/>
                    <a:pt x="541" y="402"/>
                  </a:cubicBezTo>
                  <a:lnTo>
                    <a:pt x="541" y="402"/>
                  </a:lnTo>
                  <a:cubicBezTo>
                    <a:pt x="586" y="1187"/>
                    <a:pt x="752" y="1941"/>
                    <a:pt x="1068" y="2636"/>
                  </a:cubicBezTo>
                  <a:cubicBezTo>
                    <a:pt x="1235" y="3036"/>
                    <a:pt x="1501" y="3370"/>
                    <a:pt x="1835" y="3670"/>
                  </a:cubicBezTo>
                  <a:cubicBezTo>
                    <a:pt x="2178" y="3967"/>
                    <a:pt x="2610" y="4110"/>
                    <a:pt x="3043" y="4110"/>
                  </a:cubicBezTo>
                  <a:cubicBezTo>
                    <a:pt x="3536" y="4110"/>
                    <a:pt x="4031" y="3925"/>
                    <a:pt x="4404" y="3570"/>
                  </a:cubicBezTo>
                  <a:cubicBezTo>
                    <a:pt x="4704" y="3236"/>
                    <a:pt x="4904" y="2836"/>
                    <a:pt x="5004" y="2402"/>
                  </a:cubicBezTo>
                  <a:cubicBezTo>
                    <a:pt x="5104" y="2002"/>
                    <a:pt x="5137" y="1602"/>
                    <a:pt x="5137" y="1201"/>
                  </a:cubicBezTo>
                  <a:cubicBezTo>
                    <a:pt x="5137" y="801"/>
                    <a:pt x="5071" y="401"/>
                    <a:pt x="49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6" name="Google Shape;2207;p65">
              <a:extLst>
                <a:ext uri="{FF2B5EF4-FFF2-40B4-BE49-F238E27FC236}">
                  <a16:creationId xmlns:a16="http://schemas.microsoft.com/office/drawing/2014/main" id="{59818E09-2BED-7372-97A1-976EF985C682}"/>
                </a:ext>
              </a:extLst>
            </p:cNvPr>
            <p:cNvSpPr/>
            <p:nvPr/>
          </p:nvSpPr>
          <p:spPr>
            <a:xfrm>
              <a:off x="1987692" y="2130143"/>
              <a:ext cx="40186" cy="22994"/>
            </a:xfrm>
            <a:custGeom>
              <a:avLst/>
              <a:gdLst/>
              <a:ahLst/>
              <a:cxnLst/>
              <a:rect l="l" t="t" r="r" b="b"/>
              <a:pathLst>
                <a:path w="935" h="535" extrusionOk="0">
                  <a:moveTo>
                    <a:pt x="768" y="1"/>
                  </a:moveTo>
                  <a:lnTo>
                    <a:pt x="1" y="535"/>
                  </a:lnTo>
                  <a:lnTo>
                    <a:pt x="935" y="40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7" name="Google Shape;2208;p65">
              <a:extLst>
                <a:ext uri="{FF2B5EF4-FFF2-40B4-BE49-F238E27FC236}">
                  <a16:creationId xmlns:a16="http://schemas.microsoft.com/office/drawing/2014/main" id="{D44D7224-B22C-B3FC-62A7-DB6175C5ACF3}"/>
                </a:ext>
              </a:extLst>
            </p:cNvPr>
            <p:cNvSpPr/>
            <p:nvPr/>
          </p:nvSpPr>
          <p:spPr>
            <a:xfrm>
              <a:off x="1994870" y="2167451"/>
              <a:ext cx="41648" cy="20115"/>
            </a:xfrm>
            <a:custGeom>
              <a:avLst/>
              <a:gdLst/>
              <a:ahLst/>
              <a:cxnLst/>
              <a:rect l="l" t="t" r="r" b="b"/>
              <a:pathLst>
                <a:path w="969" h="468" extrusionOk="0">
                  <a:moveTo>
                    <a:pt x="868" y="0"/>
                  </a:moveTo>
                  <a:lnTo>
                    <a:pt x="1" y="467"/>
                  </a:lnTo>
                  <a:lnTo>
                    <a:pt x="968" y="46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8" name="Google Shape;2209;p65">
              <a:extLst>
                <a:ext uri="{FF2B5EF4-FFF2-40B4-BE49-F238E27FC236}">
                  <a16:creationId xmlns:a16="http://schemas.microsoft.com/office/drawing/2014/main" id="{460D1CC2-14CF-6932-E12D-46D81FA2B089}"/>
                </a:ext>
              </a:extLst>
            </p:cNvPr>
            <p:cNvSpPr/>
            <p:nvPr/>
          </p:nvSpPr>
          <p:spPr>
            <a:xfrm>
              <a:off x="2445052" y="2057033"/>
              <a:ext cx="167794" cy="157436"/>
            </a:xfrm>
            <a:custGeom>
              <a:avLst/>
              <a:gdLst/>
              <a:ahLst/>
              <a:cxnLst/>
              <a:rect l="l" t="t" r="r" b="b"/>
              <a:pathLst>
                <a:path w="3904" h="3663" extrusionOk="0">
                  <a:moveTo>
                    <a:pt x="3303" y="1"/>
                  </a:moveTo>
                  <a:lnTo>
                    <a:pt x="3303" y="101"/>
                  </a:lnTo>
                  <a:cubicBezTo>
                    <a:pt x="3303" y="768"/>
                    <a:pt x="3237" y="1402"/>
                    <a:pt x="3070" y="2035"/>
                  </a:cubicBezTo>
                  <a:cubicBezTo>
                    <a:pt x="2936" y="2636"/>
                    <a:pt x="2636" y="3236"/>
                    <a:pt x="2102" y="3336"/>
                  </a:cubicBezTo>
                  <a:cubicBezTo>
                    <a:pt x="2028" y="3357"/>
                    <a:pt x="1948" y="3369"/>
                    <a:pt x="1866" y="3369"/>
                  </a:cubicBezTo>
                  <a:cubicBezTo>
                    <a:pt x="1689" y="3369"/>
                    <a:pt x="1505" y="3317"/>
                    <a:pt x="1369" y="3203"/>
                  </a:cubicBezTo>
                  <a:cubicBezTo>
                    <a:pt x="1135" y="3036"/>
                    <a:pt x="902" y="2836"/>
                    <a:pt x="768" y="2569"/>
                  </a:cubicBezTo>
                  <a:cubicBezTo>
                    <a:pt x="601" y="2302"/>
                    <a:pt x="468" y="2035"/>
                    <a:pt x="334" y="1735"/>
                  </a:cubicBezTo>
                  <a:cubicBezTo>
                    <a:pt x="201" y="1435"/>
                    <a:pt x="134" y="1101"/>
                    <a:pt x="1" y="801"/>
                  </a:cubicBezTo>
                  <a:lnTo>
                    <a:pt x="1" y="801"/>
                  </a:lnTo>
                  <a:cubicBezTo>
                    <a:pt x="68" y="1468"/>
                    <a:pt x="268" y="2102"/>
                    <a:pt x="568" y="2703"/>
                  </a:cubicBezTo>
                  <a:cubicBezTo>
                    <a:pt x="735" y="3003"/>
                    <a:pt x="968" y="3270"/>
                    <a:pt x="1235" y="3470"/>
                  </a:cubicBezTo>
                  <a:cubicBezTo>
                    <a:pt x="1458" y="3593"/>
                    <a:pt x="1699" y="3662"/>
                    <a:pt x="1958" y="3662"/>
                  </a:cubicBezTo>
                  <a:cubicBezTo>
                    <a:pt x="2048" y="3662"/>
                    <a:pt x="2141" y="3654"/>
                    <a:pt x="2236" y="3637"/>
                  </a:cubicBezTo>
                  <a:cubicBezTo>
                    <a:pt x="2536" y="3537"/>
                    <a:pt x="2803" y="3303"/>
                    <a:pt x="2970" y="3036"/>
                  </a:cubicBezTo>
                  <a:cubicBezTo>
                    <a:pt x="3136" y="2736"/>
                    <a:pt x="3270" y="2436"/>
                    <a:pt x="3303" y="2102"/>
                  </a:cubicBezTo>
                  <a:cubicBezTo>
                    <a:pt x="3437" y="1435"/>
                    <a:pt x="3470" y="768"/>
                    <a:pt x="3370" y="101"/>
                  </a:cubicBezTo>
                  <a:lnTo>
                    <a:pt x="3370" y="101"/>
                  </a:lnTo>
                  <a:lnTo>
                    <a:pt x="3904" y="167"/>
                  </a:lnTo>
                  <a:lnTo>
                    <a:pt x="3904" y="134"/>
                  </a:lnTo>
                  <a:cubicBezTo>
                    <a:pt x="3737" y="101"/>
                    <a:pt x="3570" y="34"/>
                    <a:pt x="34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59" name="Google Shape;2210;p65">
              <a:extLst>
                <a:ext uri="{FF2B5EF4-FFF2-40B4-BE49-F238E27FC236}">
                  <a16:creationId xmlns:a16="http://schemas.microsoft.com/office/drawing/2014/main" id="{409BC7FE-8ACE-4DE1-DE83-C034A70CA29A}"/>
                </a:ext>
              </a:extLst>
            </p:cNvPr>
            <p:cNvSpPr/>
            <p:nvPr/>
          </p:nvSpPr>
          <p:spPr>
            <a:xfrm>
              <a:off x="2589855" y="2084283"/>
              <a:ext cx="31590" cy="15817"/>
            </a:xfrm>
            <a:custGeom>
              <a:avLst/>
              <a:gdLst/>
              <a:ahLst/>
              <a:cxnLst/>
              <a:rect l="l" t="t" r="r" b="b"/>
              <a:pathLst>
                <a:path w="735" h="368" extrusionOk="0">
                  <a:moveTo>
                    <a:pt x="34" y="0"/>
                  </a:moveTo>
                  <a:lnTo>
                    <a:pt x="1" y="367"/>
                  </a:lnTo>
                  <a:lnTo>
                    <a:pt x="735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0" name="Google Shape;2211;p65">
              <a:extLst>
                <a:ext uri="{FF2B5EF4-FFF2-40B4-BE49-F238E27FC236}">
                  <a16:creationId xmlns:a16="http://schemas.microsoft.com/office/drawing/2014/main" id="{D2AC9CF9-D1E1-2250-85C1-9B889786B1D0}"/>
                </a:ext>
              </a:extLst>
            </p:cNvPr>
            <p:cNvSpPr/>
            <p:nvPr/>
          </p:nvSpPr>
          <p:spPr>
            <a:xfrm>
              <a:off x="2589855" y="2115831"/>
              <a:ext cx="33052" cy="18653"/>
            </a:xfrm>
            <a:custGeom>
              <a:avLst/>
              <a:gdLst/>
              <a:ahLst/>
              <a:cxnLst/>
              <a:rect l="l" t="t" r="r" b="b"/>
              <a:pathLst>
                <a:path w="769" h="434" extrusionOk="0">
                  <a:moveTo>
                    <a:pt x="1" y="0"/>
                  </a:moveTo>
                  <a:lnTo>
                    <a:pt x="1" y="434"/>
                  </a:lnTo>
                  <a:lnTo>
                    <a:pt x="768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1" name="Google Shape;2212;p65">
              <a:extLst>
                <a:ext uri="{FF2B5EF4-FFF2-40B4-BE49-F238E27FC236}">
                  <a16:creationId xmlns:a16="http://schemas.microsoft.com/office/drawing/2014/main" id="{AD952147-73D0-12FB-B0F5-C186625FCF36}"/>
                </a:ext>
              </a:extLst>
            </p:cNvPr>
            <p:cNvSpPr/>
            <p:nvPr/>
          </p:nvSpPr>
          <p:spPr>
            <a:xfrm>
              <a:off x="1967620" y="1952375"/>
              <a:ext cx="179270" cy="93224"/>
            </a:xfrm>
            <a:custGeom>
              <a:avLst/>
              <a:gdLst/>
              <a:ahLst/>
              <a:cxnLst/>
              <a:rect l="l" t="t" r="r" b="b"/>
              <a:pathLst>
                <a:path w="4171" h="2169" extrusionOk="0">
                  <a:moveTo>
                    <a:pt x="2903" y="1"/>
                  </a:moveTo>
                  <a:cubicBezTo>
                    <a:pt x="2469" y="1"/>
                    <a:pt x="2036" y="67"/>
                    <a:pt x="1635" y="234"/>
                  </a:cubicBezTo>
                  <a:cubicBezTo>
                    <a:pt x="1202" y="401"/>
                    <a:pt x="835" y="668"/>
                    <a:pt x="535" y="1001"/>
                  </a:cubicBezTo>
                  <a:cubicBezTo>
                    <a:pt x="234" y="1302"/>
                    <a:pt x="34" y="1735"/>
                    <a:pt x="1" y="2169"/>
                  </a:cubicBezTo>
                  <a:lnTo>
                    <a:pt x="34" y="2169"/>
                  </a:lnTo>
                  <a:cubicBezTo>
                    <a:pt x="401" y="1435"/>
                    <a:pt x="1002" y="868"/>
                    <a:pt x="1769" y="568"/>
                  </a:cubicBezTo>
                  <a:cubicBezTo>
                    <a:pt x="2136" y="401"/>
                    <a:pt x="2536" y="301"/>
                    <a:pt x="2936" y="267"/>
                  </a:cubicBezTo>
                  <a:cubicBezTo>
                    <a:pt x="3137" y="234"/>
                    <a:pt x="3370" y="234"/>
                    <a:pt x="3570" y="234"/>
                  </a:cubicBezTo>
                  <a:lnTo>
                    <a:pt x="4171" y="267"/>
                  </a:lnTo>
                  <a:lnTo>
                    <a:pt x="4171" y="234"/>
                  </a:lnTo>
                  <a:cubicBezTo>
                    <a:pt x="3970" y="167"/>
                    <a:pt x="3770" y="101"/>
                    <a:pt x="3570" y="67"/>
                  </a:cubicBezTo>
                  <a:cubicBezTo>
                    <a:pt x="3337" y="1"/>
                    <a:pt x="3137" y="1"/>
                    <a:pt x="2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2" name="Google Shape;2213;p65">
              <a:extLst>
                <a:ext uri="{FF2B5EF4-FFF2-40B4-BE49-F238E27FC236}">
                  <a16:creationId xmlns:a16="http://schemas.microsoft.com/office/drawing/2014/main" id="{5756F160-EA60-7C5C-2196-69E7D77A9BCA}"/>
                </a:ext>
              </a:extLst>
            </p:cNvPr>
            <p:cNvSpPr/>
            <p:nvPr/>
          </p:nvSpPr>
          <p:spPr>
            <a:xfrm>
              <a:off x="2416384" y="1907589"/>
              <a:ext cx="179270" cy="47708"/>
            </a:xfrm>
            <a:custGeom>
              <a:avLst/>
              <a:gdLst/>
              <a:ahLst/>
              <a:cxnLst/>
              <a:rect l="l" t="t" r="r" b="b"/>
              <a:pathLst>
                <a:path w="4171" h="1110" extrusionOk="0">
                  <a:moveTo>
                    <a:pt x="1909" y="1"/>
                  </a:moveTo>
                  <a:cubicBezTo>
                    <a:pt x="1150" y="1"/>
                    <a:pt x="462" y="361"/>
                    <a:pt x="1" y="976"/>
                  </a:cubicBezTo>
                  <a:lnTo>
                    <a:pt x="67" y="976"/>
                  </a:lnTo>
                  <a:cubicBezTo>
                    <a:pt x="368" y="776"/>
                    <a:pt x="701" y="576"/>
                    <a:pt x="1035" y="475"/>
                  </a:cubicBezTo>
                  <a:cubicBezTo>
                    <a:pt x="1337" y="393"/>
                    <a:pt x="1639" y="333"/>
                    <a:pt x="1941" y="333"/>
                  </a:cubicBezTo>
                  <a:cubicBezTo>
                    <a:pt x="2006" y="333"/>
                    <a:pt x="2071" y="336"/>
                    <a:pt x="2136" y="342"/>
                  </a:cubicBezTo>
                  <a:cubicBezTo>
                    <a:pt x="2503" y="375"/>
                    <a:pt x="2869" y="442"/>
                    <a:pt x="3203" y="576"/>
                  </a:cubicBezTo>
                  <a:cubicBezTo>
                    <a:pt x="3370" y="642"/>
                    <a:pt x="3537" y="709"/>
                    <a:pt x="3703" y="809"/>
                  </a:cubicBezTo>
                  <a:cubicBezTo>
                    <a:pt x="3870" y="909"/>
                    <a:pt x="4004" y="1009"/>
                    <a:pt x="4170" y="1109"/>
                  </a:cubicBezTo>
                  <a:lnTo>
                    <a:pt x="4170" y="1076"/>
                  </a:lnTo>
                  <a:cubicBezTo>
                    <a:pt x="4037" y="942"/>
                    <a:pt x="3904" y="809"/>
                    <a:pt x="3737" y="676"/>
                  </a:cubicBezTo>
                  <a:cubicBezTo>
                    <a:pt x="3603" y="542"/>
                    <a:pt x="3437" y="442"/>
                    <a:pt x="3270" y="342"/>
                  </a:cubicBezTo>
                  <a:cubicBezTo>
                    <a:pt x="2903" y="142"/>
                    <a:pt x="2503" y="42"/>
                    <a:pt x="2102" y="8"/>
                  </a:cubicBezTo>
                  <a:cubicBezTo>
                    <a:pt x="2037" y="3"/>
                    <a:pt x="1973" y="1"/>
                    <a:pt x="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3" name="Google Shape;2214;p65">
              <a:extLst>
                <a:ext uri="{FF2B5EF4-FFF2-40B4-BE49-F238E27FC236}">
                  <a16:creationId xmlns:a16="http://schemas.microsoft.com/office/drawing/2014/main" id="{3F1B4BB0-63EA-2FED-958F-2BE2CBCBC6C8}"/>
                </a:ext>
              </a:extLst>
            </p:cNvPr>
            <p:cNvSpPr/>
            <p:nvPr/>
          </p:nvSpPr>
          <p:spPr>
            <a:xfrm>
              <a:off x="2244331" y="2344144"/>
              <a:ext cx="184986" cy="123310"/>
            </a:xfrm>
            <a:custGeom>
              <a:avLst/>
              <a:gdLst/>
              <a:ahLst/>
              <a:cxnLst/>
              <a:rect l="l" t="t" r="r" b="b"/>
              <a:pathLst>
                <a:path w="4304" h="2869" extrusionOk="0">
                  <a:moveTo>
                    <a:pt x="2669" y="1"/>
                  </a:moveTo>
                  <a:cubicBezTo>
                    <a:pt x="2492" y="1"/>
                    <a:pt x="2314" y="9"/>
                    <a:pt x="2136" y="25"/>
                  </a:cubicBezTo>
                  <a:cubicBezTo>
                    <a:pt x="1402" y="92"/>
                    <a:pt x="701" y="259"/>
                    <a:pt x="1" y="526"/>
                  </a:cubicBezTo>
                  <a:cubicBezTo>
                    <a:pt x="1" y="526"/>
                    <a:pt x="501" y="2869"/>
                    <a:pt x="2196" y="2869"/>
                  </a:cubicBezTo>
                  <a:cubicBezTo>
                    <a:pt x="2252" y="2869"/>
                    <a:pt x="2310" y="2866"/>
                    <a:pt x="2369" y="2861"/>
                  </a:cubicBezTo>
                  <a:cubicBezTo>
                    <a:pt x="4137" y="2727"/>
                    <a:pt x="4304" y="259"/>
                    <a:pt x="4304" y="259"/>
                  </a:cubicBezTo>
                  <a:cubicBezTo>
                    <a:pt x="3773" y="82"/>
                    <a:pt x="3224" y="1"/>
                    <a:pt x="2669" y="1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4" name="Google Shape;2215;p65">
              <a:extLst>
                <a:ext uri="{FF2B5EF4-FFF2-40B4-BE49-F238E27FC236}">
                  <a16:creationId xmlns:a16="http://schemas.microsoft.com/office/drawing/2014/main" id="{B07932C5-878C-02B1-2DE9-C28D91834DB8}"/>
                </a:ext>
              </a:extLst>
            </p:cNvPr>
            <p:cNvSpPr/>
            <p:nvPr/>
          </p:nvSpPr>
          <p:spPr>
            <a:xfrm>
              <a:off x="2201350" y="2274945"/>
              <a:ext cx="260975" cy="142350"/>
            </a:xfrm>
            <a:custGeom>
              <a:avLst/>
              <a:gdLst/>
              <a:ahLst/>
              <a:cxnLst/>
              <a:rect l="l" t="t" r="r" b="b"/>
              <a:pathLst>
                <a:path w="6072" h="3312" extrusionOk="0">
                  <a:moveTo>
                    <a:pt x="0" y="1"/>
                  </a:moveTo>
                  <a:cubicBezTo>
                    <a:pt x="67" y="435"/>
                    <a:pt x="200" y="835"/>
                    <a:pt x="367" y="1235"/>
                  </a:cubicBezTo>
                  <a:cubicBezTo>
                    <a:pt x="534" y="1635"/>
                    <a:pt x="734" y="2002"/>
                    <a:pt x="1034" y="2336"/>
                  </a:cubicBezTo>
                  <a:cubicBezTo>
                    <a:pt x="1301" y="2670"/>
                    <a:pt x="1635" y="2936"/>
                    <a:pt x="2035" y="3103"/>
                  </a:cubicBezTo>
                  <a:cubicBezTo>
                    <a:pt x="2369" y="3242"/>
                    <a:pt x="2725" y="3312"/>
                    <a:pt x="3086" y="3312"/>
                  </a:cubicBezTo>
                  <a:cubicBezTo>
                    <a:pt x="3158" y="3312"/>
                    <a:pt x="3230" y="3309"/>
                    <a:pt x="3303" y="3303"/>
                  </a:cubicBezTo>
                  <a:cubicBezTo>
                    <a:pt x="3636" y="3270"/>
                    <a:pt x="4003" y="3170"/>
                    <a:pt x="4303" y="3003"/>
                  </a:cubicBezTo>
                  <a:cubicBezTo>
                    <a:pt x="4603" y="2803"/>
                    <a:pt x="4870" y="2603"/>
                    <a:pt x="5104" y="2303"/>
                  </a:cubicBezTo>
                  <a:cubicBezTo>
                    <a:pt x="5337" y="2036"/>
                    <a:pt x="5537" y="1736"/>
                    <a:pt x="5704" y="1435"/>
                  </a:cubicBezTo>
                  <a:cubicBezTo>
                    <a:pt x="5771" y="1269"/>
                    <a:pt x="5838" y="1102"/>
                    <a:pt x="5904" y="968"/>
                  </a:cubicBezTo>
                  <a:lnTo>
                    <a:pt x="6071" y="468"/>
                  </a:lnTo>
                  <a:lnTo>
                    <a:pt x="6038" y="468"/>
                  </a:lnTo>
                  <a:cubicBezTo>
                    <a:pt x="5971" y="601"/>
                    <a:pt x="5904" y="768"/>
                    <a:pt x="5804" y="935"/>
                  </a:cubicBezTo>
                  <a:cubicBezTo>
                    <a:pt x="5704" y="1068"/>
                    <a:pt x="5638" y="1202"/>
                    <a:pt x="5537" y="1369"/>
                  </a:cubicBezTo>
                  <a:cubicBezTo>
                    <a:pt x="5337" y="1635"/>
                    <a:pt x="5137" y="1902"/>
                    <a:pt x="4904" y="2136"/>
                  </a:cubicBezTo>
                  <a:cubicBezTo>
                    <a:pt x="4670" y="2369"/>
                    <a:pt x="4403" y="2569"/>
                    <a:pt x="4136" y="2703"/>
                  </a:cubicBezTo>
                  <a:cubicBezTo>
                    <a:pt x="3870" y="2836"/>
                    <a:pt x="3603" y="2936"/>
                    <a:pt x="3303" y="2936"/>
                  </a:cubicBezTo>
                  <a:lnTo>
                    <a:pt x="3236" y="2936"/>
                  </a:lnTo>
                  <a:cubicBezTo>
                    <a:pt x="3165" y="2943"/>
                    <a:pt x="3095" y="2946"/>
                    <a:pt x="3025" y="2946"/>
                  </a:cubicBezTo>
                  <a:cubicBezTo>
                    <a:pt x="2335" y="2946"/>
                    <a:pt x="1689" y="2651"/>
                    <a:pt x="1234" y="2136"/>
                  </a:cubicBezTo>
                  <a:cubicBezTo>
                    <a:pt x="934" y="1836"/>
                    <a:pt x="701" y="1535"/>
                    <a:pt x="534" y="1168"/>
                  </a:cubicBezTo>
                  <a:cubicBezTo>
                    <a:pt x="334" y="802"/>
                    <a:pt x="167" y="40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5" name="Google Shape;2216;p65">
              <a:extLst>
                <a:ext uri="{FF2B5EF4-FFF2-40B4-BE49-F238E27FC236}">
                  <a16:creationId xmlns:a16="http://schemas.microsoft.com/office/drawing/2014/main" id="{9F2759B2-1D43-A553-45EF-F8C9EE351FBD}"/>
                </a:ext>
              </a:extLst>
            </p:cNvPr>
            <p:cNvSpPr/>
            <p:nvPr/>
          </p:nvSpPr>
          <p:spPr>
            <a:xfrm>
              <a:off x="1602024" y="2538761"/>
              <a:ext cx="119055" cy="136247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1135" y="1"/>
                  </a:moveTo>
                  <a:lnTo>
                    <a:pt x="1002" y="1135"/>
                  </a:lnTo>
                  <a:lnTo>
                    <a:pt x="1" y="1468"/>
                  </a:lnTo>
                  <a:lnTo>
                    <a:pt x="868" y="1769"/>
                  </a:lnTo>
                  <a:lnTo>
                    <a:pt x="1035" y="3170"/>
                  </a:lnTo>
                  <a:lnTo>
                    <a:pt x="1569" y="2035"/>
                  </a:lnTo>
                  <a:lnTo>
                    <a:pt x="2436" y="2836"/>
                  </a:lnTo>
                  <a:lnTo>
                    <a:pt x="2069" y="1468"/>
                  </a:lnTo>
                  <a:lnTo>
                    <a:pt x="2770" y="835"/>
                  </a:lnTo>
                  <a:lnTo>
                    <a:pt x="2770" y="835"/>
                  </a:lnTo>
                  <a:lnTo>
                    <a:pt x="1769" y="935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 w="250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6" name="Google Shape;2217;p65">
              <a:extLst>
                <a:ext uri="{FF2B5EF4-FFF2-40B4-BE49-F238E27FC236}">
                  <a16:creationId xmlns:a16="http://schemas.microsoft.com/office/drawing/2014/main" id="{CF10AE3D-2F3C-7562-2D6A-5748C758E72F}"/>
                </a:ext>
              </a:extLst>
            </p:cNvPr>
            <p:cNvSpPr/>
            <p:nvPr/>
          </p:nvSpPr>
          <p:spPr>
            <a:xfrm>
              <a:off x="1718159" y="3690043"/>
              <a:ext cx="434485" cy="726921"/>
            </a:xfrm>
            <a:custGeom>
              <a:avLst/>
              <a:gdLst/>
              <a:ahLst/>
              <a:cxnLst/>
              <a:rect l="l" t="t" r="r" b="b"/>
              <a:pathLst>
                <a:path w="10109" h="16913" extrusionOk="0">
                  <a:moveTo>
                    <a:pt x="10108" y="1"/>
                  </a:moveTo>
                  <a:lnTo>
                    <a:pt x="2169" y="734"/>
                  </a:lnTo>
                  <a:cubicBezTo>
                    <a:pt x="2336" y="1068"/>
                    <a:pt x="1302" y="12476"/>
                    <a:pt x="1302" y="12476"/>
                  </a:cubicBezTo>
                  <a:lnTo>
                    <a:pt x="1" y="16079"/>
                  </a:lnTo>
                  <a:lnTo>
                    <a:pt x="5138" y="16913"/>
                  </a:lnTo>
                  <a:lnTo>
                    <a:pt x="6105" y="1291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rgbClr val="A83630"/>
            </a:solidFill>
            <a:ln w="5000" cap="rnd" cmpd="sng">
              <a:solidFill>
                <a:srgbClr val="A836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7" name="Google Shape;2218;p65">
              <a:extLst>
                <a:ext uri="{FF2B5EF4-FFF2-40B4-BE49-F238E27FC236}">
                  <a16:creationId xmlns:a16="http://schemas.microsoft.com/office/drawing/2014/main" id="{A8B96090-DA70-3125-B403-D5CE29418FA4}"/>
                </a:ext>
              </a:extLst>
            </p:cNvPr>
            <p:cNvSpPr/>
            <p:nvPr/>
          </p:nvSpPr>
          <p:spPr>
            <a:xfrm>
              <a:off x="1718159" y="4009777"/>
              <a:ext cx="324069" cy="407193"/>
            </a:xfrm>
            <a:custGeom>
              <a:avLst/>
              <a:gdLst/>
              <a:ahLst/>
              <a:cxnLst/>
              <a:rect l="l" t="t" r="r" b="b"/>
              <a:pathLst>
                <a:path w="7540" h="9474" extrusionOk="0">
                  <a:moveTo>
                    <a:pt x="1735" y="0"/>
                  </a:moveTo>
                  <a:cubicBezTo>
                    <a:pt x="1502" y="2635"/>
                    <a:pt x="1302" y="5037"/>
                    <a:pt x="1302" y="5037"/>
                  </a:cubicBezTo>
                  <a:lnTo>
                    <a:pt x="1" y="8640"/>
                  </a:lnTo>
                  <a:lnTo>
                    <a:pt x="5138" y="9474"/>
                  </a:lnTo>
                  <a:lnTo>
                    <a:pt x="6105" y="5471"/>
                  </a:lnTo>
                  <a:lnTo>
                    <a:pt x="7540" y="801"/>
                  </a:lnTo>
                  <a:cubicBezTo>
                    <a:pt x="5605" y="567"/>
                    <a:pt x="3637" y="40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8" name="Google Shape;2219;p65">
              <a:extLst>
                <a:ext uri="{FF2B5EF4-FFF2-40B4-BE49-F238E27FC236}">
                  <a16:creationId xmlns:a16="http://schemas.microsoft.com/office/drawing/2014/main" id="{04839F92-A92E-B42B-E018-0C2DCF301A9C}"/>
                </a:ext>
              </a:extLst>
            </p:cNvPr>
            <p:cNvSpPr/>
            <p:nvPr/>
          </p:nvSpPr>
          <p:spPr>
            <a:xfrm>
              <a:off x="1718159" y="4180368"/>
              <a:ext cx="268152" cy="236605"/>
            </a:xfrm>
            <a:custGeom>
              <a:avLst/>
              <a:gdLst/>
              <a:ahLst/>
              <a:cxnLst/>
              <a:rect l="l" t="t" r="r" b="b"/>
              <a:pathLst>
                <a:path w="6239" h="5505" extrusionOk="0">
                  <a:moveTo>
                    <a:pt x="1402" y="1"/>
                  </a:moveTo>
                  <a:cubicBezTo>
                    <a:pt x="1335" y="668"/>
                    <a:pt x="1302" y="1068"/>
                    <a:pt x="1302" y="1068"/>
                  </a:cubicBezTo>
                  <a:lnTo>
                    <a:pt x="1" y="4671"/>
                  </a:lnTo>
                  <a:lnTo>
                    <a:pt x="5138" y="5505"/>
                  </a:lnTo>
                  <a:lnTo>
                    <a:pt x="6105" y="1502"/>
                  </a:lnTo>
                  <a:lnTo>
                    <a:pt x="6239" y="1101"/>
                  </a:lnTo>
                  <a:cubicBezTo>
                    <a:pt x="5972" y="1035"/>
                    <a:pt x="5705" y="968"/>
                    <a:pt x="5438" y="901"/>
                  </a:cubicBezTo>
                  <a:cubicBezTo>
                    <a:pt x="4104" y="534"/>
                    <a:pt x="2736" y="268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69" name="Google Shape;2220;p65">
              <a:extLst>
                <a:ext uri="{FF2B5EF4-FFF2-40B4-BE49-F238E27FC236}">
                  <a16:creationId xmlns:a16="http://schemas.microsoft.com/office/drawing/2014/main" id="{9A5B758C-78BD-2C4A-C141-D3B9C9F3E7F5}"/>
                </a:ext>
              </a:extLst>
            </p:cNvPr>
            <p:cNvSpPr/>
            <p:nvPr/>
          </p:nvSpPr>
          <p:spPr>
            <a:xfrm>
              <a:off x="2291653" y="3602578"/>
              <a:ext cx="355617" cy="845932"/>
            </a:xfrm>
            <a:custGeom>
              <a:avLst/>
              <a:gdLst/>
              <a:ahLst/>
              <a:cxnLst/>
              <a:rect l="l" t="t" r="r" b="b"/>
              <a:pathLst>
                <a:path w="8274" h="19682" extrusionOk="0">
                  <a:moveTo>
                    <a:pt x="6972" y="1"/>
                  </a:moveTo>
                  <a:lnTo>
                    <a:pt x="1" y="3170"/>
                  </a:lnTo>
                  <a:lnTo>
                    <a:pt x="1969" y="18848"/>
                  </a:lnTo>
                  <a:lnTo>
                    <a:pt x="5872" y="19681"/>
                  </a:lnTo>
                  <a:lnTo>
                    <a:pt x="8273" y="19014"/>
                  </a:lnTo>
                  <a:cubicBezTo>
                    <a:pt x="8273" y="19014"/>
                    <a:pt x="6639" y="15645"/>
                    <a:pt x="6639" y="15345"/>
                  </a:cubicBezTo>
                  <a:cubicBezTo>
                    <a:pt x="6639" y="15011"/>
                    <a:pt x="6972" y="1"/>
                    <a:pt x="6972" y="1"/>
                  </a:cubicBezTo>
                  <a:close/>
                </a:path>
              </a:pathLst>
            </a:custGeom>
            <a:solidFill>
              <a:srgbClr val="A83630"/>
            </a:solidFill>
            <a:ln w="5000" cap="rnd" cmpd="sng">
              <a:solidFill>
                <a:srgbClr val="A836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0" name="Google Shape;2221;p65">
              <a:extLst>
                <a:ext uri="{FF2B5EF4-FFF2-40B4-BE49-F238E27FC236}">
                  <a16:creationId xmlns:a16="http://schemas.microsoft.com/office/drawing/2014/main" id="{0EFC2641-CFC0-57B6-D879-CF574457F235}"/>
                </a:ext>
              </a:extLst>
            </p:cNvPr>
            <p:cNvSpPr/>
            <p:nvPr/>
          </p:nvSpPr>
          <p:spPr>
            <a:xfrm>
              <a:off x="2337557" y="4097200"/>
              <a:ext cx="309714" cy="351319"/>
            </a:xfrm>
            <a:custGeom>
              <a:avLst/>
              <a:gdLst/>
              <a:ahLst/>
              <a:cxnLst/>
              <a:rect l="l" t="t" r="r" b="b"/>
              <a:pathLst>
                <a:path w="7206" h="8174" extrusionOk="0">
                  <a:moveTo>
                    <a:pt x="0" y="1"/>
                  </a:moveTo>
                  <a:lnTo>
                    <a:pt x="901" y="7340"/>
                  </a:lnTo>
                  <a:lnTo>
                    <a:pt x="4804" y="8173"/>
                  </a:lnTo>
                  <a:lnTo>
                    <a:pt x="7205" y="7506"/>
                  </a:lnTo>
                  <a:cubicBezTo>
                    <a:pt x="7205" y="7506"/>
                    <a:pt x="5571" y="4137"/>
                    <a:pt x="5571" y="3837"/>
                  </a:cubicBezTo>
                  <a:cubicBezTo>
                    <a:pt x="5571" y="3704"/>
                    <a:pt x="5604" y="2136"/>
                    <a:pt x="567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1" name="Google Shape;2222;p65">
              <a:extLst>
                <a:ext uri="{FF2B5EF4-FFF2-40B4-BE49-F238E27FC236}">
                  <a16:creationId xmlns:a16="http://schemas.microsoft.com/office/drawing/2014/main" id="{FABC5144-64AF-BFB8-ACD5-3BDDC4CE9DB9}"/>
                </a:ext>
              </a:extLst>
            </p:cNvPr>
            <p:cNvSpPr/>
            <p:nvPr/>
          </p:nvSpPr>
          <p:spPr>
            <a:xfrm>
              <a:off x="2354749" y="4234867"/>
              <a:ext cx="292522" cy="212235"/>
            </a:xfrm>
            <a:custGeom>
              <a:avLst/>
              <a:gdLst/>
              <a:ahLst/>
              <a:cxnLst/>
              <a:rect l="l" t="t" r="r" b="b"/>
              <a:pathLst>
                <a:path w="6806" h="4938" extrusionOk="0">
                  <a:moveTo>
                    <a:pt x="0" y="0"/>
                  </a:moveTo>
                  <a:lnTo>
                    <a:pt x="501" y="4103"/>
                  </a:lnTo>
                  <a:lnTo>
                    <a:pt x="4404" y="4937"/>
                  </a:lnTo>
                  <a:lnTo>
                    <a:pt x="6805" y="4303"/>
                  </a:lnTo>
                  <a:cubicBezTo>
                    <a:pt x="6805" y="4303"/>
                    <a:pt x="5171" y="901"/>
                    <a:pt x="5171" y="601"/>
                  </a:cubicBezTo>
                  <a:cubicBezTo>
                    <a:pt x="5171" y="567"/>
                    <a:pt x="5171" y="367"/>
                    <a:pt x="5204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2" name="Google Shape;2223;p65">
              <a:extLst>
                <a:ext uri="{FF2B5EF4-FFF2-40B4-BE49-F238E27FC236}">
                  <a16:creationId xmlns:a16="http://schemas.microsoft.com/office/drawing/2014/main" id="{BFA1DD93-E0C7-2DD1-C9F3-0A9D27142404}"/>
                </a:ext>
              </a:extLst>
            </p:cNvPr>
            <p:cNvSpPr/>
            <p:nvPr/>
          </p:nvSpPr>
          <p:spPr>
            <a:xfrm>
              <a:off x="1858663" y="3864889"/>
              <a:ext cx="162078" cy="92149"/>
            </a:xfrm>
            <a:custGeom>
              <a:avLst/>
              <a:gdLst/>
              <a:ahLst/>
              <a:cxnLst/>
              <a:rect l="l" t="t" r="r" b="b"/>
              <a:pathLst>
                <a:path w="3771" h="2144" extrusionOk="0">
                  <a:moveTo>
                    <a:pt x="1824" y="0"/>
                  </a:moveTo>
                  <a:cubicBezTo>
                    <a:pt x="840" y="0"/>
                    <a:pt x="33" y="424"/>
                    <a:pt x="1" y="1003"/>
                  </a:cubicBezTo>
                  <a:cubicBezTo>
                    <a:pt x="1" y="1603"/>
                    <a:pt x="801" y="2104"/>
                    <a:pt x="1835" y="2137"/>
                  </a:cubicBezTo>
                  <a:cubicBezTo>
                    <a:pt x="1904" y="2142"/>
                    <a:pt x="1971" y="2144"/>
                    <a:pt x="2038" y="2144"/>
                  </a:cubicBezTo>
                  <a:cubicBezTo>
                    <a:pt x="2951" y="2144"/>
                    <a:pt x="3706" y="1729"/>
                    <a:pt x="3737" y="1170"/>
                  </a:cubicBezTo>
                  <a:cubicBezTo>
                    <a:pt x="3770" y="569"/>
                    <a:pt x="2936" y="69"/>
                    <a:pt x="1936" y="2"/>
                  </a:cubicBezTo>
                  <a:cubicBezTo>
                    <a:pt x="1898" y="1"/>
                    <a:pt x="1861" y="0"/>
                    <a:pt x="1824" y="0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3" name="Google Shape;2224;p65">
              <a:extLst>
                <a:ext uri="{FF2B5EF4-FFF2-40B4-BE49-F238E27FC236}">
                  <a16:creationId xmlns:a16="http://schemas.microsoft.com/office/drawing/2014/main" id="{CC92FC6C-4F04-314E-CA5B-E39B94355A2A}"/>
                </a:ext>
              </a:extLst>
            </p:cNvPr>
            <p:cNvSpPr/>
            <p:nvPr/>
          </p:nvSpPr>
          <p:spPr>
            <a:xfrm>
              <a:off x="2412086" y="3864889"/>
              <a:ext cx="160616" cy="92149"/>
            </a:xfrm>
            <a:custGeom>
              <a:avLst/>
              <a:gdLst/>
              <a:ahLst/>
              <a:cxnLst/>
              <a:rect l="l" t="t" r="r" b="b"/>
              <a:pathLst>
                <a:path w="3737" h="2144" extrusionOk="0">
                  <a:moveTo>
                    <a:pt x="1794" y="0"/>
                  </a:moveTo>
                  <a:cubicBezTo>
                    <a:pt x="840" y="0"/>
                    <a:pt x="33" y="424"/>
                    <a:pt x="1" y="1003"/>
                  </a:cubicBezTo>
                  <a:cubicBezTo>
                    <a:pt x="1" y="1603"/>
                    <a:pt x="801" y="2104"/>
                    <a:pt x="1835" y="2137"/>
                  </a:cubicBezTo>
                  <a:cubicBezTo>
                    <a:pt x="1904" y="2142"/>
                    <a:pt x="1971" y="2144"/>
                    <a:pt x="2038" y="2144"/>
                  </a:cubicBezTo>
                  <a:cubicBezTo>
                    <a:pt x="2950" y="2144"/>
                    <a:pt x="3706" y="1729"/>
                    <a:pt x="3737" y="1170"/>
                  </a:cubicBezTo>
                  <a:cubicBezTo>
                    <a:pt x="3737" y="569"/>
                    <a:pt x="2936" y="69"/>
                    <a:pt x="1902" y="2"/>
                  </a:cubicBezTo>
                  <a:cubicBezTo>
                    <a:pt x="1866" y="1"/>
                    <a:pt x="1830" y="0"/>
                    <a:pt x="1794" y="0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4" name="Google Shape;2225;p65">
              <a:extLst>
                <a:ext uri="{FF2B5EF4-FFF2-40B4-BE49-F238E27FC236}">
                  <a16:creationId xmlns:a16="http://schemas.microsoft.com/office/drawing/2014/main" id="{4A0EC3E8-61F6-F3C6-89E4-C87A5AC7B0C3}"/>
                </a:ext>
              </a:extLst>
            </p:cNvPr>
            <p:cNvSpPr/>
            <p:nvPr/>
          </p:nvSpPr>
          <p:spPr>
            <a:xfrm>
              <a:off x="2291653" y="2572974"/>
              <a:ext cx="445917" cy="607608"/>
            </a:xfrm>
            <a:custGeom>
              <a:avLst/>
              <a:gdLst/>
              <a:ahLst/>
              <a:cxnLst/>
              <a:rect l="l" t="t" r="r" b="b"/>
              <a:pathLst>
                <a:path w="10375" h="14137" extrusionOk="0">
                  <a:moveTo>
                    <a:pt x="6718" y="1"/>
                  </a:moveTo>
                  <a:cubicBezTo>
                    <a:pt x="6632" y="1"/>
                    <a:pt x="6539" y="66"/>
                    <a:pt x="6539" y="172"/>
                  </a:cubicBezTo>
                  <a:lnTo>
                    <a:pt x="6639" y="1807"/>
                  </a:lnTo>
                  <a:lnTo>
                    <a:pt x="6639" y="1807"/>
                  </a:lnTo>
                  <a:lnTo>
                    <a:pt x="5671" y="372"/>
                  </a:lnTo>
                  <a:cubicBezTo>
                    <a:pt x="5638" y="339"/>
                    <a:pt x="5597" y="324"/>
                    <a:pt x="5558" y="324"/>
                  </a:cubicBezTo>
                  <a:cubicBezTo>
                    <a:pt x="5479" y="324"/>
                    <a:pt x="5405" y="383"/>
                    <a:pt x="5405" y="472"/>
                  </a:cubicBezTo>
                  <a:cubicBezTo>
                    <a:pt x="5571" y="1239"/>
                    <a:pt x="5872" y="2474"/>
                    <a:pt x="5872" y="2507"/>
                  </a:cubicBezTo>
                  <a:cubicBezTo>
                    <a:pt x="5870" y="2509"/>
                    <a:pt x="5869" y="2510"/>
                    <a:pt x="5867" y="2510"/>
                  </a:cubicBezTo>
                  <a:cubicBezTo>
                    <a:pt x="5802" y="2510"/>
                    <a:pt x="5258" y="1552"/>
                    <a:pt x="4871" y="906"/>
                  </a:cubicBezTo>
                  <a:cubicBezTo>
                    <a:pt x="4846" y="844"/>
                    <a:pt x="4798" y="819"/>
                    <a:pt x="4751" y="819"/>
                  </a:cubicBezTo>
                  <a:cubicBezTo>
                    <a:pt x="4672" y="819"/>
                    <a:pt x="4596" y="889"/>
                    <a:pt x="4637" y="973"/>
                  </a:cubicBezTo>
                  <a:lnTo>
                    <a:pt x="4971" y="2707"/>
                  </a:lnTo>
                  <a:lnTo>
                    <a:pt x="4037" y="1473"/>
                  </a:lnTo>
                  <a:cubicBezTo>
                    <a:pt x="4009" y="1445"/>
                    <a:pt x="3972" y="1432"/>
                    <a:pt x="3935" y="1432"/>
                  </a:cubicBezTo>
                  <a:cubicBezTo>
                    <a:pt x="3842" y="1432"/>
                    <a:pt x="3746" y="1511"/>
                    <a:pt x="3770" y="1606"/>
                  </a:cubicBezTo>
                  <a:lnTo>
                    <a:pt x="6405" y="9445"/>
                  </a:lnTo>
                  <a:cubicBezTo>
                    <a:pt x="2165" y="4560"/>
                    <a:pt x="690" y="3933"/>
                    <a:pt x="212" y="3933"/>
                  </a:cubicBezTo>
                  <a:cubicBezTo>
                    <a:pt x="47" y="3933"/>
                    <a:pt x="1" y="4008"/>
                    <a:pt x="1" y="4008"/>
                  </a:cubicBezTo>
                  <a:lnTo>
                    <a:pt x="2369" y="11580"/>
                  </a:lnTo>
                  <a:lnTo>
                    <a:pt x="4704" y="13081"/>
                  </a:lnTo>
                  <a:cubicBezTo>
                    <a:pt x="6094" y="13812"/>
                    <a:pt x="7156" y="14136"/>
                    <a:pt x="7963" y="14136"/>
                  </a:cubicBezTo>
                  <a:cubicBezTo>
                    <a:pt x="9771" y="14136"/>
                    <a:pt x="10295" y="12509"/>
                    <a:pt x="10341" y="10179"/>
                  </a:cubicBezTo>
                  <a:cubicBezTo>
                    <a:pt x="10375" y="7411"/>
                    <a:pt x="7740" y="1673"/>
                    <a:pt x="6839" y="72"/>
                  </a:cubicBezTo>
                  <a:cubicBezTo>
                    <a:pt x="6814" y="23"/>
                    <a:pt x="6767" y="1"/>
                    <a:pt x="6718" y="1"/>
                  </a:cubicBezTo>
                  <a:close/>
                </a:path>
              </a:pathLst>
            </a:custGeom>
            <a:solidFill>
              <a:srgbClr val="A83630"/>
            </a:solidFill>
            <a:ln w="5000" cap="rnd" cmpd="sng">
              <a:solidFill>
                <a:srgbClr val="A836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5" name="Google Shape;2226;p65">
              <a:extLst>
                <a:ext uri="{FF2B5EF4-FFF2-40B4-BE49-F238E27FC236}">
                  <a16:creationId xmlns:a16="http://schemas.microsoft.com/office/drawing/2014/main" id="{6CEABD1F-52D0-3A47-F01E-53B96871452E}"/>
                </a:ext>
              </a:extLst>
            </p:cNvPr>
            <p:cNvSpPr/>
            <p:nvPr/>
          </p:nvSpPr>
          <p:spPr>
            <a:xfrm>
              <a:off x="2555470" y="2957394"/>
              <a:ext cx="30129" cy="149184"/>
            </a:xfrm>
            <a:custGeom>
              <a:avLst/>
              <a:gdLst/>
              <a:ahLst/>
              <a:cxnLst/>
              <a:rect l="l" t="t" r="r" b="b"/>
              <a:pathLst>
                <a:path w="701" h="3471" extrusionOk="0">
                  <a:moveTo>
                    <a:pt x="0" y="1"/>
                  </a:moveTo>
                  <a:cubicBezTo>
                    <a:pt x="67" y="601"/>
                    <a:pt x="167" y="1168"/>
                    <a:pt x="301" y="1769"/>
                  </a:cubicBezTo>
                  <a:cubicBezTo>
                    <a:pt x="434" y="2336"/>
                    <a:pt x="567" y="2903"/>
                    <a:pt x="701" y="3470"/>
                  </a:cubicBezTo>
                  <a:cubicBezTo>
                    <a:pt x="634" y="2903"/>
                    <a:pt x="534" y="2303"/>
                    <a:pt x="401" y="1736"/>
                  </a:cubicBezTo>
                  <a:cubicBezTo>
                    <a:pt x="267" y="1168"/>
                    <a:pt x="134" y="60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6" name="Google Shape;2227;p65">
              <a:extLst>
                <a:ext uri="{FF2B5EF4-FFF2-40B4-BE49-F238E27FC236}">
                  <a16:creationId xmlns:a16="http://schemas.microsoft.com/office/drawing/2014/main" id="{0504E71F-583A-7E9E-0558-14DA4C9989D5}"/>
                </a:ext>
              </a:extLst>
            </p:cNvPr>
            <p:cNvSpPr/>
            <p:nvPr/>
          </p:nvSpPr>
          <p:spPr>
            <a:xfrm>
              <a:off x="1728216" y="3374608"/>
              <a:ext cx="84456" cy="56046"/>
            </a:xfrm>
            <a:custGeom>
              <a:avLst/>
              <a:gdLst/>
              <a:ahLst/>
              <a:cxnLst/>
              <a:rect l="l" t="t" r="r" b="b"/>
              <a:pathLst>
                <a:path w="1965" h="1304" extrusionOk="0">
                  <a:moveTo>
                    <a:pt x="1735" y="1"/>
                  </a:moveTo>
                  <a:cubicBezTo>
                    <a:pt x="1735" y="1"/>
                    <a:pt x="0" y="1102"/>
                    <a:pt x="167" y="1268"/>
                  </a:cubicBezTo>
                  <a:cubicBezTo>
                    <a:pt x="191" y="1293"/>
                    <a:pt x="236" y="1304"/>
                    <a:pt x="296" y="1304"/>
                  </a:cubicBezTo>
                  <a:cubicBezTo>
                    <a:pt x="731" y="1304"/>
                    <a:pt x="1964" y="724"/>
                    <a:pt x="1935" y="401"/>
                  </a:cubicBezTo>
                  <a:cubicBezTo>
                    <a:pt x="19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9C322C"/>
            </a:solidFill>
            <a:ln w="5000" cap="rnd" cmpd="sng">
              <a:solidFill>
                <a:srgbClr val="9C32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7" name="Google Shape;2228;p65">
              <a:extLst>
                <a:ext uri="{FF2B5EF4-FFF2-40B4-BE49-F238E27FC236}">
                  <a16:creationId xmlns:a16="http://schemas.microsoft.com/office/drawing/2014/main" id="{C50740D2-2862-E3C9-6CC7-9E76824262C4}"/>
                </a:ext>
              </a:extLst>
            </p:cNvPr>
            <p:cNvSpPr/>
            <p:nvPr/>
          </p:nvSpPr>
          <p:spPr>
            <a:xfrm>
              <a:off x="1587712" y="2742361"/>
              <a:ext cx="392880" cy="700875"/>
            </a:xfrm>
            <a:custGeom>
              <a:avLst/>
              <a:gdLst/>
              <a:ahLst/>
              <a:cxnLst/>
              <a:rect l="l" t="t" r="r" b="b"/>
              <a:pathLst>
                <a:path w="9141" h="16307" extrusionOk="0">
                  <a:moveTo>
                    <a:pt x="8306" y="0"/>
                  </a:moveTo>
                  <a:cubicBezTo>
                    <a:pt x="8139" y="0"/>
                    <a:pt x="8006" y="34"/>
                    <a:pt x="7906" y="134"/>
                  </a:cubicBezTo>
                  <a:cubicBezTo>
                    <a:pt x="6772" y="834"/>
                    <a:pt x="834" y="4804"/>
                    <a:pt x="434" y="8907"/>
                  </a:cubicBezTo>
                  <a:cubicBezTo>
                    <a:pt x="0" y="13410"/>
                    <a:pt x="5204" y="14744"/>
                    <a:pt x="5204" y="14744"/>
                  </a:cubicBezTo>
                  <a:cubicBezTo>
                    <a:pt x="5204" y="14744"/>
                    <a:pt x="4604" y="15778"/>
                    <a:pt x="3836" y="15945"/>
                  </a:cubicBezTo>
                  <a:cubicBezTo>
                    <a:pt x="3263" y="16070"/>
                    <a:pt x="3659" y="16306"/>
                    <a:pt x="4452" y="16306"/>
                  </a:cubicBezTo>
                  <a:cubicBezTo>
                    <a:pt x="4720" y="16306"/>
                    <a:pt x="5034" y="16279"/>
                    <a:pt x="5371" y="16212"/>
                  </a:cubicBezTo>
                  <a:lnTo>
                    <a:pt x="6672" y="11709"/>
                  </a:lnTo>
                  <a:lnTo>
                    <a:pt x="4770" y="9307"/>
                  </a:lnTo>
                  <a:lnTo>
                    <a:pt x="8673" y="4003"/>
                  </a:lnTo>
                  <a:lnTo>
                    <a:pt x="9140" y="0"/>
                  </a:lnTo>
                  <a:close/>
                </a:path>
              </a:pathLst>
            </a:custGeom>
            <a:solidFill>
              <a:srgbClr val="A83630"/>
            </a:solidFill>
            <a:ln w="5000" cap="rnd" cmpd="sng">
              <a:solidFill>
                <a:srgbClr val="A836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8" name="Google Shape;2229;p65">
              <a:extLst>
                <a:ext uri="{FF2B5EF4-FFF2-40B4-BE49-F238E27FC236}">
                  <a16:creationId xmlns:a16="http://schemas.microsoft.com/office/drawing/2014/main" id="{0BB85C17-0E56-4371-5A10-0996E311407B}"/>
                </a:ext>
              </a:extLst>
            </p:cNvPr>
            <p:cNvSpPr/>
            <p:nvPr/>
          </p:nvSpPr>
          <p:spPr>
            <a:xfrm>
              <a:off x="1735394" y="3142383"/>
              <a:ext cx="57378" cy="6404"/>
            </a:xfrm>
            <a:custGeom>
              <a:avLst/>
              <a:gdLst/>
              <a:ahLst/>
              <a:cxnLst/>
              <a:rect l="l" t="t" r="r" b="b"/>
              <a:pathLst>
                <a:path w="1335" h="149" extrusionOk="0">
                  <a:moveTo>
                    <a:pt x="1334" y="0"/>
                  </a:moveTo>
                  <a:cubicBezTo>
                    <a:pt x="1101" y="0"/>
                    <a:pt x="901" y="0"/>
                    <a:pt x="667" y="33"/>
                  </a:cubicBezTo>
                  <a:cubicBezTo>
                    <a:pt x="434" y="33"/>
                    <a:pt x="200" y="100"/>
                    <a:pt x="0" y="133"/>
                  </a:cubicBezTo>
                  <a:cubicBezTo>
                    <a:pt x="78" y="145"/>
                    <a:pt x="152" y="148"/>
                    <a:pt x="225" y="148"/>
                  </a:cubicBezTo>
                  <a:cubicBezTo>
                    <a:pt x="371" y="148"/>
                    <a:pt x="512" y="133"/>
                    <a:pt x="667" y="133"/>
                  </a:cubicBezTo>
                  <a:cubicBezTo>
                    <a:pt x="901" y="100"/>
                    <a:pt x="1134" y="67"/>
                    <a:pt x="1334" y="0"/>
                  </a:cubicBezTo>
                  <a:close/>
                </a:path>
              </a:pathLst>
            </a:custGeom>
            <a:solidFill>
              <a:srgbClr val="000000">
                <a:alpha val="120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79" name="Google Shape;2230;p65">
              <a:extLst>
                <a:ext uri="{FF2B5EF4-FFF2-40B4-BE49-F238E27FC236}">
                  <a16:creationId xmlns:a16="http://schemas.microsoft.com/office/drawing/2014/main" id="{904B200B-EF9E-0087-86A9-C4381782532A}"/>
                </a:ext>
              </a:extLst>
            </p:cNvPr>
            <p:cNvSpPr/>
            <p:nvPr/>
          </p:nvSpPr>
          <p:spPr>
            <a:xfrm>
              <a:off x="1711024" y="2738063"/>
              <a:ext cx="1006463" cy="1041663"/>
            </a:xfrm>
            <a:custGeom>
              <a:avLst/>
              <a:gdLst/>
              <a:ahLst/>
              <a:cxnLst/>
              <a:rect l="l" t="t" r="r" b="b"/>
              <a:pathLst>
                <a:path w="23417" h="24236" extrusionOk="0">
                  <a:moveTo>
                    <a:pt x="5270" y="0"/>
                  </a:moveTo>
                  <a:cubicBezTo>
                    <a:pt x="6238" y="7105"/>
                    <a:pt x="0" y="23284"/>
                    <a:pt x="0" y="23284"/>
                  </a:cubicBezTo>
                  <a:cubicBezTo>
                    <a:pt x="2083" y="23964"/>
                    <a:pt x="4291" y="24235"/>
                    <a:pt x="6487" y="24235"/>
                  </a:cubicBezTo>
                  <a:cubicBezTo>
                    <a:pt x="15049" y="24235"/>
                    <a:pt x="23417" y="20115"/>
                    <a:pt x="23417" y="20115"/>
                  </a:cubicBezTo>
                  <a:lnTo>
                    <a:pt x="13843" y="0"/>
                  </a:lnTo>
                  <a:lnTo>
                    <a:pt x="12209" y="0"/>
                  </a:lnTo>
                  <a:cubicBezTo>
                    <a:pt x="12209" y="0"/>
                    <a:pt x="12342" y="2535"/>
                    <a:pt x="9707" y="2669"/>
                  </a:cubicBezTo>
                  <a:cubicBezTo>
                    <a:pt x="9645" y="2672"/>
                    <a:pt x="9584" y="2674"/>
                    <a:pt x="9525" y="2674"/>
                  </a:cubicBezTo>
                  <a:cubicBezTo>
                    <a:pt x="7023" y="2674"/>
                    <a:pt x="6705" y="0"/>
                    <a:pt x="6705" y="0"/>
                  </a:cubicBezTo>
                  <a:close/>
                </a:path>
              </a:pathLst>
            </a:custGeom>
            <a:solidFill>
              <a:schemeClr val="accent2"/>
            </a:solidFill>
            <a:ln w="9175" cap="rnd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80" name="Google Shape;2231;p65">
              <a:extLst>
                <a:ext uri="{FF2B5EF4-FFF2-40B4-BE49-F238E27FC236}">
                  <a16:creationId xmlns:a16="http://schemas.microsoft.com/office/drawing/2014/main" id="{47531455-8CEB-DF4E-C6B5-F12986CED2FD}"/>
                </a:ext>
              </a:extLst>
            </p:cNvPr>
            <p:cNvSpPr/>
            <p:nvPr/>
          </p:nvSpPr>
          <p:spPr>
            <a:xfrm>
              <a:off x="1935791" y="2900138"/>
              <a:ext cx="242922" cy="272113"/>
            </a:xfrm>
            <a:custGeom>
              <a:avLst/>
              <a:gdLst/>
              <a:ahLst/>
              <a:cxnLst/>
              <a:rect l="l" t="t" r="r" b="b"/>
              <a:pathLst>
                <a:path w="7373" h="8259" extrusionOk="0">
                  <a:moveTo>
                    <a:pt x="3252" y="0"/>
                  </a:moveTo>
                  <a:cubicBezTo>
                    <a:pt x="3227" y="0"/>
                    <a:pt x="3202" y="17"/>
                    <a:pt x="3202" y="50"/>
                  </a:cubicBezTo>
                  <a:lnTo>
                    <a:pt x="2902" y="2719"/>
                  </a:lnTo>
                  <a:cubicBezTo>
                    <a:pt x="2902" y="2752"/>
                    <a:pt x="2902" y="2752"/>
                    <a:pt x="2869" y="2785"/>
                  </a:cubicBezTo>
                  <a:lnTo>
                    <a:pt x="33" y="4053"/>
                  </a:lnTo>
                  <a:cubicBezTo>
                    <a:pt x="0" y="4086"/>
                    <a:pt x="33" y="4186"/>
                    <a:pt x="67" y="4186"/>
                  </a:cubicBezTo>
                  <a:lnTo>
                    <a:pt x="2835" y="4553"/>
                  </a:lnTo>
                  <a:cubicBezTo>
                    <a:pt x="2869" y="4553"/>
                    <a:pt x="2902" y="4587"/>
                    <a:pt x="2902" y="4620"/>
                  </a:cubicBezTo>
                  <a:lnTo>
                    <a:pt x="3269" y="8189"/>
                  </a:lnTo>
                  <a:cubicBezTo>
                    <a:pt x="3269" y="8231"/>
                    <a:pt x="3295" y="8259"/>
                    <a:pt x="3322" y="8259"/>
                  </a:cubicBezTo>
                  <a:cubicBezTo>
                    <a:pt x="3339" y="8259"/>
                    <a:pt x="3356" y="8248"/>
                    <a:pt x="3369" y="8223"/>
                  </a:cubicBezTo>
                  <a:lnTo>
                    <a:pt x="4470" y="5487"/>
                  </a:lnTo>
                  <a:cubicBezTo>
                    <a:pt x="4487" y="5471"/>
                    <a:pt x="4503" y="5462"/>
                    <a:pt x="4516" y="5462"/>
                  </a:cubicBezTo>
                  <a:cubicBezTo>
                    <a:pt x="4528" y="5462"/>
                    <a:pt x="4537" y="5471"/>
                    <a:pt x="4537" y="5487"/>
                  </a:cubicBezTo>
                  <a:lnTo>
                    <a:pt x="7205" y="6888"/>
                  </a:lnTo>
                  <a:cubicBezTo>
                    <a:pt x="7212" y="6895"/>
                    <a:pt x="7218" y="6897"/>
                    <a:pt x="7224" y="6897"/>
                  </a:cubicBezTo>
                  <a:cubicBezTo>
                    <a:pt x="7249" y="6897"/>
                    <a:pt x="7266" y="6849"/>
                    <a:pt x="7239" y="6822"/>
                  </a:cubicBezTo>
                  <a:lnTo>
                    <a:pt x="5537" y="4320"/>
                  </a:lnTo>
                  <a:cubicBezTo>
                    <a:pt x="5537" y="4286"/>
                    <a:pt x="5537" y="4253"/>
                    <a:pt x="5537" y="4220"/>
                  </a:cubicBezTo>
                  <a:lnTo>
                    <a:pt x="7339" y="2252"/>
                  </a:lnTo>
                  <a:cubicBezTo>
                    <a:pt x="7372" y="2218"/>
                    <a:pt x="7305" y="2152"/>
                    <a:pt x="7272" y="2152"/>
                  </a:cubicBezTo>
                  <a:lnTo>
                    <a:pt x="4570" y="2585"/>
                  </a:lnTo>
                  <a:cubicBezTo>
                    <a:pt x="4537" y="2585"/>
                    <a:pt x="4503" y="2552"/>
                    <a:pt x="4503" y="2552"/>
                  </a:cubicBezTo>
                  <a:lnTo>
                    <a:pt x="3302" y="50"/>
                  </a:lnTo>
                  <a:cubicBezTo>
                    <a:pt x="3302" y="17"/>
                    <a:pt x="3277" y="0"/>
                    <a:pt x="3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81" name="Google Shape;2232;p65">
              <a:extLst>
                <a:ext uri="{FF2B5EF4-FFF2-40B4-BE49-F238E27FC236}">
                  <a16:creationId xmlns:a16="http://schemas.microsoft.com/office/drawing/2014/main" id="{B784ADA4-B423-D67D-44E1-343050CE18E0}"/>
                </a:ext>
              </a:extLst>
            </p:cNvPr>
            <p:cNvSpPr/>
            <p:nvPr/>
          </p:nvSpPr>
          <p:spPr>
            <a:xfrm>
              <a:off x="2320837" y="3208741"/>
              <a:ext cx="246217" cy="261043"/>
            </a:xfrm>
            <a:custGeom>
              <a:avLst/>
              <a:gdLst/>
              <a:ahLst/>
              <a:cxnLst/>
              <a:rect l="l" t="t" r="r" b="b"/>
              <a:pathLst>
                <a:path w="7473" h="7923" extrusionOk="0">
                  <a:moveTo>
                    <a:pt x="4673" y="0"/>
                  </a:moveTo>
                  <a:cubicBezTo>
                    <a:pt x="4660" y="0"/>
                    <a:pt x="4647" y="4"/>
                    <a:pt x="4637" y="14"/>
                  </a:cubicBezTo>
                  <a:lnTo>
                    <a:pt x="3203" y="2349"/>
                  </a:lnTo>
                  <a:lnTo>
                    <a:pt x="3170" y="2349"/>
                  </a:lnTo>
                  <a:lnTo>
                    <a:pt x="67" y="2382"/>
                  </a:lnTo>
                  <a:cubicBezTo>
                    <a:pt x="34" y="2382"/>
                    <a:pt x="1" y="2483"/>
                    <a:pt x="67" y="2516"/>
                  </a:cubicBezTo>
                  <a:lnTo>
                    <a:pt x="2436" y="3950"/>
                  </a:lnTo>
                  <a:cubicBezTo>
                    <a:pt x="2436" y="3984"/>
                    <a:pt x="2469" y="4017"/>
                    <a:pt x="2436" y="4050"/>
                  </a:cubicBezTo>
                  <a:lnTo>
                    <a:pt x="1268" y="7453"/>
                  </a:lnTo>
                  <a:cubicBezTo>
                    <a:pt x="1268" y="7507"/>
                    <a:pt x="1313" y="7562"/>
                    <a:pt x="1329" y="7562"/>
                  </a:cubicBezTo>
                  <a:cubicBezTo>
                    <a:pt x="1333" y="7562"/>
                    <a:pt x="1335" y="7559"/>
                    <a:pt x="1335" y="7553"/>
                  </a:cubicBezTo>
                  <a:lnTo>
                    <a:pt x="3503" y="5551"/>
                  </a:lnTo>
                  <a:cubicBezTo>
                    <a:pt x="3503" y="5535"/>
                    <a:pt x="3512" y="5526"/>
                    <a:pt x="3524" y="5526"/>
                  </a:cubicBezTo>
                  <a:cubicBezTo>
                    <a:pt x="3537" y="5526"/>
                    <a:pt x="3553" y="5535"/>
                    <a:pt x="3570" y="5551"/>
                  </a:cubicBezTo>
                  <a:lnTo>
                    <a:pt x="5371" y="7886"/>
                  </a:lnTo>
                  <a:cubicBezTo>
                    <a:pt x="5384" y="7912"/>
                    <a:pt x="5402" y="7923"/>
                    <a:pt x="5418" y="7923"/>
                  </a:cubicBezTo>
                  <a:cubicBezTo>
                    <a:pt x="5446" y="7923"/>
                    <a:pt x="5471" y="7894"/>
                    <a:pt x="5471" y="7853"/>
                  </a:cubicBezTo>
                  <a:lnTo>
                    <a:pt x="4971" y="4884"/>
                  </a:lnTo>
                  <a:cubicBezTo>
                    <a:pt x="4938" y="4851"/>
                    <a:pt x="4971" y="4818"/>
                    <a:pt x="4971" y="4818"/>
                  </a:cubicBezTo>
                  <a:lnTo>
                    <a:pt x="7439" y="3750"/>
                  </a:lnTo>
                  <a:cubicBezTo>
                    <a:pt x="7473" y="3717"/>
                    <a:pt x="7473" y="3650"/>
                    <a:pt x="7439" y="3617"/>
                  </a:cubicBezTo>
                  <a:lnTo>
                    <a:pt x="4804" y="2883"/>
                  </a:lnTo>
                  <a:cubicBezTo>
                    <a:pt x="4771" y="2883"/>
                    <a:pt x="4737" y="2849"/>
                    <a:pt x="4771" y="2816"/>
                  </a:cubicBezTo>
                  <a:lnTo>
                    <a:pt x="4737" y="47"/>
                  </a:lnTo>
                  <a:cubicBezTo>
                    <a:pt x="4737" y="24"/>
                    <a:pt x="4704" y="0"/>
                    <a:pt x="4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82" name="Google Shape;2233;p65">
              <a:extLst>
                <a:ext uri="{FF2B5EF4-FFF2-40B4-BE49-F238E27FC236}">
                  <a16:creationId xmlns:a16="http://schemas.microsoft.com/office/drawing/2014/main" id="{69E51F7D-19BD-8070-0036-6FC1B568EE94}"/>
                </a:ext>
              </a:extLst>
            </p:cNvPr>
            <p:cNvSpPr/>
            <p:nvPr/>
          </p:nvSpPr>
          <p:spPr>
            <a:xfrm>
              <a:off x="1814413" y="3500312"/>
              <a:ext cx="250599" cy="268357"/>
            </a:xfrm>
            <a:custGeom>
              <a:avLst/>
              <a:gdLst/>
              <a:ahLst/>
              <a:cxnLst/>
              <a:rect l="l" t="t" r="r" b="b"/>
              <a:pathLst>
                <a:path w="7606" h="8145" extrusionOk="0">
                  <a:moveTo>
                    <a:pt x="2540" y="1"/>
                  </a:moveTo>
                  <a:cubicBezTo>
                    <a:pt x="2519" y="1"/>
                    <a:pt x="2502" y="17"/>
                    <a:pt x="2502" y="51"/>
                  </a:cubicBezTo>
                  <a:lnTo>
                    <a:pt x="2636" y="2753"/>
                  </a:lnTo>
                  <a:cubicBezTo>
                    <a:pt x="2636" y="2786"/>
                    <a:pt x="2636" y="2786"/>
                    <a:pt x="2636" y="2786"/>
                  </a:cubicBezTo>
                  <a:lnTo>
                    <a:pt x="67" y="4521"/>
                  </a:lnTo>
                  <a:cubicBezTo>
                    <a:pt x="0" y="4554"/>
                    <a:pt x="67" y="4621"/>
                    <a:pt x="101" y="4621"/>
                  </a:cubicBezTo>
                  <a:lnTo>
                    <a:pt x="2869" y="4554"/>
                  </a:lnTo>
                  <a:cubicBezTo>
                    <a:pt x="2903" y="4554"/>
                    <a:pt x="2936" y="4587"/>
                    <a:pt x="2969" y="4621"/>
                  </a:cubicBezTo>
                  <a:lnTo>
                    <a:pt x="3870" y="8090"/>
                  </a:lnTo>
                  <a:cubicBezTo>
                    <a:pt x="3889" y="8129"/>
                    <a:pt x="3920" y="8145"/>
                    <a:pt x="3943" y="8145"/>
                  </a:cubicBezTo>
                  <a:cubicBezTo>
                    <a:pt x="3959" y="8145"/>
                    <a:pt x="3970" y="8137"/>
                    <a:pt x="3970" y="8123"/>
                  </a:cubicBezTo>
                  <a:lnTo>
                    <a:pt x="4637" y="5288"/>
                  </a:lnTo>
                  <a:cubicBezTo>
                    <a:pt x="4637" y="5254"/>
                    <a:pt x="4670" y="5254"/>
                    <a:pt x="4704" y="5254"/>
                  </a:cubicBezTo>
                  <a:lnTo>
                    <a:pt x="7539" y="6222"/>
                  </a:lnTo>
                  <a:cubicBezTo>
                    <a:pt x="7573" y="6222"/>
                    <a:pt x="7606" y="6188"/>
                    <a:pt x="7573" y="6122"/>
                  </a:cubicBezTo>
                  <a:lnTo>
                    <a:pt x="5504" y="3920"/>
                  </a:lnTo>
                  <a:cubicBezTo>
                    <a:pt x="5471" y="3887"/>
                    <a:pt x="5471" y="3853"/>
                    <a:pt x="5504" y="3853"/>
                  </a:cubicBezTo>
                  <a:lnTo>
                    <a:pt x="6939" y="1618"/>
                  </a:lnTo>
                  <a:cubicBezTo>
                    <a:pt x="6939" y="1585"/>
                    <a:pt x="6905" y="1518"/>
                    <a:pt x="6839" y="1518"/>
                  </a:cubicBezTo>
                  <a:lnTo>
                    <a:pt x="4237" y="2352"/>
                  </a:lnTo>
                  <a:cubicBezTo>
                    <a:pt x="4237" y="2363"/>
                    <a:pt x="4233" y="2367"/>
                    <a:pt x="4227" y="2367"/>
                  </a:cubicBezTo>
                  <a:cubicBezTo>
                    <a:pt x="4215" y="2367"/>
                    <a:pt x="4192" y="2352"/>
                    <a:pt x="4170" y="2352"/>
                  </a:cubicBezTo>
                  <a:lnTo>
                    <a:pt x="2602" y="51"/>
                  </a:lnTo>
                  <a:cubicBezTo>
                    <a:pt x="2586" y="17"/>
                    <a:pt x="2561" y="1"/>
                    <a:pt x="2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83" name="Google Shape;2234;p65">
              <a:extLst>
                <a:ext uri="{FF2B5EF4-FFF2-40B4-BE49-F238E27FC236}">
                  <a16:creationId xmlns:a16="http://schemas.microsoft.com/office/drawing/2014/main" id="{834FCAEE-8FBC-A162-EB87-16C46532C420}"/>
                </a:ext>
              </a:extLst>
            </p:cNvPr>
            <p:cNvSpPr/>
            <p:nvPr/>
          </p:nvSpPr>
          <p:spPr>
            <a:xfrm>
              <a:off x="2244331" y="2929771"/>
              <a:ext cx="113295" cy="121934"/>
            </a:xfrm>
            <a:custGeom>
              <a:avLst/>
              <a:gdLst/>
              <a:ahLst/>
              <a:cxnLst/>
              <a:rect l="l" t="t" r="r" b="b"/>
              <a:pathLst>
                <a:path w="2636" h="2837" extrusionOk="0">
                  <a:moveTo>
                    <a:pt x="1635" y="1"/>
                  </a:moveTo>
                  <a:lnTo>
                    <a:pt x="1135" y="835"/>
                  </a:lnTo>
                  <a:lnTo>
                    <a:pt x="0" y="835"/>
                  </a:lnTo>
                  <a:lnTo>
                    <a:pt x="0" y="868"/>
                  </a:lnTo>
                  <a:lnTo>
                    <a:pt x="834" y="1402"/>
                  </a:lnTo>
                  <a:cubicBezTo>
                    <a:pt x="834" y="1435"/>
                    <a:pt x="834" y="1435"/>
                    <a:pt x="834" y="1435"/>
                  </a:cubicBezTo>
                  <a:lnTo>
                    <a:pt x="434" y="2703"/>
                  </a:lnTo>
                  <a:lnTo>
                    <a:pt x="467" y="2703"/>
                  </a:lnTo>
                  <a:lnTo>
                    <a:pt x="1235" y="2002"/>
                  </a:lnTo>
                  <a:lnTo>
                    <a:pt x="1268" y="2002"/>
                  </a:lnTo>
                  <a:lnTo>
                    <a:pt x="1902" y="2836"/>
                  </a:lnTo>
                  <a:lnTo>
                    <a:pt x="1735" y="1769"/>
                  </a:lnTo>
                  <a:cubicBezTo>
                    <a:pt x="1735" y="1736"/>
                    <a:pt x="1735" y="1736"/>
                    <a:pt x="1735" y="1736"/>
                  </a:cubicBezTo>
                  <a:lnTo>
                    <a:pt x="2602" y="1335"/>
                  </a:lnTo>
                  <a:cubicBezTo>
                    <a:pt x="2636" y="1335"/>
                    <a:pt x="2636" y="1302"/>
                    <a:pt x="2602" y="1302"/>
                  </a:cubicBezTo>
                  <a:lnTo>
                    <a:pt x="1668" y="1035"/>
                  </a:lnTo>
                  <a:cubicBezTo>
                    <a:pt x="1668" y="1035"/>
                    <a:pt x="1668" y="1002"/>
                    <a:pt x="1668" y="10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84" name="Google Shape;2235;p65">
              <a:extLst>
                <a:ext uri="{FF2B5EF4-FFF2-40B4-BE49-F238E27FC236}">
                  <a16:creationId xmlns:a16="http://schemas.microsoft.com/office/drawing/2014/main" id="{0A042653-B9B8-C94C-C998-546157744949}"/>
                </a:ext>
              </a:extLst>
            </p:cNvPr>
            <p:cNvSpPr/>
            <p:nvPr/>
          </p:nvSpPr>
          <p:spPr>
            <a:xfrm>
              <a:off x="2082336" y="3262815"/>
              <a:ext cx="116175" cy="126834"/>
            </a:xfrm>
            <a:custGeom>
              <a:avLst/>
              <a:gdLst/>
              <a:ahLst/>
              <a:cxnLst/>
              <a:rect l="l" t="t" r="r" b="b"/>
              <a:pathLst>
                <a:path w="2703" h="2951" extrusionOk="0">
                  <a:moveTo>
                    <a:pt x="1335" y="0"/>
                  </a:moveTo>
                  <a:lnTo>
                    <a:pt x="1101" y="967"/>
                  </a:lnTo>
                  <a:lnTo>
                    <a:pt x="1" y="1301"/>
                  </a:lnTo>
                  <a:cubicBezTo>
                    <a:pt x="1" y="1301"/>
                    <a:pt x="1" y="1301"/>
                    <a:pt x="1" y="1334"/>
                  </a:cubicBezTo>
                  <a:lnTo>
                    <a:pt x="1001" y="1601"/>
                  </a:lnTo>
                  <a:lnTo>
                    <a:pt x="935" y="2935"/>
                  </a:lnTo>
                  <a:cubicBezTo>
                    <a:pt x="935" y="2935"/>
                    <a:pt x="949" y="2950"/>
                    <a:pt x="959" y="2950"/>
                  </a:cubicBezTo>
                  <a:cubicBezTo>
                    <a:pt x="964" y="2950"/>
                    <a:pt x="968" y="2947"/>
                    <a:pt x="968" y="2935"/>
                  </a:cubicBezTo>
                  <a:lnTo>
                    <a:pt x="1502" y="2035"/>
                  </a:lnTo>
                  <a:lnTo>
                    <a:pt x="1535" y="2035"/>
                  </a:lnTo>
                  <a:lnTo>
                    <a:pt x="2402" y="2635"/>
                  </a:lnTo>
                  <a:cubicBezTo>
                    <a:pt x="2413" y="2646"/>
                    <a:pt x="2421" y="2650"/>
                    <a:pt x="2426" y="2650"/>
                  </a:cubicBezTo>
                  <a:cubicBezTo>
                    <a:pt x="2436" y="2650"/>
                    <a:pt x="2436" y="2635"/>
                    <a:pt x="2436" y="2635"/>
                  </a:cubicBezTo>
                  <a:lnTo>
                    <a:pt x="1935" y="1635"/>
                  </a:lnTo>
                  <a:lnTo>
                    <a:pt x="1935" y="1601"/>
                  </a:lnTo>
                  <a:lnTo>
                    <a:pt x="2669" y="1001"/>
                  </a:lnTo>
                  <a:cubicBezTo>
                    <a:pt x="2702" y="967"/>
                    <a:pt x="2702" y="967"/>
                    <a:pt x="2669" y="967"/>
                  </a:cubicBezTo>
                  <a:lnTo>
                    <a:pt x="1668" y="967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  <p:sp>
          <p:nvSpPr>
            <p:cNvPr id="85" name="Google Shape;2236;p65">
              <a:extLst>
                <a:ext uri="{FF2B5EF4-FFF2-40B4-BE49-F238E27FC236}">
                  <a16:creationId xmlns:a16="http://schemas.microsoft.com/office/drawing/2014/main" id="{784234C0-B97B-E75A-C0A4-29997865A9B6}"/>
                </a:ext>
              </a:extLst>
            </p:cNvPr>
            <p:cNvSpPr/>
            <p:nvPr/>
          </p:nvSpPr>
          <p:spPr>
            <a:xfrm>
              <a:off x="2227431" y="3564179"/>
              <a:ext cx="87937" cy="94559"/>
            </a:xfrm>
            <a:custGeom>
              <a:avLst/>
              <a:gdLst/>
              <a:ahLst/>
              <a:cxnLst/>
              <a:rect l="l" t="t" r="r" b="b"/>
              <a:pathLst>
                <a:path w="2669" h="2870" extrusionOk="0">
                  <a:moveTo>
                    <a:pt x="1668" y="1"/>
                  </a:moveTo>
                  <a:lnTo>
                    <a:pt x="1135" y="834"/>
                  </a:lnTo>
                  <a:lnTo>
                    <a:pt x="0" y="834"/>
                  </a:lnTo>
                  <a:lnTo>
                    <a:pt x="0" y="901"/>
                  </a:lnTo>
                  <a:lnTo>
                    <a:pt x="834" y="1435"/>
                  </a:lnTo>
                  <a:lnTo>
                    <a:pt x="434" y="2702"/>
                  </a:lnTo>
                  <a:cubicBezTo>
                    <a:pt x="434" y="2736"/>
                    <a:pt x="434" y="2736"/>
                    <a:pt x="434" y="2736"/>
                  </a:cubicBezTo>
                  <a:lnTo>
                    <a:pt x="1235" y="2002"/>
                  </a:lnTo>
                  <a:lnTo>
                    <a:pt x="1268" y="2002"/>
                  </a:lnTo>
                  <a:lnTo>
                    <a:pt x="1902" y="2869"/>
                  </a:lnTo>
                  <a:cubicBezTo>
                    <a:pt x="1935" y="2869"/>
                    <a:pt x="1935" y="2869"/>
                    <a:pt x="1935" y="2836"/>
                  </a:cubicBezTo>
                  <a:lnTo>
                    <a:pt x="1768" y="1768"/>
                  </a:lnTo>
                  <a:lnTo>
                    <a:pt x="1768" y="1735"/>
                  </a:lnTo>
                  <a:lnTo>
                    <a:pt x="2636" y="1335"/>
                  </a:lnTo>
                  <a:cubicBezTo>
                    <a:pt x="2669" y="1335"/>
                    <a:pt x="2669" y="1301"/>
                    <a:pt x="2636" y="1301"/>
                  </a:cubicBezTo>
                  <a:lnTo>
                    <a:pt x="1702" y="1035"/>
                  </a:lnTo>
                  <a:cubicBezTo>
                    <a:pt x="1702" y="1035"/>
                    <a:pt x="1702" y="1035"/>
                    <a:pt x="1702" y="1001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rgbClr val="FF8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>
                <a:latin typeface="Fira Sans Medium" panose="020B0603050000020004" pitchFamily="34" charset="0"/>
              </a:endParaRPr>
            </a:p>
          </p:txBody>
        </p:sp>
      </p:grpSp>
      <p:cxnSp>
        <p:nvCxnSpPr>
          <p:cNvPr id="86" name="Google Shape;2237;p65">
            <a:extLst>
              <a:ext uri="{FF2B5EF4-FFF2-40B4-BE49-F238E27FC236}">
                <a16:creationId xmlns:a16="http://schemas.microsoft.com/office/drawing/2014/main" id="{5052AFB9-AFED-4EBD-71A3-68EAB0B8E217}"/>
              </a:ext>
            </a:extLst>
          </p:cNvPr>
          <p:cNvCxnSpPr>
            <a:cxnSpLocks/>
          </p:cNvCxnSpPr>
          <p:nvPr/>
        </p:nvCxnSpPr>
        <p:spPr>
          <a:xfrm>
            <a:off x="3504476" y="1891292"/>
            <a:ext cx="1569817" cy="120004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7" name="Google Shape;2238;p65">
            <a:extLst>
              <a:ext uri="{FF2B5EF4-FFF2-40B4-BE49-F238E27FC236}">
                <a16:creationId xmlns:a16="http://schemas.microsoft.com/office/drawing/2014/main" id="{0B3CF4FB-C5F9-D509-1186-E62378FB5800}"/>
              </a:ext>
            </a:extLst>
          </p:cNvPr>
          <p:cNvCxnSpPr>
            <a:cxnSpLocks/>
          </p:cNvCxnSpPr>
          <p:nvPr/>
        </p:nvCxnSpPr>
        <p:spPr>
          <a:xfrm>
            <a:off x="3912241" y="5335465"/>
            <a:ext cx="2258383" cy="547564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8" name="Google Shape;2239;p65">
            <a:extLst>
              <a:ext uri="{FF2B5EF4-FFF2-40B4-BE49-F238E27FC236}">
                <a16:creationId xmlns:a16="http://schemas.microsoft.com/office/drawing/2014/main" id="{9E4E639A-EF7C-D725-2BB1-6FCE9ABDEB8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826840" y="4986110"/>
            <a:ext cx="1746021" cy="109533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9" name="Google Shape;2240;p65">
            <a:extLst>
              <a:ext uri="{FF2B5EF4-FFF2-40B4-BE49-F238E27FC236}">
                <a16:creationId xmlns:a16="http://schemas.microsoft.com/office/drawing/2014/main" id="{945128AB-CCF6-1C6E-B492-42126302E298}"/>
              </a:ext>
            </a:extLst>
          </p:cNvPr>
          <p:cNvCxnSpPr>
            <a:cxnSpLocks/>
          </p:cNvCxnSpPr>
          <p:nvPr/>
        </p:nvCxnSpPr>
        <p:spPr>
          <a:xfrm flipV="1">
            <a:off x="7014798" y="2822443"/>
            <a:ext cx="1550756" cy="1511227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0" name="Google Shape;2239;p65">
            <a:extLst>
              <a:ext uri="{FF2B5EF4-FFF2-40B4-BE49-F238E27FC236}">
                <a16:creationId xmlns:a16="http://schemas.microsoft.com/office/drawing/2014/main" id="{899BB58D-2ACB-989A-7F3F-7E924F0D3433}"/>
              </a:ext>
            </a:extLst>
          </p:cNvPr>
          <p:cNvCxnSpPr>
            <a:cxnSpLocks/>
          </p:cNvCxnSpPr>
          <p:nvPr/>
        </p:nvCxnSpPr>
        <p:spPr>
          <a:xfrm>
            <a:off x="3643895" y="3663094"/>
            <a:ext cx="2221683" cy="968956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1" name="Google Shape;2177;p65">
            <a:extLst>
              <a:ext uri="{FF2B5EF4-FFF2-40B4-BE49-F238E27FC236}">
                <a16:creationId xmlns:a16="http://schemas.microsoft.com/office/drawing/2014/main" id="{22B36571-67AF-FE9A-66BB-AFE36710075B}"/>
              </a:ext>
            </a:extLst>
          </p:cNvPr>
          <p:cNvSpPr txBox="1"/>
          <p:nvPr/>
        </p:nvSpPr>
        <p:spPr>
          <a:xfrm>
            <a:off x="838829" y="3255363"/>
            <a:ext cx="2641191" cy="4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Selective Attention</a:t>
            </a:r>
          </a:p>
        </p:txBody>
      </p:sp>
      <p:sp>
        <p:nvSpPr>
          <p:cNvPr id="92" name="Google Shape;2177;p65">
            <a:extLst>
              <a:ext uri="{FF2B5EF4-FFF2-40B4-BE49-F238E27FC236}">
                <a16:creationId xmlns:a16="http://schemas.microsoft.com/office/drawing/2014/main" id="{270D0DAB-F9F5-7F42-CCD1-0C7B9CB19D7E}"/>
              </a:ext>
            </a:extLst>
          </p:cNvPr>
          <p:cNvSpPr txBox="1"/>
          <p:nvPr/>
        </p:nvSpPr>
        <p:spPr>
          <a:xfrm>
            <a:off x="895682" y="2015571"/>
            <a:ext cx="2641191" cy="52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Focusing on a single visual stimuli</a:t>
            </a:r>
            <a:endParaRPr sz="2000" dirty="0">
              <a:solidFill>
                <a:schemeClr val="dk1"/>
              </a:solidFill>
              <a:latin typeface="Fira Sans Medium" panose="020B0603050000020004" pitchFamily="34" charset="0"/>
              <a:ea typeface="Fredoka One"/>
              <a:cs typeface="Fredoka One"/>
              <a:sym typeface="Fredoka One"/>
            </a:endParaRPr>
          </a:p>
        </p:txBody>
      </p:sp>
      <p:sp>
        <p:nvSpPr>
          <p:cNvPr id="93" name="Google Shape;2177;p65">
            <a:extLst>
              <a:ext uri="{FF2B5EF4-FFF2-40B4-BE49-F238E27FC236}">
                <a16:creationId xmlns:a16="http://schemas.microsoft.com/office/drawing/2014/main" id="{E819C5B9-798A-009C-B69F-8FE3657DD5AF}"/>
              </a:ext>
            </a:extLst>
          </p:cNvPr>
          <p:cNvSpPr txBox="1"/>
          <p:nvPr/>
        </p:nvSpPr>
        <p:spPr>
          <a:xfrm>
            <a:off x="900517" y="3591310"/>
            <a:ext cx="2641191" cy="10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Focusing on a specific stimuli while filtering out distactions.</a:t>
            </a:r>
            <a:endParaRPr sz="2000" dirty="0">
              <a:solidFill>
                <a:schemeClr val="dk1"/>
              </a:solidFill>
              <a:latin typeface="Fira Sans Medium" panose="020B0603050000020004" pitchFamily="34" charset="0"/>
              <a:ea typeface="Fredoka One"/>
              <a:cs typeface="Fredoka One"/>
              <a:sym typeface="Fredoka One"/>
            </a:endParaRPr>
          </a:p>
        </p:txBody>
      </p:sp>
      <p:sp>
        <p:nvSpPr>
          <p:cNvPr id="94" name="Google Shape;2177;p65">
            <a:extLst>
              <a:ext uri="{FF2B5EF4-FFF2-40B4-BE49-F238E27FC236}">
                <a16:creationId xmlns:a16="http://schemas.microsoft.com/office/drawing/2014/main" id="{8802B0EE-395C-26AF-2C0D-E0F8769F52A0}"/>
              </a:ext>
            </a:extLst>
          </p:cNvPr>
          <p:cNvSpPr txBox="1"/>
          <p:nvPr/>
        </p:nvSpPr>
        <p:spPr>
          <a:xfrm>
            <a:off x="8648487" y="3011205"/>
            <a:ext cx="2858421" cy="10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Focusing a part of their attention on multiple items at the same time. </a:t>
            </a:r>
            <a:endParaRPr sz="2000" dirty="0">
              <a:solidFill>
                <a:schemeClr val="dk1"/>
              </a:solidFill>
              <a:latin typeface="Fira Sans Medium" panose="020B0603050000020004" pitchFamily="34" charset="0"/>
              <a:ea typeface="Fredoka One"/>
              <a:cs typeface="Fredoka One"/>
              <a:sym typeface="Fredoka One"/>
            </a:endParaRPr>
          </a:p>
        </p:txBody>
      </p:sp>
      <p:sp>
        <p:nvSpPr>
          <p:cNvPr id="95" name="Google Shape;2177;p65">
            <a:extLst>
              <a:ext uri="{FF2B5EF4-FFF2-40B4-BE49-F238E27FC236}">
                <a16:creationId xmlns:a16="http://schemas.microsoft.com/office/drawing/2014/main" id="{DBC1DA14-06D4-0D51-DE26-6AF6123A835B}"/>
              </a:ext>
            </a:extLst>
          </p:cNvPr>
          <p:cNvSpPr txBox="1"/>
          <p:nvPr/>
        </p:nvSpPr>
        <p:spPr>
          <a:xfrm>
            <a:off x="8515999" y="5169759"/>
            <a:ext cx="2858421" cy="62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Shifting attention between two stimuli.</a:t>
            </a:r>
            <a:endParaRPr sz="2000" dirty="0">
              <a:solidFill>
                <a:schemeClr val="dk1"/>
              </a:solidFill>
              <a:latin typeface="Fira Sans Medium" panose="020B0603050000020004" pitchFamily="34" charset="0"/>
              <a:ea typeface="Fredoka One"/>
              <a:cs typeface="Fredoka One"/>
              <a:sym typeface="Fredoka One"/>
            </a:endParaRPr>
          </a:p>
        </p:txBody>
      </p:sp>
      <p:sp>
        <p:nvSpPr>
          <p:cNvPr id="96" name="Google Shape;2177;p65">
            <a:extLst>
              <a:ext uri="{FF2B5EF4-FFF2-40B4-BE49-F238E27FC236}">
                <a16:creationId xmlns:a16="http://schemas.microsoft.com/office/drawing/2014/main" id="{88118EE1-9FBF-1737-51D0-F414807D0EFA}"/>
              </a:ext>
            </a:extLst>
          </p:cNvPr>
          <p:cNvSpPr txBox="1"/>
          <p:nvPr/>
        </p:nvSpPr>
        <p:spPr>
          <a:xfrm>
            <a:off x="1191026" y="5520447"/>
            <a:ext cx="2641191" cy="10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Fira Sans Medium" panose="020B0603050000020004" pitchFamily="34" charset="0"/>
                <a:ea typeface="Fredoka One"/>
                <a:cs typeface="Fredoka One"/>
                <a:sym typeface="Fredoka One"/>
              </a:rPr>
              <a:t>Focusing on a task for a continuous stretch of time.</a:t>
            </a:r>
            <a:endParaRPr sz="2000" dirty="0">
              <a:solidFill>
                <a:schemeClr val="dk1"/>
              </a:solidFill>
              <a:latin typeface="Fira Sans Medium" panose="020B0603050000020004" pitchFamily="34" charset="0"/>
              <a:ea typeface="Fredoka One"/>
              <a:cs typeface="Fredoka One"/>
              <a:sym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61945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383B7638-D5A5-3841-ABC4-FEFA19805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783" y="841395"/>
            <a:ext cx="2532043" cy="5626764"/>
          </a:xfrm>
          <a:prstGeom prst="rect">
            <a:avLst/>
          </a:prstGeom>
        </p:spPr>
      </p:pic>
      <p:sp>
        <p:nvSpPr>
          <p:cNvPr id="10" name="Google Shape;5138;p42">
            <a:extLst>
              <a:ext uri="{FF2B5EF4-FFF2-40B4-BE49-F238E27FC236}">
                <a16:creationId xmlns:a16="http://schemas.microsoft.com/office/drawing/2014/main" id="{136CFD4F-8064-ADFA-41E9-3243D7EAC756}"/>
              </a:ext>
            </a:extLst>
          </p:cNvPr>
          <p:cNvSpPr txBox="1"/>
          <p:nvPr/>
        </p:nvSpPr>
        <p:spPr>
          <a:xfrm rot="16200000">
            <a:off x="-2199683" y="2632054"/>
            <a:ext cx="6277889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667" dirty="0">
                <a:latin typeface="Fira Sans Medium"/>
                <a:ea typeface="Fira Sans Medium"/>
                <a:cs typeface="Fira Sans Medium"/>
                <a:sym typeface="Fira Sans Medium"/>
              </a:rPr>
              <a:t>Focused Attention Assessment</a:t>
            </a:r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8129C13B-CC72-5116-3359-365193FCC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387" y="841395"/>
            <a:ext cx="5892803" cy="2651760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7EEE88-1C87-7727-50F6-2976C4E4A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387" y="3835253"/>
            <a:ext cx="5892801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6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38;p42">
            <a:extLst>
              <a:ext uri="{FF2B5EF4-FFF2-40B4-BE49-F238E27FC236}">
                <a16:creationId xmlns:a16="http://schemas.microsoft.com/office/drawing/2014/main" id="{5F390CD1-C2D1-4913-587E-8065AE08F28E}"/>
              </a:ext>
            </a:extLst>
          </p:cNvPr>
          <p:cNvSpPr txBox="1"/>
          <p:nvPr/>
        </p:nvSpPr>
        <p:spPr>
          <a:xfrm>
            <a:off x="359795" y="737266"/>
            <a:ext cx="6277889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667" dirty="0">
                <a:latin typeface="Fira Sans Medium"/>
                <a:ea typeface="Fira Sans Medium"/>
                <a:cs typeface="Fira Sans Medium"/>
                <a:sym typeface="Fira Sans Medium"/>
              </a:rPr>
              <a:t>Selective Attention Assessment</a:t>
            </a:r>
          </a:p>
        </p:txBody>
      </p:sp>
      <p:pic>
        <p:nvPicPr>
          <p:cNvPr id="4" name="Picture 3" descr="Map&#10;&#10;Description automatically generated with low confidence">
            <a:extLst>
              <a:ext uri="{FF2B5EF4-FFF2-40B4-BE49-F238E27FC236}">
                <a16:creationId xmlns:a16="http://schemas.microsoft.com/office/drawing/2014/main" id="{704DBE34-888C-2D6B-1B4E-32CA64D73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6" y="1553061"/>
            <a:ext cx="2345435" cy="521208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727DAD7-BBF5-E232-1F99-B5AE35EBA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87" y="1553061"/>
            <a:ext cx="2345436" cy="5212080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B22941-4E7E-8D46-3593-046A6769F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740" y="1553061"/>
            <a:ext cx="2345436" cy="5212080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F6008F-C5D4-A436-6F04-541ED0B03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234" y="1553061"/>
            <a:ext cx="2345435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9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E82E3B2-1758-D3E9-1C9B-13EDD643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531" y="1463040"/>
            <a:ext cx="2427731" cy="5394960"/>
          </a:xfrm>
          <a:prstGeom prst="rect">
            <a:avLst/>
          </a:prstGeom>
        </p:spPr>
      </p:pic>
      <p:sp>
        <p:nvSpPr>
          <p:cNvPr id="3" name="Google Shape;5138;p42">
            <a:extLst>
              <a:ext uri="{FF2B5EF4-FFF2-40B4-BE49-F238E27FC236}">
                <a16:creationId xmlns:a16="http://schemas.microsoft.com/office/drawing/2014/main" id="{0ED7A0D4-C320-1D5C-2D6E-1A1267EFCAD7}"/>
              </a:ext>
            </a:extLst>
          </p:cNvPr>
          <p:cNvSpPr txBox="1"/>
          <p:nvPr/>
        </p:nvSpPr>
        <p:spPr>
          <a:xfrm>
            <a:off x="326701" y="690132"/>
            <a:ext cx="6277889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667">
                <a:latin typeface="Fira Sans Medium"/>
                <a:ea typeface="Fira Sans Medium"/>
                <a:cs typeface="Fira Sans Medium"/>
                <a:sym typeface="Fira Sans Medium"/>
              </a:rPr>
              <a:t>Divided Attention Assessment</a:t>
            </a:r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3BD7E2E8-759E-06B9-3C0B-BC672FC45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22" y="1463040"/>
            <a:ext cx="2427731" cy="5394960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27CF126-6C51-3B0A-82AC-ACA44C44B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77" y="1463040"/>
            <a:ext cx="2427731" cy="5394960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8135CB-2D2E-D7C0-9394-EE022A23E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886" y="1463040"/>
            <a:ext cx="2427731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38;p42">
            <a:extLst>
              <a:ext uri="{FF2B5EF4-FFF2-40B4-BE49-F238E27FC236}">
                <a16:creationId xmlns:a16="http://schemas.microsoft.com/office/drawing/2014/main" id="{91BC6BC9-F2BA-EC8D-1C87-D07E80B862DD}"/>
              </a:ext>
            </a:extLst>
          </p:cNvPr>
          <p:cNvSpPr txBox="1"/>
          <p:nvPr/>
        </p:nvSpPr>
        <p:spPr>
          <a:xfrm>
            <a:off x="312677" y="746693"/>
            <a:ext cx="6277889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667" dirty="0">
                <a:latin typeface="Fira Sans Medium"/>
                <a:ea typeface="Fira Sans Medium"/>
                <a:cs typeface="Fira Sans Medium"/>
                <a:sym typeface="Fira Sans Medium"/>
              </a:rPr>
              <a:t>Sustained Attention Assessment</a:t>
            </a:r>
          </a:p>
        </p:txBody>
      </p:sp>
      <p:pic>
        <p:nvPicPr>
          <p:cNvPr id="4" name="Picture 3" descr="Square&#10;&#10;Description automatically generated">
            <a:extLst>
              <a:ext uri="{FF2B5EF4-FFF2-40B4-BE49-F238E27FC236}">
                <a16:creationId xmlns:a16="http://schemas.microsoft.com/office/drawing/2014/main" id="{2107B142-4D16-0316-159D-ED5E1714E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0" y="1463040"/>
            <a:ext cx="2427732" cy="5394960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E053CE5-4EC6-59CB-2329-A12E2AED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406" y="1463040"/>
            <a:ext cx="2427732" cy="5394960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42EBB5-8843-A0E9-B91B-CF3442393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14" y="1463040"/>
            <a:ext cx="2427732" cy="5394960"/>
          </a:xfrm>
          <a:prstGeom prst="rect">
            <a:avLst/>
          </a:prstGeom>
        </p:spPr>
      </p:pic>
      <p:pic>
        <p:nvPicPr>
          <p:cNvPr id="10" name="Picture 9" descr="A red bird on a branch&#10;&#10;Description automatically generated with low confidence">
            <a:extLst>
              <a:ext uri="{FF2B5EF4-FFF2-40B4-BE49-F238E27FC236}">
                <a16:creationId xmlns:a16="http://schemas.microsoft.com/office/drawing/2014/main" id="{F87EBDFE-F292-114B-BBF4-8A572943E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622" y="1463040"/>
            <a:ext cx="2427732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9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38;p42">
            <a:extLst>
              <a:ext uri="{FF2B5EF4-FFF2-40B4-BE49-F238E27FC236}">
                <a16:creationId xmlns:a16="http://schemas.microsoft.com/office/drawing/2014/main" id="{72ADAB93-8941-FC9E-27CE-266147064469}"/>
              </a:ext>
            </a:extLst>
          </p:cNvPr>
          <p:cNvSpPr txBox="1"/>
          <p:nvPr/>
        </p:nvSpPr>
        <p:spPr>
          <a:xfrm>
            <a:off x="199390" y="804272"/>
            <a:ext cx="7502877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667" dirty="0">
                <a:latin typeface="Fira Sans Medium"/>
                <a:ea typeface="Fira Sans Medium"/>
                <a:cs typeface="Fira Sans Medium"/>
                <a:sym typeface="Fira Sans Medium"/>
              </a:rPr>
              <a:t>Alternating / Shifting Attention Assessment</a:t>
            </a:r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318E0B3-DFBB-AC4C-F35C-C2AD36CF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041" y="4357358"/>
            <a:ext cx="5432213" cy="2444496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F0C9048-0CB4-6898-493D-0511E63D7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" y="1531403"/>
            <a:ext cx="5491399" cy="2471129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0BABD2E-5433-1EFA-82E3-8DA56C832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988" y="1531402"/>
            <a:ext cx="5432213" cy="2444496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167C453-E3BF-C7B2-1281-6CB9FE521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41" y="4357358"/>
            <a:ext cx="5432213" cy="24444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051D5A-A124-609E-5945-0263DCDA4EC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586581" y="6492875"/>
            <a:ext cx="105251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932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D1AF-1A2D-F2AB-2E9C-8C236A8D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4911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EE65-DA66-CDDE-1B55-66801A46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count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F67A21-04D2-6F96-2950-5A38C780E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307533"/>
              </p:ext>
            </p:extLst>
          </p:nvPr>
        </p:nvGraphicFramePr>
        <p:xfrm>
          <a:off x="838198" y="2017337"/>
          <a:ext cx="10607037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15291">
                  <a:extLst>
                    <a:ext uri="{9D8B030D-6E8A-4147-A177-3AD203B41FA5}">
                      <a16:colId xmlns:a16="http://schemas.microsoft.com/office/drawing/2014/main" val="2482908888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1035567010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1022353615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2608709422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1768014521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2724271572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31533504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years old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years old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086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2621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Alternating Attention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5042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Divided Attention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3444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Sustained Attention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9611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Focused Attention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6914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Selective Attention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76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1477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4707</TotalTime>
  <Words>126</Words>
  <Application>Microsoft Office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Fira Sans Medium</vt:lpstr>
      <vt:lpstr>Gill Sans MT</vt:lpstr>
      <vt:lpstr>Gill Sans MT (Body)</vt:lpstr>
      <vt:lpstr>Wingdings 2</vt:lpstr>
      <vt:lpstr>Dividend</vt:lpstr>
      <vt:lpstr>Development of a Mobile Application to Screen Attention Impairments in Young Children and Facilitate Interventions.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Data 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Mobile Application to Screen Attention Impairments in Young Children and Facilitate Interventions.</dc:title>
  <dc:creator>Anuththara Jayakody</dc:creator>
  <cp:lastModifiedBy>Anuththara Jayakody</cp:lastModifiedBy>
  <cp:revision>65</cp:revision>
  <dcterms:created xsi:type="dcterms:W3CDTF">2022-07-10T10:04:24Z</dcterms:created>
  <dcterms:modified xsi:type="dcterms:W3CDTF">2022-07-31T16:26:49Z</dcterms:modified>
</cp:coreProperties>
</file>