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2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12/17/2024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12/17/2024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12/17/2024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12/17/2024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12/17/2024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52769" y="900616"/>
            <a:ext cx="10593457" cy="2219691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dirty="0" err="1"/>
              <a:t>WeatherIO</a:t>
            </a:r>
            <a:r>
              <a:rPr lang="en-US" dirty="0"/>
              <a:t> – A Modern     Weather Application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455867" y="2798724"/>
            <a:ext cx="5734050" cy="955565"/>
          </a:xfrm>
        </p:spPr>
        <p:txBody>
          <a:bodyPr>
            <a:normAutofit/>
          </a:bodyPr>
          <a:lstStyle/>
          <a:p>
            <a:r>
              <a:rPr lang="en-US" sz="2000" b="1" dirty="0"/>
              <a:t>Subtitle</a:t>
            </a:r>
            <a:r>
              <a:rPr lang="en-US" sz="2000" dirty="0"/>
              <a:t>: Real-time Weather Information for Every Location.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779DA2-E760-7E9B-963D-BB7D2B6895D3}"/>
              </a:ext>
            </a:extLst>
          </p:cNvPr>
          <p:cNvSpPr txBox="1"/>
          <p:nvPr/>
        </p:nvSpPr>
        <p:spPr>
          <a:xfrm>
            <a:off x="4265468" y="72736"/>
            <a:ext cx="8276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/>
                </a:solidFill>
              </a:rPr>
              <a:t>B.B.S Groups of Institutions</a:t>
            </a:r>
          </a:p>
          <a:p>
            <a:r>
              <a:rPr lang="en-IN" sz="2800" b="1" dirty="0">
                <a:solidFill>
                  <a:schemeClr val="bg2"/>
                </a:solidFill>
              </a:rPr>
              <a:t>&amp;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43032-0061-09E7-3199-5F49EE6B8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348" y="1979468"/>
            <a:ext cx="4003098" cy="3535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198E14-08FF-07CC-034B-5E30F700D11F}"/>
              </a:ext>
            </a:extLst>
          </p:cNvPr>
          <p:cNvSpPr txBox="1"/>
          <p:nvPr/>
        </p:nvSpPr>
        <p:spPr>
          <a:xfrm>
            <a:off x="5257800" y="3906982"/>
            <a:ext cx="2109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by: </a:t>
            </a:r>
          </a:p>
          <a:p>
            <a:endParaRPr lang="en-IN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Anu Tiwari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Shikha Singh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err="1"/>
              <a:t>Ashta</a:t>
            </a:r>
            <a:r>
              <a:rPr lang="en-IN" b="1" dirty="0"/>
              <a:t> Maurya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F1227-7721-B857-329A-47CBFA2ED951}"/>
              </a:ext>
            </a:extLst>
          </p:cNvPr>
          <p:cNvSpPr txBox="1"/>
          <p:nvPr/>
        </p:nvSpPr>
        <p:spPr>
          <a:xfrm>
            <a:off x="8730670" y="4014704"/>
            <a:ext cx="311496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Under the supervision:-</a:t>
            </a:r>
          </a:p>
          <a:p>
            <a:pPr algn="ctr"/>
            <a:r>
              <a:rPr lang="en-US" sz="2000" b="1" dirty="0"/>
              <a:t>Aman Sharma</a:t>
            </a:r>
          </a:p>
          <a:p>
            <a:pPr algn="ctr"/>
            <a:r>
              <a:rPr lang="en-US" dirty="0"/>
              <a:t>(Lecturer Computer Science, Project Coordinator)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65C91-49DF-48E6-2E26-A8D303005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8305088-0063-A6E8-5244-5FAAED18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IN" b="1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82CADDB-2D9B-E29D-8BC9-2C4DCC40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Summary</a:t>
            </a:r>
            <a:r>
              <a:rPr lang="en-US" sz="3600" dirty="0"/>
              <a:t>: </a:t>
            </a:r>
            <a:r>
              <a:rPr lang="en-US" sz="3600" dirty="0" err="1"/>
              <a:t>WeatherIO</a:t>
            </a:r>
            <a:r>
              <a:rPr lang="en-US" sz="3600" dirty="0"/>
              <a:t> simplifies weather tracking with a clean interface and real-time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Future Improvements</a:t>
            </a:r>
            <a:r>
              <a:rPr lang="en-US" sz="36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Machine learning 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Disaster predictions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Improved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68228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dirty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Weather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What is Weather?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Daily changes in temperature, precipitation, wind, and atmospheric conditions.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Weather is influenced by air pressure, temperature, and moisture.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Key Factors: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Atmospheric 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Temperature and Latitude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Moisture Content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00FBA-21B0-A020-BA43-F47BD6F10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745E019-2803-BA35-5A40-6C7C26CA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Project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2025736-C2C5-BC0C-1913-48F0BE514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/>
              <a:t>WeatherIO</a:t>
            </a:r>
            <a:r>
              <a:rPr lang="en-US" sz="2400" dirty="0"/>
              <a:t> is a responsive web application that provides real-time weather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Current weather conditions with temperature, icons, and descriptions.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5-day weather forecast</a:t>
            </a:r>
            <a:r>
              <a:rPr lang="en-US" sz="2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Sunrise, sunset timings, wind speed, air quality, and humidity.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Hourly updates for the current 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Tools Used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Software</a:t>
            </a:r>
            <a:r>
              <a:rPr lang="en-US" sz="2400" dirty="0"/>
              <a:t>: Visual Studio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Languages</a:t>
            </a:r>
            <a:r>
              <a:rPr lang="en-US" sz="2400" dirty="0"/>
              <a:t>: HTML, CSS, JavaScript</a:t>
            </a:r>
          </a:p>
        </p:txBody>
      </p:sp>
    </p:spTree>
    <p:extLst>
      <p:ext uri="{BB962C8B-B14F-4D97-AF65-F5344CB8AC3E}">
        <p14:creationId xmlns:p14="http://schemas.microsoft.com/office/powerpoint/2010/main" val="177575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34913-1A47-5456-6152-82192AAA9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170DBF7-EC22-64ED-65B2-1BC65431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</a:t>
            </a:r>
            <a:r>
              <a:rPr lang="en-IN" dirty="0" err="1"/>
              <a:t>WeatherIO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15B8C90-1E5D-64AA-A09C-28F05A6F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200" dirty="0"/>
              <a:t>Real-time weather updates with visual icons.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User-friendly search for cities.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5-day forecast and hourly updates.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Sunrise/Sunset times.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Weather conditions like humidity, air quality, visibility, etc.</a:t>
            </a:r>
          </a:p>
        </p:txBody>
      </p:sp>
    </p:spTree>
    <p:extLst>
      <p:ext uri="{BB962C8B-B14F-4D97-AF65-F5344CB8AC3E}">
        <p14:creationId xmlns:p14="http://schemas.microsoft.com/office/powerpoint/2010/main" val="347312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EBEA8-D033-980D-2829-10581D9AE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4DC6F4F-7548-C255-9AAF-84D44124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Snapshots of the Project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54B17-7D81-D3E2-AC6A-7FCCE37D8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699590"/>
            <a:ext cx="9980682" cy="47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F10B7-F291-47E4-5309-6437123F5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C83DF8-1A0E-1E51-E6EB-B2D0DFCC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Structure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E68780-549B-C45B-1A12-E8E10D72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Files and </a:t>
            </a:r>
            <a:r>
              <a:rPr lang="en-IN" sz="2800" b="1" dirty="0" err="1"/>
              <a:t>Directories</a:t>
            </a:r>
            <a:r>
              <a:rPr lang="en-IN" sz="2800" dirty="0" err="1"/>
              <a:t>:</a:t>
            </a:r>
            <a:r>
              <a:rPr lang="en-IN" sz="2800" b="1" dirty="0" err="1"/>
              <a:t>index.html</a:t>
            </a:r>
            <a:r>
              <a:rPr lang="en-IN" sz="2800" dirty="0"/>
              <a:t>: Main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CSS</a:t>
            </a:r>
            <a:r>
              <a:rPr lang="en-IN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style.css – Application styling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media-query.css – Responsive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JavaScript</a:t>
            </a:r>
            <a:r>
              <a:rPr lang="en-IN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app.js – Core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api.js – API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Assets</a:t>
            </a:r>
            <a:r>
              <a:rPr lang="en-IN" sz="2800" dirty="0"/>
              <a:t>: Weather icons and logos</a:t>
            </a:r>
          </a:p>
        </p:txBody>
      </p:sp>
    </p:spTree>
    <p:extLst>
      <p:ext uri="{BB962C8B-B14F-4D97-AF65-F5344CB8AC3E}">
        <p14:creationId xmlns:p14="http://schemas.microsoft.com/office/powerpoint/2010/main" val="197427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834B5-BDB4-4C9D-337E-66E5EE2DF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A325289-8296-454F-0CB4-B9B940D0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API Integration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8D5AA5-D674-DB2B-A7A2-CF623829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Weather data is fetched using </a:t>
            </a:r>
            <a:r>
              <a:rPr lang="en-US" sz="3600" b="1" dirty="0" err="1"/>
              <a:t>OpenWeather</a:t>
            </a:r>
            <a:r>
              <a:rPr lang="en-US" sz="3600" b="1" dirty="0"/>
              <a:t> API</a:t>
            </a:r>
          </a:p>
          <a:p>
            <a:r>
              <a:rPr lang="en-US" sz="3600" dirty="0"/>
              <a:t>Steps:</a:t>
            </a:r>
          </a:p>
          <a:p>
            <a:pPr lvl="1"/>
            <a:r>
              <a:rPr lang="en-US" sz="3600" dirty="0"/>
              <a:t>User enters city/location.</a:t>
            </a:r>
          </a:p>
          <a:p>
            <a:pPr lvl="1"/>
            <a:r>
              <a:rPr lang="en-US" sz="3600" dirty="0"/>
              <a:t>API fetches real-time JSON data.</a:t>
            </a:r>
          </a:p>
          <a:p>
            <a:pPr lvl="1"/>
            <a:r>
              <a:rPr lang="en-US" sz="3600" dirty="0"/>
              <a:t>UI dynamically updates weather details.</a:t>
            </a:r>
          </a:p>
        </p:txBody>
      </p:sp>
    </p:spTree>
    <p:extLst>
      <p:ext uri="{BB962C8B-B14F-4D97-AF65-F5344CB8AC3E}">
        <p14:creationId xmlns:p14="http://schemas.microsoft.com/office/powerpoint/2010/main" val="292514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E343A-B634-D254-CB7F-FA8100B14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DEE9965-19B9-A57F-3BDC-FEF25F80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  <a:endParaRPr lang="en-IN" b="1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D5E6516-33D3-AC14-94FE-E1C1FEDD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200" dirty="0"/>
              <a:t>Integration of </a:t>
            </a:r>
            <a:r>
              <a:rPr lang="en-US" sz="3200" b="1" dirty="0"/>
              <a:t>Machine Learning</a:t>
            </a:r>
            <a:r>
              <a:rPr lang="en-US" sz="3200" dirty="0"/>
              <a:t> for future weather predictions.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Natural disaster predictions for selected locations.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Display of international/local time using API.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Addition of </a:t>
            </a:r>
            <a:r>
              <a:rPr lang="en-US" sz="3200" b="1" dirty="0"/>
              <a:t>top weather headlines</a:t>
            </a:r>
            <a:r>
              <a:rPr lang="en-US" sz="3200" dirty="0"/>
              <a:t> nearby.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Historical 10-day weather trends for cities.</a:t>
            </a:r>
          </a:p>
        </p:txBody>
      </p:sp>
    </p:spTree>
    <p:extLst>
      <p:ext uri="{BB962C8B-B14F-4D97-AF65-F5344CB8AC3E}">
        <p14:creationId xmlns:p14="http://schemas.microsoft.com/office/powerpoint/2010/main" val="366505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5A4DF-F11B-3554-BDCC-CA39AD45C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C642434-20E4-2FB1-B589-3D59DA6E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Solutions</a:t>
            </a:r>
            <a:endParaRPr lang="en-IN" b="1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2415815-D0F5-15FA-7CC6-D441AB8D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Challenge</a:t>
            </a:r>
            <a:r>
              <a:rPr lang="en-US" sz="4000" dirty="0"/>
              <a:t>: API errors or unavailable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Solution</a:t>
            </a:r>
            <a:r>
              <a:rPr lang="en-US" sz="40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Display error messages for failed API requests.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4000" dirty="0"/>
              <a:t>Fallback to last available data.</a:t>
            </a:r>
          </a:p>
        </p:txBody>
      </p:sp>
    </p:spTree>
    <p:extLst>
      <p:ext uri="{BB962C8B-B14F-4D97-AF65-F5344CB8AC3E}">
        <p14:creationId xmlns:p14="http://schemas.microsoft.com/office/powerpoint/2010/main" val="119891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22</TotalTime>
  <Words>404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Euphemia</vt:lpstr>
      <vt:lpstr>Plantagenet Cherokee</vt:lpstr>
      <vt:lpstr>Wingdings</vt:lpstr>
      <vt:lpstr>Academic Literature 16x9</vt:lpstr>
      <vt:lpstr>Title: WeatherIO – A Modern     Weather Application</vt:lpstr>
      <vt:lpstr>Introduction to Weather</vt:lpstr>
      <vt:lpstr>About the Project</vt:lpstr>
      <vt:lpstr>Features of WeatherIO</vt:lpstr>
      <vt:lpstr>Snapshots of the Project</vt:lpstr>
      <vt:lpstr>Project Structure</vt:lpstr>
      <vt:lpstr>API Integration</vt:lpstr>
      <vt:lpstr>Future Scope</vt:lpstr>
      <vt:lpstr>Challenges and Solutions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 Gaurav Yadav</dc:creator>
  <cp:lastModifiedBy>Raj Gaurav Yadav</cp:lastModifiedBy>
  <cp:revision>3</cp:revision>
  <dcterms:created xsi:type="dcterms:W3CDTF">2024-12-17T06:08:42Z</dcterms:created>
  <dcterms:modified xsi:type="dcterms:W3CDTF">2024-12-17T07:37:50Z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