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06"/>
  </p:normalViewPr>
  <p:slideViewPr>
    <p:cSldViewPr snapToGrid="0" snapToObjects="1">
      <p:cViewPr varScale="1">
        <p:scale>
          <a:sx n="47" d="100"/>
          <a:sy n="47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7DFC0-DC1F-1649-9CDC-37A59BF30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卒業制作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F1784D-9132-1142-9F73-50E31E4AF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18CM0123</a:t>
            </a:r>
          </a:p>
          <a:p>
            <a:r>
              <a:rPr lang="ja-JP" altLang="en-US"/>
              <a:t>パワール アナンド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6A4D15-FC80-A548-A135-24BC6462005A}"/>
              </a:ext>
            </a:extLst>
          </p:cNvPr>
          <p:cNvSpPr/>
          <p:nvPr/>
        </p:nvSpPr>
        <p:spPr>
          <a:xfrm rot="20945928">
            <a:off x="1320131" y="1295910"/>
            <a:ext cx="75705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>
                <a:ln/>
                <a:solidFill>
                  <a:schemeClr val="accent3"/>
                </a:solidFill>
                <a:effectLst/>
              </a:rPr>
              <a:t>アプリ名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D11E5-4C0E-AC4B-B053-B1692A54FA21}"/>
              </a:ext>
            </a:extLst>
          </p:cNvPr>
          <p:cNvSpPr/>
          <p:nvPr/>
        </p:nvSpPr>
        <p:spPr>
          <a:xfrm>
            <a:off x="4643438" y="2926763"/>
            <a:ext cx="60579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P-Game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8511B-D85C-1848-B556-81B776B4EE1C}"/>
              </a:ext>
            </a:extLst>
          </p:cNvPr>
          <p:cNvSpPr txBox="1"/>
          <p:nvPr/>
        </p:nvSpPr>
        <p:spPr>
          <a:xfrm>
            <a:off x="4872038" y="4127092"/>
            <a:ext cx="515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for </a:t>
            </a:r>
            <a:r>
              <a:rPr lang="en-US" sz="3200" dirty="0" err="1"/>
              <a:t>Pronounciation</a:t>
            </a:r>
            <a:r>
              <a:rPr lang="en-US" sz="3200" dirty="0"/>
              <a:t> (</a:t>
            </a:r>
            <a:r>
              <a:rPr lang="ja-JP" altLang="en-US" sz="3200"/>
              <a:t>発音</a:t>
            </a:r>
            <a:r>
              <a:rPr lang="en-US" altLang="ja-JP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92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D3DF-418F-D141-A459-9C3AACE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このアプリを開発背景</a:t>
            </a:r>
            <a:r>
              <a:rPr lang="en-US" altLang="ja-JP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1E69-C90B-6C41-A4AE-33352B85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43988" cy="4129088"/>
          </a:xfrm>
        </p:spPr>
        <p:txBody>
          <a:bodyPr/>
          <a:lstStyle/>
          <a:p>
            <a:r>
              <a:rPr lang="ja-JP" altLang="en-US" sz="3600"/>
              <a:t>英語の発音が悪くて、発音の練習をしたいからこのアプリを開発すると思いました。</a:t>
            </a:r>
            <a:endParaRPr lang="en-US" altLang="ja-JP" sz="3600" dirty="0"/>
          </a:p>
          <a:p>
            <a:r>
              <a:rPr lang="ja-JP" altLang="en-US" sz="3600"/>
              <a:t>世界中で英語を勉強したい人が増えてますから。</a:t>
            </a:r>
            <a:endParaRPr lang="en-US" altLang="ja-JP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7FB6-7AF7-614A-8321-CB2500A1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6455229" cy="3152775"/>
          </a:xfrm>
        </p:spPr>
        <p:txBody>
          <a:bodyPr>
            <a:normAutofit/>
          </a:bodyPr>
          <a:lstStyle/>
          <a:p>
            <a:r>
              <a:rPr lang="ja-JP" altLang="en-US" sz="4400"/>
              <a:t>英語の発音を練習。</a:t>
            </a:r>
            <a:endParaRPr lang="en-US" altLang="ja-JP" sz="4400" dirty="0"/>
          </a:p>
          <a:p>
            <a:r>
              <a:rPr lang="ja-JP" altLang="en-US" sz="4400"/>
              <a:t>英語の発音をもっと良くする</a:t>
            </a:r>
            <a:endParaRPr lang="en-US" altLang="ja-JP" sz="44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57E2-A923-F141-B4F2-CD14BB50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95" y="892628"/>
            <a:ext cx="2982005" cy="5301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E0DE75-ED2C-734B-98C0-177C9703FC6D}"/>
              </a:ext>
            </a:extLst>
          </p:cNvPr>
          <p:cNvSpPr/>
          <p:nvPr/>
        </p:nvSpPr>
        <p:spPr>
          <a:xfrm>
            <a:off x="4473407" y="4593771"/>
            <a:ext cx="29506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Screen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F6D583B-AD7C-BB4E-8B6D-492C6118D7E4}"/>
              </a:ext>
            </a:extLst>
          </p:cNvPr>
          <p:cNvSpPr/>
          <p:nvPr/>
        </p:nvSpPr>
        <p:spPr>
          <a:xfrm>
            <a:off x="6672263" y="4214813"/>
            <a:ext cx="10287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B0A5B-6E1C-5440-A7EB-6EBB2D8A5D4D}"/>
              </a:ext>
            </a:extLst>
          </p:cNvPr>
          <p:cNvSpPr/>
          <p:nvPr/>
        </p:nvSpPr>
        <p:spPr>
          <a:xfrm>
            <a:off x="2303582" y="430963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アプリの目的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55EB5-6FF2-2347-84B4-ABC4FE3D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502910"/>
            <a:ext cx="2669042" cy="474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79146-BE84-1845-9DD5-767FFE53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75" y="1502910"/>
            <a:ext cx="2679582" cy="4744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922C7-1428-904B-8D9B-A161A6DD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33" y="1502913"/>
            <a:ext cx="2669041" cy="474496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C73BB73-A230-BF48-9E07-9BC513FF270E}"/>
              </a:ext>
            </a:extLst>
          </p:cNvPr>
          <p:cNvSpPr/>
          <p:nvPr/>
        </p:nvSpPr>
        <p:spPr>
          <a:xfrm>
            <a:off x="4147457" y="3037114"/>
            <a:ext cx="79465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14EC085-8F85-6745-9C12-EBA5F0BCC317}"/>
              </a:ext>
            </a:extLst>
          </p:cNvPr>
          <p:cNvSpPr/>
          <p:nvPr/>
        </p:nvSpPr>
        <p:spPr>
          <a:xfrm>
            <a:off x="8120742" y="3037114"/>
            <a:ext cx="79465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8CEE3-35E7-B747-98FA-3E701AAC7D94}"/>
              </a:ext>
            </a:extLst>
          </p:cNvPr>
          <p:cNvSpPr/>
          <p:nvPr/>
        </p:nvSpPr>
        <p:spPr>
          <a:xfrm>
            <a:off x="3883251" y="124122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画面レイアウト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621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85068-7AF0-544E-A5AE-D6ACB5048C2A}"/>
              </a:ext>
            </a:extLst>
          </p:cNvPr>
          <p:cNvSpPr/>
          <p:nvPr/>
        </p:nvSpPr>
        <p:spPr>
          <a:xfrm>
            <a:off x="2541183" y="2967335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ありがとう</a:t>
            </a:r>
            <a:r>
              <a:rPr lang="ja-JP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ございます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658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1186</TotalTime>
  <Words>72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メイリオ</vt:lpstr>
      <vt:lpstr>Franklin Gothic Book</vt:lpstr>
      <vt:lpstr>Crop</vt:lpstr>
      <vt:lpstr>卒業制作</vt:lpstr>
      <vt:lpstr>PowerPoint Presentation</vt:lpstr>
      <vt:lpstr>このアプリを開発背景.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P-Game</dc:title>
  <dc:creator>Microsoft Office User</dc:creator>
  <cp:lastModifiedBy>Microsoft Office User</cp:lastModifiedBy>
  <cp:revision>11</cp:revision>
  <dcterms:created xsi:type="dcterms:W3CDTF">2020-02-03T13:44:28Z</dcterms:created>
  <dcterms:modified xsi:type="dcterms:W3CDTF">2020-02-04T09:30:29Z</dcterms:modified>
</cp:coreProperties>
</file>