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104871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70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70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 /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3.jpeg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3213735">
              <a:spcBef>
                <a:spcPts val="130"/>
              </a:spcBef>
            </a:pPr>
            <a:r>
              <a:rPr lang="en-US" b="1" i="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2" name="TextBox 13"/>
          <p:cNvSpPr txBox="1"/>
          <p:nvPr/>
        </p:nvSpPr>
        <p:spPr>
          <a:xfrm>
            <a:off x="1490661" y="3067049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 dirty="0"/>
              <a:t>STUDENT NAME: </a:t>
            </a:r>
            <a:r>
              <a:rPr lang="en-IN" sz="2400" i="1" dirty="0"/>
              <a:t>M.ANUSHIYA</a:t>
            </a:r>
            <a:endParaRPr lang="zh-CN" altLang="en-US" i="1" dirty="0"/>
          </a:p>
          <a:p>
            <a:r>
              <a:rPr lang="en-US" sz="2400" i="1" dirty="0"/>
              <a:t>REGISTER NO AND NMID:</a:t>
            </a:r>
            <a:r>
              <a:rPr lang="en-US" altLang="en-GB" sz="2400" i="1" dirty="0"/>
              <a:t> </a:t>
            </a:r>
            <a:r>
              <a:rPr lang="en-IN" altLang="en-GB" sz="2400" i="1" dirty="0"/>
              <a:t>24524U48004, 35B8E7F4FABF654B944485A3A1F413EA</a:t>
            </a:r>
            <a:endParaRPr lang="en-US" sz="2400" i="1" dirty="0"/>
          </a:p>
          <a:p>
            <a:r>
              <a:rPr lang="en-US" altLang="en-GB" sz="2400" i="1" dirty="0"/>
              <a:t>DEPARTMEN</a:t>
            </a:r>
            <a:r>
              <a:rPr lang="en-IN" altLang="en-GB" sz="2400" i="1" dirty="0"/>
              <a:t>T: DATA SCIENCE </a:t>
            </a:r>
            <a:endParaRPr lang="en-US" sz="2400" i="1" dirty="0"/>
          </a:p>
          <a:p>
            <a:r>
              <a:rPr lang="en-US" sz="2400" i="1" dirty="0"/>
              <a:t>COLLEGE:  KARAN COLLEGE OF ARTS AND SCIENCE FOR       THIRUVALLUVAR UNIVERSITY</a:t>
            </a:r>
            <a:endParaRPr lang="zh-CN" altLang="en-US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IN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FEATURES AND FUNCTIONALITY</a:t>
            </a:r>
          </a:p>
        </p:txBody>
      </p:sp>
      <p:sp>
        <p:nvSpPr>
          <p:cNvPr id="1048672" name="Rectangle 2"/>
          <p:cNvSpPr/>
          <p:nvPr/>
        </p:nvSpPr>
        <p:spPr>
          <a:xfrm>
            <a:off x="1981200" y="1143000"/>
            <a:ext cx="6096000" cy="50698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Interactive </a:t>
            </a:r>
            <a:r>
              <a:rPr lang="en-US" sz="2400" b="1" dirty="0"/>
              <a:t>About</a:t>
            </a:r>
            <a:r>
              <a:rPr lang="en-US" sz="2400" dirty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Projects showcase</a:t>
            </a:r>
            <a:r>
              <a:rPr lang="en-US" sz="2400" dirty="0"/>
              <a:t> with Demo &amp; </a:t>
            </a:r>
            <a:r>
              <a:rPr lang="en-US" sz="2400" dirty="0" err="1"/>
              <a:t>GitHub</a:t>
            </a:r>
            <a:r>
              <a:rPr lang="en-US" sz="2400" dirty="0"/>
              <a:t> links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Footer with copyright details</a:t>
            </a:r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Objectives of the Project</a:t>
            </a:r>
            <a:b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4" name="Rectangle 1"/>
          <p:cNvSpPr>
            <a:spLocks noChangeArrowheads="1"/>
          </p:cNvSpPr>
          <p:nvPr/>
        </p:nvSpPr>
        <p:spPr bwMode="auto">
          <a:xfrm>
            <a:off x="1219200" y="2029708"/>
            <a:ext cx="7815580" cy="258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Career Impact</a:t>
            </a:r>
            <a:b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</a:br>
            <a:endParaRPr lang="en-US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76" name="Rectangle 1"/>
          <p:cNvSpPr>
            <a:spLocks noChangeArrowheads="1"/>
          </p:cNvSpPr>
          <p:nvPr/>
        </p:nvSpPr>
        <p:spPr bwMode="auto">
          <a:xfrm>
            <a:off x="1219200" y="1782515"/>
            <a:ext cx="8001000" cy="218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Development Methodology</a:t>
            </a:r>
          </a:p>
        </p:txBody>
      </p:sp>
      <p:sp>
        <p:nvSpPr>
          <p:cNvPr id="1048678" name="Rectangle 1"/>
          <p:cNvSpPr>
            <a:spLocks noChangeArrowheads="1"/>
          </p:cNvSpPr>
          <p:nvPr/>
        </p:nvSpPr>
        <p:spPr bwMode="auto">
          <a:xfrm>
            <a:off x="1676400" y="1430983"/>
            <a:ext cx="5573962" cy="4282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Scope of the Project</a:t>
            </a:r>
          </a:p>
        </p:txBody>
      </p:sp>
      <p:sp>
        <p:nvSpPr>
          <p:cNvPr id="1048680" name="Rectangle 2"/>
          <p:cNvSpPr/>
          <p:nvPr/>
        </p:nvSpPr>
        <p:spPr>
          <a:xfrm>
            <a:off x="2209800" y="1905000"/>
            <a:ext cx="6096000" cy="34696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In Scope:</a:t>
            </a:r>
            <a:r>
              <a:rPr lang="en-US" sz="3200" dirty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Out of Scope:</a:t>
            </a:r>
            <a:r>
              <a:rPr lang="en-US" sz="3200" dirty="0"/>
              <a:t> Backend integration, advanced database storage</a:t>
            </a:r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Innovative Features</a:t>
            </a: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1752600" y="1641902"/>
            <a:ext cx="7586980" cy="3025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Software Architecture</a:t>
            </a:r>
          </a:p>
        </p:txBody>
      </p:sp>
      <p:sp>
        <p:nvSpPr>
          <p:cNvPr id="1048684" name="Rectangle 2"/>
          <p:cNvSpPr/>
          <p:nvPr/>
        </p:nvSpPr>
        <p:spPr>
          <a:xfrm>
            <a:off x="2438400" y="1676400"/>
            <a:ext cx="6096000" cy="2186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Frontend-based portfolio hosted on </a:t>
            </a:r>
            <a:r>
              <a:rPr lang="en-US" sz="2800" dirty="0" err="1"/>
              <a:t>CodePen</a:t>
            </a:r>
            <a:r>
              <a:rPr lang="en-US" sz="2800" dirty="0"/>
              <a:t>/</a:t>
            </a:r>
            <a:r>
              <a:rPr lang="en-US" sz="2800" dirty="0" err="1"/>
              <a:t>GitHub</a:t>
            </a:r>
            <a:r>
              <a:rPr lang="en-US" sz="2800" dirty="0"/>
              <a:t> Pages.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Interactive UI with JavaScript </a:t>
            </a:r>
            <a:r>
              <a:rPr lang="en-US" sz="2800" dirty="0" err="1"/>
              <a:t>funct</a:t>
            </a:r>
            <a:endParaRPr lang="en-US" sz="2800" dirty="0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Future Enhancements</a:t>
            </a:r>
          </a:p>
        </p:txBody>
      </p:sp>
      <p:sp>
        <p:nvSpPr>
          <p:cNvPr id="1048686" name="Rectangle 2"/>
          <p:cNvSpPr>
            <a:spLocks noChangeArrowheads="1"/>
          </p:cNvSpPr>
          <p:nvPr/>
        </p:nvSpPr>
        <p:spPr bwMode="auto">
          <a:xfrm>
            <a:off x="990600" y="1367940"/>
            <a:ext cx="8763000" cy="428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2475" y="6486037"/>
            <a:ext cx="1773555" cy="3238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>
            <a:avLst/>
          </a:prstGeom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RESULTS AND SCREENSHOTS</a:t>
            </a:r>
            <a:endParaRPr sz="425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11277218" y="6473337"/>
            <a:ext cx="228600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8"/>
          <p:cNvSpPr txBox="1"/>
          <p:nvPr/>
        </p:nvSpPr>
        <p:spPr>
          <a:xfrm>
            <a:off x="2743200" y="2354703"/>
            <a:ext cx="8534018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Rectangle 16"/>
          <p:cNvSpPr/>
          <p:nvPr/>
        </p:nvSpPr>
        <p:spPr>
          <a:xfrm>
            <a:off x="1143000" y="1600200"/>
            <a:ext cx="6096000" cy="320294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✅ Portfolio website successfully developed and deployed</a:t>
            </a:r>
            <a:br>
              <a:rPr lang="en-US" sz="2400" dirty="0"/>
            </a:br>
            <a:r>
              <a:rPr lang="en-US" sz="2400" dirty="0"/>
              <a:t>✅ Showcases </a:t>
            </a:r>
            <a:r>
              <a:rPr lang="en-US" sz="2400" b="1" dirty="0"/>
              <a:t>Home, About, Projects, and Contact</a:t>
            </a:r>
            <a:r>
              <a:rPr lang="en-US" sz="2400" dirty="0"/>
              <a:t> sections</a:t>
            </a:r>
            <a:br>
              <a:rPr lang="en-US" sz="2400" dirty="0"/>
            </a:br>
            <a:r>
              <a:rPr lang="en-US" sz="2400" dirty="0"/>
              <a:t>✅ Fully </a:t>
            </a:r>
            <a:r>
              <a:rPr lang="en-US" sz="2400" b="1" dirty="0"/>
              <a:t>responsive design</a:t>
            </a:r>
            <a:r>
              <a:rPr lang="en-US" sz="2400" dirty="0"/>
              <a:t> (works on mobile, tablet, desktop)</a:t>
            </a:r>
            <a:br>
              <a:rPr lang="en-US" sz="2400" dirty="0"/>
            </a:br>
            <a:r>
              <a:rPr lang="en-US" sz="2400" dirty="0"/>
              <a:t>✅ Enhances </a:t>
            </a:r>
            <a:r>
              <a:rPr lang="en-US" sz="2400" b="1" dirty="0"/>
              <a:t>professional visibility</a:t>
            </a:r>
            <a:r>
              <a:rPr lang="en-US" sz="2400" dirty="0"/>
              <a:t> for job and internship opportunities</a:t>
            </a:r>
          </a:p>
          <a:p>
            <a:endParaRPr lang="en-US" dirty="0"/>
          </a:p>
        </p:txBody>
      </p:sp>
      <p:pic>
        <p:nvPicPr>
          <p:cNvPr id="2097176" name="Picture 209717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13" y="1600200"/>
            <a:ext cx="3634330" cy="550268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Rectangle 7"/>
          <p:cNvSpPr/>
          <p:nvPr/>
        </p:nvSpPr>
        <p:spPr>
          <a:xfrm>
            <a:off x="1981200" y="1219200"/>
            <a:ext cx="6096000" cy="59588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This digital portfolio provides a modern and interactive platform to showcase skills, projects, and achievements.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demonstrates practical knowledge of HTML, CSS, and JavaScript, along with responsive web design.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Rectangle 22"/>
          <p:cNvSpPr/>
          <p:nvPr/>
        </p:nvSpPr>
        <p:spPr>
          <a:xfrm>
            <a:off x="2819400" y="1676400"/>
            <a:ext cx="6406426" cy="891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</a:t>
            </a:r>
            <a:r>
              <a:rPr lang="en-US" sz="54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portfolio</a:t>
            </a:r>
            <a:endParaRPr lang="en-US" sz="5400" b="1" cap="all" spc="0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7239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19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6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r>
              <a:rPr lang="en-US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Digital Portfolio</a:t>
            </a:r>
          </a:p>
        </p:txBody>
      </p:sp>
      <p:sp>
        <p:nvSpPr>
          <p:cNvPr id="1048644" name="Rectangle 2"/>
          <p:cNvSpPr/>
          <p:nvPr/>
        </p:nvSpPr>
        <p:spPr>
          <a:xfrm>
            <a:off x="1905000" y="1447800"/>
            <a:ext cx="6096000" cy="38633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A </a:t>
            </a:r>
            <a:r>
              <a:rPr lang="en-US" sz="2800" b="1" dirty="0"/>
              <a:t>digital portfolio</a:t>
            </a:r>
            <a:r>
              <a:rPr lang="en-US" sz="2800" dirty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It serves as a </a:t>
            </a:r>
            <a:r>
              <a:rPr lang="en-US" sz="2800" b="1" dirty="0"/>
              <a:t>dynamic resume</a:t>
            </a:r>
            <a:r>
              <a:rPr lang="en-US" sz="2800" dirty="0"/>
              <a:t> that allows students, job seekers, and professionals to </a:t>
            </a:r>
            <a:r>
              <a:rPr lang="en-US" sz="2800" b="1" dirty="0"/>
              <a:t>showcase their talents interactively</a:t>
            </a:r>
            <a:r>
              <a:rPr lang="en-US" sz="2800" dirty="0"/>
              <a:t> through websites, images, documents, videos, and links.</a:t>
            </a:r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PROBLEM STATEMENT</a:t>
            </a:r>
            <a:endParaRPr sz="425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0" name="Rectangle 10"/>
          <p:cNvSpPr/>
          <p:nvPr/>
        </p:nvSpPr>
        <p:spPr>
          <a:xfrm>
            <a:off x="1447800" y="1524001"/>
            <a:ext cx="6134053" cy="44348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lang="en-US" sz="3200" dirty="0"/>
              <a:t>Students and professionals need a </a:t>
            </a:r>
            <a:r>
              <a:rPr lang="en-US" sz="3200" b="1" dirty="0"/>
              <a:t>digital portfolio</a:t>
            </a:r>
            <a:r>
              <a:rPr lang="en-US" sz="3200" dirty="0"/>
              <a:t> to present their work in a </a:t>
            </a:r>
            <a:r>
              <a:rPr lang="en-US" sz="3200" b="1" dirty="0"/>
              <a:t>dynamic, interactive, and accessible way</a:t>
            </a:r>
            <a:r>
              <a:rPr lang="en-US" sz="3200" dirty="0"/>
              <a:t> for employers and recruiters.</a:t>
            </a:r>
          </a:p>
          <a:p>
            <a:pPr algn="ctr"/>
            <a:endParaRPr lang="en-US" sz="32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5" name="Rectangle 10"/>
          <p:cNvSpPr/>
          <p:nvPr/>
        </p:nvSpPr>
        <p:spPr>
          <a:xfrm>
            <a:off x="1752600" y="2209800"/>
            <a:ext cx="6781800" cy="395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This project is a </a:t>
            </a:r>
            <a:r>
              <a:rPr lang="en-US" sz="3200" b="1" dirty="0"/>
              <a:t>digital portfolio website</a:t>
            </a:r>
            <a:r>
              <a:rPr lang="en-US" sz="3200" dirty="0"/>
              <a:t> built using </a:t>
            </a:r>
            <a:r>
              <a:rPr lang="en-US" sz="3200" b="1" dirty="0"/>
              <a:t>HTML, CSS, and JavaScript</a:t>
            </a:r>
            <a:r>
              <a:rPr lang="en-US" sz="32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It includes sections like </a:t>
            </a:r>
            <a:r>
              <a:rPr lang="en-US" sz="3200" b="1" dirty="0"/>
              <a:t>Home, About, Projects, and Contact</a:t>
            </a:r>
            <a:r>
              <a:rPr lang="en-US" sz="3200" dirty="0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WHO ARE THE END USERS?</a:t>
            </a:r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Rectangle 11"/>
          <p:cNvSpPr/>
          <p:nvPr/>
        </p:nvSpPr>
        <p:spPr>
          <a:xfrm>
            <a:off x="1371600" y="2057400"/>
            <a:ext cx="6400800" cy="44348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b="1" dirty="0"/>
              <a:t>Students</a:t>
            </a:r>
            <a:r>
              <a:rPr lang="en-US" sz="3200" dirty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Job Seekers</a:t>
            </a:r>
            <a:r>
              <a:rPr lang="en-US" sz="3200" dirty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Employers/Recruiters</a:t>
            </a:r>
            <a:r>
              <a:rPr lang="en-US" sz="3200" dirty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lang="en-US" sz="3200" b="1" dirty="0"/>
              <a:t>Freelancers</a:t>
            </a:r>
            <a:r>
              <a:rPr lang="en-US" sz="3200" dirty="0"/>
              <a:t> – to present their work to clients</a:t>
            </a:r>
          </a:p>
          <a:p>
            <a:pPr algn="ctr"/>
            <a:endParaRPr lang="en-US" sz="32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TOOLS AND TECHNIQUES</a:t>
            </a:r>
            <a:endParaRPr sz="3600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Rectangle 9"/>
          <p:cNvSpPr/>
          <p:nvPr/>
        </p:nvSpPr>
        <p:spPr>
          <a:xfrm>
            <a:off x="3276600" y="2057400"/>
            <a:ext cx="6096000" cy="21869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Languages:</a:t>
            </a:r>
            <a:r>
              <a:rPr lang="en-US" sz="2800" dirty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Editor:</a:t>
            </a:r>
            <a:r>
              <a:rPr lang="en-US" sz="2800" dirty="0"/>
              <a:t> VS Code / </a:t>
            </a:r>
            <a:r>
              <a:rPr lang="en-US" sz="2800" dirty="0" err="1"/>
              <a:t>CodePen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Version Control:</a:t>
            </a:r>
            <a:r>
              <a:rPr lang="en-US" sz="2800" dirty="0"/>
              <a:t> </a:t>
            </a:r>
            <a:r>
              <a:rPr lang="en-US" sz="2800" dirty="0" err="1"/>
              <a:t>Git</a:t>
            </a:r>
            <a:r>
              <a:rPr lang="en-US" sz="2800" dirty="0"/>
              <a:t> &amp; </a:t>
            </a:r>
            <a:r>
              <a:rPr lang="en-US" sz="2800" dirty="0" err="1"/>
              <a:t>GitHub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Design Concepts:</a:t>
            </a:r>
            <a:r>
              <a:rPr lang="en-US" sz="2800" dirty="0"/>
              <a:t> Responsive Design, </a:t>
            </a:r>
            <a:r>
              <a:rPr lang="en-US" sz="2800" dirty="0" err="1"/>
              <a:t>Flexbox</a:t>
            </a:r>
            <a:r>
              <a:rPr lang="en-US" sz="2800" dirty="0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7208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10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cap="all" dirty="0"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Trebuchet MS"/>
                <a:cs typeface="Trebuchet MS"/>
              </a:rPr>
              <a:t>POTFOLIO DESIGN AND LAYOUT</a:t>
            </a:r>
            <a:endParaRPr sz="4000" b="1" cap="all" dirty="0"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Rectangle 3"/>
          <p:cNvSpPr>
            <a:spLocks noChangeArrowheads="1"/>
          </p:cNvSpPr>
          <p:nvPr/>
        </p:nvSpPr>
        <p:spPr bwMode="auto">
          <a:xfrm>
            <a:off x="685800" y="1924794"/>
            <a:ext cx="10888980" cy="4053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Digital Portfolio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Objectives of the Project </vt:lpstr>
      <vt:lpstr>Career Impact </vt:lpstr>
      <vt:lpstr>Development Methodology</vt:lpstr>
      <vt:lpstr>Scope of the Project</vt:lpstr>
      <vt:lpstr>Innovative Features</vt:lpstr>
      <vt:lpstr>Software Architecture</vt:lpstr>
      <vt:lpstr>Future Enhancements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Anushiya Murali</cp:lastModifiedBy>
  <cp:revision>3</cp:revision>
  <dcterms:created xsi:type="dcterms:W3CDTF">2024-03-25T23:07:22Z</dcterms:created>
  <dcterms:modified xsi:type="dcterms:W3CDTF">2025-09-18T14:32:21Z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88639182407f435daa24791ccff0470b</vt:lpwstr>
  </property>
</Properties>
</file>