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66" r:id="rId2"/>
    <p:sldId id="267" r:id="rId3"/>
    <p:sldId id="269" r:id="rId4"/>
    <p:sldId id="26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2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99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8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2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2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36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9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859F04-D51F-4ABC-AD89-DF326765EE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056" userDrawn="1">
          <p15:clr>
            <a:srgbClr val="F26B43"/>
          </p15:clr>
        </p15:guide>
        <p15:guide id="2" pos="9600" userDrawn="1">
          <p15:clr>
            <a:srgbClr val="F26B43"/>
          </p15:clr>
        </p15:guide>
        <p15:guide id="3" pos="792" userDrawn="1">
          <p15:clr>
            <a:srgbClr val="F26B43"/>
          </p15:clr>
        </p15:guide>
        <p15:guide id="4" pos="7200" userDrawn="1">
          <p15:clr>
            <a:srgbClr val="F26B43"/>
          </p15:clr>
        </p15:guide>
        <p15:guide id="5" orient="horz" pos="4008" userDrawn="1">
          <p15:clr>
            <a:srgbClr val="F26B43"/>
          </p15:clr>
        </p15:guide>
        <p15:guide id="6" orient="horz" pos="1440" userDrawn="1">
          <p15:clr>
            <a:srgbClr val="F26B43"/>
          </p15:clr>
        </p15:guide>
        <p15:guide id="7" orient="horz" pos="3720" userDrawn="1">
          <p15:clr>
            <a:srgbClr val="F26B43"/>
          </p15:clr>
        </p15:guide>
        <p15:guide id="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C171-BCF1-4550-BD77-7B0A0917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25" y="1476375"/>
            <a:ext cx="10364451" cy="2414719"/>
          </a:xfrm>
        </p:spPr>
        <p:txBody>
          <a:bodyPr>
            <a:normAutofit/>
          </a:bodyPr>
          <a:lstStyle/>
          <a:p>
            <a:r>
              <a:rPr lang="en-US" sz="8000" dirty="0"/>
              <a:t>If we have more time</a:t>
            </a:r>
          </a:p>
        </p:txBody>
      </p:sp>
    </p:spTree>
    <p:extLst>
      <p:ext uri="{BB962C8B-B14F-4D97-AF65-F5344CB8AC3E}">
        <p14:creationId xmlns:p14="http://schemas.microsoft.com/office/powerpoint/2010/main" val="209023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3AB-09FE-447A-8E97-B349B7CB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1926"/>
            <a:ext cx="10364451" cy="552449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396E-724D-4D5D-8AA1-25F4E050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4" y="971551"/>
            <a:ext cx="11725275" cy="5572124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/>
              <a:t>Creating an ensemble learners</a:t>
            </a:r>
            <a:endParaRPr lang="en-US" i="1" dirty="0"/>
          </a:p>
          <a:p>
            <a:r>
              <a:rPr lang="en-US" i="1" dirty="0"/>
              <a:t>Ensemble models in machine learning combine the decisions from multiple models to improve the overall performance.</a:t>
            </a:r>
            <a:r>
              <a:rPr lang="en-US" dirty="0"/>
              <a:t> </a:t>
            </a:r>
          </a:p>
          <a:p>
            <a:r>
              <a:rPr lang="en-US" dirty="0"/>
              <a:t>Make the learner we have got better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4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70AC-275B-407B-9F73-9306C098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0" y="161317"/>
            <a:ext cx="10364451" cy="543533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0560-0F02-418D-BDCB-046A6AAC3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6" y="990601"/>
            <a:ext cx="5000625" cy="5524499"/>
          </a:xfrm>
        </p:spPr>
        <p:txBody>
          <a:bodyPr>
            <a:normAutofit/>
          </a:bodyPr>
          <a:lstStyle/>
          <a:p>
            <a:r>
              <a:rPr lang="en-US" dirty="0"/>
              <a:t>Its not create a new algorithm</a:t>
            </a:r>
          </a:p>
          <a:p>
            <a:r>
              <a:rPr lang="en-US" dirty="0"/>
              <a:t>but instead assembling together several different algorithms/several different models to create an ensemble learner.</a:t>
            </a:r>
          </a:p>
          <a:p>
            <a:r>
              <a:rPr lang="en-US" dirty="0"/>
              <a:t>What this means </a:t>
            </a:r>
          </a:p>
          <a:p>
            <a:r>
              <a:rPr lang="en-US" dirty="0"/>
              <a:t>we create 1 learner first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FE40FE-B53A-47EC-991E-9A466109B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29" y="990601"/>
            <a:ext cx="6305645" cy="57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3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DAAF-0189-4564-B862-92929F55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250"/>
            <a:ext cx="10364451" cy="495908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F9C0-3FD3-4E2A-8745-256FCB57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4" y="895351"/>
            <a:ext cx="5181601" cy="5734050"/>
          </a:xfrm>
        </p:spPr>
        <p:txBody>
          <a:bodyPr/>
          <a:lstStyle/>
          <a:p>
            <a:r>
              <a:rPr lang="en-US" dirty="0"/>
              <a:t>We have 5 different learners/models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query this ensemble of learners we query each model by itself and combine the answers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do this we plugged each model with the same X and then we got our </a:t>
            </a:r>
            <a:r>
              <a:rPr lang="en-US" dirty="0" err="1"/>
              <a:t>ys</a:t>
            </a:r>
            <a:r>
              <a:rPr lang="en-US" dirty="0"/>
              <a:t> (ILI lag weeks in our case)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the y output for each models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0990AD-8603-4F31-9D65-2EDE2D09C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21" y="724508"/>
            <a:ext cx="6331104" cy="60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4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28A2-DBBD-4ED7-BB80-B8C71BFF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34" y="87576"/>
            <a:ext cx="10364450" cy="607749"/>
          </a:xfrm>
        </p:spPr>
        <p:txBody>
          <a:bodyPr/>
          <a:lstStyle/>
          <a:p>
            <a:r>
              <a:rPr lang="en-US" dirty="0"/>
              <a:t>If we have more time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7DB637-6653-423D-9D47-837C4827A062}"/>
              </a:ext>
            </a:extLst>
          </p:cNvPr>
          <p:cNvSpPr txBox="1">
            <a:spLocks/>
          </p:cNvSpPr>
          <p:nvPr/>
        </p:nvSpPr>
        <p:spPr>
          <a:xfrm>
            <a:off x="0" y="1199534"/>
            <a:ext cx="5924551" cy="565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we combine them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Classification:- make each of these vote on what is it.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rgbClr val="00B050"/>
                </a:solidFill>
              </a:rPr>
              <a:t>But we did regression</a:t>
            </a:r>
          </a:p>
          <a:p>
            <a:r>
              <a:rPr lang="en-US" dirty="0"/>
              <a:t>Typical thing to do here is to take the results of this ensemble learner(mean </a:t>
            </a:r>
            <a:r>
              <a:rPr lang="en-US" dirty="0">
                <a:sym typeface="Wingdings" panose="05000000000000000000" pitchFamily="2" charset="2"/>
              </a:rPr>
              <a:t> y)</a:t>
            </a:r>
            <a:r>
              <a:rPr lang="en-US" dirty="0"/>
              <a:t>.</a:t>
            </a:r>
          </a:p>
          <a:p>
            <a:r>
              <a:rPr lang="en-US" dirty="0"/>
              <a:t>We can test this overall ensemble learner using this test data we set aside. </a:t>
            </a:r>
          </a:p>
          <a:p>
            <a:r>
              <a:rPr lang="en-US" dirty="0"/>
              <a:t>Make learners vote on one another and select the best model.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5B9C161-7F8D-48C9-8DF0-4E2E06195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1" y="581025"/>
            <a:ext cx="6181724" cy="61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277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7611BDE-1F2F-4D8E-8C32-C1DD2FCE4E03}">
  <we:reference id="wa104381050" version="4.1.6.0" store="en-US" storeType="OMEX"/>
  <we:alternateReferences>
    <we:reference id="wa104381050" version="4.1.6.0" store="WA104381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308</TotalTime>
  <Words>202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</vt:lpstr>
      <vt:lpstr>Droplet</vt:lpstr>
      <vt:lpstr>If we have more time</vt:lpstr>
      <vt:lpstr>If we have more time</vt:lpstr>
      <vt:lpstr>If we have more time</vt:lpstr>
      <vt:lpstr>If we have more time</vt:lpstr>
      <vt:lpstr>If we have more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Emawayish Haile</dc:creator>
  <cp:lastModifiedBy>Emawayish Haile</cp:lastModifiedBy>
  <cp:revision>20</cp:revision>
  <dcterms:created xsi:type="dcterms:W3CDTF">2019-08-04T13:42:38Z</dcterms:created>
  <dcterms:modified xsi:type="dcterms:W3CDTF">2019-08-05T15:49:31Z</dcterms:modified>
</cp:coreProperties>
</file>