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950409581"/>
        <c:axId val="298785928"/>
      </c:barChart>
      <c:catAx>
        <c:axId val="950409581"/>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298785928"/>
        <c:crosses val="autoZero"/>
        <c:lblAlgn val="ctr"/>
        <c:lblOffset val="100"/>
      </c:catAx>
      <c:valAx>
        <c:axId val="298785928"/>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950409581"/>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FDD51733-1AF7-464C-B0E7-C258F7B7F84E}">
                <a16:creationId xmlns:a16="http://schemas.microsoft.com/office/drawing/2010/main" id="{9088EC1F-4D53-46D3-BBA3-6DF7D9753DF0}"/>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84D912BE-054B-4F2E-AD8D-6178DA82C3A5}">
                <a16:creationId xmlns:a16="http://schemas.microsoft.com/office/drawing/2010/main" id="{E1A413B0-79EA-44FE-AAB4-F555757C5DE4}"/>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3E880B88-F62B-49A9-A70B-C286DF70C264}">
                <a16:creationId xmlns:a16="http://schemas.microsoft.com/office/drawing/2010/main" id="{7F3AD0AC-97E0-42DD-AD1A-700E9FA43F49}"/>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2296DE35-9D0D-4A09-A3FA-B30D786514D1}">
                <a16:creationId xmlns:a16="http://schemas.microsoft.com/office/drawing/2010/main" id="{AB6A0646-275D-412B-84B5-0BE093953DF0}"/>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1C59D2E0-56ED-4D09-B554-E60747C5C24F}" type="datetime1">
              <a:t>9/6/2024</a:t>
            </a:fld>
            <a:endParaRPr dirty="0" lang="en-US"/>
          </a:p>
        </p:txBody>
      </p:sp>
      <p:sp>
        <p:nvSpPr>
          <p:cNvPr id="6" name="Holder 6">
            <a:extLst>
              <a:ext uri="{AB3D41E0-5268-4779-8ECD-D518895E87C3}">
                <a16:creationId xmlns:a16="http://schemas.microsoft.com/office/drawing/2010/main" id="{83B81627-5340-443F-B69C-0165A186AE39}"/>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795A05A3-120F-4CE2-B426-FFFE9D346E7A}" type="slidenum"/>
            <a:endParaRPr dirty="0" lang="en-US" spc="10"/>
          </a:p>
        </p:txBody>
      </p:sp>
    </p:spTree>
    <p:extLst>
      <p:ext uri="{BB0DEE7F-359E-4DE5-95D3-77D4E1BB6F68}">
        <p14:creationId xmlns:p14="http://schemas.microsoft.com/office/powerpoint/2010/main" val="1725599172100"/>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20CCF03D-4D83-476B-A90B-C2A98EB05974}">
                <a16:creationId xmlns:a16="http://schemas.microsoft.com/office/drawing/2010/main" id="{DD86155E-B09D-4C19-822F-F212583E6571}"/>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92C6190E-F82E-46B3-B167-41AD04A2776D}">
                <a16:creationId xmlns:a16="http://schemas.microsoft.com/office/drawing/2010/main" id="{8CF4A574-4986-47D4-AF97-41F7C02D69B6}"/>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6E03AFD2-A1D7-4E6A-9EC4-7014129F060C}">
                <a16:creationId xmlns:a16="http://schemas.microsoft.com/office/drawing/2010/main" id="{7EF1D2C7-00D8-49A5-A9A6-7CBA98460075}"/>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1E1B46A4-E0FA-4720-9FC3-51D9D61CE125}">
                <a16:creationId xmlns:a16="http://schemas.microsoft.com/office/drawing/2010/main" id="{E83D24B1-2719-43D9-8531-E4BF6F96A830}"/>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49AEE5F-9C50-4B6C-A4DD-708F6A03C5C1}" type="datetime1">
              <a:t>9/6/2024</a:t>
            </a:fld>
            <a:endParaRPr dirty="0" lang="en-US"/>
          </a:p>
        </p:txBody>
      </p:sp>
      <p:sp>
        <p:nvSpPr>
          <p:cNvPr id="6" name="Holder 6">
            <a:extLst>
              <a:ext uri="{061471FF-1694-468A-AF6A-629B5C2A07A1}">
                <a16:creationId xmlns:a16="http://schemas.microsoft.com/office/drawing/2010/main" id="{6BF55718-B5D7-4C89-81E4-9E859B2808F0}"/>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2F7B2745-840D-4E2D-AC97-CADE171D1CAF}" type="slidenum"/>
            <a:endParaRPr dirty="0" lang="en-US" spc="10"/>
          </a:p>
        </p:txBody>
      </p:sp>
    </p:spTree>
    <p:extLst>
      <p:ext uri="{C3184326-E5F7-4332-845D-F3E3DCC027E3}">
        <p14:creationId xmlns:p14="http://schemas.microsoft.com/office/powerpoint/2010/main" val="1725599172101"/>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9BD11F21-F62F-42CA-A636-E3CCCA0C47E8}">
                <a16:creationId xmlns:a16="http://schemas.microsoft.com/office/drawing/2010/main" id="{3E16E934-1ACC-42F1-B00A-FD25973150CD}"/>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EA4634A9-D092-434F-A0D8-4846B9D45182}">
                <a16:creationId xmlns:a16="http://schemas.microsoft.com/office/drawing/2010/main" id="{81AA4EDF-CAD0-4E0A-83DA-E83D3F69C7DF}"/>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9BB7A67B-31A5-477D-BDAC-235A490CD2DF}">
                <a16:creationId xmlns:a16="http://schemas.microsoft.com/office/drawing/2010/main" id="{C181D58D-D76D-43ED-A048-15223A256189}"/>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18A7E289-70C8-4943-9A96-29E99F8E974A}">
                <a16:creationId xmlns:a16="http://schemas.microsoft.com/office/drawing/2010/main" id="{D4EB9CA6-204E-4031-8584-F204DD436E21}"/>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3A30417C-593E-4F90-A7DC-09064904BF06}">
                <a16:creationId xmlns:a16="http://schemas.microsoft.com/office/drawing/2010/main" id="{724057A0-1CF9-4018-BA29-E1AF36730E27}"/>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3CF325E6-386F-4C07-84C4-71D2214410A5}" type="datetime1">
              <a:t>9/6/2024</a:t>
            </a:fld>
            <a:endParaRPr dirty="0" lang="en-US"/>
          </a:p>
        </p:txBody>
      </p:sp>
      <p:sp>
        <p:nvSpPr>
          <p:cNvPr id="7" name="Holder 7">
            <a:extLst>
              <a:ext uri="{048FA19F-EABF-410C-AEF0-E63A4CEE11CA}">
                <a16:creationId xmlns:a16="http://schemas.microsoft.com/office/drawing/2010/main" id="{6C20085F-53F2-40A1-A97A-A448579EA682}"/>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3149F18E-1DA7-4AB6-ACD6-CDB398E4F259}" type="slidenum"/>
            <a:endParaRPr dirty="0" lang="en-US" spc="10"/>
          </a:p>
        </p:txBody>
      </p:sp>
    </p:spTree>
    <p:extLst>
      <p:ext uri="{63C0DEB4-17BA-4C27-948D-3AC660DF4A53}">
        <p14:creationId xmlns:p14="http://schemas.microsoft.com/office/powerpoint/2010/main" val="1725599172103"/>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18D6C902-F384-4D60-934A-DC849FC3E262}">
                <a16:creationId xmlns:a16="http://schemas.microsoft.com/office/drawing/2010/main" id="{A9622806-A005-4C3E-AC1F-F92BF791042A}"/>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B87794B6-D68A-4626-994A-C384C4B65FAF}">
                <a16:creationId xmlns:a16="http://schemas.microsoft.com/office/drawing/2010/main" id="{606E19A5-53E5-4933-BEF1-750733C3408B}"/>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C6EBDEAA-7AEF-4868-817D-FEDDFE2940FA}">
                <a16:creationId xmlns:a16="http://schemas.microsoft.com/office/drawing/2010/main" id="{BE8DCAA9-2654-4043-A2DC-A00FDBEC3E91}"/>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880BECE2-AFBB-4925-8015-D3B468BA78CA}" type="datetime1">
              <a:t>9/6/2024</a:t>
            </a:fld>
            <a:endParaRPr dirty="0" lang="en-US"/>
          </a:p>
        </p:txBody>
      </p:sp>
      <p:sp>
        <p:nvSpPr>
          <p:cNvPr id="5" name="Holder 5">
            <a:extLst>
              <a:ext uri="{0DF35067-5A56-46A0-A0F3-CB5ADE25DDB6}">
                <a16:creationId xmlns:a16="http://schemas.microsoft.com/office/drawing/2010/main" id="{5368C067-24F9-4E4E-AC9E-C4E7A6D20A47}"/>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FFEB4304-FE7A-4DC3-8222-F076C85D09BD}" type="slidenum"/>
            <a:endParaRPr dirty="0" lang="en-US" spc="10"/>
          </a:p>
        </p:txBody>
      </p:sp>
    </p:spTree>
    <p:extLst>
      <p:ext uri="{037CB69F-F448-4A7A-98BC-2C1D90337573}">
        <p14:creationId xmlns:p14="http://schemas.microsoft.com/office/powerpoint/2010/main" val="1725599172104"/>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04968D6C-EE0E-4E7E-BB1A-215FFB4478E7}">
                <a16:creationId xmlns:a16="http://schemas.microsoft.com/office/drawing/2010/main" id="{47AAF89F-5E9A-43C0-8F4B-EDC5F49CE5C0}"/>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A51EC120-6E91-4A88-98DC-3415CFA4A8B2}">
                <a16:creationId xmlns:a16="http://schemas.microsoft.com/office/drawing/2010/main" id="{E2792550-F528-4BD3-8032-9A66991376E3}"/>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DD6574E8-DB60-4446-8563-0B9C1FCD995A}" type="datetime1">
              <a:t>9/6/2024</a:t>
            </a:fld>
            <a:endParaRPr dirty="0" lang="en-US"/>
          </a:p>
        </p:txBody>
      </p:sp>
      <p:sp>
        <p:nvSpPr>
          <p:cNvPr id="4" name="Holder 4">
            <a:extLst>
              <a:ext uri="{401CCAF9-2058-4DC8-B2DA-3F4541897453}">
                <a16:creationId xmlns:a16="http://schemas.microsoft.com/office/drawing/2010/main" id="{C8560612-DEE8-4D02-998A-00000206E9DF}"/>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B05ADC09-C10C-45AD-BB9D-D96B446A87A4}" type="slidenum"/>
            <a:endParaRPr dirty="0" lang="en-US" spc="10"/>
          </a:p>
        </p:txBody>
      </p:sp>
    </p:spTree>
    <p:extLst>
      <p:ext uri="{01CBC0CF-D69A-404E-9BD0-E71F4FFA7027}">
        <p14:creationId xmlns:p14="http://schemas.microsoft.com/office/powerpoint/2010/main" val="172559917210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9CCE58C4-C53D-46F6-AC34-21A12342AC15}">
                <a16:creationId xmlns:a16="http://schemas.microsoft.com/office/drawing/2010/main" id="{C202AA2E-47C5-4029-9B59-10C88234DA1D}"/>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532B1473-81E9-4C18-A049-DAE591B7BF83}">
                <a16:creationId xmlns:a16="http://schemas.microsoft.com/office/drawing/2010/main" id="{2C376B87-AC7B-4D0D-8E8C-E8DD5D97AE41}"/>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BB9C7CD7-6764-42CF-B5C3-224A0A13502D}">
                <a16:creationId xmlns:a16="http://schemas.microsoft.com/office/drawing/2010/main" id="{DC7609CA-2A04-4A92-AA3A-B9544B4BDE2B}"/>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68F914F9-34D3-4D0C-BD51-FF461B2BBE1F}">
                <a16:creationId xmlns:a16="http://schemas.microsoft.com/office/drawing/2010/main" id="{3964FEBE-EF06-45A0-B40B-FE7BDE8AB5DA}"/>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0D9F6F21-F677-4D45-8D5E-BE5E85AD931F}">
                <a16:creationId xmlns:a16="http://schemas.microsoft.com/office/drawing/2010/main" id="{3DCC1C46-00B8-4131-A709-90CD2EC6082E}"/>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3BE2841E-F5C9-4BD0-972D-206F602BAF95}">
                <a16:creationId xmlns:a16="http://schemas.microsoft.com/office/drawing/2010/main" id="{48E45B90-4938-4C39-8077-5A9F78C016E0}"/>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A0D66CE3-8373-4E1C-9C19-349B4B9AE0A8}">
                <a16:creationId xmlns:a16="http://schemas.microsoft.com/office/drawing/2010/main" id="{C6F7688A-7066-4A65-BBF6-4AD53DC91428}"/>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1A504CE4-F17E-4185-8529-1560E102A6E0}">
                <a16:creationId xmlns:a16="http://schemas.microsoft.com/office/drawing/2010/main" id="{0ABCD057-7B65-4839-9668-1FBAFCD68196}"/>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997968DA-778B-4C48-AA65-A211D7FE50F9}">
                <a16:creationId xmlns:a16="http://schemas.microsoft.com/office/drawing/2010/main" id="{25D7D9D0-FABB-4736-B628-76DF42FB2650}"/>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81252A0F-07AC-4A52-899E-E3B256DDE2F0}">
                <a16:creationId xmlns:a16="http://schemas.microsoft.com/office/drawing/2010/main" id="{C9C3D1E9-AAF2-4F54-9D3F-10D128DF3A87}"/>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EE14B029-049A-45F6-B827-41904C2147E8}">
                <a16:creationId xmlns:a16="http://schemas.microsoft.com/office/drawing/2010/main" id="{1330447F-FA77-44B0-AFB6-858BCC6CC884}"/>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2E402DB5-9A79-4EC5-8377-7A8F4B689F5F}">
                <a16:creationId xmlns:a16="http://schemas.microsoft.com/office/drawing/2010/main" id="{504C98A4-220B-426C-9949-A917D85F6052}"/>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8F9B130F-75FA-429D-8E3E-65DAFB15DC84}">
                <a16:creationId xmlns:a16="http://schemas.microsoft.com/office/drawing/2010/main" id="{DD0AE974-C047-4582-AA4C-BBD562BF10B4}"/>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98FA41BF-A6BF-4899-BA3F-0EC9CC28B026}">
                <a16:creationId xmlns:a16="http://schemas.microsoft.com/office/drawing/2010/main" id="{8A9CCA73-7589-4B95-8FF4-A8080C524466}"/>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83E8F0C8-A07E-42C4-9B30-D51570C5543F}" type="datetime1">
              <a:t>9/6/2024</a:t>
            </a:fld>
            <a:endParaRPr dirty="0" lang="en-US"/>
          </a:p>
        </p:txBody>
      </p:sp>
      <p:sp>
        <p:nvSpPr>
          <p:cNvPr id="16" name="Holder 6">
            <a:extLst>
              <a:ext uri="{96A8BF83-1966-43C9-A0B9-B95C5B6CCAB0}">
                <a16:creationId xmlns:a16="http://schemas.microsoft.com/office/drawing/2010/main" id="{C8236333-E1F4-4FCE-945E-15C152C047B0}"/>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993B826E-A61F-452A-BEF0-96B450FDA932}" type="slidenum"/>
            <a:endParaRPr dirty="0" lang="en-US" spc="10"/>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E937092B-E72A-48D8-9D4F-86DAED2FF089}">
                <a16:creationId xmlns:a16="http://schemas.microsoft.com/office/drawing/2010/main" id="{CF30522C-E746-4CB1-89D7-48CF507BF5DF}"/>
              </a:ext>
            </a:extLst>
          </p:cNvPr>
          <p:cNvGrpSpPr/>
          <p:nvPr/>
        </p:nvGrpSpPr>
        <p:grpSpPr>
          <a:xfrm rot="0">
            <a:off x="876299" y="990600"/>
            <a:ext cx="1743075" cy="1333500"/>
            <a:chOff x="742950" y="1104900"/>
            <a:chExt cx="1743075" cy="1333500"/>
          </a:xfrm>
        </p:grpSpPr>
        <p:sp>
          <p:nvSpPr>
            <p:cNvPr id="3" name="object 3">
              <a:extLst>
                <a:ext uri="{EBAB95CA-7419-4349-A129-5C9F94FDA178}">
                  <a16:creationId xmlns:a16="http://schemas.microsoft.com/office/drawing/2010/main" id="{5679FBA5-6F36-4259-80EC-F3F67B14BB0D}"/>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D3E92FBF-7535-4D32-A12F-10AD03D4B2EF}">
                  <a16:creationId xmlns:a16="http://schemas.microsoft.com/office/drawing/2010/main" id="{A3E34869-8779-4B13-937F-5A63A5E68420}"/>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E4BA4357-13A4-4EC9-9FA8-21E5D5784256}">
                <a16:creationId xmlns:a16="http://schemas.microsoft.com/office/drawing/2010/main" id="{C500A951-4B03-4FD7-A3E5-6F70360D3880}"/>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AE57A2EC-A6A5-4B81-AAE9-CBABB9C840C8}">
                <a16:creationId xmlns:a16="http://schemas.microsoft.com/office/drawing/2010/main" id="{BEC84D01-392D-431E-8B98-E5B886DA7F0C}"/>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33175889-7242-4BB3-9083-B8896CA1FE51}">
                <a16:creationId xmlns:a16="http://schemas.microsoft.com/office/drawing/2010/main" id="{575BC6DA-49E0-472D-9749-636FC95DAC7D}"/>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6EEB2554-DD06-4C89-8F16-36DF02D3ED9B}">
                <a16:creationId xmlns:a16="http://schemas.microsoft.com/office/drawing/2010/main" id="{9CC0C8B7-1E73-43E1-A2DC-71468A7F2B6E}"/>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15A674D4-6727-4BD8-83B7-13623CC923DB}">
                <a16:creationId xmlns:a16="http://schemas.microsoft.com/office/drawing/2010/main" id="{E6453F3A-2313-4016-BF8E-7CEFF79B23E8}"/>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73D2D73-383C-4223-862C-E73EEEE1F82A}" type="slidenum"/>
            <a:endParaRPr dirty="0" lang="en-US" spc="10"/>
          </a:p>
        </p:txBody>
      </p:sp>
      <p:sp>
        <p:nvSpPr>
          <p:cNvPr id="10" name="TextBox 13">
            <a:extLst>
              <a:ext uri="{483E5E80-F631-4421-8DFA-F7EAC64DD2D8}">
                <a16:creationId xmlns:a16="http://schemas.microsoft.com/office/drawing/2010/main" id="{4B0CC729-71D1-427F-A1CF-012146AB8B53}"/>
              </a:ext>
            </a:extLst>
          </p:cNvPr>
          <p:cNvSpPr txBox="1"/>
          <p:nvPr/>
        </p:nvSpPr>
        <p:spPr>
          <a:xfrm rot="0">
            <a:off x="876299" y="2878605"/>
            <a:ext cx="8610600" cy="1495425"/>
          </a:xfrm>
          <a:prstGeom prst="rect">
            <a:avLst/>
          </a:prstGeom>
          <a:noFill/>
        </p:spPr>
        <p:txBody>
          <a:bodyPr rtlCol="0" wrap="square">
            <a:spAutoFit/>
          </a:bodyPr>
          <a:lstStyle/>
          <a:p>
            <a:pPr/>
            <a:r>
              <a:rPr dirty="0" lang="en-US" sz="2400"/>
              <a:t>STUDENT NAME</a:t>
            </a:r>
            <a:r>
              <a:rPr dirty="0" lang="en-IN" sz="2400"/>
              <a:t>:R.Anuvandhana</a:t>
            </a:r>
          </a:p>
          <a:p>
            <a:pPr/>
            <a:r>
              <a:rPr dirty="0" lang="en-US" sz="2400"/>
              <a:t>REGISTER NO: 312205103</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FD41A4F9-AADD-4405-B1F4-68C5ACAA88CB}">
        <p14:creationId xmlns:p14="http://schemas.microsoft.com/office/powerpoint/2010/main" val="1725599172111"/>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EDDAD551-FDA7-4E41-97C2-7902035A4A41}">
                <a16:creationId xmlns:a16="http://schemas.microsoft.com/office/drawing/2010/main" id="{171A177B-C4F3-4C12-9FF8-CE40288A31A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9BF5EA1C-E3EA-4AEC-AD0D-CF5881ACA872}">
                <a16:creationId xmlns:a16="http://schemas.microsoft.com/office/drawing/2010/main" id="{9E17E659-0C21-456C-91BE-DD362BF1B975}"/>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974692BF-5F63-4729-9E07-47BF43904457}">
                <a16:creationId xmlns:a16="http://schemas.microsoft.com/office/drawing/2010/main" id="{132A07EB-5CFA-45F4-9F1A-E5D211AFF2D6}"/>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D9856365-8B13-4BCA-8EDF-8A029CC9555E}" type="slidenum"/>
            <a:endParaRPr dirty="0" lang="en-US" spc="10" sz="1100">
              <a:solidFill>
                <a:srgbClr val="2d936b"/>
              </a:solidFill>
              <a:latin typeface="Trebuchet MS"/>
            </a:endParaRPr>
          </a:p>
        </p:txBody>
      </p:sp>
      <p:sp>
        <p:nvSpPr>
          <p:cNvPr id="5" name="object 8">
            <a:extLst>
              <a:ext uri="{59940DC1-B546-4A76-A6CE-E853FDCDE368}">
                <a16:creationId xmlns:a16="http://schemas.microsoft.com/office/drawing/2010/main" id="{F6FC6C23-A192-41B7-AB3F-46CAA8FB6BE0}"/>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21A7A2C8-EC86-43F1-81A5-96C73E509AEC}">
                <a16:creationId xmlns:a16="http://schemas.microsoft.com/office/drawing/2010/main" id="{6E21372D-A7A7-4525-B262-2F30A7C567F9}"/>
              </a:ext>
            </a:extLst>
          </p:cNvPr>
          <p:cNvSpPr/>
          <p:nvPr/>
        </p:nvSpPr>
        <p:spPr>
          <a:xfrm flipV="true" rot="21600000">
            <a:off x="739775" y="1935187"/>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5A5DB2D6-80BB-43A6-9DF8-981B5E64A915}">
        <p14:creationId xmlns:p14="http://schemas.microsoft.com/office/powerpoint/2010/main" val="1725599172129"/>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7BF4BB87-EE58-4E65-9696-EE3983C0D9CA}">
                <a16:creationId xmlns:a16="http://schemas.microsoft.com/office/drawing/2010/main" id="{A25E6924-B9BC-494A-9E36-1D47AA89D4D5}"/>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2469FB69-7C67-4234-945B-76470A4DC2F5}">
                <a16:creationId xmlns:a16="http://schemas.microsoft.com/office/drawing/2010/main" id="{0A3FAAD7-2CF1-4EEC-8176-A8C0287DFAD4}"/>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F87B26B0-069A-40E6-BDAB-0B5D79A55196}">
                <a16:creationId xmlns:a16="http://schemas.microsoft.com/office/drawing/2010/main" id="{4EB3FB17-31CF-48D8-96A5-29A3CE67118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4D27F5AE-E456-4D47-AA7A-BFB1D3954D11}">
                <a16:creationId xmlns:a16="http://schemas.microsoft.com/office/drawing/2010/main" id="{AE233BA9-BF31-4A83-A72E-39CA7D894E13}"/>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FABA3AB7-2C46-42A2-8E5B-672BFE30FFBF}">
                <a16:creationId xmlns:a16="http://schemas.microsoft.com/office/drawing/2010/main" id="{83E61E4B-CD7B-4548-80C3-C34C59099703}"/>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E0734AA3-0DF9-4DAA-9588-9BCBB907F7BE}">
                <a16:creationId xmlns:a16="http://schemas.microsoft.com/office/drawing/2010/main" id="{E47D41ED-3760-4B43-A08D-6F7B8E8CF502}"/>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8340CAF8-73EE-4BDE-B063-8C9D5B6D3D96}" type="slidenum"/>
            <a:endParaRPr dirty="0" lang="en-US" spc="10" sz="1100">
              <a:solidFill>
                <a:srgbClr val="2d936b"/>
              </a:solidFill>
              <a:latin typeface="Trebuchet MS"/>
            </a:endParaRPr>
          </a:p>
        </p:txBody>
      </p:sp>
      <p:graphicFrame>
        <p:nvGraphicFramePr>
          <p:cNvPr id="8" name="图表 1">
            <a:extLst>
              <a:ext uri="{46A4AE44-F2A0-48CB-AF80-4925AABB3254}">
                <a16:creationId xmlns:a16="http://schemas.microsoft.com/office/drawing/2010/main" id="{5320D295-118D-4EFE-8268-5116BB9FC071}"/>
              </a:ext>
            </a:extLst>
          </p:cNvPr>
          <p:cNvGraphicFramePr/>
          <p:nvPr/>
        </p:nvGraphicFramePr>
        <p:xfrm rot="0">
          <a:off x="1339763" y="1847330"/>
          <a:ext cx="8276388" cy="4353678"/>
        </p:xfrm>
        <a:graphic>
          <a:graphicData uri="http://schemas.openxmlformats.org/drawingml/2006/chart">
            <c:chart r:id="rId3"/>
          </a:graphicData>
        </a:graphic>
      </p:graphicFrame>
    </p:spTree>
    <p:extLst>
      <p:ext uri="{0F13276C-3094-438F-B00E-B0EAC70B0D24}">
        <p14:creationId xmlns:p14="http://schemas.microsoft.com/office/powerpoint/2010/main" val="1725599172137"/>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D8C9784C-1C45-4DE5-B281-4C1C9DD8CB38}">
                <a16:creationId xmlns:a16="http://schemas.microsoft.com/office/drawing/2010/main" id="{CAC7DAF8-E78E-4FDD-ABBB-4F7B8844EF96}"/>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00BEACF6-1163-484C-8601-94A8591067AC}">
                <a16:creationId xmlns:a16="http://schemas.microsoft.com/office/drawing/2010/main" id="{8E34BA57-630C-4850-BA9B-E9667E3057A3}"/>
              </a:ext>
            </a:extLst>
          </p:cNvPr>
          <p:cNvGraphicFramePr/>
          <p:nvPr/>
        </p:nvGraphicFramePr>
        <p:xfrm rot="0">
          <a:off x="609600" y="1577340"/>
          <a:ext cx="4335780" cy="3095235"/>
        </p:xfrm>
        <a:graphic>
          <a:graphicData uri="http://schemas.openxmlformats.org/drawingml/2006/chart">
            <c:chart r:id="rId2"/>
          </a:graphicData>
        </a:graphic>
      </p:graphicFrame>
    </p:spTree>
    <p:extLst>
      <p:ext uri="{33D31BD4-1EB2-4E4F-9EC7-856FEF837052}">
        <p14:creationId xmlns:p14="http://schemas.microsoft.com/office/powerpoint/2010/main" val="1725599172143"/>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C7ED24F7-5C1F-4B71-8C04-8BA38A6FB4E8}">
                <a16:creationId xmlns:a16="http://schemas.microsoft.com/office/drawing/2010/main" id="{6B651DB8-973A-406D-942A-F287C356D434}"/>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06F03AC1-54F6-469F-A3F6-EE7CA3834A81}">
                <a16:creationId xmlns:a16="http://schemas.microsoft.com/office/drawing/2010/main" id="{31F7DF8E-385D-4C55-8217-7DD95624E5CC}"/>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BBF84F4D-10ED-4454-A6DC-2B77C81D9675}">
        <p14:creationId xmlns:p14="http://schemas.microsoft.com/office/powerpoint/2010/main" val="1725599172144"/>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B532EC2E-DC03-49FB-BBE2-C2BE3431ECCD}">
                <a16:creationId xmlns:a16="http://schemas.microsoft.com/office/drawing/2010/main" id="{927CFE0A-633C-4F9F-A404-4D3A82DA9469}"/>
              </a:ext>
            </a:extLst>
          </p:cNvPr>
          <p:cNvSpPr/>
          <p:nvPr/>
        </p:nvSpPr>
        <p:spPr>
          <a:xfrm flipH="false" flipV="false">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F2E05563-8431-4B15-93F6-B799F417EC08}">
        <p14:creationId xmlns:p14="http://schemas.microsoft.com/office/powerpoint/2010/main" val="1725599172146"/>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D371CECB-F35E-43E8-B088-77B19196792B}">
                <a16:creationId xmlns:a16="http://schemas.microsoft.com/office/drawing/2010/main" id="{303393C8-CFF9-4D5F-AF04-99E1AECC257D}"/>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A2981B79-E943-4A35-B88A-A375C302E47C}">
                <a16:creationId xmlns:a16="http://schemas.microsoft.com/office/drawing/2010/main" id="{5B1FF505-EC04-4C99-8F05-04877E5B6F67}"/>
              </a:ext>
            </a:extLst>
          </p:cNvPr>
          <p:cNvGrpSpPr/>
          <p:nvPr/>
        </p:nvGrpSpPr>
        <p:grpSpPr>
          <a:xfrm rot="0">
            <a:off x="7443849" y="0"/>
            <a:ext cx="4752975" cy="6863080"/>
            <a:chOff x="7443849" y="0"/>
            <a:chExt cx="4752975" cy="6863080"/>
          </a:xfrm>
        </p:grpSpPr>
        <p:sp>
          <p:nvSpPr>
            <p:cNvPr id="4" name="object 4">
              <a:extLst>
                <a:ext uri="{326B8058-010D-4AF1-8262-E9AE0A030088}">
                  <a16:creationId xmlns:a16="http://schemas.microsoft.com/office/drawing/2010/main" id="{DC54EA25-2E66-4F85-B1CB-F9BBBE2FF671}"/>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DDC2E8A2-B458-4313-82E8-4DB5C2AC5AB9}">
                  <a16:creationId xmlns:a16="http://schemas.microsoft.com/office/drawing/2010/main" id="{4AFAA19E-DAB3-4A61-88F5-2B853C05AC56}"/>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3063C273-5249-4FAD-AE75-02F695AB4B81}">
                  <a16:creationId xmlns:a16="http://schemas.microsoft.com/office/drawing/2010/main" id="{842572DE-0210-4C35-9FC4-324B27945510}"/>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7B8A2F88-A477-4081-BCD4-8BD5D73F3F12}">
                  <a16:creationId xmlns:a16="http://schemas.microsoft.com/office/drawing/2010/main" id="{EC9D633B-DB1B-4226-89A0-E1808F4B433A}"/>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486AD9BB-2C4C-41D5-AE70-46FC1F4142B7}">
                  <a16:creationId xmlns:a16="http://schemas.microsoft.com/office/drawing/2010/main" id="{279E6DCF-8ADE-4C06-8603-77E4CA6D92B0}"/>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9FFF9F0C-5287-4C08-AC7E-CFFFA4FA255E}">
                  <a16:creationId xmlns:a16="http://schemas.microsoft.com/office/drawing/2010/main" id="{267CC42C-9793-4CC1-992B-ED055E20235E}"/>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34BA2E99-F3B0-45D1-86FF-79D529E6D073}">
                  <a16:creationId xmlns:a16="http://schemas.microsoft.com/office/drawing/2010/main" id="{C67E65BF-CCF2-49E6-A247-B2199D255208}"/>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5D22AB6B-E4CD-486D-A60A-A3092DDB4B90}">
                  <a16:creationId xmlns:a16="http://schemas.microsoft.com/office/drawing/2010/main" id="{68503D85-05A6-46DA-BB03-49FBABB4FF7F}"/>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2A31729B-941A-4741-8BA8-AEE1464DDB1E}">
                  <a16:creationId xmlns:a16="http://schemas.microsoft.com/office/drawing/2010/main" id="{07C9DDEC-B420-4EC6-9010-469FFB5416CD}"/>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E6011571-4A39-4161-9038-6D5F57E94908}">
                <a16:creationId xmlns:a16="http://schemas.microsoft.com/office/drawing/2010/main" id="{FFA57015-E7D6-4FAE-872F-5776893E88A0}"/>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76A84F0D-B410-4541-8915-17258D579AFE}">
                <a16:creationId xmlns:a16="http://schemas.microsoft.com/office/drawing/2010/main" id="{414988B0-987D-4469-B1C8-930251AA0D7A}"/>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E8E6B301-8CBA-4785-A9F8-5D7B9E50A07B}">
                <a16:creationId xmlns:a16="http://schemas.microsoft.com/office/drawing/2010/main" id="{F2B300AC-A2A2-48D3-8924-91626C7FA8AC}"/>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9C66B442-F2E6-45FD-B35D-9F376A468704}">
                <a16:creationId xmlns:a16="http://schemas.microsoft.com/office/drawing/2010/main" id="{02A1A67C-630C-4C38-8B16-0E7B328F7744}"/>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B09DCA17-47AE-43CF-9497-26EF82D31C35}">
                <a16:creationId xmlns:a16="http://schemas.microsoft.com/office/drawing/2010/main" id="{EF2D6F45-EB85-4C86-B00D-1C99088FF212}"/>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1A84A834-74B4-47F6-A5C4-FCD1B4ECAA01}">
                <a16:creationId xmlns:a16="http://schemas.microsoft.com/office/drawing/2010/main" id="{11691D31-F8C6-4A5B-8349-D3D496F54FD9}"/>
              </a:ext>
            </a:extLst>
          </p:cNvPr>
          <p:cNvGrpSpPr/>
          <p:nvPr/>
        </p:nvGrpSpPr>
        <p:grpSpPr>
          <a:xfrm rot="0">
            <a:off x="466725" y="6410325"/>
            <a:ext cx="3705225" cy="295275"/>
            <a:chOff x="466725" y="6410325"/>
            <a:chExt cx="3705225" cy="295275"/>
          </a:xfrm>
        </p:grpSpPr>
        <p:pic>
          <p:nvPicPr>
            <p:cNvPr id="19" name="object 19">
              <a:extLst>
                <a:ext uri="{68EECABE-890F-4672-A19D-55BA0F995172}">
                  <a16:creationId xmlns:a16="http://schemas.microsoft.com/office/drawing/2010/main" id="{A3DCEAF3-8A57-4063-AEA4-D60B71594194}"/>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A1458D6B-BB90-49A7-A9AA-4681ED1B083C}">
                  <a16:creationId xmlns:a16="http://schemas.microsoft.com/office/drawing/2010/main" id="{192985E2-6408-4D07-BDBD-53C8DE18C2F6}"/>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78B74FFA-12EB-498B-A3ED-41480D401DBE}">
                <a16:creationId xmlns:a16="http://schemas.microsoft.com/office/drawing/2010/main" id="{DBE8B866-B0E7-49EB-81D0-FD2D36ADA6E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32D34AE-1599-4517-B1E3-D3A60BEDA6C4}" type="slidenum"/>
            <a:endParaRPr dirty="0" lang="en-US" spc="10"/>
          </a:p>
        </p:txBody>
      </p:sp>
      <p:sp>
        <p:nvSpPr>
          <p:cNvPr id="22" name="TextBox 22">
            <a:extLst>
              <a:ext uri="{B5EE2955-8342-42AF-B141-323A38A0F63A}">
                <a16:creationId xmlns:a16="http://schemas.microsoft.com/office/drawing/2010/main" id="{03A68893-A1D2-4E99-9ED9-38B4F11D213E}"/>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D0EEC941-FDB3-4F1C-9BA4-5E456734992F}">
        <p14:creationId xmlns:p14="http://schemas.microsoft.com/office/powerpoint/2010/main" val="1725599172114"/>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A5A2F79E-036A-4968-93AE-AEF5DA4079D4}">
                <a16:creationId xmlns:a16="http://schemas.microsoft.com/office/drawing/2010/main" id="{E5CDEED9-4187-444D-BD99-9AC64E8DB57A}"/>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0983D870-6BD1-499E-BD5F-CD93738FC470}">
                <a16:creationId xmlns:a16="http://schemas.microsoft.com/office/drawing/2010/main" id="{8CBA27BF-CFBE-42D4-8EC8-537BA56BC8BC}"/>
              </a:ext>
            </a:extLst>
          </p:cNvPr>
          <p:cNvGrpSpPr/>
          <p:nvPr/>
        </p:nvGrpSpPr>
        <p:grpSpPr>
          <a:xfrm rot="0">
            <a:off x="7443849" y="0"/>
            <a:ext cx="4752975" cy="6863080"/>
            <a:chOff x="7443849" y="0"/>
            <a:chExt cx="4752975" cy="6863080"/>
          </a:xfrm>
        </p:grpSpPr>
        <p:sp>
          <p:nvSpPr>
            <p:cNvPr id="4" name="object 4">
              <a:extLst>
                <a:ext uri="{9A279741-790E-420E-8D40-90B9C89A9818}">
                  <a16:creationId xmlns:a16="http://schemas.microsoft.com/office/drawing/2010/main" id="{429BD65C-6DF1-44D6-9296-281516519534}"/>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D17A25AC-E189-49F8-964F-39E4CF3AF5A9}">
                  <a16:creationId xmlns:a16="http://schemas.microsoft.com/office/drawing/2010/main" id="{AFE0FD3A-1D2D-42EE-B01F-F2DDF8991EBD}"/>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3EA4E608-E1FC-45DB-8367-D67C8F686342}">
                  <a16:creationId xmlns:a16="http://schemas.microsoft.com/office/drawing/2010/main" id="{88C1CF0A-EC0E-4C8F-B3F9-0F04B670A64D}"/>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AB5C3458-5A6E-48C6-917F-32CFD50CCC8A}">
                  <a16:creationId xmlns:a16="http://schemas.microsoft.com/office/drawing/2010/main" id="{1879929A-8E7B-4564-9F17-4E673BF63EBA}"/>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54771670-BCA6-4F8B-813D-20DA274466A7}">
                  <a16:creationId xmlns:a16="http://schemas.microsoft.com/office/drawing/2010/main" id="{72474745-03E6-4951-BBAF-94122B72457E}"/>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935B3BE6-0E46-49EF-B5FA-088F4C7C2DAC}">
                  <a16:creationId xmlns:a16="http://schemas.microsoft.com/office/drawing/2010/main" id="{D184BA23-0796-44EC-A793-919C71A26E82}"/>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12EE1B5D-62C1-45CA-AA3F-9FF75B099088}">
                  <a16:creationId xmlns:a16="http://schemas.microsoft.com/office/drawing/2010/main" id="{C29DD885-3E5C-4F67-B43F-0B13A6A6AADB}"/>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CF3E20E6-5F51-49C9-918B-2E7553C5BF65}">
                  <a16:creationId xmlns:a16="http://schemas.microsoft.com/office/drawing/2010/main" id="{F6316CA4-CEAB-4EA3-BC01-6E9E987C864E}"/>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E1A202B1-B731-4CB4-8EA0-257F5C8AB84A}">
                  <a16:creationId xmlns:a16="http://schemas.microsoft.com/office/drawing/2010/main" id="{060475D4-203C-4BC4-9130-F7D7E7CCE258}"/>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E4E98A06-B0C7-4CAF-9B61-65D1455F5352}">
                <a16:creationId xmlns:a16="http://schemas.microsoft.com/office/drawing/2010/main" id="{7A234364-FE49-45E3-8E89-425E32C862F3}"/>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F619A3EB-747D-438D-95BA-5ABCD7C8BE08}">
                <a16:creationId xmlns:a16="http://schemas.microsoft.com/office/drawing/2010/main" id="{0C97E694-0382-427B-86AD-8B5AA910B048}"/>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47F01379-A60B-46DE-ADE8-6C25C47A95A9}">
                <a16:creationId xmlns:a16="http://schemas.microsoft.com/office/drawing/2010/main" id="{067FF547-E030-4E6D-B920-4F30B8F5C2EA}"/>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6171D8BF-1EEF-4B44-8AE1-3E01A4E64A00}">
                <a16:creationId xmlns:a16="http://schemas.microsoft.com/office/drawing/2010/main" id="{0AD66AE9-6E9E-4D8F-A8CB-9EEF8E33C7EC}"/>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DAC8F454-CB47-4A6D-A6E0-9A27D584CD81}">
                <a16:creationId xmlns:a16="http://schemas.microsoft.com/office/drawing/2010/main" id="{15B7E6B2-CADA-430A-85AC-884748C7E9A2}"/>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95BB3360-5F7F-41FB-BF31-2E3010C6C6D3}">
                <a16:creationId xmlns:a16="http://schemas.microsoft.com/office/drawing/2010/main" id="{405F72D0-F81D-47A0-A46C-E69A7999644C}"/>
              </a:ext>
            </a:extLst>
          </p:cNvPr>
          <p:cNvGrpSpPr/>
          <p:nvPr/>
        </p:nvGrpSpPr>
        <p:grpSpPr>
          <a:xfrm rot="0">
            <a:off x="47625" y="3819523"/>
            <a:ext cx="4124325" cy="3009900"/>
            <a:chOff x="47625" y="3819523"/>
            <a:chExt cx="4124325" cy="3009900"/>
          </a:xfrm>
        </p:grpSpPr>
        <p:pic>
          <p:nvPicPr>
            <p:cNvPr id="19" name="object 19">
              <a:extLst>
                <a:ext uri="{DC1AA1BB-9D09-4F6B-B7A4-567A2E4BF634}">
                  <a16:creationId xmlns:a16="http://schemas.microsoft.com/office/drawing/2010/main" id="{DCE409B5-0744-44F3-BBFC-4B0B175ED5C9}"/>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ED433092-399C-47F0-B7F5-8A83E02A8478}">
                  <a16:creationId xmlns:a16="http://schemas.microsoft.com/office/drawing/2010/main" id="{E423D3C6-111E-4C3D-ABCC-74C666C1394E}"/>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A18750DF-360D-4CF7-949B-008AF55ED2DF}">
                <a16:creationId xmlns:a16="http://schemas.microsoft.com/office/drawing/2010/main" id="{363E0FBD-D90A-4177-90AF-664B83CCDA96}"/>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163ADD49-29D7-4A0F-9E81-99DCC1A8EDAE}">
                <a16:creationId xmlns:a16="http://schemas.microsoft.com/office/drawing/2010/main" id="{8A37883F-DDAA-4156-AE0D-0D80C30641D7}"/>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E40F2F0-E056-41C1-A74A-38DFB0512B7A}" type="slidenum"/>
            <a:endParaRPr dirty="0" lang="en-US" spc="10"/>
          </a:p>
        </p:txBody>
      </p:sp>
      <p:sp>
        <p:nvSpPr>
          <p:cNvPr id="23" name="TextBox 22">
            <a:extLst>
              <a:ext uri="{C7AAFE97-3695-457C-BEB4-7D4C69E5BBE0}">
                <a16:creationId xmlns:a16="http://schemas.microsoft.com/office/drawing/2010/main" id="{938D8719-3603-4FA2-AD1F-CB05D998C029}"/>
              </a:ext>
            </a:extLst>
          </p:cNvPr>
          <p:cNvSpPr txBox="1"/>
          <p:nvPr/>
        </p:nvSpPr>
        <p:spPr>
          <a:xfrm rot="0">
            <a:off x="2509807" y="1041533"/>
            <a:ext cx="5029200" cy="4282439"/>
          </a:xfrm>
          <a:prstGeom prst="rect">
            <a:avLst/>
          </a:prstGeom>
          <a:noFill/>
        </p:spPr>
        <p:txBody>
          <a:bodyPr rtlCol="0" wrap="square">
            <a:spAutoFit/>
          </a:bodyPr>
          <a:lstStyle/>
          <a:p>
            <a:pPr algn="l"/>
            <a:r>
              <a:rPr b="0" dirty="0" i="0" lang="en-US" sz="2800">
                <a:solidFill>
                  <a:srgbClr val="0d0d0d"/>
                </a:solidFill>
                <a:latin typeface="Times New Roman"/>
              </a:rPr>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3CC9951C-8BAE-4690-9A20-508285E9EBB2}">
        <p14:creationId xmlns:p14="http://schemas.microsoft.com/office/powerpoint/2010/main" val="1725599172117"/>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0FEA0A09-B909-443A-BBD0-5B443B9B0CFF}">
                <a16:creationId xmlns:a16="http://schemas.microsoft.com/office/drawing/2010/main" id="{C00BB289-00D4-4688-AF81-769A0E482E23}"/>
              </a:ext>
            </a:extLst>
          </p:cNvPr>
          <p:cNvGrpSpPr/>
          <p:nvPr/>
        </p:nvGrpSpPr>
        <p:grpSpPr>
          <a:xfrm rot="0">
            <a:off x="7991474" y="2933700"/>
            <a:ext cx="2762250" cy="3257550"/>
            <a:chOff x="7991474" y="2933700"/>
            <a:chExt cx="2762250" cy="3257550"/>
          </a:xfrm>
        </p:grpSpPr>
        <p:sp>
          <p:nvSpPr>
            <p:cNvPr id="3" name="object 3">
              <a:extLst>
                <a:ext uri="{73DC90B2-E75E-45B6-B2F6-F21B990872E1}">
                  <a16:creationId xmlns:a16="http://schemas.microsoft.com/office/drawing/2010/main" id="{A82E9E6C-83EA-4235-B5AF-78A068078750}"/>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403E660D-1369-4F27-A849-976E5D6E793C}">
                  <a16:creationId xmlns:a16="http://schemas.microsoft.com/office/drawing/2010/main" id="{21C2B91D-CCD7-4914-B364-9F798605D643}"/>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6DA2EBBD-86AE-4994-8DFF-8DED45EBEAF7}">
                  <a16:creationId xmlns:a16="http://schemas.microsoft.com/office/drawing/2010/main" id="{FE058A14-9B4D-47EB-B213-513D3845DCA6}"/>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2FAA2E60-0A5E-428E-8E74-65A6A0F6CA7D}">
                <a16:creationId xmlns:a16="http://schemas.microsoft.com/office/drawing/2010/main" id="{A2CE5428-B688-4A2A-A770-0E4C94D537E2}"/>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z="4250"/>
              <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2B993848-9215-411B-8835-055FEA199395}">
                <a16:creationId xmlns:a16="http://schemas.microsoft.com/office/drawing/2010/main" id="{3AA36C94-76C3-4077-B7A4-9C3FF9410952}"/>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F965F80B-A7EB-444E-8753-218E5F128D01}">
                <a16:creationId xmlns:a16="http://schemas.microsoft.com/office/drawing/2010/main" id="{110B0EA6-D892-4673-91B3-317BAB56C2DA}"/>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896D951-4073-4A33-87EA-ABF44AEF9D15}" type="slidenum"/>
            <a:endParaRPr dirty="0" lang="en-US" spc="10"/>
          </a:p>
        </p:txBody>
      </p:sp>
      <p:sp>
        <p:nvSpPr>
          <p:cNvPr id="9" name="TextBox 10">
            <a:extLst>
              <a:ext uri="{98B0534E-54D5-4E3A-A9C2-9995C63EF07E}">
                <a16:creationId xmlns:a16="http://schemas.microsoft.com/office/drawing/2010/main" id="{5CE11DFE-63FA-4EAB-B352-714EC21D760B}"/>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B884B960-FA3E-49E4-9B70-C7B7B99664EF}">
        <p14:creationId xmlns:p14="http://schemas.microsoft.com/office/powerpoint/2010/main" val="1725599172119"/>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6F8301EF-A529-4DF0-8211-686E3107DC67}">
                <a16:creationId xmlns:a16="http://schemas.microsoft.com/office/drawing/2010/main" id="{D285F14D-ADE0-468E-9769-B45934A9EC81}"/>
              </a:ext>
            </a:extLst>
          </p:cNvPr>
          <p:cNvGrpSpPr/>
          <p:nvPr/>
        </p:nvGrpSpPr>
        <p:grpSpPr>
          <a:xfrm rot="0">
            <a:off x="8658225" y="2647950"/>
            <a:ext cx="3533775" cy="3810000"/>
            <a:chOff x="8658225" y="2647950"/>
            <a:chExt cx="3533775" cy="3810000"/>
          </a:xfrm>
        </p:grpSpPr>
        <p:sp>
          <p:nvSpPr>
            <p:cNvPr id="3" name="object 3">
              <a:extLst>
                <a:ext uri="{C3F7DA33-2B28-48BD-A274-65DC0950487B}">
                  <a16:creationId xmlns:a16="http://schemas.microsoft.com/office/drawing/2010/main" id="{243F42C4-563A-4815-84A0-3E89F8CF786E}"/>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D5E05FDF-BA7A-48B2-85B6-8F6E3424A360}">
                  <a16:creationId xmlns:a16="http://schemas.microsoft.com/office/drawing/2010/main" id="{F82E5EAE-144C-4679-AB91-816E40925EF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25243F73-02C9-4D51-BC99-6D02D16A0D82}">
                  <a16:creationId xmlns:a16="http://schemas.microsoft.com/office/drawing/2010/main" id="{0A6E9AD4-5F06-40ED-A3E0-C4AC675A301B}"/>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51EDD46A-6873-4E1C-9960-2262ABF68FEA}">
                <a16:creationId xmlns:a16="http://schemas.microsoft.com/office/drawing/2010/main" id="{96593C4C-0D04-40F5-8A5B-BB195F955211}"/>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4AB1E7E7-87E1-42CB-B236-8373AB15B2BB}">
                <a16:creationId xmlns:a16="http://schemas.microsoft.com/office/drawing/2010/main" id="{98DCDE09-F8EE-4C32-A06A-06FA97FF3E42}"/>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59ECC079-6940-401F-8073-16ACDFC11460}">
                <a16:creationId xmlns:a16="http://schemas.microsoft.com/office/drawing/2010/main" id="{F7B4AECD-DA84-4358-9795-962A10B7B835}"/>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2002AFEE-4528-4F36-9C02-97967BD5E2AC}" type="slidenum"/>
            <a:endParaRPr dirty="0" lang="en-US" spc="10"/>
          </a:p>
        </p:txBody>
      </p:sp>
      <p:sp>
        <p:nvSpPr>
          <p:cNvPr id="9" name="TextBox 13">
            <a:extLst>
              <a:ext uri="{1B8DC89A-7200-4197-9B27-AF3B949EC12B}">
                <a16:creationId xmlns:a16="http://schemas.microsoft.com/office/drawing/2010/main" id="{8DF0F957-DBAF-4082-8A88-7EFB763C2B82}"/>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FFFE414C-0F95-45A4-A2FC-008932C13529}">
        <p14:creationId xmlns:p14="http://schemas.microsoft.com/office/powerpoint/2010/main" val="1725599172121"/>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6919856E-A505-4C85-BFF9-E0A55CCB8FA7}">
                <a16:creationId xmlns:a16="http://schemas.microsoft.com/office/drawing/2010/main" id="{5A171F8B-92F0-4595-867E-57572E790200}"/>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75B50696-AA1C-46EE-B0F2-C837205DE382}">
                <a16:creationId xmlns:a16="http://schemas.microsoft.com/office/drawing/2010/main" id="{E42F4322-EFDD-47DD-816E-0B1473DBC9D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99FBF5AB-B332-49CC-AD28-B55F6D06A079}">
                <a16:creationId xmlns:a16="http://schemas.microsoft.com/office/drawing/2010/main" id="{E9CB95AE-098E-4FAD-82F3-DEFB6CD12858}"/>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D8A4F9F6-41A7-46D0-8C93-4CC5679D74E4}">
                <a16:creationId xmlns:a16="http://schemas.microsoft.com/office/drawing/2010/main" id="{A98627D4-5B6F-4DFE-B6CA-BBA61165186A}"/>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C5561632-4EA1-4291-890B-2BB8B4161EEA}">
                <a16:creationId xmlns:a16="http://schemas.microsoft.com/office/drawing/2010/main" id="{24AE79BB-2C92-4474-8A91-8207AAEC74FC}"/>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7611305B-F838-4F15-A55B-36BDE8970423}" type="slidenum"/>
            <a:endParaRPr dirty="0" lang="en-US" spc="10"/>
          </a:p>
        </p:txBody>
      </p:sp>
      <p:sp>
        <p:nvSpPr>
          <p:cNvPr id="7" name="TextBox 8">
            <a:extLst>
              <a:ext uri="{1E86AF5E-E106-410B-9F9A-B3905219E866}">
                <a16:creationId xmlns:a16="http://schemas.microsoft.com/office/drawing/2010/main" id="{D1A09CB9-299C-49B6-95AB-1A2F3839D9BF}"/>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074FD157-EBA7-43FC-9F8A-BC3F7B380573}">
        <p14:creationId xmlns:p14="http://schemas.microsoft.com/office/powerpoint/2010/main" val="1725599172122"/>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26F8E229-22FF-4782-B682-9950CDAA95C2}">
                <a16:creationId xmlns:a16="http://schemas.microsoft.com/office/drawing/2010/main" id="{08501565-F817-4259-9D10-0DF4A9F8FC1A}"/>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76189B46-159B-4368-A7E7-1078209F4642}">
                <a16:creationId xmlns:a16="http://schemas.microsoft.com/office/drawing/2010/main" id="{43B6EE0C-14A0-4C33-AEBB-9026E6B94A40}"/>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FDF01C55-611A-417A-BF19-904D466B6CBB}">
                <a16:creationId xmlns:a16="http://schemas.microsoft.com/office/drawing/2010/main" id="{F1BDD7A4-3E69-4992-9E72-D058C864C79D}"/>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60749D75-0C18-4122-A3F8-5619F172DABE}">
                <a16:creationId xmlns:a16="http://schemas.microsoft.com/office/drawing/2010/main" id="{0DFA7C71-4457-47A1-8148-82628D2F1ADC}"/>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D2CE9C27-5D08-4146-951B-5BFCAB691546}" type="slidenum"/>
            <a:endParaRPr dirty="0" lang="en-US" spc="10"/>
          </a:p>
        </p:txBody>
      </p:sp>
      <p:sp>
        <p:nvSpPr>
          <p:cNvPr id="6" name="TextBox 9">
            <a:extLst>
              <a:ext uri="{22464502-329F-4CD2-8406-1505881293F2}">
                <a16:creationId xmlns:a16="http://schemas.microsoft.com/office/drawing/2010/main" id="{F0E741E7-BFC9-4936-B57F-4E884767A890}"/>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595EC571-CF5C-4D14-B7B1-0204FFC8D3E3}">
        <p14:creationId xmlns:p14="http://schemas.microsoft.com/office/powerpoint/2010/main" val="1725599172124"/>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881784D9-C997-43BD-B403-8F5911B9C08B}">
                <a16:creationId xmlns:a16="http://schemas.microsoft.com/office/drawing/2010/main" id="{32A73B01-684D-4E3D-BAD4-6BD1AF1A1039}"/>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E3255603-E7BF-4F65-BCCE-4890DA52889D}">
        <p14:creationId xmlns:p14="http://schemas.microsoft.com/office/powerpoint/2010/main" val="1725599172126"/>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833AA373-F6BF-4584-A921-3C635ADA296D}">
                <a16:creationId xmlns:a16="http://schemas.microsoft.com/office/drawing/2010/main" id="{A68527E3-356E-4E5F-B2E4-546CAB2231EA}"/>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07148913-BFAE-4276-BF84-CFB9A621E856}">
                <a16:creationId xmlns:a16="http://schemas.microsoft.com/office/drawing/2010/main" id="{391D5DE8-BD4E-44FC-8A1C-A7FD29A2FFB6}"/>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47CFCAE8-E4F2-4C29-A9FC-9BEF533636A6}">
                <a16:creationId xmlns:a16="http://schemas.microsoft.com/office/drawing/2010/main" id="{0F38A9DF-17EE-4D95-B63A-ACD9148C2681}"/>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50C484BC-D479-4512-8A63-B9561066F3A6}">
                <a16:creationId xmlns:a16="http://schemas.microsoft.com/office/drawing/2010/main" id="{4D9F581D-56AB-46AD-B6A8-6BBF160B213D}"/>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30063BAC-50AB-4CA3-9FC3-6CFDA67E111C}">
                <a16:creationId xmlns:a16="http://schemas.microsoft.com/office/drawing/2010/main" id="{5B12FA43-C01F-49F8-8F69-43D91F0ADD72}"/>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D2611079-624F-427F-BA58-C598A7EDC374}" type="slidenum"/>
            <a:endParaRPr dirty="0" lang="en-US" spc="10" sz="1100">
              <a:solidFill>
                <a:srgbClr val="2d936b"/>
              </a:solidFill>
              <a:latin typeface="Trebuchet MS"/>
            </a:endParaRPr>
          </a:p>
        </p:txBody>
      </p:sp>
      <p:sp>
        <p:nvSpPr>
          <p:cNvPr id="7" name="TextBox 8">
            <a:extLst>
              <a:ext uri="{258BFEAD-AE37-48F3-93BC-B451CCE5E1A8}">
                <a16:creationId xmlns:a16="http://schemas.microsoft.com/office/drawing/2010/main" id="{D0E4654D-3D8E-47A7-9193-38DB40B1CC5A}"/>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b="0" dirty="0" i="0" lang="en-US" sz="2800">
                <a:solidFill>
                  <a:srgbClr val="0d0d0d"/>
                </a:solidFill>
                <a:latin typeface="Times New Roman"/>
              </a:rPr>
              <a:t/>
            </a:r>
          </a:p>
          <a:p>
            <a:pPr/>
            <a:r>
              <a:rPr dirty="0" lang="en-IN" sz="2800">
                <a:latin typeface="Times New Roman"/>
              </a:rPr>
              <a:t/>
            </a:r>
            <a:endParaRPr dirty="0" lang="en-IN" sz="2800">
              <a:latin typeface="Times New Roman"/>
            </a:endParaRPr>
          </a:p>
        </p:txBody>
      </p:sp>
    </p:spTree>
    <p:extLst>
      <p:ext uri="{9155BE44-87FB-4AFE-BF5D-6679C3C0D505}">
        <p14:creationId xmlns:p14="http://schemas.microsoft.com/office/powerpoint/2010/main" val="1725599172127"/>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2024-09-03T21:44:42Z</dcterms:created>
  <dcterms:modified xsi:type="dcterms:W3CDTF">2024-09-06T10:35:50Z</dcterms:modified>
</cp:coreProperties>
</file>