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91AB1-4D16-4D9E-AF71-57D674FD9B8B}" type="datetimeFigureOut">
              <a:rPr lang="en-IN" smtClean="0"/>
              <a:t>14-07-2024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5C88474C-E2E4-4F8D-81E1-0E4C829723AF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5273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91AB1-4D16-4D9E-AF71-57D674FD9B8B}" type="datetimeFigureOut">
              <a:rPr lang="en-IN" smtClean="0"/>
              <a:t>14-07-2024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8474C-E2E4-4F8D-81E1-0E4C829723AF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50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91AB1-4D16-4D9E-AF71-57D674FD9B8B}" type="datetimeFigureOut">
              <a:rPr lang="en-IN" smtClean="0"/>
              <a:t>14-07-2024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8474C-E2E4-4F8D-81E1-0E4C829723AF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6931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91AB1-4D16-4D9E-AF71-57D674FD9B8B}" type="datetimeFigureOut">
              <a:rPr lang="en-IN" smtClean="0"/>
              <a:t>14-07-2024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8474C-E2E4-4F8D-81E1-0E4C829723AF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8629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91AB1-4D16-4D9E-AF71-57D674FD9B8B}" type="datetimeFigureOut">
              <a:rPr lang="en-IN" smtClean="0"/>
              <a:t>14-07-2024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8474C-E2E4-4F8D-81E1-0E4C829723AF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2569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91AB1-4D16-4D9E-AF71-57D674FD9B8B}" type="datetimeFigureOut">
              <a:rPr lang="en-IN" smtClean="0"/>
              <a:t>14-07-2024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8474C-E2E4-4F8D-81E1-0E4C829723AF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6858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91AB1-4D16-4D9E-AF71-57D674FD9B8B}" type="datetimeFigureOut">
              <a:rPr lang="en-IN" smtClean="0"/>
              <a:t>14-07-2024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8474C-E2E4-4F8D-81E1-0E4C829723AF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0177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91AB1-4D16-4D9E-AF71-57D674FD9B8B}" type="datetimeFigureOut">
              <a:rPr lang="en-IN" smtClean="0"/>
              <a:t>14-07-2024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8474C-E2E4-4F8D-81E1-0E4C829723AF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317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91AB1-4D16-4D9E-AF71-57D674FD9B8B}" type="datetimeFigureOut">
              <a:rPr lang="en-IN" smtClean="0"/>
              <a:t>14-07-2024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8474C-E2E4-4F8D-81E1-0E4C829723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3298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91AB1-4D16-4D9E-AF71-57D674FD9B8B}" type="datetimeFigureOut">
              <a:rPr lang="en-IN" smtClean="0"/>
              <a:t>14-07-2024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8474C-E2E4-4F8D-81E1-0E4C829723AF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6708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8A691AB1-4D16-4D9E-AF71-57D674FD9B8B}" type="datetimeFigureOut">
              <a:rPr lang="en-IN" smtClean="0"/>
              <a:t>14-07-2024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8474C-E2E4-4F8D-81E1-0E4C829723AF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3129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691AB1-4D16-4D9E-AF71-57D674FD9B8B}" type="datetimeFigureOut">
              <a:rPr lang="en-IN" smtClean="0"/>
              <a:t>14-07-2024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5C88474C-E2E4-4F8D-81E1-0E4C829723AF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1413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7E5D0-870C-4FA4-9EF5-4A38BA9D43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POWER BI visualization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FC8B07-0BFA-4F84-9B5D-A0FD767BB4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07887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A5C9D-4C96-4AA1-9608-FE8C5820C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C68D3-4285-48F1-AD2D-A97BE18CC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Most products were sold in California</a:t>
            </a:r>
          </a:p>
          <a:p>
            <a:r>
              <a:rPr lang="en-IN" dirty="0"/>
              <a:t>Office supplies were the most sold item</a:t>
            </a:r>
          </a:p>
          <a:p>
            <a:r>
              <a:rPr lang="en-IN" dirty="0"/>
              <a:t>In furniture category 11.5 k discounts were there</a:t>
            </a:r>
          </a:p>
          <a:p>
            <a:r>
              <a:rPr lang="en-IN" dirty="0"/>
              <a:t>Sum of sales of Furniture is the highest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23871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08438-8F6B-455A-8295-041BF0656B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Canon image class 200 were the most purchased item</a:t>
            </a:r>
          </a:p>
          <a:p>
            <a:r>
              <a:rPr lang="en-IN" dirty="0"/>
              <a:t>Furniture were the most purchased</a:t>
            </a:r>
          </a:p>
          <a:p>
            <a:r>
              <a:rPr lang="en-IN" dirty="0"/>
              <a:t>Office supplies were the most discounted</a:t>
            </a:r>
          </a:p>
          <a:p>
            <a:r>
              <a:rPr lang="en-IN" dirty="0"/>
              <a:t>Products coming under technology are heavily discounted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69125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7DC61-592B-4CB2-9E0E-FC3313148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4120" y="4731060"/>
            <a:ext cx="4527880" cy="1049235"/>
          </a:xfrm>
        </p:spPr>
        <p:txBody>
          <a:bodyPr/>
          <a:lstStyle/>
          <a:p>
            <a:r>
              <a:rPr lang="en-IN" dirty="0"/>
              <a:t>BY </a:t>
            </a:r>
            <a:br>
              <a:rPr lang="en-IN" dirty="0"/>
            </a:br>
            <a:r>
              <a:rPr lang="en-IN" dirty="0"/>
              <a:t>Anuvind m</a:t>
            </a:r>
          </a:p>
        </p:txBody>
      </p:sp>
    </p:spTree>
    <p:extLst>
      <p:ext uri="{BB962C8B-B14F-4D97-AF65-F5344CB8AC3E}">
        <p14:creationId xmlns:p14="http://schemas.microsoft.com/office/powerpoint/2010/main" val="262194774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34</TotalTime>
  <Words>64</Words>
  <Application>Microsoft Office PowerPoint</Application>
  <PresentationFormat>Widescreen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Gill Sans MT</vt:lpstr>
      <vt:lpstr>Gallery</vt:lpstr>
      <vt:lpstr>POWER BI visualization</vt:lpstr>
      <vt:lpstr>Insights</vt:lpstr>
      <vt:lpstr>PowerPoint Presentation</vt:lpstr>
      <vt:lpstr>BY  Anuvind 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 BI visualization</dc:title>
  <dc:creator>anuvindm76@gmail.com</dc:creator>
  <cp:lastModifiedBy>anuvindm76@gmail.com</cp:lastModifiedBy>
  <cp:revision>3</cp:revision>
  <dcterms:created xsi:type="dcterms:W3CDTF">2024-07-14T13:22:58Z</dcterms:created>
  <dcterms:modified xsi:type="dcterms:W3CDTF">2024-07-14T13:57:44Z</dcterms:modified>
</cp:coreProperties>
</file>