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9B98-AF8A-4C0B-216A-B2037702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6046A5-0076-E913-FB90-62D4038F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8904D-8FB5-4E66-DA50-E60ECA24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093E9-35C6-57E9-D04B-5F1AE84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F8DE5-9694-E1A0-1F78-8BD4B075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70DB1-F83F-9A84-2E4E-D8BD36DF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D9637-1E5D-AF36-0990-B971E74B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FA5A-4B8A-31F9-C3CB-856D4D06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74F01-2DB4-2815-4B0C-331BA754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EEA78-1F76-BCF5-B764-91CAB788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DC4C34-507D-C622-E204-302224A8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DF1FB4-A937-C391-007F-F2561921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64BF0-AB61-2029-7FC4-82C0174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EC5C2-5100-110C-38FB-0485454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24EA-6B8D-385A-F760-DB692883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3DF2B-01E9-EAB3-78C6-EF0F8B6A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D947A-F19E-6983-C1D4-C9CA7257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965D5B-41CC-5D0A-6DAC-9D2F7E82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48C41-1550-90D1-2736-67A2350C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BC7BC-29F7-CFC5-9619-E420A4E3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3897-D9DA-42E6-CDB9-E597B233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A8A64-FD45-3510-A550-F3585A93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9A860-645C-9E6D-25B1-793592B6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B5032-FD38-97EA-EF7A-4ADAEE6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BC7F0-06FC-4293-1C50-F174E9C5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1F8C2-51E6-FF3B-3D8C-000111F3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A8D1-9F3F-D824-6FD7-15E59AF8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E5051-25C9-7E2D-9110-1AF41683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42568-F3A8-CA70-A554-F6888161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F8E0C-93B4-7BB4-F7FF-5FB74D4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F432F-6086-0670-E41A-CDE73DEE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1255-1DBF-F594-252D-5C1CA5C7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B174B-3B37-532F-3C2C-B151FC1C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8FED8A-D1ED-50FA-016D-DCC2E61B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69C921-F589-75E0-09B3-3EF2D5D36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29F5A8-2C6B-A545-3C95-9056777E8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8B7C59-DB73-F1CC-A97B-4BDB17DE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01061-8FEB-F911-8917-597DB70F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52B911-0527-C5D1-F5D4-76C10270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8BDC6-5F0C-CDF9-C85F-F1FE4B6E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DD1AD-DDE2-ED25-12FE-3C791DA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816A0C-AA8B-4446-3F82-6123D865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8522E3-7BDE-000A-A7FB-3B8B97AC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3B5150-774F-4D2B-20F3-4DDF1BE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F10164-AD07-DBCB-399D-780D6CE1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075B0-1DEA-64F5-C064-A47C2AD3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E1D82-842C-3586-2D6D-352C7EA5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E2FD1-F422-D35D-45C3-7A2AA768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97392-63EF-4CBC-03A4-0FB4F911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8DA5F-2B56-D57B-F95F-0F4EBE90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01074-C3EF-BA17-27E2-5F65AB1F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892EE-54E6-F4E7-B1DD-357DFAD0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9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390F8-A37F-AAAF-7258-5D946A6C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7A7F06-BD6B-E94D-FC96-B2FE5D5AB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7EA906-783A-7F0C-7957-6CA3D0EB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5C95AD-361A-A3BE-79A0-1E168A07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9073B-80A6-6B63-41EF-BA0DBD7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857080-8619-8151-8538-83FA89D0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FC34-AFE3-D308-13F6-C2E3601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860F3-1216-CBD8-57EE-39BAEBF4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FE601-D903-86AA-C6B4-AED9D16C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241F-59B5-46C8-9C8E-D3436C4F3E40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EA9D2-2A97-CAEC-BF49-F6CA948DA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C817D-7E73-319D-3D39-8BD43729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E096-CCA4-40F9-B8AC-35EA67E48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051EE-93B5-858A-6EB4-B61DB02EF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83E7D8-F5D6-292F-2351-4EE96D25F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296A9D-1D07-4CBB-43E2-1056E2A1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607C7-1797-E698-FB0D-1425352A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CF4E77-68D6-1CCE-E9CE-E2745C71C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9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F0FBC-919E-F034-82A7-6913A34F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8E5A32-E955-FD41-173E-C0982F3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14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BC2CA-829C-B745-F8D2-FBB3BAE8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D04BAD-D2D7-0B89-59C2-DA49F66B1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44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215FE-7C33-44FC-0A31-7088A9DC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737CC3-416C-8CA6-1D17-328C5383E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91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A2F30-1636-FA15-C82C-8CD8D03D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6C1AEB-9C7D-AF2A-53A8-CEC9472EE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085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B36BA-3EED-B5CB-F9D9-A38313A8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ACD41F-2A75-54CB-C821-355A44BC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2299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FA1BB-B1A5-9190-61D8-0B5775F7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BE675C-55AC-8192-9978-9C781912A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434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D420C-69FF-91C7-8A0F-61EE6091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Объект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C8F927-ECBC-1543-B642-1D1E96628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348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Петров Иван Леонидович</dc:creator>
  <cp:lastModifiedBy>Петров Иван Леонидович</cp:lastModifiedBy>
  <cp:revision>1</cp:revision>
  <dcterms:created xsi:type="dcterms:W3CDTF">2022-10-12T22:03:50Z</dcterms:created>
  <dcterms:modified xsi:type="dcterms:W3CDTF">2022-10-12T22:10:15Z</dcterms:modified>
</cp:coreProperties>
</file>