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7D8979-1BE1-41B9-A18A-BFD316B8C87B}" v="607" dt="2023-04-13T01:10:35.680"/>
    <p1510:client id="{39F242F0-CC35-9F65-DAFA-D8F303B0C958}" v="272" dt="2023-04-13T01:40:16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SIVB%204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MacroTrends_Data_Download_C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[SIVB 4.xlsx]Sheet2!PivotTable3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CIVB 2021-2023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Sheet2!$A$4:$A$534</c:f>
              <c:strCache>
                <c:ptCount val="530"/>
                <c:pt idx="0">
                  <c:v>1/11/2021</c:v>
                </c:pt>
                <c:pt idx="1">
                  <c:v>1/12/2021</c:v>
                </c:pt>
                <c:pt idx="2">
                  <c:v>1/13/2021</c:v>
                </c:pt>
                <c:pt idx="3">
                  <c:v>1/14/2021</c:v>
                </c:pt>
                <c:pt idx="4">
                  <c:v>1/15/2021</c:v>
                </c:pt>
                <c:pt idx="5">
                  <c:v>1/19/2021</c:v>
                </c:pt>
                <c:pt idx="6">
                  <c:v>1/20/2021</c:v>
                </c:pt>
                <c:pt idx="7">
                  <c:v>1/21/2021</c:v>
                </c:pt>
                <c:pt idx="8">
                  <c:v>1/22/2021</c:v>
                </c:pt>
                <c:pt idx="9">
                  <c:v>1/25/2021</c:v>
                </c:pt>
                <c:pt idx="10">
                  <c:v>1/26/2021</c:v>
                </c:pt>
                <c:pt idx="11">
                  <c:v>1/27/2021</c:v>
                </c:pt>
                <c:pt idx="12">
                  <c:v>1/28/2021</c:v>
                </c:pt>
                <c:pt idx="13">
                  <c:v>1/29/2021</c:v>
                </c:pt>
                <c:pt idx="14">
                  <c:v>2/1/2021</c:v>
                </c:pt>
                <c:pt idx="15">
                  <c:v>2/2/2021</c:v>
                </c:pt>
                <c:pt idx="16">
                  <c:v>2/3/2021</c:v>
                </c:pt>
                <c:pt idx="17">
                  <c:v>2/4/2021</c:v>
                </c:pt>
                <c:pt idx="18">
                  <c:v>2/5/2021</c:v>
                </c:pt>
                <c:pt idx="19">
                  <c:v>2/8/2021</c:v>
                </c:pt>
                <c:pt idx="20">
                  <c:v>2/9/2021</c:v>
                </c:pt>
                <c:pt idx="21">
                  <c:v>2/10/2021</c:v>
                </c:pt>
                <c:pt idx="22">
                  <c:v>2/11/2021</c:v>
                </c:pt>
                <c:pt idx="23">
                  <c:v>2/12/2021</c:v>
                </c:pt>
                <c:pt idx="24">
                  <c:v>2/16/2021</c:v>
                </c:pt>
                <c:pt idx="25">
                  <c:v>2/17/2021</c:v>
                </c:pt>
                <c:pt idx="26">
                  <c:v>2/18/2021</c:v>
                </c:pt>
                <c:pt idx="27">
                  <c:v>2/19/2021</c:v>
                </c:pt>
                <c:pt idx="28">
                  <c:v>2/22/2021</c:v>
                </c:pt>
                <c:pt idx="29">
                  <c:v>2/23/2021</c:v>
                </c:pt>
                <c:pt idx="30">
                  <c:v>2/24/2021</c:v>
                </c:pt>
                <c:pt idx="31">
                  <c:v>2/25/2021</c:v>
                </c:pt>
                <c:pt idx="32">
                  <c:v>2/26/2021</c:v>
                </c:pt>
                <c:pt idx="33">
                  <c:v>3/1/2021</c:v>
                </c:pt>
                <c:pt idx="34">
                  <c:v>3/2/2021</c:v>
                </c:pt>
                <c:pt idx="35">
                  <c:v>3/3/2021</c:v>
                </c:pt>
                <c:pt idx="36">
                  <c:v>3/4/2021</c:v>
                </c:pt>
                <c:pt idx="37">
                  <c:v>3/5/2021</c:v>
                </c:pt>
                <c:pt idx="38">
                  <c:v>3/8/2021</c:v>
                </c:pt>
                <c:pt idx="39">
                  <c:v>3/9/2021</c:v>
                </c:pt>
                <c:pt idx="40">
                  <c:v>3/10/2021</c:v>
                </c:pt>
                <c:pt idx="41">
                  <c:v>3/11/2021</c:v>
                </c:pt>
                <c:pt idx="42">
                  <c:v>3/12/2021</c:v>
                </c:pt>
                <c:pt idx="43">
                  <c:v>3/15/2021</c:v>
                </c:pt>
                <c:pt idx="44">
                  <c:v>3/16/2021</c:v>
                </c:pt>
                <c:pt idx="45">
                  <c:v>3/17/2021</c:v>
                </c:pt>
                <c:pt idx="46">
                  <c:v>3/18/2021</c:v>
                </c:pt>
                <c:pt idx="47">
                  <c:v>3/19/2021</c:v>
                </c:pt>
                <c:pt idx="48">
                  <c:v>3/22/2021</c:v>
                </c:pt>
                <c:pt idx="49">
                  <c:v>3/23/2021</c:v>
                </c:pt>
                <c:pt idx="50">
                  <c:v>3/24/2021</c:v>
                </c:pt>
                <c:pt idx="51">
                  <c:v>3/25/2021</c:v>
                </c:pt>
                <c:pt idx="52">
                  <c:v>3/26/2021</c:v>
                </c:pt>
                <c:pt idx="53">
                  <c:v>3/29/2021</c:v>
                </c:pt>
                <c:pt idx="54">
                  <c:v>3/30/2021</c:v>
                </c:pt>
                <c:pt idx="55">
                  <c:v>3/31/2021</c:v>
                </c:pt>
                <c:pt idx="56">
                  <c:v>4/1/2021</c:v>
                </c:pt>
                <c:pt idx="57">
                  <c:v>4/5/2021</c:v>
                </c:pt>
                <c:pt idx="58">
                  <c:v>4/6/2021</c:v>
                </c:pt>
                <c:pt idx="59">
                  <c:v>4/7/2021</c:v>
                </c:pt>
                <c:pt idx="60">
                  <c:v>4/8/2021</c:v>
                </c:pt>
                <c:pt idx="61">
                  <c:v>4/9/2021</c:v>
                </c:pt>
                <c:pt idx="62">
                  <c:v>4/12/2021</c:v>
                </c:pt>
                <c:pt idx="63">
                  <c:v>4/13/2021</c:v>
                </c:pt>
                <c:pt idx="64">
                  <c:v>4/14/2021</c:v>
                </c:pt>
                <c:pt idx="65">
                  <c:v>4/15/2021</c:v>
                </c:pt>
                <c:pt idx="66">
                  <c:v>4/16/2021</c:v>
                </c:pt>
                <c:pt idx="67">
                  <c:v>4/19/2021</c:v>
                </c:pt>
                <c:pt idx="68">
                  <c:v>4/20/2021</c:v>
                </c:pt>
                <c:pt idx="69">
                  <c:v>4/21/2021</c:v>
                </c:pt>
                <c:pt idx="70">
                  <c:v>4/22/2021</c:v>
                </c:pt>
                <c:pt idx="71">
                  <c:v>4/23/2021</c:v>
                </c:pt>
                <c:pt idx="72">
                  <c:v>4/26/2021</c:v>
                </c:pt>
                <c:pt idx="73">
                  <c:v>4/27/2021</c:v>
                </c:pt>
                <c:pt idx="74">
                  <c:v>4/28/2021</c:v>
                </c:pt>
                <c:pt idx="75">
                  <c:v>4/29/2021</c:v>
                </c:pt>
                <c:pt idx="76">
                  <c:v>4/30/2021</c:v>
                </c:pt>
                <c:pt idx="77">
                  <c:v>5/3/2021</c:v>
                </c:pt>
                <c:pt idx="78">
                  <c:v>5/4/2021</c:v>
                </c:pt>
                <c:pt idx="79">
                  <c:v>5/5/2021</c:v>
                </c:pt>
                <c:pt idx="80">
                  <c:v>5/6/2021</c:v>
                </c:pt>
                <c:pt idx="81">
                  <c:v>5/7/2021</c:v>
                </c:pt>
                <c:pt idx="82">
                  <c:v>5/10/2021</c:v>
                </c:pt>
                <c:pt idx="83">
                  <c:v>5/11/2021</c:v>
                </c:pt>
                <c:pt idx="84">
                  <c:v>5/12/2021</c:v>
                </c:pt>
                <c:pt idx="85">
                  <c:v>5/13/2021</c:v>
                </c:pt>
                <c:pt idx="86">
                  <c:v>5/14/2021</c:v>
                </c:pt>
                <c:pt idx="87">
                  <c:v>5/17/2021</c:v>
                </c:pt>
                <c:pt idx="88">
                  <c:v>5/18/2021</c:v>
                </c:pt>
                <c:pt idx="89">
                  <c:v>5/19/2021</c:v>
                </c:pt>
                <c:pt idx="90">
                  <c:v>5/20/2021</c:v>
                </c:pt>
                <c:pt idx="91">
                  <c:v>5/21/2021</c:v>
                </c:pt>
                <c:pt idx="92">
                  <c:v>5/24/2021</c:v>
                </c:pt>
                <c:pt idx="93">
                  <c:v>5/25/2021</c:v>
                </c:pt>
                <c:pt idx="94">
                  <c:v>5/26/2021</c:v>
                </c:pt>
                <c:pt idx="95">
                  <c:v>5/27/2021</c:v>
                </c:pt>
                <c:pt idx="96">
                  <c:v>5/28/2021</c:v>
                </c:pt>
                <c:pt idx="97">
                  <c:v>6/1/2021</c:v>
                </c:pt>
                <c:pt idx="98">
                  <c:v>6/2/2021</c:v>
                </c:pt>
                <c:pt idx="99">
                  <c:v>6/4/2021</c:v>
                </c:pt>
                <c:pt idx="100">
                  <c:v>6/7/2021</c:v>
                </c:pt>
                <c:pt idx="101">
                  <c:v>6/8/2021</c:v>
                </c:pt>
                <c:pt idx="102">
                  <c:v>6/9/2021</c:v>
                </c:pt>
                <c:pt idx="103">
                  <c:v>6/10/2021</c:v>
                </c:pt>
                <c:pt idx="104">
                  <c:v>6/11/2021</c:v>
                </c:pt>
                <c:pt idx="105">
                  <c:v>6/14/2021</c:v>
                </c:pt>
                <c:pt idx="106">
                  <c:v>6/15/2021</c:v>
                </c:pt>
                <c:pt idx="107">
                  <c:v>6/16/2021</c:v>
                </c:pt>
                <c:pt idx="108">
                  <c:v>6/17/2021</c:v>
                </c:pt>
                <c:pt idx="109">
                  <c:v>6/18/2021</c:v>
                </c:pt>
                <c:pt idx="110">
                  <c:v>6/21/2021</c:v>
                </c:pt>
                <c:pt idx="111">
                  <c:v>6/22/2021</c:v>
                </c:pt>
                <c:pt idx="112">
                  <c:v>6/23/2021</c:v>
                </c:pt>
                <c:pt idx="113">
                  <c:v>6/24/2021</c:v>
                </c:pt>
                <c:pt idx="114">
                  <c:v>6/25/2021</c:v>
                </c:pt>
                <c:pt idx="115">
                  <c:v>6/28/2021</c:v>
                </c:pt>
                <c:pt idx="116">
                  <c:v>6/29/2021</c:v>
                </c:pt>
                <c:pt idx="117">
                  <c:v>6/30/2021</c:v>
                </c:pt>
                <c:pt idx="118">
                  <c:v>7/1/2021</c:v>
                </c:pt>
                <c:pt idx="119">
                  <c:v>7/2/2021</c:v>
                </c:pt>
                <c:pt idx="120">
                  <c:v>7/6/2021</c:v>
                </c:pt>
                <c:pt idx="121">
                  <c:v>7/7/2021</c:v>
                </c:pt>
                <c:pt idx="122">
                  <c:v>7/8/2021</c:v>
                </c:pt>
                <c:pt idx="123">
                  <c:v>7/9/2021</c:v>
                </c:pt>
                <c:pt idx="124">
                  <c:v>7/12/2021</c:v>
                </c:pt>
                <c:pt idx="125">
                  <c:v>7/13/2021</c:v>
                </c:pt>
                <c:pt idx="126">
                  <c:v>7/14/2021</c:v>
                </c:pt>
                <c:pt idx="127">
                  <c:v>7/16/2021</c:v>
                </c:pt>
                <c:pt idx="128">
                  <c:v>7/19/2021</c:v>
                </c:pt>
                <c:pt idx="129">
                  <c:v>7/20/2021</c:v>
                </c:pt>
                <c:pt idx="130">
                  <c:v>7/21/2021</c:v>
                </c:pt>
                <c:pt idx="131">
                  <c:v>7/22/2021</c:v>
                </c:pt>
                <c:pt idx="132">
                  <c:v>7/23/2021</c:v>
                </c:pt>
                <c:pt idx="133">
                  <c:v>7/26/2021</c:v>
                </c:pt>
                <c:pt idx="134">
                  <c:v>7/27/2021</c:v>
                </c:pt>
                <c:pt idx="135">
                  <c:v>7/28/2021</c:v>
                </c:pt>
                <c:pt idx="136">
                  <c:v>7/29/2021</c:v>
                </c:pt>
                <c:pt idx="137">
                  <c:v>7/30/2021</c:v>
                </c:pt>
                <c:pt idx="138">
                  <c:v>8/2/2021</c:v>
                </c:pt>
                <c:pt idx="139">
                  <c:v>8/4/2021</c:v>
                </c:pt>
                <c:pt idx="140">
                  <c:v>8/5/2021</c:v>
                </c:pt>
                <c:pt idx="141">
                  <c:v>8/6/2021</c:v>
                </c:pt>
                <c:pt idx="142">
                  <c:v>8/9/2021</c:v>
                </c:pt>
                <c:pt idx="143">
                  <c:v>8/10/2021</c:v>
                </c:pt>
                <c:pt idx="144">
                  <c:v>8/11/2021</c:v>
                </c:pt>
                <c:pt idx="145">
                  <c:v>8/12/2021</c:v>
                </c:pt>
                <c:pt idx="146">
                  <c:v>8/13/2021</c:v>
                </c:pt>
                <c:pt idx="147">
                  <c:v>8/16/2021</c:v>
                </c:pt>
                <c:pt idx="148">
                  <c:v>8/17/2021</c:v>
                </c:pt>
                <c:pt idx="149">
                  <c:v>8/18/2021</c:v>
                </c:pt>
                <c:pt idx="150">
                  <c:v>8/19/2021</c:v>
                </c:pt>
                <c:pt idx="151">
                  <c:v>8/20/2021</c:v>
                </c:pt>
                <c:pt idx="152">
                  <c:v>8/23/2021</c:v>
                </c:pt>
                <c:pt idx="153">
                  <c:v>8/24/2021</c:v>
                </c:pt>
                <c:pt idx="154">
                  <c:v>8/25/2021</c:v>
                </c:pt>
                <c:pt idx="155">
                  <c:v>8/26/2021</c:v>
                </c:pt>
                <c:pt idx="156">
                  <c:v>8/27/2021</c:v>
                </c:pt>
                <c:pt idx="157">
                  <c:v>8/30/2021</c:v>
                </c:pt>
                <c:pt idx="158">
                  <c:v>8/31/2021</c:v>
                </c:pt>
                <c:pt idx="159">
                  <c:v>9/1/2021</c:v>
                </c:pt>
                <c:pt idx="160">
                  <c:v>9/2/2021</c:v>
                </c:pt>
                <c:pt idx="161">
                  <c:v>9/3/2021</c:v>
                </c:pt>
                <c:pt idx="162">
                  <c:v>9/7/2021</c:v>
                </c:pt>
                <c:pt idx="163">
                  <c:v>9/8/2021</c:v>
                </c:pt>
                <c:pt idx="164">
                  <c:v>9/9/2021</c:v>
                </c:pt>
                <c:pt idx="165">
                  <c:v>9/10/2021</c:v>
                </c:pt>
                <c:pt idx="166">
                  <c:v>9/13/2021</c:v>
                </c:pt>
                <c:pt idx="167">
                  <c:v>9/14/2021</c:v>
                </c:pt>
                <c:pt idx="168">
                  <c:v>9/15/2021</c:v>
                </c:pt>
                <c:pt idx="169">
                  <c:v>9/16/2021</c:v>
                </c:pt>
                <c:pt idx="170">
                  <c:v>9/17/2021</c:v>
                </c:pt>
                <c:pt idx="171">
                  <c:v>9/20/2021</c:v>
                </c:pt>
                <c:pt idx="172">
                  <c:v>9/21/2021</c:v>
                </c:pt>
                <c:pt idx="173">
                  <c:v>9/22/2021</c:v>
                </c:pt>
                <c:pt idx="174">
                  <c:v>9/23/2021</c:v>
                </c:pt>
                <c:pt idx="175">
                  <c:v>9/24/2021</c:v>
                </c:pt>
                <c:pt idx="176">
                  <c:v>9/27/2021</c:v>
                </c:pt>
                <c:pt idx="177">
                  <c:v>9/28/2021</c:v>
                </c:pt>
                <c:pt idx="178">
                  <c:v>9/29/2021</c:v>
                </c:pt>
                <c:pt idx="179">
                  <c:v>9/30/2021</c:v>
                </c:pt>
                <c:pt idx="180">
                  <c:v>10/1/2021</c:v>
                </c:pt>
                <c:pt idx="181">
                  <c:v>10/4/2021</c:v>
                </c:pt>
                <c:pt idx="182">
                  <c:v>10/5/2021</c:v>
                </c:pt>
                <c:pt idx="183">
                  <c:v>10/6/2021</c:v>
                </c:pt>
                <c:pt idx="184">
                  <c:v>10/7/2021</c:v>
                </c:pt>
                <c:pt idx="185">
                  <c:v>10/8/2021</c:v>
                </c:pt>
                <c:pt idx="186">
                  <c:v>10/11/2021</c:v>
                </c:pt>
                <c:pt idx="187">
                  <c:v>10/12/2021</c:v>
                </c:pt>
                <c:pt idx="188">
                  <c:v>10/13/2021</c:v>
                </c:pt>
                <c:pt idx="189">
                  <c:v>10/14/2021</c:v>
                </c:pt>
                <c:pt idx="190">
                  <c:v>10/15/2021</c:v>
                </c:pt>
                <c:pt idx="191">
                  <c:v>10/18/2021</c:v>
                </c:pt>
                <c:pt idx="192">
                  <c:v>10/19/2021</c:v>
                </c:pt>
                <c:pt idx="193">
                  <c:v>10/20/2021</c:v>
                </c:pt>
                <c:pt idx="194">
                  <c:v>10/21/2021</c:v>
                </c:pt>
                <c:pt idx="195">
                  <c:v>10/22/2021</c:v>
                </c:pt>
                <c:pt idx="196">
                  <c:v>10/25/2021</c:v>
                </c:pt>
                <c:pt idx="197">
                  <c:v>10/26/2021</c:v>
                </c:pt>
                <c:pt idx="198">
                  <c:v>10/27/2021</c:v>
                </c:pt>
                <c:pt idx="199">
                  <c:v>10/28/2021</c:v>
                </c:pt>
                <c:pt idx="200">
                  <c:v>10/29/2021</c:v>
                </c:pt>
                <c:pt idx="201">
                  <c:v>11/1/2021</c:v>
                </c:pt>
                <c:pt idx="202">
                  <c:v>11/2/2021</c:v>
                </c:pt>
                <c:pt idx="203">
                  <c:v>11/3/2021</c:v>
                </c:pt>
                <c:pt idx="204">
                  <c:v>11/4/2021</c:v>
                </c:pt>
                <c:pt idx="205">
                  <c:v>11/5/2021</c:v>
                </c:pt>
                <c:pt idx="206">
                  <c:v>11/8/2021</c:v>
                </c:pt>
                <c:pt idx="207">
                  <c:v>11/9/2021</c:v>
                </c:pt>
                <c:pt idx="208">
                  <c:v>11/10/2021</c:v>
                </c:pt>
                <c:pt idx="209">
                  <c:v>11/11/2021</c:v>
                </c:pt>
                <c:pt idx="210">
                  <c:v>11/12/2021</c:v>
                </c:pt>
                <c:pt idx="211">
                  <c:v>11/15/2021</c:v>
                </c:pt>
                <c:pt idx="212">
                  <c:v>11/16/2021</c:v>
                </c:pt>
                <c:pt idx="213">
                  <c:v>11/17/2021</c:v>
                </c:pt>
                <c:pt idx="214">
                  <c:v>11/19/2021</c:v>
                </c:pt>
                <c:pt idx="215">
                  <c:v>11/22/2021</c:v>
                </c:pt>
                <c:pt idx="216">
                  <c:v>11/23/2021</c:v>
                </c:pt>
                <c:pt idx="217">
                  <c:v>11/24/2021</c:v>
                </c:pt>
                <c:pt idx="218">
                  <c:v>11/26/2021</c:v>
                </c:pt>
                <c:pt idx="219">
                  <c:v>11/29/2021</c:v>
                </c:pt>
                <c:pt idx="220">
                  <c:v>11/30/2021</c:v>
                </c:pt>
                <c:pt idx="221">
                  <c:v>12/1/2021</c:v>
                </c:pt>
                <c:pt idx="222">
                  <c:v>12/2/2021</c:v>
                </c:pt>
                <c:pt idx="223">
                  <c:v>12/3/2021</c:v>
                </c:pt>
                <c:pt idx="224">
                  <c:v>12/6/2021</c:v>
                </c:pt>
                <c:pt idx="225">
                  <c:v>12/7/2021</c:v>
                </c:pt>
                <c:pt idx="226">
                  <c:v>12/8/2021</c:v>
                </c:pt>
                <c:pt idx="227">
                  <c:v>12/9/2021</c:v>
                </c:pt>
                <c:pt idx="228">
                  <c:v>12/10/2021</c:v>
                </c:pt>
                <c:pt idx="229">
                  <c:v>12/13/2021</c:v>
                </c:pt>
                <c:pt idx="230">
                  <c:v>12/14/2021</c:v>
                </c:pt>
                <c:pt idx="231">
                  <c:v>12/15/2021</c:v>
                </c:pt>
                <c:pt idx="232">
                  <c:v>12/16/2021</c:v>
                </c:pt>
                <c:pt idx="233">
                  <c:v>12/17/2021</c:v>
                </c:pt>
                <c:pt idx="234">
                  <c:v>12/20/2021</c:v>
                </c:pt>
                <c:pt idx="235">
                  <c:v>12/21/2021</c:v>
                </c:pt>
                <c:pt idx="236">
                  <c:v>12/22/2021</c:v>
                </c:pt>
                <c:pt idx="237">
                  <c:v>12/23/2021</c:v>
                </c:pt>
                <c:pt idx="238">
                  <c:v>12/27/2021</c:v>
                </c:pt>
                <c:pt idx="239">
                  <c:v>12/28/2021</c:v>
                </c:pt>
                <c:pt idx="240">
                  <c:v>12/29/2021</c:v>
                </c:pt>
                <c:pt idx="241">
                  <c:v>12/30/2021</c:v>
                </c:pt>
                <c:pt idx="242">
                  <c:v>12/31/2021</c:v>
                </c:pt>
                <c:pt idx="243">
                  <c:v>1/3/2022</c:v>
                </c:pt>
                <c:pt idx="244">
                  <c:v>1/4/2022</c:v>
                </c:pt>
                <c:pt idx="245">
                  <c:v>1/5/2022</c:v>
                </c:pt>
                <c:pt idx="246">
                  <c:v>1/6/2022</c:v>
                </c:pt>
                <c:pt idx="247">
                  <c:v>1/7/2022</c:v>
                </c:pt>
                <c:pt idx="248">
                  <c:v>1/10/2022</c:v>
                </c:pt>
                <c:pt idx="249">
                  <c:v>1/11/2022</c:v>
                </c:pt>
                <c:pt idx="250">
                  <c:v>1/12/2022</c:v>
                </c:pt>
                <c:pt idx="251">
                  <c:v>1/13/2022</c:v>
                </c:pt>
                <c:pt idx="252">
                  <c:v>1/14/2022</c:v>
                </c:pt>
                <c:pt idx="253">
                  <c:v>1/18/2022</c:v>
                </c:pt>
                <c:pt idx="254">
                  <c:v>1/19/2022</c:v>
                </c:pt>
                <c:pt idx="255">
                  <c:v>1/20/2022</c:v>
                </c:pt>
                <c:pt idx="256">
                  <c:v>1/21/2022</c:v>
                </c:pt>
                <c:pt idx="257">
                  <c:v>1/24/2022</c:v>
                </c:pt>
                <c:pt idx="258">
                  <c:v>1/25/2022</c:v>
                </c:pt>
                <c:pt idx="259">
                  <c:v>1/26/2022</c:v>
                </c:pt>
                <c:pt idx="260">
                  <c:v>1/27/2022</c:v>
                </c:pt>
                <c:pt idx="261">
                  <c:v>1/28/2022</c:v>
                </c:pt>
                <c:pt idx="262">
                  <c:v>1/31/2022</c:v>
                </c:pt>
                <c:pt idx="263">
                  <c:v>2/1/2022</c:v>
                </c:pt>
                <c:pt idx="264">
                  <c:v>2/2/2022</c:v>
                </c:pt>
                <c:pt idx="265">
                  <c:v>2/3/2022</c:v>
                </c:pt>
                <c:pt idx="266">
                  <c:v>2/4/2022</c:v>
                </c:pt>
                <c:pt idx="267">
                  <c:v>2/7/2022</c:v>
                </c:pt>
                <c:pt idx="268">
                  <c:v>2/8/2022</c:v>
                </c:pt>
                <c:pt idx="269">
                  <c:v>2/9/2022</c:v>
                </c:pt>
                <c:pt idx="270">
                  <c:v>2/10/2022</c:v>
                </c:pt>
                <c:pt idx="271">
                  <c:v>2/11/2022</c:v>
                </c:pt>
                <c:pt idx="272">
                  <c:v>2/14/2022</c:v>
                </c:pt>
                <c:pt idx="273">
                  <c:v>2/15/2022</c:v>
                </c:pt>
                <c:pt idx="274">
                  <c:v>2/16/2022</c:v>
                </c:pt>
                <c:pt idx="275">
                  <c:v>2/17/2022</c:v>
                </c:pt>
                <c:pt idx="276">
                  <c:v>2/18/2022</c:v>
                </c:pt>
                <c:pt idx="277">
                  <c:v>2/22/2022</c:v>
                </c:pt>
                <c:pt idx="278">
                  <c:v>2/23/2022</c:v>
                </c:pt>
                <c:pt idx="279">
                  <c:v>2/24/2022</c:v>
                </c:pt>
                <c:pt idx="280">
                  <c:v>2/25/2022</c:v>
                </c:pt>
                <c:pt idx="281">
                  <c:v>2/28/2022</c:v>
                </c:pt>
                <c:pt idx="282">
                  <c:v>3/1/2022</c:v>
                </c:pt>
                <c:pt idx="283">
                  <c:v>3/2/2022</c:v>
                </c:pt>
                <c:pt idx="284">
                  <c:v>3/3/2022</c:v>
                </c:pt>
                <c:pt idx="285">
                  <c:v>3/4/2022</c:v>
                </c:pt>
                <c:pt idx="286">
                  <c:v>3/7/2022</c:v>
                </c:pt>
                <c:pt idx="287">
                  <c:v>3/8/2022</c:v>
                </c:pt>
                <c:pt idx="288">
                  <c:v>3/9/2022</c:v>
                </c:pt>
                <c:pt idx="289">
                  <c:v>3/10/2022</c:v>
                </c:pt>
                <c:pt idx="290">
                  <c:v>3/11/2022</c:v>
                </c:pt>
                <c:pt idx="291">
                  <c:v>3/14/2022</c:v>
                </c:pt>
                <c:pt idx="292">
                  <c:v>3/15/2022</c:v>
                </c:pt>
                <c:pt idx="293">
                  <c:v>3/16/2022</c:v>
                </c:pt>
                <c:pt idx="294">
                  <c:v>3/17/2022</c:v>
                </c:pt>
                <c:pt idx="295">
                  <c:v>3/18/2022</c:v>
                </c:pt>
                <c:pt idx="296">
                  <c:v>3/22/2022</c:v>
                </c:pt>
                <c:pt idx="297">
                  <c:v>3/23/2022</c:v>
                </c:pt>
                <c:pt idx="298">
                  <c:v>3/24/2022</c:v>
                </c:pt>
                <c:pt idx="299">
                  <c:v>3/25/2022</c:v>
                </c:pt>
                <c:pt idx="300">
                  <c:v>3/28/2022</c:v>
                </c:pt>
                <c:pt idx="301">
                  <c:v>3/29/2022</c:v>
                </c:pt>
                <c:pt idx="302">
                  <c:v>3/30/2022</c:v>
                </c:pt>
                <c:pt idx="303">
                  <c:v>3/31/2022</c:v>
                </c:pt>
                <c:pt idx="304">
                  <c:v>4/1/2022</c:v>
                </c:pt>
                <c:pt idx="305">
                  <c:v>4/4/2022</c:v>
                </c:pt>
                <c:pt idx="306">
                  <c:v>4/5/2022</c:v>
                </c:pt>
                <c:pt idx="307">
                  <c:v>4/6/2022</c:v>
                </c:pt>
                <c:pt idx="308">
                  <c:v>4/7/2022</c:v>
                </c:pt>
                <c:pt idx="309">
                  <c:v>4/8/2022</c:v>
                </c:pt>
                <c:pt idx="310">
                  <c:v>4/11/2022</c:v>
                </c:pt>
                <c:pt idx="311">
                  <c:v>4/12/2022</c:v>
                </c:pt>
                <c:pt idx="312">
                  <c:v>4/13/2022</c:v>
                </c:pt>
                <c:pt idx="313">
                  <c:v>4/14/2022</c:v>
                </c:pt>
                <c:pt idx="314">
                  <c:v>4/18/2022</c:v>
                </c:pt>
                <c:pt idx="315">
                  <c:v>4/20/2022</c:v>
                </c:pt>
                <c:pt idx="316">
                  <c:v>4/21/2022</c:v>
                </c:pt>
                <c:pt idx="317">
                  <c:v>4/22/2022</c:v>
                </c:pt>
                <c:pt idx="318">
                  <c:v>4/26/2022</c:v>
                </c:pt>
                <c:pt idx="319">
                  <c:v>4/28/2022</c:v>
                </c:pt>
                <c:pt idx="320">
                  <c:v>4/29/2022</c:v>
                </c:pt>
                <c:pt idx="321">
                  <c:v>5/2/2022</c:v>
                </c:pt>
                <c:pt idx="322">
                  <c:v>5/3/2022</c:v>
                </c:pt>
                <c:pt idx="323">
                  <c:v>5/4/2022</c:v>
                </c:pt>
                <c:pt idx="324">
                  <c:v>5/5/2022</c:v>
                </c:pt>
                <c:pt idx="325">
                  <c:v>5/6/2022</c:v>
                </c:pt>
                <c:pt idx="326">
                  <c:v>5/9/2022</c:v>
                </c:pt>
                <c:pt idx="327">
                  <c:v>5/10/2022</c:v>
                </c:pt>
                <c:pt idx="328">
                  <c:v>5/11/2022</c:v>
                </c:pt>
                <c:pt idx="329">
                  <c:v>5/12/2022</c:v>
                </c:pt>
                <c:pt idx="330">
                  <c:v>5/13/2022</c:v>
                </c:pt>
                <c:pt idx="331">
                  <c:v>5/16/2022</c:v>
                </c:pt>
                <c:pt idx="332">
                  <c:v>5/17/2022</c:v>
                </c:pt>
                <c:pt idx="333">
                  <c:v>5/18/2022</c:v>
                </c:pt>
                <c:pt idx="334">
                  <c:v>5/19/2022</c:v>
                </c:pt>
                <c:pt idx="335">
                  <c:v>5/20/2022</c:v>
                </c:pt>
                <c:pt idx="336">
                  <c:v>5/23/2022</c:v>
                </c:pt>
                <c:pt idx="337">
                  <c:v>5/24/2022</c:v>
                </c:pt>
                <c:pt idx="338">
                  <c:v>5/25/2022</c:v>
                </c:pt>
                <c:pt idx="339">
                  <c:v>5/26/2022</c:v>
                </c:pt>
                <c:pt idx="340">
                  <c:v>5/27/2022</c:v>
                </c:pt>
                <c:pt idx="341">
                  <c:v>5/31/2022</c:v>
                </c:pt>
                <c:pt idx="342">
                  <c:v>6/1/2022</c:v>
                </c:pt>
                <c:pt idx="343">
                  <c:v>6/2/2022</c:v>
                </c:pt>
                <c:pt idx="344">
                  <c:v>6/3/2022</c:v>
                </c:pt>
                <c:pt idx="345">
                  <c:v>6/6/2022</c:v>
                </c:pt>
                <c:pt idx="346">
                  <c:v>6/7/2022</c:v>
                </c:pt>
                <c:pt idx="347">
                  <c:v>6/8/2022</c:v>
                </c:pt>
                <c:pt idx="348">
                  <c:v>6/9/2022</c:v>
                </c:pt>
                <c:pt idx="349">
                  <c:v>6/10/2022</c:v>
                </c:pt>
                <c:pt idx="350">
                  <c:v>6/13/2022</c:v>
                </c:pt>
                <c:pt idx="351">
                  <c:v>6/14/2022</c:v>
                </c:pt>
                <c:pt idx="352">
                  <c:v>6/15/2022</c:v>
                </c:pt>
                <c:pt idx="353">
                  <c:v>6/16/2022</c:v>
                </c:pt>
                <c:pt idx="354">
                  <c:v>6/17/2022</c:v>
                </c:pt>
                <c:pt idx="355">
                  <c:v>6/21/2022</c:v>
                </c:pt>
                <c:pt idx="356">
                  <c:v>6/22/2022</c:v>
                </c:pt>
                <c:pt idx="357">
                  <c:v>6/23/2022</c:v>
                </c:pt>
                <c:pt idx="358">
                  <c:v>6/24/2022</c:v>
                </c:pt>
                <c:pt idx="359">
                  <c:v>6/27/2022</c:v>
                </c:pt>
                <c:pt idx="360">
                  <c:v>6/28/2022</c:v>
                </c:pt>
                <c:pt idx="361">
                  <c:v>6/29/2022</c:v>
                </c:pt>
                <c:pt idx="362">
                  <c:v>6/30/2022</c:v>
                </c:pt>
                <c:pt idx="363">
                  <c:v>7/1/2022</c:v>
                </c:pt>
                <c:pt idx="364">
                  <c:v>7/5/2022</c:v>
                </c:pt>
                <c:pt idx="365">
                  <c:v>7/6/2022</c:v>
                </c:pt>
                <c:pt idx="366">
                  <c:v>7/7/2022</c:v>
                </c:pt>
                <c:pt idx="367">
                  <c:v>7/8/2022</c:v>
                </c:pt>
                <c:pt idx="368">
                  <c:v>7/11/2022</c:v>
                </c:pt>
                <c:pt idx="369">
                  <c:v>7/12/2022</c:v>
                </c:pt>
                <c:pt idx="370">
                  <c:v>7/13/2022</c:v>
                </c:pt>
                <c:pt idx="371">
                  <c:v>7/14/2022</c:v>
                </c:pt>
                <c:pt idx="372">
                  <c:v>7/15/2022</c:v>
                </c:pt>
                <c:pt idx="373">
                  <c:v>7/18/2022</c:v>
                </c:pt>
                <c:pt idx="374">
                  <c:v>7/19/2022</c:v>
                </c:pt>
                <c:pt idx="375">
                  <c:v>7/20/2022</c:v>
                </c:pt>
                <c:pt idx="376">
                  <c:v>7/21/2022</c:v>
                </c:pt>
                <c:pt idx="377">
                  <c:v>7/22/2022</c:v>
                </c:pt>
                <c:pt idx="378">
                  <c:v>7/25/2022</c:v>
                </c:pt>
                <c:pt idx="379">
                  <c:v>7/26/2022</c:v>
                </c:pt>
                <c:pt idx="380">
                  <c:v>7/27/2022</c:v>
                </c:pt>
                <c:pt idx="381">
                  <c:v>7/28/2022</c:v>
                </c:pt>
                <c:pt idx="382">
                  <c:v>7/29/2022</c:v>
                </c:pt>
                <c:pt idx="383">
                  <c:v>8/1/2022</c:v>
                </c:pt>
                <c:pt idx="384">
                  <c:v>8/2/2022</c:v>
                </c:pt>
                <c:pt idx="385">
                  <c:v>8/3/2022</c:v>
                </c:pt>
                <c:pt idx="386">
                  <c:v>8/4/2022</c:v>
                </c:pt>
                <c:pt idx="387">
                  <c:v>8/5/2022</c:v>
                </c:pt>
                <c:pt idx="388">
                  <c:v>8/8/2022</c:v>
                </c:pt>
                <c:pt idx="389">
                  <c:v>8/9/2022</c:v>
                </c:pt>
                <c:pt idx="390">
                  <c:v>8/10/2022</c:v>
                </c:pt>
                <c:pt idx="391">
                  <c:v>8/11/2022</c:v>
                </c:pt>
                <c:pt idx="392">
                  <c:v>8/12/2022</c:v>
                </c:pt>
                <c:pt idx="393">
                  <c:v>8/15/2022</c:v>
                </c:pt>
                <c:pt idx="394">
                  <c:v>8/16/2022</c:v>
                </c:pt>
                <c:pt idx="395">
                  <c:v>8/17/2022</c:v>
                </c:pt>
                <c:pt idx="396">
                  <c:v>8/18/2022</c:v>
                </c:pt>
                <c:pt idx="397">
                  <c:v>8/19/2022</c:v>
                </c:pt>
                <c:pt idx="398">
                  <c:v>8/22/2022</c:v>
                </c:pt>
                <c:pt idx="399">
                  <c:v>8/23/2022</c:v>
                </c:pt>
                <c:pt idx="400">
                  <c:v>8/24/2022</c:v>
                </c:pt>
                <c:pt idx="401">
                  <c:v>8/25/2022</c:v>
                </c:pt>
                <c:pt idx="402">
                  <c:v>8/26/2022</c:v>
                </c:pt>
                <c:pt idx="403">
                  <c:v>8/29/2022</c:v>
                </c:pt>
                <c:pt idx="404">
                  <c:v>8/30/2022</c:v>
                </c:pt>
                <c:pt idx="405">
                  <c:v>8/31/2022</c:v>
                </c:pt>
                <c:pt idx="406">
                  <c:v>9/1/2022</c:v>
                </c:pt>
                <c:pt idx="407">
                  <c:v>9/2/2022</c:v>
                </c:pt>
                <c:pt idx="408">
                  <c:v>9/6/2022</c:v>
                </c:pt>
                <c:pt idx="409">
                  <c:v>9/7/2022</c:v>
                </c:pt>
                <c:pt idx="410">
                  <c:v>9/8/2022</c:v>
                </c:pt>
                <c:pt idx="411">
                  <c:v>9/9/2022</c:v>
                </c:pt>
                <c:pt idx="412">
                  <c:v>9/12/2022</c:v>
                </c:pt>
                <c:pt idx="413">
                  <c:v>9/13/2022</c:v>
                </c:pt>
                <c:pt idx="414">
                  <c:v>9/14/2022</c:v>
                </c:pt>
                <c:pt idx="415">
                  <c:v>9/15/2022</c:v>
                </c:pt>
                <c:pt idx="416">
                  <c:v>9/16/2022</c:v>
                </c:pt>
                <c:pt idx="417">
                  <c:v>9/19/2022</c:v>
                </c:pt>
                <c:pt idx="418">
                  <c:v>9/20/2022</c:v>
                </c:pt>
                <c:pt idx="419">
                  <c:v>9/21/2022</c:v>
                </c:pt>
                <c:pt idx="420">
                  <c:v>9/22/2022</c:v>
                </c:pt>
                <c:pt idx="421">
                  <c:v>9/23/2022</c:v>
                </c:pt>
                <c:pt idx="422">
                  <c:v>9/26/2022</c:v>
                </c:pt>
                <c:pt idx="423">
                  <c:v>9/27/2022</c:v>
                </c:pt>
                <c:pt idx="424">
                  <c:v>9/28/2022</c:v>
                </c:pt>
                <c:pt idx="425">
                  <c:v>9/29/2022</c:v>
                </c:pt>
                <c:pt idx="426">
                  <c:v>9/30/2022</c:v>
                </c:pt>
                <c:pt idx="427">
                  <c:v>10/3/2022</c:v>
                </c:pt>
                <c:pt idx="428">
                  <c:v>10/4/2022</c:v>
                </c:pt>
                <c:pt idx="429">
                  <c:v>10/5/2022</c:v>
                </c:pt>
                <c:pt idx="430">
                  <c:v>10/6/2022</c:v>
                </c:pt>
                <c:pt idx="431">
                  <c:v>10/7/2022</c:v>
                </c:pt>
                <c:pt idx="432">
                  <c:v>10/10/2022</c:v>
                </c:pt>
                <c:pt idx="433">
                  <c:v>10/11/2022</c:v>
                </c:pt>
                <c:pt idx="434">
                  <c:v>10/12/2022</c:v>
                </c:pt>
                <c:pt idx="435">
                  <c:v>10/13/2022</c:v>
                </c:pt>
                <c:pt idx="436">
                  <c:v>10/14/2022</c:v>
                </c:pt>
                <c:pt idx="437">
                  <c:v>10/17/2022</c:v>
                </c:pt>
                <c:pt idx="438">
                  <c:v>10/18/2022</c:v>
                </c:pt>
                <c:pt idx="439">
                  <c:v>10/19/2022</c:v>
                </c:pt>
                <c:pt idx="440">
                  <c:v>10/20/2022</c:v>
                </c:pt>
                <c:pt idx="441">
                  <c:v>10/24/2022</c:v>
                </c:pt>
                <c:pt idx="442">
                  <c:v>10/25/2022</c:v>
                </c:pt>
                <c:pt idx="443">
                  <c:v>10/26/2022</c:v>
                </c:pt>
                <c:pt idx="444">
                  <c:v>10/27/2022</c:v>
                </c:pt>
                <c:pt idx="445">
                  <c:v>10/31/2022</c:v>
                </c:pt>
                <c:pt idx="446">
                  <c:v>11/2/2022</c:v>
                </c:pt>
                <c:pt idx="447">
                  <c:v>11/3/2022</c:v>
                </c:pt>
                <c:pt idx="448">
                  <c:v>11/4/2022</c:v>
                </c:pt>
                <c:pt idx="449">
                  <c:v>11/8/2022</c:v>
                </c:pt>
                <c:pt idx="450">
                  <c:v>11/9/2022</c:v>
                </c:pt>
                <c:pt idx="451">
                  <c:v>11/10/2022</c:v>
                </c:pt>
                <c:pt idx="452">
                  <c:v>11/11/2022</c:v>
                </c:pt>
                <c:pt idx="453">
                  <c:v>11/14/2022</c:v>
                </c:pt>
                <c:pt idx="454">
                  <c:v>11/15/2022</c:v>
                </c:pt>
                <c:pt idx="455">
                  <c:v>11/16/2022</c:v>
                </c:pt>
                <c:pt idx="456">
                  <c:v>11/17/2022</c:v>
                </c:pt>
                <c:pt idx="457">
                  <c:v>11/18/2022</c:v>
                </c:pt>
                <c:pt idx="458">
                  <c:v>11/21/2022</c:v>
                </c:pt>
                <c:pt idx="459">
                  <c:v>11/22/2022</c:v>
                </c:pt>
                <c:pt idx="460">
                  <c:v>11/25/2022</c:v>
                </c:pt>
                <c:pt idx="461">
                  <c:v>11/28/2022</c:v>
                </c:pt>
                <c:pt idx="462">
                  <c:v>11/29/2022</c:v>
                </c:pt>
                <c:pt idx="463">
                  <c:v>11/30/2022</c:v>
                </c:pt>
                <c:pt idx="464">
                  <c:v>12/1/2022</c:v>
                </c:pt>
                <c:pt idx="465">
                  <c:v>12/6/2022</c:v>
                </c:pt>
                <c:pt idx="466">
                  <c:v>12/7/2022</c:v>
                </c:pt>
                <c:pt idx="467">
                  <c:v>12/8/2022</c:v>
                </c:pt>
                <c:pt idx="468">
                  <c:v>12/9/2022</c:v>
                </c:pt>
                <c:pt idx="469">
                  <c:v>12/12/2022</c:v>
                </c:pt>
                <c:pt idx="470">
                  <c:v>12/13/2022</c:v>
                </c:pt>
                <c:pt idx="471">
                  <c:v>12/14/2022</c:v>
                </c:pt>
                <c:pt idx="472">
                  <c:v>12/15/2022</c:v>
                </c:pt>
                <c:pt idx="473">
                  <c:v>12/16/2022</c:v>
                </c:pt>
                <c:pt idx="474">
                  <c:v>12/19/2022</c:v>
                </c:pt>
                <c:pt idx="475">
                  <c:v>12/20/2022</c:v>
                </c:pt>
                <c:pt idx="476">
                  <c:v>12/21/2022</c:v>
                </c:pt>
                <c:pt idx="477">
                  <c:v>12/22/2022</c:v>
                </c:pt>
                <c:pt idx="478">
                  <c:v>12/23/2022</c:v>
                </c:pt>
                <c:pt idx="479">
                  <c:v>12/27/2022</c:v>
                </c:pt>
                <c:pt idx="480">
                  <c:v>12/29/2022</c:v>
                </c:pt>
                <c:pt idx="481">
                  <c:v>1/3/2023</c:v>
                </c:pt>
                <c:pt idx="482">
                  <c:v>1/4/2023</c:v>
                </c:pt>
                <c:pt idx="483">
                  <c:v>1/5/2023</c:v>
                </c:pt>
                <c:pt idx="484">
                  <c:v>1/6/2023</c:v>
                </c:pt>
                <c:pt idx="485">
                  <c:v>1/10/2023</c:v>
                </c:pt>
                <c:pt idx="486">
                  <c:v>1/11/2023</c:v>
                </c:pt>
                <c:pt idx="487">
                  <c:v>1/12/2023</c:v>
                </c:pt>
                <c:pt idx="488">
                  <c:v>1/13/2023</c:v>
                </c:pt>
                <c:pt idx="489">
                  <c:v>1/17/2023</c:v>
                </c:pt>
                <c:pt idx="490">
                  <c:v>1/18/2023</c:v>
                </c:pt>
                <c:pt idx="491">
                  <c:v>1/19/2023</c:v>
                </c:pt>
                <c:pt idx="492">
                  <c:v>1/20/2023</c:v>
                </c:pt>
                <c:pt idx="493">
                  <c:v>1/23/2023</c:v>
                </c:pt>
                <c:pt idx="494">
                  <c:v>1/24/2023</c:v>
                </c:pt>
                <c:pt idx="495">
                  <c:v>1/25/2023</c:v>
                </c:pt>
                <c:pt idx="496">
                  <c:v>1/27/2023</c:v>
                </c:pt>
                <c:pt idx="497">
                  <c:v>1/30/2023</c:v>
                </c:pt>
                <c:pt idx="498">
                  <c:v>1/31/2023</c:v>
                </c:pt>
                <c:pt idx="499">
                  <c:v>2/1/2023</c:v>
                </c:pt>
                <c:pt idx="500">
                  <c:v>2/2/2023</c:v>
                </c:pt>
                <c:pt idx="501">
                  <c:v>2/3/2023</c:v>
                </c:pt>
                <c:pt idx="502">
                  <c:v>2/6/2023</c:v>
                </c:pt>
                <c:pt idx="503">
                  <c:v>2/7/2023</c:v>
                </c:pt>
                <c:pt idx="504">
                  <c:v>2/8/2023</c:v>
                </c:pt>
                <c:pt idx="505">
                  <c:v>2/9/2023</c:v>
                </c:pt>
                <c:pt idx="506">
                  <c:v>2/10/2023</c:v>
                </c:pt>
                <c:pt idx="507">
                  <c:v>2/13/2023</c:v>
                </c:pt>
                <c:pt idx="508">
                  <c:v>2/14/2023</c:v>
                </c:pt>
                <c:pt idx="509">
                  <c:v>2/15/2023</c:v>
                </c:pt>
                <c:pt idx="510">
                  <c:v>2/16/2023</c:v>
                </c:pt>
                <c:pt idx="511">
                  <c:v>2/17/2023</c:v>
                </c:pt>
                <c:pt idx="512">
                  <c:v>2/21/2023</c:v>
                </c:pt>
                <c:pt idx="513">
                  <c:v>2/22/2023</c:v>
                </c:pt>
                <c:pt idx="514">
                  <c:v>2/23/2023</c:v>
                </c:pt>
                <c:pt idx="515">
                  <c:v>2/24/2023</c:v>
                </c:pt>
                <c:pt idx="516">
                  <c:v>2/27/2023</c:v>
                </c:pt>
                <c:pt idx="517">
                  <c:v>2/28/2023</c:v>
                </c:pt>
                <c:pt idx="518">
                  <c:v>3/1/2023</c:v>
                </c:pt>
                <c:pt idx="519">
                  <c:v>3/2/2023</c:v>
                </c:pt>
                <c:pt idx="520">
                  <c:v>3/3/2023</c:v>
                </c:pt>
                <c:pt idx="521">
                  <c:v>3/6/2023</c:v>
                </c:pt>
                <c:pt idx="522">
                  <c:v>3/7/2023</c:v>
                </c:pt>
                <c:pt idx="523">
                  <c:v>3/8/2023</c:v>
                </c:pt>
                <c:pt idx="524">
                  <c:v>3/9/2023</c:v>
                </c:pt>
                <c:pt idx="525">
                  <c:v>3/10/2023</c:v>
                </c:pt>
                <c:pt idx="526">
                  <c:v>3/28/2023</c:v>
                </c:pt>
                <c:pt idx="527">
                  <c:v>3/29/2023</c:v>
                </c:pt>
                <c:pt idx="528">
                  <c:v>3/30/2023</c:v>
                </c:pt>
                <c:pt idx="529">
                  <c:v>3/31/2023</c:v>
                </c:pt>
              </c:strCache>
            </c:strRef>
          </c:cat>
          <c:val>
            <c:numRef>
              <c:f>Sheet2!$B$4:$B$534</c:f>
              <c:numCache>
                <c:formatCode>General</c:formatCode>
                <c:ptCount val="530"/>
                <c:pt idx="0">
                  <c:v>420.86999500000002</c:v>
                </c:pt>
                <c:pt idx="1">
                  <c:v>434.41000400000001</c:v>
                </c:pt>
                <c:pt idx="2">
                  <c:v>448.26001000000002</c:v>
                </c:pt>
                <c:pt idx="3">
                  <c:v>445</c:v>
                </c:pt>
                <c:pt idx="4">
                  <c:v>462.790009</c:v>
                </c:pt>
                <c:pt idx="5">
                  <c:v>471.17001299999998</c:v>
                </c:pt>
                <c:pt idx="6">
                  <c:v>476.01998900000001</c:v>
                </c:pt>
                <c:pt idx="7">
                  <c:v>464.57998700000002</c:v>
                </c:pt>
                <c:pt idx="8">
                  <c:v>480.19000199999999</c:v>
                </c:pt>
                <c:pt idx="9">
                  <c:v>477.94000199999999</c:v>
                </c:pt>
                <c:pt idx="10">
                  <c:v>483.97000100000002</c:v>
                </c:pt>
                <c:pt idx="11">
                  <c:v>465.10000600000001</c:v>
                </c:pt>
                <c:pt idx="12">
                  <c:v>456.61999500000002</c:v>
                </c:pt>
                <c:pt idx="13">
                  <c:v>449.35998499999999</c:v>
                </c:pt>
                <c:pt idx="14">
                  <c:v>444.66000400000001</c:v>
                </c:pt>
                <c:pt idx="15">
                  <c:v>462.79998799999998</c:v>
                </c:pt>
                <c:pt idx="16">
                  <c:v>467.11999500000002</c:v>
                </c:pt>
                <c:pt idx="17">
                  <c:v>470.5</c:v>
                </c:pt>
                <c:pt idx="18">
                  <c:v>495.959991</c:v>
                </c:pt>
                <c:pt idx="19">
                  <c:v>489.26001000000002</c:v>
                </c:pt>
                <c:pt idx="20">
                  <c:v>501.5</c:v>
                </c:pt>
                <c:pt idx="21">
                  <c:v>507.64999399999999</c:v>
                </c:pt>
                <c:pt idx="22">
                  <c:v>503.57000699999998</c:v>
                </c:pt>
                <c:pt idx="23">
                  <c:v>502.26001000000002</c:v>
                </c:pt>
                <c:pt idx="24">
                  <c:v>510</c:v>
                </c:pt>
                <c:pt idx="25">
                  <c:v>519.75</c:v>
                </c:pt>
                <c:pt idx="26">
                  <c:v>529.40997300000004</c:v>
                </c:pt>
                <c:pt idx="27">
                  <c:v>525.17999299999997</c:v>
                </c:pt>
                <c:pt idx="28">
                  <c:v>540.77002000000005</c:v>
                </c:pt>
                <c:pt idx="29">
                  <c:v>535.23999000000003</c:v>
                </c:pt>
                <c:pt idx="30">
                  <c:v>525</c:v>
                </c:pt>
                <c:pt idx="31">
                  <c:v>548</c:v>
                </c:pt>
                <c:pt idx="32">
                  <c:v>514.28002900000001</c:v>
                </c:pt>
                <c:pt idx="33">
                  <c:v>518.47997999999995</c:v>
                </c:pt>
                <c:pt idx="34">
                  <c:v>528.55999799999995</c:v>
                </c:pt>
                <c:pt idx="35">
                  <c:v>528.26000999999997</c:v>
                </c:pt>
                <c:pt idx="36">
                  <c:v>511.290009</c:v>
                </c:pt>
                <c:pt idx="37">
                  <c:v>514.40411400000005</c:v>
                </c:pt>
                <c:pt idx="38">
                  <c:v>515.40002400000003</c:v>
                </c:pt>
                <c:pt idx="39">
                  <c:v>505.66000400000001</c:v>
                </c:pt>
                <c:pt idx="40">
                  <c:v>511.85000600000001</c:v>
                </c:pt>
                <c:pt idx="41">
                  <c:v>528.70001200000002</c:v>
                </c:pt>
                <c:pt idx="42">
                  <c:v>557.45001200000002</c:v>
                </c:pt>
                <c:pt idx="43">
                  <c:v>547.73498500000005</c:v>
                </c:pt>
                <c:pt idx="44">
                  <c:v>548.98999000000003</c:v>
                </c:pt>
                <c:pt idx="45">
                  <c:v>547.04998799999998</c:v>
                </c:pt>
                <c:pt idx="46">
                  <c:v>549.53002900000001</c:v>
                </c:pt>
                <c:pt idx="47">
                  <c:v>537.59002699999996</c:v>
                </c:pt>
                <c:pt idx="48">
                  <c:v>545.05999799999995</c:v>
                </c:pt>
                <c:pt idx="49">
                  <c:v>501</c:v>
                </c:pt>
                <c:pt idx="50">
                  <c:v>503</c:v>
                </c:pt>
                <c:pt idx="51">
                  <c:v>480.47000100000002</c:v>
                </c:pt>
                <c:pt idx="52">
                  <c:v>500.76998900000001</c:v>
                </c:pt>
                <c:pt idx="53">
                  <c:v>479.77999899999998</c:v>
                </c:pt>
                <c:pt idx="54">
                  <c:v>469.540009</c:v>
                </c:pt>
                <c:pt idx="55">
                  <c:v>487.08999599999999</c:v>
                </c:pt>
                <c:pt idx="56">
                  <c:v>485.63000499999998</c:v>
                </c:pt>
                <c:pt idx="57">
                  <c:v>492.51998900000001</c:v>
                </c:pt>
                <c:pt idx="58">
                  <c:v>494.92001299999998</c:v>
                </c:pt>
                <c:pt idx="59">
                  <c:v>492.39999399999999</c:v>
                </c:pt>
                <c:pt idx="60">
                  <c:v>483.17999300000002</c:v>
                </c:pt>
                <c:pt idx="61">
                  <c:v>488.22000100000002</c:v>
                </c:pt>
                <c:pt idx="62">
                  <c:v>500</c:v>
                </c:pt>
                <c:pt idx="63">
                  <c:v>501.64001500000001</c:v>
                </c:pt>
                <c:pt idx="64">
                  <c:v>494.48001099999999</c:v>
                </c:pt>
                <c:pt idx="65">
                  <c:v>512.69000200000005</c:v>
                </c:pt>
                <c:pt idx="66">
                  <c:v>521.84997599999997</c:v>
                </c:pt>
                <c:pt idx="67">
                  <c:v>518.5</c:v>
                </c:pt>
                <c:pt idx="68">
                  <c:v>517.34997599999997</c:v>
                </c:pt>
                <c:pt idx="69">
                  <c:v>500.95001200000002</c:v>
                </c:pt>
                <c:pt idx="70">
                  <c:v>531.72997999999995</c:v>
                </c:pt>
                <c:pt idx="71">
                  <c:v>530</c:v>
                </c:pt>
                <c:pt idx="72">
                  <c:v>564.38000499999998</c:v>
                </c:pt>
                <c:pt idx="73">
                  <c:v>572.419983</c:v>
                </c:pt>
                <c:pt idx="74">
                  <c:v>573.72997999999995</c:v>
                </c:pt>
                <c:pt idx="75">
                  <c:v>580.35998500000005</c:v>
                </c:pt>
                <c:pt idx="76">
                  <c:v>571.5</c:v>
                </c:pt>
                <c:pt idx="77">
                  <c:v>577.53002900000001</c:v>
                </c:pt>
                <c:pt idx="78">
                  <c:v>560.5</c:v>
                </c:pt>
                <c:pt idx="79">
                  <c:v>573.90997300000004</c:v>
                </c:pt>
                <c:pt idx="80">
                  <c:v>581</c:v>
                </c:pt>
                <c:pt idx="81">
                  <c:v>575</c:v>
                </c:pt>
                <c:pt idx="82">
                  <c:v>586.86999500000002</c:v>
                </c:pt>
                <c:pt idx="83">
                  <c:v>570.32000700000003</c:v>
                </c:pt>
                <c:pt idx="84">
                  <c:v>589.76000999999997</c:v>
                </c:pt>
                <c:pt idx="85">
                  <c:v>553.38000499999998</c:v>
                </c:pt>
                <c:pt idx="86">
                  <c:v>561.080017</c:v>
                </c:pt>
                <c:pt idx="87">
                  <c:v>578.419983</c:v>
                </c:pt>
                <c:pt idx="88">
                  <c:v>585.75</c:v>
                </c:pt>
                <c:pt idx="89">
                  <c:v>563.38000499999998</c:v>
                </c:pt>
                <c:pt idx="90">
                  <c:v>562.97997999999995</c:v>
                </c:pt>
                <c:pt idx="91">
                  <c:v>560.98999000000003</c:v>
                </c:pt>
                <c:pt idx="92">
                  <c:v>574.27002000000005</c:v>
                </c:pt>
                <c:pt idx="93">
                  <c:v>578.919983</c:v>
                </c:pt>
                <c:pt idx="94">
                  <c:v>569.65002400000003</c:v>
                </c:pt>
                <c:pt idx="95">
                  <c:v>582.14001499999995</c:v>
                </c:pt>
                <c:pt idx="96">
                  <c:v>587.28997800000002</c:v>
                </c:pt>
                <c:pt idx="97">
                  <c:v>591.5</c:v>
                </c:pt>
                <c:pt idx="98">
                  <c:v>589.96002199999998</c:v>
                </c:pt>
                <c:pt idx="99">
                  <c:v>588.71997099999999</c:v>
                </c:pt>
                <c:pt idx="100">
                  <c:v>599.29998799999998</c:v>
                </c:pt>
                <c:pt idx="101">
                  <c:v>603.21997099999999</c:v>
                </c:pt>
                <c:pt idx="102">
                  <c:v>605.919983</c:v>
                </c:pt>
                <c:pt idx="103">
                  <c:v>602.10998500000005</c:v>
                </c:pt>
                <c:pt idx="104">
                  <c:v>572.15002400000003</c:v>
                </c:pt>
                <c:pt idx="105">
                  <c:v>553.72997999999995</c:v>
                </c:pt>
                <c:pt idx="106">
                  <c:v>546.46002199999998</c:v>
                </c:pt>
                <c:pt idx="107">
                  <c:v>549.20001200000002</c:v>
                </c:pt>
                <c:pt idx="108">
                  <c:v>570.02002000000005</c:v>
                </c:pt>
                <c:pt idx="109">
                  <c:v>538.75</c:v>
                </c:pt>
                <c:pt idx="110">
                  <c:v>537.90997300000004</c:v>
                </c:pt>
                <c:pt idx="111">
                  <c:v>553.94000200000005</c:v>
                </c:pt>
                <c:pt idx="112">
                  <c:v>557.65002400000003</c:v>
                </c:pt>
                <c:pt idx="113">
                  <c:v>564.53997800000002</c:v>
                </c:pt>
                <c:pt idx="114">
                  <c:v>567.40002400000003</c:v>
                </c:pt>
                <c:pt idx="115">
                  <c:v>565.01000999999997</c:v>
                </c:pt>
                <c:pt idx="116">
                  <c:v>564.54998799999998</c:v>
                </c:pt>
                <c:pt idx="117">
                  <c:v>551.84997599999997</c:v>
                </c:pt>
                <c:pt idx="118">
                  <c:v>561.90997300000004</c:v>
                </c:pt>
                <c:pt idx="119">
                  <c:v>565</c:v>
                </c:pt>
                <c:pt idx="120">
                  <c:v>563.03997800000002</c:v>
                </c:pt>
                <c:pt idx="121">
                  <c:v>547.40002400000003</c:v>
                </c:pt>
                <c:pt idx="122">
                  <c:v>540.14001499999995</c:v>
                </c:pt>
                <c:pt idx="123">
                  <c:v>552</c:v>
                </c:pt>
                <c:pt idx="124">
                  <c:v>574.38000499999998</c:v>
                </c:pt>
                <c:pt idx="125">
                  <c:v>588.02002000000005</c:v>
                </c:pt>
                <c:pt idx="126">
                  <c:v>582.28997800000002</c:v>
                </c:pt>
                <c:pt idx="127">
                  <c:v>580.70001200000002</c:v>
                </c:pt>
                <c:pt idx="128">
                  <c:v>546.60998500000005</c:v>
                </c:pt>
                <c:pt idx="129">
                  <c:v>536.76000999999997</c:v>
                </c:pt>
                <c:pt idx="130">
                  <c:v>568.96997099999999</c:v>
                </c:pt>
                <c:pt idx="131">
                  <c:v>575.36999500000002</c:v>
                </c:pt>
                <c:pt idx="132">
                  <c:v>564.51000999999997</c:v>
                </c:pt>
                <c:pt idx="133">
                  <c:v>571.94000200000005</c:v>
                </c:pt>
                <c:pt idx="134">
                  <c:v>560</c:v>
                </c:pt>
                <c:pt idx="135">
                  <c:v>558.35998500000005</c:v>
                </c:pt>
                <c:pt idx="136">
                  <c:v>565.15002400000003</c:v>
                </c:pt>
                <c:pt idx="137">
                  <c:v>561.27002000000005</c:v>
                </c:pt>
                <c:pt idx="138">
                  <c:v>554.27002000000005</c:v>
                </c:pt>
                <c:pt idx="139">
                  <c:v>542.82000700000003</c:v>
                </c:pt>
                <c:pt idx="140">
                  <c:v>552.59997599999997</c:v>
                </c:pt>
                <c:pt idx="141">
                  <c:v>576.65002400000003</c:v>
                </c:pt>
                <c:pt idx="142">
                  <c:v>584.40997300000004</c:v>
                </c:pt>
                <c:pt idx="143">
                  <c:v>565.5</c:v>
                </c:pt>
                <c:pt idx="144">
                  <c:v>583.11999500000002</c:v>
                </c:pt>
                <c:pt idx="145">
                  <c:v>595</c:v>
                </c:pt>
                <c:pt idx="146">
                  <c:v>592.03997800000002</c:v>
                </c:pt>
                <c:pt idx="147">
                  <c:v>575.40997300000004</c:v>
                </c:pt>
                <c:pt idx="148">
                  <c:v>574.89001499999995</c:v>
                </c:pt>
                <c:pt idx="149">
                  <c:v>561</c:v>
                </c:pt>
                <c:pt idx="150">
                  <c:v>547.52002000000005</c:v>
                </c:pt>
                <c:pt idx="151">
                  <c:v>545.10998500000005</c:v>
                </c:pt>
                <c:pt idx="152">
                  <c:v>555.78997800000002</c:v>
                </c:pt>
                <c:pt idx="153">
                  <c:v>564.28997800000002</c:v>
                </c:pt>
                <c:pt idx="154">
                  <c:v>569.84997599999997</c:v>
                </c:pt>
                <c:pt idx="155">
                  <c:v>571.01000999999997</c:v>
                </c:pt>
                <c:pt idx="156">
                  <c:v>563.30999799999995</c:v>
                </c:pt>
                <c:pt idx="157">
                  <c:v>573.830017</c:v>
                </c:pt>
                <c:pt idx="158">
                  <c:v>562.40002400000003</c:v>
                </c:pt>
                <c:pt idx="159">
                  <c:v>562</c:v>
                </c:pt>
                <c:pt idx="160">
                  <c:v>565.90997300000004</c:v>
                </c:pt>
                <c:pt idx="161">
                  <c:v>571.70001200000002</c:v>
                </c:pt>
                <c:pt idx="162">
                  <c:v>577.80999799999995</c:v>
                </c:pt>
                <c:pt idx="163">
                  <c:v>584.34002699999996</c:v>
                </c:pt>
                <c:pt idx="164">
                  <c:v>588</c:v>
                </c:pt>
                <c:pt idx="165">
                  <c:v>595.36999500000002</c:v>
                </c:pt>
                <c:pt idx="166">
                  <c:v>599.48999000000003</c:v>
                </c:pt>
                <c:pt idx="167">
                  <c:v>602.21002199999998</c:v>
                </c:pt>
                <c:pt idx="168">
                  <c:v>585</c:v>
                </c:pt>
                <c:pt idx="169">
                  <c:v>602.63000499999998</c:v>
                </c:pt>
                <c:pt idx="170">
                  <c:v>613.42999299999997</c:v>
                </c:pt>
                <c:pt idx="171">
                  <c:v>591.07000700000003</c:v>
                </c:pt>
                <c:pt idx="172">
                  <c:v>593.27002000000005</c:v>
                </c:pt>
                <c:pt idx="173">
                  <c:v>599.73999000000003</c:v>
                </c:pt>
                <c:pt idx="174">
                  <c:v>611.78002900000001</c:v>
                </c:pt>
                <c:pt idx="175">
                  <c:v>636.830017</c:v>
                </c:pt>
                <c:pt idx="176">
                  <c:v>654.01000999999997</c:v>
                </c:pt>
                <c:pt idx="177">
                  <c:v>673</c:v>
                </c:pt>
                <c:pt idx="178">
                  <c:v>658.36999500000002</c:v>
                </c:pt>
                <c:pt idx="179">
                  <c:v>663.15002400000003</c:v>
                </c:pt>
                <c:pt idx="180">
                  <c:v>650</c:v>
                </c:pt>
                <c:pt idx="181">
                  <c:v>663.98999000000003</c:v>
                </c:pt>
                <c:pt idx="182">
                  <c:v>657.90997300000004</c:v>
                </c:pt>
                <c:pt idx="183">
                  <c:v>654.03997800000002</c:v>
                </c:pt>
                <c:pt idx="184">
                  <c:v>670.92999299999997</c:v>
                </c:pt>
                <c:pt idx="185">
                  <c:v>670.59491000000003</c:v>
                </c:pt>
                <c:pt idx="186">
                  <c:v>678</c:v>
                </c:pt>
                <c:pt idx="187">
                  <c:v>663.34997599999997</c:v>
                </c:pt>
                <c:pt idx="188">
                  <c:v>659.09002699999996</c:v>
                </c:pt>
                <c:pt idx="189">
                  <c:v>676.76000999999997</c:v>
                </c:pt>
                <c:pt idx="190">
                  <c:v>694.05999799999995</c:v>
                </c:pt>
                <c:pt idx="191">
                  <c:v>685.99389599999995</c:v>
                </c:pt>
                <c:pt idx="192">
                  <c:v>698.38000499999998</c:v>
                </c:pt>
                <c:pt idx="193">
                  <c:v>698.70001200000002</c:v>
                </c:pt>
                <c:pt idx="194">
                  <c:v>704.28997800000002</c:v>
                </c:pt>
                <c:pt idx="195">
                  <c:v>720</c:v>
                </c:pt>
                <c:pt idx="196">
                  <c:v>755.32000700000003</c:v>
                </c:pt>
                <c:pt idx="197">
                  <c:v>747.34002699999996</c:v>
                </c:pt>
                <c:pt idx="198">
                  <c:v>738.53997800000002</c:v>
                </c:pt>
                <c:pt idx="199">
                  <c:v>710</c:v>
                </c:pt>
                <c:pt idx="200">
                  <c:v>713.75</c:v>
                </c:pt>
                <c:pt idx="201">
                  <c:v>724.19000200000005</c:v>
                </c:pt>
                <c:pt idx="202">
                  <c:v>728.39001499999995</c:v>
                </c:pt>
                <c:pt idx="203">
                  <c:v>739.69000200000005</c:v>
                </c:pt>
                <c:pt idx="204">
                  <c:v>758.84997599999997</c:v>
                </c:pt>
                <c:pt idx="205">
                  <c:v>761.47997999999995</c:v>
                </c:pt>
                <c:pt idx="206">
                  <c:v>750.77002000000005</c:v>
                </c:pt>
                <c:pt idx="207">
                  <c:v>736.09002699999996</c:v>
                </c:pt>
                <c:pt idx="208">
                  <c:v>750</c:v>
                </c:pt>
                <c:pt idx="209">
                  <c:v>746.13000499999998</c:v>
                </c:pt>
                <c:pt idx="210">
                  <c:v>741.96997099999999</c:v>
                </c:pt>
                <c:pt idx="211">
                  <c:v>746.080017</c:v>
                </c:pt>
                <c:pt idx="212">
                  <c:v>746.46002199999998</c:v>
                </c:pt>
                <c:pt idx="213">
                  <c:v>754.47997999999995</c:v>
                </c:pt>
                <c:pt idx="214">
                  <c:v>739.53997800000002</c:v>
                </c:pt>
                <c:pt idx="215">
                  <c:v>735.32000700000003</c:v>
                </c:pt>
                <c:pt idx="216">
                  <c:v>740.080017</c:v>
                </c:pt>
                <c:pt idx="217">
                  <c:v>732.94000200000005</c:v>
                </c:pt>
                <c:pt idx="218">
                  <c:v>715.34997599999997</c:v>
                </c:pt>
                <c:pt idx="219">
                  <c:v>724.85998500000005</c:v>
                </c:pt>
                <c:pt idx="220">
                  <c:v>719.48999000000003</c:v>
                </c:pt>
                <c:pt idx="221">
                  <c:v>702.48999000000003</c:v>
                </c:pt>
                <c:pt idx="222">
                  <c:v>684.46997099999999</c:v>
                </c:pt>
                <c:pt idx="223">
                  <c:v>713.78997800000002</c:v>
                </c:pt>
                <c:pt idx="224">
                  <c:v>688.94000200000005</c:v>
                </c:pt>
                <c:pt idx="225">
                  <c:v>701.48999000000003</c:v>
                </c:pt>
                <c:pt idx="226">
                  <c:v>724</c:v>
                </c:pt>
                <c:pt idx="227">
                  <c:v>706</c:v>
                </c:pt>
                <c:pt idx="228">
                  <c:v>711.09997599999997</c:v>
                </c:pt>
                <c:pt idx="229">
                  <c:v>702.29998799999998</c:v>
                </c:pt>
                <c:pt idx="230">
                  <c:v>675.080017</c:v>
                </c:pt>
                <c:pt idx="231">
                  <c:v>683</c:v>
                </c:pt>
                <c:pt idx="232">
                  <c:v>706.01000999999997</c:v>
                </c:pt>
                <c:pt idx="233">
                  <c:v>681.92999299999997</c:v>
                </c:pt>
                <c:pt idx="234">
                  <c:v>637.95001200000002</c:v>
                </c:pt>
                <c:pt idx="235">
                  <c:v>650.96002199999998</c:v>
                </c:pt>
                <c:pt idx="236">
                  <c:v>663.21002199999998</c:v>
                </c:pt>
                <c:pt idx="237">
                  <c:v>680</c:v>
                </c:pt>
                <c:pt idx="238">
                  <c:v>674.78997800000002</c:v>
                </c:pt>
                <c:pt idx="239">
                  <c:v>687.88000499999998</c:v>
                </c:pt>
                <c:pt idx="240">
                  <c:v>684.61999500000002</c:v>
                </c:pt>
                <c:pt idx="241">
                  <c:v>681.65997300000004</c:v>
                </c:pt>
                <c:pt idx="242">
                  <c:v>674.169983</c:v>
                </c:pt>
                <c:pt idx="243">
                  <c:v>683.70001200000002</c:v>
                </c:pt>
                <c:pt idx="244">
                  <c:v>701.95001200000002</c:v>
                </c:pt>
                <c:pt idx="245">
                  <c:v>710.169983</c:v>
                </c:pt>
                <c:pt idx="246">
                  <c:v>687.20001200000002</c:v>
                </c:pt>
                <c:pt idx="247">
                  <c:v>733.28997800000002</c:v>
                </c:pt>
                <c:pt idx="248">
                  <c:v>731.84997599999997</c:v>
                </c:pt>
                <c:pt idx="249">
                  <c:v>718.07000700000003</c:v>
                </c:pt>
                <c:pt idx="250">
                  <c:v>737.97997999999995</c:v>
                </c:pt>
                <c:pt idx="251">
                  <c:v>740.63000499999998</c:v>
                </c:pt>
                <c:pt idx="252">
                  <c:v>703.5</c:v>
                </c:pt>
                <c:pt idx="253">
                  <c:v>699.28002900000001</c:v>
                </c:pt>
                <c:pt idx="254">
                  <c:v>677.03002900000001</c:v>
                </c:pt>
                <c:pt idx="255">
                  <c:v>654.27002000000005</c:v>
                </c:pt>
                <c:pt idx="256">
                  <c:v>628.26000999999997</c:v>
                </c:pt>
                <c:pt idx="257">
                  <c:v>557.59997599999997</c:v>
                </c:pt>
                <c:pt idx="258">
                  <c:v>560.45001200000002</c:v>
                </c:pt>
                <c:pt idx="259">
                  <c:v>572.42999299999997</c:v>
                </c:pt>
                <c:pt idx="260">
                  <c:v>574.88000499999998</c:v>
                </c:pt>
                <c:pt idx="261">
                  <c:v>541.13000499999998</c:v>
                </c:pt>
                <c:pt idx="262">
                  <c:v>558.5</c:v>
                </c:pt>
                <c:pt idx="263">
                  <c:v>580.5</c:v>
                </c:pt>
                <c:pt idx="264">
                  <c:v>616</c:v>
                </c:pt>
                <c:pt idx="265">
                  <c:v>599.580017</c:v>
                </c:pt>
                <c:pt idx="266">
                  <c:v>602.11999500000002</c:v>
                </c:pt>
                <c:pt idx="267">
                  <c:v>611.54998799999998</c:v>
                </c:pt>
                <c:pt idx="268">
                  <c:v>624.11999500000002</c:v>
                </c:pt>
                <c:pt idx="269">
                  <c:v>643</c:v>
                </c:pt>
                <c:pt idx="270">
                  <c:v>632</c:v>
                </c:pt>
                <c:pt idx="271">
                  <c:v>632.17999299999997</c:v>
                </c:pt>
                <c:pt idx="272">
                  <c:v>628.29998799999998</c:v>
                </c:pt>
                <c:pt idx="273">
                  <c:v>640.71997099999999</c:v>
                </c:pt>
                <c:pt idx="274">
                  <c:v>637.55999799999995</c:v>
                </c:pt>
                <c:pt idx="275">
                  <c:v>647.46002199999998</c:v>
                </c:pt>
                <c:pt idx="276">
                  <c:v>621.39001499999995</c:v>
                </c:pt>
                <c:pt idx="277">
                  <c:v>607.92999299999997</c:v>
                </c:pt>
                <c:pt idx="278">
                  <c:v>614.34997599999997</c:v>
                </c:pt>
                <c:pt idx="279">
                  <c:v>551.85998500000005</c:v>
                </c:pt>
                <c:pt idx="280">
                  <c:v>593.75</c:v>
                </c:pt>
                <c:pt idx="281">
                  <c:v>595.080017</c:v>
                </c:pt>
                <c:pt idx="282">
                  <c:v>603.580017</c:v>
                </c:pt>
                <c:pt idx="283">
                  <c:v>567.34002699999996</c:v>
                </c:pt>
                <c:pt idx="284">
                  <c:v>597.64001499999995</c:v>
                </c:pt>
                <c:pt idx="285">
                  <c:v>566.90002400000003</c:v>
                </c:pt>
                <c:pt idx="286">
                  <c:v>542.54998799999998</c:v>
                </c:pt>
                <c:pt idx="287">
                  <c:v>497.790009</c:v>
                </c:pt>
                <c:pt idx="288">
                  <c:v>534.22997999999995</c:v>
                </c:pt>
                <c:pt idx="289">
                  <c:v>534.48999000000003</c:v>
                </c:pt>
                <c:pt idx="290">
                  <c:v>549.02002000000005</c:v>
                </c:pt>
                <c:pt idx="291">
                  <c:v>540.84997599999997</c:v>
                </c:pt>
                <c:pt idx="292">
                  <c:v>515.89001499999995</c:v>
                </c:pt>
                <c:pt idx="293">
                  <c:v>540.80999799999995</c:v>
                </c:pt>
                <c:pt idx="294">
                  <c:v>548.01000999999997</c:v>
                </c:pt>
                <c:pt idx="295">
                  <c:v>564.61999500000002</c:v>
                </c:pt>
                <c:pt idx="296">
                  <c:v>574.09997599999997</c:v>
                </c:pt>
                <c:pt idx="297">
                  <c:v>579.69000200000005</c:v>
                </c:pt>
                <c:pt idx="298">
                  <c:v>577.98999000000003</c:v>
                </c:pt>
                <c:pt idx="299">
                  <c:v>577.78002900000001</c:v>
                </c:pt>
                <c:pt idx="300">
                  <c:v>583.29998799999998</c:v>
                </c:pt>
                <c:pt idx="301">
                  <c:v>587.15002400000003</c:v>
                </c:pt>
                <c:pt idx="302">
                  <c:v>592.36999500000002</c:v>
                </c:pt>
                <c:pt idx="303">
                  <c:v>566.21997099999999</c:v>
                </c:pt>
                <c:pt idx="304">
                  <c:v>562.03997800000002</c:v>
                </c:pt>
                <c:pt idx="305">
                  <c:v>549.169983</c:v>
                </c:pt>
                <c:pt idx="306">
                  <c:v>545.22997999999995</c:v>
                </c:pt>
                <c:pt idx="307">
                  <c:v>519.89001499999995</c:v>
                </c:pt>
                <c:pt idx="308">
                  <c:v>510.57000699999998</c:v>
                </c:pt>
                <c:pt idx="309">
                  <c:v>500.47000100000002</c:v>
                </c:pt>
                <c:pt idx="310">
                  <c:v>498.209991</c:v>
                </c:pt>
                <c:pt idx="311">
                  <c:v>517.42999299999997</c:v>
                </c:pt>
                <c:pt idx="312">
                  <c:v>500.45001200000002</c:v>
                </c:pt>
                <c:pt idx="313">
                  <c:v>516.45001200000002</c:v>
                </c:pt>
                <c:pt idx="314">
                  <c:v>507.08999599999999</c:v>
                </c:pt>
                <c:pt idx="315">
                  <c:v>534.79998799999998</c:v>
                </c:pt>
                <c:pt idx="316">
                  <c:v>532.29998799999998</c:v>
                </c:pt>
                <c:pt idx="317">
                  <c:v>573.95001200000002</c:v>
                </c:pt>
                <c:pt idx="318">
                  <c:v>532.84002699999996</c:v>
                </c:pt>
                <c:pt idx="319">
                  <c:v>515.39001499999995</c:v>
                </c:pt>
                <c:pt idx="320">
                  <c:v>512.67999299999997</c:v>
                </c:pt>
                <c:pt idx="321">
                  <c:v>491.39001500000001</c:v>
                </c:pt>
                <c:pt idx="322">
                  <c:v>505.55999800000001</c:v>
                </c:pt>
                <c:pt idx="323">
                  <c:v>516.42999299999997</c:v>
                </c:pt>
                <c:pt idx="324">
                  <c:v>524.78997800000002</c:v>
                </c:pt>
                <c:pt idx="325">
                  <c:v>511.44000199999999</c:v>
                </c:pt>
                <c:pt idx="326">
                  <c:v>485.26998900000001</c:v>
                </c:pt>
                <c:pt idx="327">
                  <c:v>474.67001299999998</c:v>
                </c:pt>
                <c:pt idx="328">
                  <c:v>459.04998799999998</c:v>
                </c:pt>
                <c:pt idx="329">
                  <c:v>436.29998799999998</c:v>
                </c:pt>
                <c:pt idx="330">
                  <c:v>448.375</c:v>
                </c:pt>
                <c:pt idx="331">
                  <c:v>444.290009</c:v>
                </c:pt>
                <c:pt idx="332">
                  <c:v>441</c:v>
                </c:pt>
                <c:pt idx="333">
                  <c:v>439.83999599999999</c:v>
                </c:pt>
                <c:pt idx="334">
                  <c:v>427.08999599999999</c:v>
                </c:pt>
                <c:pt idx="335">
                  <c:v>442.64999399999999</c:v>
                </c:pt>
                <c:pt idx="336">
                  <c:v>442.709991</c:v>
                </c:pt>
                <c:pt idx="337">
                  <c:v>441.05999800000001</c:v>
                </c:pt>
                <c:pt idx="338">
                  <c:v>429.14001500000001</c:v>
                </c:pt>
                <c:pt idx="339">
                  <c:v>455.23998999999998</c:v>
                </c:pt>
                <c:pt idx="340">
                  <c:v>473.10998499999999</c:v>
                </c:pt>
                <c:pt idx="341">
                  <c:v>483.82998700000002</c:v>
                </c:pt>
                <c:pt idx="342">
                  <c:v>492.47000100000002</c:v>
                </c:pt>
                <c:pt idx="343">
                  <c:v>478</c:v>
                </c:pt>
                <c:pt idx="344">
                  <c:v>481.97000100000002</c:v>
                </c:pt>
                <c:pt idx="345">
                  <c:v>492.60998499999999</c:v>
                </c:pt>
                <c:pt idx="346">
                  <c:v>475.60000600000001</c:v>
                </c:pt>
                <c:pt idx="347">
                  <c:v>486.75</c:v>
                </c:pt>
                <c:pt idx="348">
                  <c:v>486.35998499999999</c:v>
                </c:pt>
                <c:pt idx="349">
                  <c:v>454.89999399999999</c:v>
                </c:pt>
                <c:pt idx="350">
                  <c:v>419.51998900000001</c:v>
                </c:pt>
                <c:pt idx="351">
                  <c:v>408.45001200000002</c:v>
                </c:pt>
                <c:pt idx="352">
                  <c:v>410.60000600000001</c:v>
                </c:pt>
                <c:pt idx="353">
                  <c:v>406.69000199999999</c:v>
                </c:pt>
                <c:pt idx="354">
                  <c:v>398.10000600000001</c:v>
                </c:pt>
                <c:pt idx="355">
                  <c:v>412.39001500000001</c:v>
                </c:pt>
                <c:pt idx="356">
                  <c:v>398.76998900000001</c:v>
                </c:pt>
                <c:pt idx="357">
                  <c:v>399.95001200000002</c:v>
                </c:pt>
                <c:pt idx="358">
                  <c:v>406.64001500000001</c:v>
                </c:pt>
                <c:pt idx="359">
                  <c:v>420.709991</c:v>
                </c:pt>
                <c:pt idx="360">
                  <c:v>416.16000400000001</c:v>
                </c:pt>
                <c:pt idx="361">
                  <c:v>400.959991</c:v>
                </c:pt>
                <c:pt idx="362">
                  <c:v>390.25</c:v>
                </c:pt>
                <c:pt idx="363">
                  <c:v>393.57998700000002</c:v>
                </c:pt>
                <c:pt idx="364">
                  <c:v>388.01001000000002</c:v>
                </c:pt>
                <c:pt idx="365">
                  <c:v>408.77999899999998</c:v>
                </c:pt>
                <c:pt idx="366">
                  <c:v>413.14001500000001</c:v>
                </c:pt>
                <c:pt idx="367">
                  <c:v>418.75</c:v>
                </c:pt>
                <c:pt idx="368">
                  <c:v>413.13000499999998</c:v>
                </c:pt>
                <c:pt idx="369">
                  <c:v>405.60998499999999</c:v>
                </c:pt>
                <c:pt idx="370">
                  <c:v>400.44000199999999</c:v>
                </c:pt>
                <c:pt idx="371">
                  <c:v>400.209991</c:v>
                </c:pt>
                <c:pt idx="372">
                  <c:v>402.64001500000001</c:v>
                </c:pt>
                <c:pt idx="373">
                  <c:v>416.64001500000001</c:v>
                </c:pt>
                <c:pt idx="374">
                  <c:v>411</c:v>
                </c:pt>
                <c:pt idx="375">
                  <c:v>427.17999300000002</c:v>
                </c:pt>
                <c:pt idx="376">
                  <c:v>428.27999899999998</c:v>
                </c:pt>
                <c:pt idx="377">
                  <c:v>385</c:v>
                </c:pt>
                <c:pt idx="378">
                  <c:v>366.92001299999998</c:v>
                </c:pt>
                <c:pt idx="379">
                  <c:v>385.57998700000002</c:v>
                </c:pt>
                <c:pt idx="380">
                  <c:v>370.459991</c:v>
                </c:pt>
                <c:pt idx="381">
                  <c:v>378.64999399999999</c:v>
                </c:pt>
                <c:pt idx="382">
                  <c:v>389.14001500000001</c:v>
                </c:pt>
                <c:pt idx="383">
                  <c:v>398.54998799999998</c:v>
                </c:pt>
                <c:pt idx="384">
                  <c:v>395.82000699999998</c:v>
                </c:pt>
                <c:pt idx="385">
                  <c:v>406.55999800000001</c:v>
                </c:pt>
                <c:pt idx="386">
                  <c:v>415.76001000000002</c:v>
                </c:pt>
                <c:pt idx="387">
                  <c:v>414.32998700000002</c:v>
                </c:pt>
                <c:pt idx="388">
                  <c:v>414.459991</c:v>
                </c:pt>
                <c:pt idx="389">
                  <c:v>410.73001099999999</c:v>
                </c:pt>
                <c:pt idx="390">
                  <c:v>432</c:v>
                </c:pt>
                <c:pt idx="391">
                  <c:v>454.209991</c:v>
                </c:pt>
                <c:pt idx="392">
                  <c:v>457.82998700000002</c:v>
                </c:pt>
                <c:pt idx="393">
                  <c:v>456.17001299999998</c:v>
                </c:pt>
                <c:pt idx="394">
                  <c:v>461.30999800000001</c:v>
                </c:pt>
                <c:pt idx="395">
                  <c:v>466.36999500000002</c:v>
                </c:pt>
                <c:pt idx="396">
                  <c:v>460.55999800000001</c:v>
                </c:pt>
                <c:pt idx="397">
                  <c:v>446.959991</c:v>
                </c:pt>
                <c:pt idx="398">
                  <c:v>423.959991</c:v>
                </c:pt>
                <c:pt idx="399">
                  <c:v>424.98998999999998</c:v>
                </c:pt>
                <c:pt idx="400">
                  <c:v>424.63000499999998</c:v>
                </c:pt>
                <c:pt idx="401">
                  <c:v>429.48001099999999</c:v>
                </c:pt>
                <c:pt idx="402">
                  <c:v>440</c:v>
                </c:pt>
                <c:pt idx="403">
                  <c:v>405.89999399999999</c:v>
                </c:pt>
                <c:pt idx="404">
                  <c:v>407.23001099999999</c:v>
                </c:pt>
                <c:pt idx="405">
                  <c:v>410.32998700000002</c:v>
                </c:pt>
                <c:pt idx="406">
                  <c:v>400.22000100000002</c:v>
                </c:pt>
                <c:pt idx="407">
                  <c:v>406.89999399999999</c:v>
                </c:pt>
                <c:pt idx="408">
                  <c:v>392.48001099999999</c:v>
                </c:pt>
                <c:pt idx="409">
                  <c:v>382.38000499999998</c:v>
                </c:pt>
                <c:pt idx="410">
                  <c:v>392.07998700000002</c:v>
                </c:pt>
                <c:pt idx="411">
                  <c:v>421.39300500000002</c:v>
                </c:pt>
                <c:pt idx="412">
                  <c:v>392.39001500000001</c:v>
                </c:pt>
                <c:pt idx="413">
                  <c:v>395.86999500000002</c:v>
                </c:pt>
                <c:pt idx="414">
                  <c:v>383.39001500000001</c:v>
                </c:pt>
                <c:pt idx="415">
                  <c:v>378.85000600000001</c:v>
                </c:pt>
                <c:pt idx="416">
                  <c:v>371.66000400000001</c:v>
                </c:pt>
                <c:pt idx="417">
                  <c:v>356.47000100000002</c:v>
                </c:pt>
                <c:pt idx="418">
                  <c:v>362</c:v>
                </c:pt>
                <c:pt idx="419">
                  <c:v>367</c:v>
                </c:pt>
                <c:pt idx="420">
                  <c:v>360.70001200000002</c:v>
                </c:pt>
                <c:pt idx="421">
                  <c:v>337.41000400000001</c:v>
                </c:pt>
                <c:pt idx="422">
                  <c:v>339</c:v>
                </c:pt>
                <c:pt idx="423">
                  <c:v>338.790009</c:v>
                </c:pt>
                <c:pt idx="424">
                  <c:v>336.209991</c:v>
                </c:pt>
                <c:pt idx="425">
                  <c:v>335.76001000000002</c:v>
                </c:pt>
                <c:pt idx="426">
                  <c:v>336.67001299999998</c:v>
                </c:pt>
                <c:pt idx="427">
                  <c:v>341.36999500000002</c:v>
                </c:pt>
                <c:pt idx="428">
                  <c:v>361.39001500000001</c:v>
                </c:pt>
                <c:pt idx="429">
                  <c:v>363.959991</c:v>
                </c:pt>
                <c:pt idx="430">
                  <c:v>359.51001000000002</c:v>
                </c:pt>
                <c:pt idx="431">
                  <c:v>348.95001200000002</c:v>
                </c:pt>
                <c:pt idx="432">
                  <c:v>346.32998700000002</c:v>
                </c:pt>
                <c:pt idx="433">
                  <c:v>338.58999599999999</c:v>
                </c:pt>
                <c:pt idx="434">
                  <c:v>335.27999899999998</c:v>
                </c:pt>
                <c:pt idx="435">
                  <c:v>322.11999500000002</c:v>
                </c:pt>
                <c:pt idx="436">
                  <c:v>351.72000100000002</c:v>
                </c:pt>
                <c:pt idx="437">
                  <c:v>328.39999399999999</c:v>
                </c:pt>
                <c:pt idx="438">
                  <c:v>342.26001000000002</c:v>
                </c:pt>
                <c:pt idx="439">
                  <c:v>327.22000100000002</c:v>
                </c:pt>
                <c:pt idx="440">
                  <c:v>314.709991</c:v>
                </c:pt>
                <c:pt idx="441">
                  <c:v>229.03999300000001</c:v>
                </c:pt>
                <c:pt idx="442">
                  <c:v>230.699997</c:v>
                </c:pt>
                <c:pt idx="443">
                  <c:v>237.300003</c:v>
                </c:pt>
                <c:pt idx="444">
                  <c:v>244.14999399999999</c:v>
                </c:pt>
                <c:pt idx="445">
                  <c:v>232.86000100000001</c:v>
                </c:pt>
                <c:pt idx="446">
                  <c:v>228.11999499999999</c:v>
                </c:pt>
                <c:pt idx="447">
                  <c:v>210.679993</c:v>
                </c:pt>
                <c:pt idx="448">
                  <c:v>211.66999799999999</c:v>
                </c:pt>
                <c:pt idx="449">
                  <c:v>212.029999</c:v>
                </c:pt>
                <c:pt idx="450">
                  <c:v>214.759995</c:v>
                </c:pt>
                <c:pt idx="451">
                  <c:v>222.38000500000001</c:v>
                </c:pt>
                <c:pt idx="452">
                  <c:v>233.61999499999999</c:v>
                </c:pt>
                <c:pt idx="453">
                  <c:v>232.36000100000001</c:v>
                </c:pt>
                <c:pt idx="454">
                  <c:v>227.429993</c:v>
                </c:pt>
                <c:pt idx="455">
                  <c:v>236.009995</c:v>
                </c:pt>
                <c:pt idx="456">
                  <c:v>227.970001</c:v>
                </c:pt>
                <c:pt idx="457">
                  <c:v>228.39999399999999</c:v>
                </c:pt>
                <c:pt idx="458">
                  <c:v>221.199997</c:v>
                </c:pt>
                <c:pt idx="459">
                  <c:v>216.78999300000001</c:v>
                </c:pt>
                <c:pt idx="460">
                  <c:v>222.029999</c:v>
                </c:pt>
                <c:pt idx="461">
                  <c:v>219.89999399999999</c:v>
                </c:pt>
                <c:pt idx="462">
                  <c:v>219.800003</c:v>
                </c:pt>
                <c:pt idx="463">
                  <c:v>220.66999799999999</c:v>
                </c:pt>
                <c:pt idx="464">
                  <c:v>231.69000199999999</c:v>
                </c:pt>
                <c:pt idx="465">
                  <c:v>207.96000699999999</c:v>
                </c:pt>
                <c:pt idx="466">
                  <c:v>198.10000600000001</c:v>
                </c:pt>
                <c:pt idx="467">
                  <c:v>210.58999600000001</c:v>
                </c:pt>
                <c:pt idx="468">
                  <c:v>223.5</c:v>
                </c:pt>
                <c:pt idx="469">
                  <c:v>221.83999600000001</c:v>
                </c:pt>
                <c:pt idx="470">
                  <c:v>233.94000199999999</c:v>
                </c:pt>
                <c:pt idx="471">
                  <c:v>231.759995</c:v>
                </c:pt>
                <c:pt idx="472">
                  <c:v>224.14999399999999</c:v>
                </c:pt>
                <c:pt idx="473">
                  <c:v>219.08000200000001</c:v>
                </c:pt>
                <c:pt idx="474">
                  <c:v>212.91000399999999</c:v>
                </c:pt>
                <c:pt idx="475">
                  <c:v>210.179993</c:v>
                </c:pt>
                <c:pt idx="476">
                  <c:v>216.19000199999999</c:v>
                </c:pt>
                <c:pt idx="477">
                  <c:v>213.64999399999999</c:v>
                </c:pt>
                <c:pt idx="478">
                  <c:v>215.13000500000001</c:v>
                </c:pt>
                <c:pt idx="479">
                  <c:v>216.39999399999999</c:v>
                </c:pt>
                <c:pt idx="480">
                  <c:v>219.529999</c:v>
                </c:pt>
                <c:pt idx="481">
                  <c:v>232.16999799999999</c:v>
                </c:pt>
                <c:pt idx="482">
                  <c:v>230.10000600000001</c:v>
                </c:pt>
                <c:pt idx="483">
                  <c:v>235.71000699999999</c:v>
                </c:pt>
                <c:pt idx="484">
                  <c:v>237.11999499999999</c:v>
                </c:pt>
                <c:pt idx="485">
                  <c:v>246.46000699999999</c:v>
                </c:pt>
                <c:pt idx="486">
                  <c:v>255.30999800000001</c:v>
                </c:pt>
                <c:pt idx="487">
                  <c:v>259.19000199999999</c:v>
                </c:pt>
                <c:pt idx="488">
                  <c:v>248.05999800000001</c:v>
                </c:pt>
                <c:pt idx="489">
                  <c:v>254.08000200000001</c:v>
                </c:pt>
                <c:pt idx="490">
                  <c:v>258.959991</c:v>
                </c:pt>
                <c:pt idx="491">
                  <c:v>246.050003</c:v>
                </c:pt>
                <c:pt idx="492">
                  <c:v>286.66000400000001</c:v>
                </c:pt>
                <c:pt idx="493">
                  <c:v>294.73001099999999</c:v>
                </c:pt>
                <c:pt idx="494">
                  <c:v>294.64001500000001</c:v>
                </c:pt>
                <c:pt idx="495">
                  <c:v>282.89999399999999</c:v>
                </c:pt>
                <c:pt idx="496">
                  <c:v>293.63000499999998</c:v>
                </c:pt>
                <c:pt idx="497">
                  <c:v>295.92001299999998</c:v>
                </c:pt>
                <c:pt idx="498">
                  <c:v>293.959991</c:v>
                </c:pt>
                <c:pt idx="499">
                  <c:v>300.69000199999999</c:v>
                </c:pt>
                <c:pt idx="500">
                  <c:v>322.97000100000002</c:v>
                </c:pt>
                <c:pt idx="501">
                  <c:v>320.76998900000001</c:v>
                </c:pt>
                <c:pt idx="502">
                  <c:v>316.39999399999999</c:v>
                </c:pt>
                <c:pt idx="503">
                  <c:v>312.89001500000001</c:v>
                </c:pt>
                <c:pt idx="504">
                  <c:v>322.85000600000001</c:v>
                </c:pt>
                <c:pt idx="505">
                  <c:v>324.92999300000002</c:v>
                </c:pt>
                <c:pt idx="506">
                  <c:v>310.57998700000002</c:v>
                </c:pt>
                <c:pt idx="507">
                  <c:v>308.70001200000002</c:v>
                </c:pt>
                <c:pt idx="508">
                  <c:v>309.79998799999998</c:v>
                </c:pt>
                <c:pt idx="509">
                  <c:v>308.959991</c:v>
                </c:pt>
                <c:pt idx="510">
                  <c:v>308.36999500000002</c:v>
                </c:pt>
                <c:pt idx="511">
                  <c:v>298.42999300000002</c:v>
                </c:pt>
                <c:pt idx="512">
                  <c:v>287.25</c:v>
                </c:pt>
                <c:pt idx="513">
                  <c:v>285.47000100000002</c:v>
                </c:pt>
                <c:pt idx="514">
                  <c:v>290.58999599999999</c:v>
                </c:pt>
                <c:pt idx="515">
                  <c:v>281</c:v>
                </c:pt>
                <c:pt idx="516">
                  <c:v>287.58999599999999</c:v>
                </c:pt>
                <c:pt idx="517">
                  <c:v>288.5</c:v>
                </c:pt>
                <c:pt idx="518">
                  <c:v>284.64001500000001</c:v>
                </c:pt>
                <c:pt idx="519">
                  <c:v>276.39001500000001</c:v>
                </c:pt>
                <c:pt idx="520">
                  <c:v>280.33999599999999</c:v>
                </c:pt>
                <c:pt idx="521">
                  <c:v>284.82998700000002</c:v>
                </c:pt>
                <c:pt idx="522">
                  <c:v>280.39001500000001</c:v>
                </c:pt>
                <c:pt idx="523">
                  <c:v>266.85998499999999</c:v>
                </c:pt>
                <c:pt idx="524">
                  <c:v>176.550003</c:v>
                </c:pt>
                <c:pt idx="525">
                  <c:v>106.040001</c:v>
                </c:pt>
                <c:pt idx="526">
                  <c:v>0.53</c:v>
                </c:pt>
                <c:pt idx="527">
                  <c:v>0.39</c:v>
                </c:pt>
                <c:pt idx="528">
                  <c:v>1.35</c:v>
                </c:pt>
                <c:pt idx="529">
                  <c:v>0.91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060-430F-9839-4956E11D1F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36996584"/>
        <c:axId val="1202469272"/>
      </c:lineChart>
      <c:catAx>
        <c:axId val="836996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2469272"/>
        <c:crosses val="autoZero"/>
        <c:auto val="1"/>
        <c:lblAlgn val="ctr"/>
        <c:lblOffset val="100"/>
        <c:noMultiLvlLbl val="0"/>
      </c:catAx>
      <c:valAx>
        <c:axId val="120246927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699658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[MacroTrends_Data_Download_CS.xlsx]Sheet3!PivotTable1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Credit Suisse(2021-2023)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Sheet3!$A$4:$A$567</c:f>
              <c:strCache>
                <c:ptCount val="563"/>
                <c:pt idx="0">
                  <c:v>1/4/2021</c:v>
                </c:pt>
                <c:pt idx="1">
                  <c:v>1/5/2021</c:v>
                </c:pt>
                <c:pt idx="2">
                  <c:v>1/6/2021</c:v>
                </c:pt>
                <c:pt idx="3">
                  <c:v>1/7/2021</c:v>
                </c:pt>
                <c:pt idx="4">
                  <c:v>1/8/2021</c:v>
                </c:pt>
                <c:pt idx="5">
                  <c:v>1/11/2021</c:v>
                </c:pt>
                <c:pt idx="6">
                  <c:v>1/12/2021</c:v>
                </c:pt>
                <c:pt idx="7">
                  <c:v>1/13/2021</c:v>
                </c:pt>
                <c:pt idx="8">
                  <c:v>1/14/2021</c:v>
                </c:pt>
                <c:pt idx="9">
                  <c:v>1/15/2021</c:v>
                </c:pt>
                <c:pt idx="10">
                  <c:v>1/19/2021</c:v>
                </c:pt>
                <c:pt idx="11">
                  <c:v>1/20/2021</c:v>
                </c:pt>
                <c:pt idx="12">
                  <c:v>1/21/2021</c:v>
                </c:pt>
                <c:pt idx="13">
                  <c:v>1/22/2021</c:v>
                </c:pt>
                <c:pt idx="14">
                  <c:v>1/25/2021</c:v>
                </c:pt>
                <c:pt idx="15">
                  <c:v>1/26/2021</c:v>
                </c:pt>
                <c:pt idx="16">
                  <c:v>1/27/2021</c:v>
                </c:pt>
                <c:pt idx="17">
                  <c:v>1/28/2021</c:v>
                </c:pt>
                <c:pt idx="18">
                  <c:v>1/29/2021</c:v>
                </c:pt>
                <c:pt idx="19">
                  <c:v>2/1/2021</c:v>
                </c:pt>
                <c:pt idx="20">
                  <c:v>2/2/2021</c:v>
                </c:pt>
                <c:pt idx="21">
                  <c:v>2/3/2021</c:v>
                </c:pt>
                <c:pt idx="22">
                  <c:v>2/4/2021</c:v>
                </c:pt>
                <c:pt idx="23">
                  <c:v>2/5/2021</c:v>
                </c:pt>
                <c:pt idx="24">
                  <c:v>2/8/2021</c:v>
                </c:pt>
                <c:pt idx="25">
                  <c:v>2/9/2021</c:v>
                </c:pt>
                <c:pt idx="26">
                  <c:v>2/10/2021</c:v>
                </c:pt>
                <c:pt idx="27">
                  <c:v>2/11/2021</c:v>
                </c:pt>
                <c:pt idx="28">
                  <c:v>2/12/2021</c:v>
                </c:pt>
                <c:pt idx="29">
                  <c:v>2/16/2021</c:v>
                </c:pt>
                <c:pt idx="30">
                  <c:v>2/17/2021</c:v>
                </c:pt>
                <c:pt idx="31">
                  <c:v>2/18/2021</c:v>
                </c:pt>
                <c:pt idx="32">
                  <c:v>2/19/2021</c:v>
                </c:pt>
                <c:pt idx="33">
                  <c:v>2/22/2021</c:v>
                </c:pt>
                <c:pt idx="34">
                  <c:v>2/23/2021</c:v>
                </c:pt>
                <c:pt idx="35">
                  <c:v>2/24/2021</c:v>
                </c:pt>
                <c:pt idx="36">
                  <c:v>2/25/2021</c:v>
                </c:pt>
                <c:pt idx="37">
                  <c:v>2/26/2021</c:v>
                </c:pt>
                <c:pt idx="38">
                  <c:v>3/1/2021</c:v>
                </c:pt>
                <c:pt idx="39">
                  <c:v>3/2/2021</c:v>
                </c:pt>
                <c:pt idx="40">
                  <c:v>3/3/2021</c:v>
                </c:pt>
                <c:pt idx="41">
                  <c:v>3/4/2021</c:v>
                </c:pt>
                <c:pt idx="42">
                  <c:v>3/5/2021</c:v>
                </c:pt>
                <c:pt idx="43">
                  <c:v>3/8/2021</c:v>
                </c:pt>
                <c:pt idx="44">
                  <c:v>3/9/2021</c:v>
                </c:pt>
                <c:pt idx="45">
                  <c:v>3/10/2021</c:v>
                </c:pt>
                <c:pt idx="46">
                  <c:v>3/11/2021</c:v>
                </c:pt>
                <c:pt idx="47">
                  <c:v>3/12/2021</c:v>
                </c:pt>
                <c:pt idx="48">
                  <c:v>3/15/2021</c:v>
                </c:pt>
                <c:pt idx="49">
                  <c:v>3/16/2021</c:v>
                </c:pt>
                <c:pt idx="50">
                  <c:v>3/17/2021</c:v>
                </c:pt>
                <c:pt idx="51">
                  <c:v>3/18/2021</c:v>
                </c:pt>
                <c:pt idx="52">
                  <c:v>3/19/2021</c:v>
                </c:pt>
                <c:pt idx="53">
                  <c:v>3/22/2021</c:v>
                </c:pt>
                <c:pt idx="54">
                  <c:v>3/23/2021</c:v>
                </c:pt>
                <c:pt idx="55">
                  <c:v>3/24/2021</c:v>
                </c:pt>
                <c:pt idx="56">
                  <c:v>3/25/2021</c:v>
                </c:pt>
                <c:pt idx="57">
                  <c:v>3/26/2021</c:v>
                </c:pt>
                <c:pt idx="58">
                  <c:v>3/29/2021</c:v>
                </c:pt>
                <c:pt idx="59">
                  <c:v>3/30/2021</c:v>
                </c:pt>
                <c:pt idx="60">
                  <c:v>3/31/2021</c:v>
                </c:pt>
                <c:pt idx="61">
                  <c:v>4/1/2021</c:v>
                </c:pt>
                <c:pt idx="62">
                  <c:v>4/5/2021</c:v>
                </c:pt>
                <c:pt idx="63">
                  <c:v>4/6/2021</c:v>
                </c:pt>
                <c:pt idx="64">
                  <c:v>4/7/2021</c:v>
                </c:pt>
                <c:pt idx="65">
                  <c:v>4/8/2021</c:v>
                </c:pt>
                <c:pt idx="66">
                  <c:v>4/9/2021</c:v>
                </c:pt>
                <c:pt idx="67">
                  <c:v>4/12/2021</c:v>
                </c:pt>
                <c:pt idx="68">
                  <c:v>4/13/2021</c:v>
                </c:pt>
                <c:pt idx="69">
                  <c:v>4/14/2021</c:v>
                </c:pt>
                <c:pt idx="70">
                  <c:v>4/15/2021</c:v>
                </c:pt>
                <c:pt idx="71">
                  <c:v>4/16/2021</c:v>
                </c:pt>
                <c:pt idx="72">
                  <c:v>4/19/2021</c:v>
                </c:pt>
                <c:pt idx="73">
                  <c:v>4/20/2021</c:v>
                </c:pt>
                <c:pt idx="74">
                  <c:v>4/21/2021</c:v>
                </c:pt>
                <c:pt idx="75">
                  <c:v>4/22/2021</c:v>
                </c:pt>
                <c:pt idx="76">
                  <c:v>4/23/2021</c:v>
                </c:pt>
                <c:pt idx="77">
                  <c:v>4/26/2021</c:v>
                </c:pt>
                <c:pt idx="78">
                  <c:v>4/27/2021</c:v>
                </c:pt>
                <c:pt idx="79">
                  <c:v>4/28/2021</c:v>
                </c:pt>
                <c:pt idx="80">
                  <c:v>4/29/2021</c:v>
                </c:pt>
                <c:pt idx="81">
                  <c:v>4/30/2021</c:v>
                </c:pt>
                <c:pt idx="82">
                  <c:v>5/3/2021</c:v>
                </c:pt>
                <c:pt idx="83">
                  <c:v>5/4/2021</c:v>
                </c:pt>
                <c:pt idx="84">
                  <c:v>5/5/2021</c:v>
                </c:pt>
                <c:pt idx="85">
                  <c:v>5/6/2021</c:v>
                </c:pt>
                <c:pt idx="86">
                  <c:v>5/7/2021</c:v>
                </c:pt>
                <c:pt idx="87">
                  <c:v>5/10/2021</c:v>
                </c:pt>
                <c:pt idx="88">
                  <c:v>5/11/2021</c:v>
                </c:pt>
                <c:pt idx="89">
                  <c:v>5/12/2021</c:v>
                </c:pt>
                <c:pt idx="90">
                  <c:v>5/13/2021</c:v>
                </c:pt>
                <c:pt idx="91">
                  <c:v>5/14/2021</c:v>
                </c:pt>
                <c:pt idx="92">
                  <c:v>5/17/2021</c:v>
                </c:pt>
                <c:pt idx="93">
                  <c:v>5/18/2021</c:v>
                </c:pt>
                <c:pt idx="94">
                  <c:v>5/19/2021</c:v>
                </c:pt>
                <c:pt idx="95">
                  <c:v>5/20/2021</c:v>
                </c:pt>
                <c:pt idx="96">
                  <c:v>5/21/2021</c:v>
                </c:pt>
                <c:pt idx="97">
                  <c:v>5/24/2021</c:v>
                </c:pt>
                <c:pt idx="98">
                  <c:v>5/25/2021</c:v>
                </c:pt>
                <c:pt idx="99">
                  <c:v>5/26/2021</c:v>
                </c:pt>
                <c:pt idx="100">
                  <c:v>5/27/2021</c:v>
                </c:pt>
                <c:pt idx="101">
                  <c:v>5/28/2021</c:v>
                </c:pt>
                <c:pt idx="102">
                  <c:v>6/1/2021</c:v>
                </c:pt>
                <c:pt idx="103">
                  <c:v>6/2/2021</c:v>
                </c:pt>
                <c:pt idx="104">
                  <c:v>6/3/2021</c:v>
                </c:pt>
                <c:pt idx="105">
                  <c:v>6/4/2021</c:v>
                </c:pt>
                <c:pt idx="106">
                  <c:v>6/7/2021</c:v>
                </c:pt>
                <c:pt idx="107">
                  <c:v>6/8/2021</c:v>
                </c:pt>
                <c:pt idx="108">
                  <c:v>6/9/2021</c:v>
                </c:pt>
                <c:pt idx="109">
                  <c:v>6/10/2021</c:v>
                </c:pt>
                <c:pt idx="110">
                  <c:v>6/11/2021</c:v>
                </c:pt>
                <c:pt idx="111">
                  <c:v>6/14/2021</c:v>
                </c:pt>
                <c:pt idx="112">
                  <c:v>6/15/2021</c:v>
                </c:pt>
                <c:pt idx="113">
                  <c:v>6/16/2021</c:v>
                </c:pt>
                <c:pt idx="114">
                  <c:v>6/17/2021</c:v>
                </c:pt>
                <c:pt idx="115">
                  <c:v>6/18/2021</c:v>
                </c:pt>
                <c:pt idx="116">
                  <c:v>6/21/2021</c:v>
                </c:pt>
                <c:pt idx="117">
                  <c:v>6/22/2021</c:v>
                </c:pt>
                <c:pt idx="118">
                  <c:v>6/23/2021</c:v>
                </c:pt>
                <c:pt idx="119">
                  <c:v>6/24/2021</c:v>
                </c:pt>
                <c:pt idx="120">
                  <c:v>6/25/2021</c:v>
                </c:pt>
                <c:pt idx="121">
                  <c:v>6/28/2021</c:v>
                </c:pt>
                <c:pt idx="122">
                  <c:v>6/29/2021</c:v>
                </c:pt>
                <c:pt idx="123">
                  <c:v>6/30/2021</c:v>
                </c:pt>
                <c:pt idx="124">
                  <c:v>7/1/2021</c:v>
                </c:pt>
                <c:pt idx="125">
                  <c:v>7/2/2021</c:v>
                </c:pt>
                <c:pt idx="126">
                  <c:v>7/6/2021</c:v>
                </c:pt>
                <c:pt idx="127">
                  <c:v>7/7/2021</c:v>
                </c:pt>
                <c:pt idx="128">
                  <c:v>7/8/2021</c:v>
                </c:pt>
                <c:pt idx="129">
                  <c:v>7/9/2021</c:v>
                </c:pt>
                <c:pt idx="130">
                  <c:v>7/12/2021</c:v>
                </c:pt>
                <c:pt idx="131">
                  <c:v>7/13/2021</c:v>
                </c:pt>
                <c:pt idx="132">
                  <c:v>7/14/2021</c:v>
                </c:pt>
                <c:pt idx="133">
                  <c:v>7/15/2021</c:v>
                </c:pt>
                <c:pt idx="134">
                  <c:v>7/16/2021</c:v>
                </c:pt>
                <c:pt idx="135">
                  <c:v>7/19/2021</c:v>
                </c:pt>
                <c:pt idx="136">
                  <c:v>7/20/2021</c:v>
                </c:pt>
                <c:pt idx="137">
                  <c:v>7/21/2021</c:v>
                </c:pt>
                <c:pt idx="138">
                  <c:v>7/22/2021</c:v>
                </c:pt>
                <c:pt idx="139">
                  <c:v>7/23/2021</c:v>
                </c:pt>
                <c:pt idx="140">
                  <c:v>7/26/2021</c:v>
                </c:pt>
                <c:pt idx="141">
                  <c:v>7/27/2021</c:v>
                </c:pt>
                <c:pt idx="142">
                  <c:v>7/28/2021</c:v>
                </c:pt>
                <c:pt idx="143">
                  <c:v>7/29/2021</c:v>
                </c:pt>
                <c:pt idx="144">
                  <c:v>7/30/2021</c:v>
                </c:pt>
                <c:pt idx="145">
                  <c:v>8/2/2021</c:v>
                </c:pt>
                <c:pt idx="146">
                  <c:v>8/3/2021</c:v>
                </c:pt>
                <c:pt idx="147">
                  <c:v>8/4/2021</c:v>
                </c:pt>
                <c:pt idx="148">
                  <c:v>8/5/2021</c:v>
                </c:pt>
                <c:pt idx="149">
                  <c:v>8/6/2021</c:v>
                </c:pt>
                <c:pt idx="150">
                  <c:v>8/9/2021</c:v>
                </c:pt>
                <c:pt idx="151">
                  <c:v>8/10/2021</c:v>
                </c:pt>
                <c:pt idx="152">
                  <c:v>8/11/2021</c:v>
                </c:pt>
                <c:pt idx="153">
                  <c:v>8/12/2021</c:v>
                </c:pt>
                <c:pt idx="154">
                  <c:v>8/13/2021</c:v>
                </c:pt>
                <c:pt idx="155">
                  <c:v>8/16/2021</c:v>
                </c:pt>
                <c:pt idx="156">
                  <c:v>8/17/2021</c:v>
                </c:pt>
                <c:pt idx="157">
                  <c:v>8/18/2021</c:v>
                </c:pt>
                <c:pt idx="158">
                  <c:v>8/19/2021</c:v>
                </c:pt>
                <c:pt idx="159">
                  <c:v>8/20/2021</c:v>
                </c:pt>
                <c:pt idx="160">
                  <c:v>8/23/2021</c:v>
                </c:pt>
                <c:pt idx="161">
                  <c:v>8/24/2021</c:v>
                </c:pt>
                <c:pt idx="162">
                  <c:v>8/25/2021</c:v>
                </c:pt>
                <c:pt idx="163">
                  <c:v>8/26/2021</c:v>
                </c:pt>
                <c:pt idx="164">
                  <c:v>8/27/2021</c:v>
                </c:pt>
                <c:pt idx="165">
                  <c:v>8/30/2021</c:v>
                </c:pt>
                <c:pt idx="166">
                  <c:v>8/31/2021</c:v>
                </c:pt>
                <c:pt idx="167">
                  <c:v>9/1/2021</c:v>
                </c:pt>
                <c:pt idx="168">
                  <c:v>9/2/2021</c:v>
                </c:pt>
                <c:pt idx="169">
                  <c:v>9/3/2021</c:v>
                </c:pt>
                <c:pt idx="170">
                  <c:v>9/7/2021</c:v>
                </c:pt>
                <c:pt idx="171">
                  <c:v>9/8/2021</c:v>
                </c:pt>
                <c:pt idx="172">
                  <c:v>9/9/2021</c:v>
                </c:pt>
                <c:pt idx="173">
                  <c:v>9/10/2021</c:v>
                </c:pt>
                <c:pt idx="174">
                  <c:v>9/13/2021</c:v>
                </c:pt>
                <c:pt idx="175">
                  <c:v>9/14/2021</c:v>
                </c:pt>
                <c:pt idx="176">
                  <c:v>9/15/2021</c:v>
                </c:pt>
                <c:pt idx="177">
                  <c:v>9/16/2021</c:v>
                </c:pt>
                <c:pt idx="178">
                  <c:v>9/17/2021</c:v>
                </c:pt>
                <c:pt idx="179">
                  <c:v>9/20/2021</c:v>
                </c:pt>
                <c:pt idx="180">
                  <c:v>9/21/2021</c:v>
                </c:pt>
                <c:pt idx="181">
                  <c:v>9/22/2021</c:v>
                </c:pt>
                <c:pt idx="182">
                  <c:v>9/23/2021</c:v>
                </c:pt>
                <c:pt idx="183">
                  <c:v>9/24/2021</c:v>
                </c:pt>
                <c:pt idx="184">
                  <c:v>9/27/2021</c:v>
                </c:pt>
                <c:pt idx="185">
                  <c:v>9/28/2021</c:v>
                </c:pt>
                <c:pt idx="186">
                  <c:v>9/29/2021</c:v>
                </c:pt>
                <c:pt idx="187">
                  <c:v>9/30/2021</c:v>
                </c:pt>
                <c:pt idx="188">
                  <c:v>10/1/2021</c:v>
                </c:pt>
                <c:pt idx="189">
                  <c:v>10/4/2021</c:v>
                </c:pt>
                <c:pt idx="190">
                  <c:v>10/5/2021</c:v>
                </c:pt>
                <c:pt idx="191">
                  <c:v>10/6/2021</c:v>
                </c:pt>
                <c:pt idx="192">
                  <c:v>10/7/2021</c:v>
                </c:pt>
                <c:pt idx="193">
                  <c:v>10/8/2021</c:v>
                </c:pt>
                <c:pt idx="194">
                  <c:v>10/11/2021</c:v>
                </c:pt>
                <c:pt idx="195">
                  <c:v>10/12/2021</c:v>
                </c:pt>
                <c:pt idx="196">
                  <c:v>10/13/2021</c:v>
                </c:pt>
                <c:pt idx="197">
                  <c:v>10/14/2021</c:v>
                </c:pt>
                <c:pt idx="198">
                  <c:v>10/15/2021</c:v>
                </c:pt>
                <c:pt idx="199">
                  <c:v>10/18/2021</c:v>
                </c:pt>
                <c:pt idx="200">
                  <c:v>10/19/2021</c:v>
                </c:pt>
                <c:pt idx="201">
                  <c:v>10/20/2021</c:v>
                </c:pt>
                <c:pt idx="202">
                  <c:v>10/21/2021</c:v>
                </c:pt>
                <c:pt idx="203">
                  <c:v>10/22/2021</c:v>
                </c:pt>
                <c:pt idx="204">
                  <c:v>10/25/2021</c:v>
                </c:pt>
                <c:pt idx="205">
                  <c:v>10/26/2021</c:v>
                </c:pt>
                <c:pt idx="206">
                  <c:v>10/27/2021</c:v>
                </c:pt>
                <c:pt idx="207">
                  <c:v>10/28/2021</c:v>
                </c:pt>
                <c:pt idx="208">
                  <c:v>10/29/2021</c:v>
                </c:pt>
                <c:pt idx="209">
                  <c:v>11/1/2021</c:v>
                </c:pt>
                <c:pt idx="210">
                  <c:v>11/2/2021</c:v>
                </c:pt>
                <c:pt idx="211">
                  <c:v>11/3/2021</c:v>
                </c:pt>
                <c:pt idx="212">
                  <c:v>11/4/2021</c:v>
                </c:pt>
                <c:pt idx="213">
                  <c:v>11/5/2021</c:v>
                </c:pt>
                <c:pt idx="214">
                  <c:v>11/8/2021</c:v>
                </c:pt>
                <c:pt idx="215">
                  <c:v>11/9/2021</c:v>
                </c:pt>
                <c:pt idx="216">
                  <c:v>11/10/2021</c:v>
                </c:pt>
                <c:pt idx="217">
                  <c:v>11/11/2021</c:v>
                </c:pt>
                <c:pt idx="218">
                  <c:v>11/12/2021</c:v>
                </c:pt>
                <c:pt idx="219">
                  <c:v>11/15/2021</c:v>
                </c:pt>
                <c:pt idx="220">
                  <c:v>11/16/2021</c:v>
                </c:pt>
                <c:pt idx="221">
                  <c:v>11/17/2021</c:v>
                </c:pt>
                <c:pt idx="222">
                  <c:v>11/18/2021</c:v>
                </c:pt>
                <c:pt idx="223">
                  <c:v>11/19/2021</c:v>
                </c:pt>
                <c:pt idx="224">
                  <c:v>11/22/2021</c:v>
                </c:pt>
                <c:pt idx="225">
                  <c:v>11/23/2021</c:v>
                </c:pt>
                <c:pt idx="226">
                  <c:v>11/24/2021</c:v>
                </c:pt>
                <c:pt idx="227">
                  <c:v>11/26/2021</c:v>
                </c:pt>
                <c:pt idx="228">
                  <c:v>11/29/2021</c:v>
                </c:pt>
                <c:pt idx="229">
                  <c:v>11/30/2021</c:v>
                </c:pt>
                <c:pt idx="230">
                  <c:v>12/1/2021</c:v>
                </c:pt>
                <c:pt idx="231">
                  <c:v>12/2/2021</c:v>
                </c:pt>
                <c:pt idx="232">
                  <c:v>12/3/2021</c:v>
                </c:pt>
                <c:pt idx="233">
                  <c:v>12/6/2021</c:v>
                </c:pt>
                <c:pt idx="234">
                  <c:v>12/7/2021</c:v>
                </c:pt>
                <c:pt idx="235">
                  <c:v>12/8/2021</c:v>
                </c:pt>
                <c:pt idx="236">
                  <c:v>12/9/2021</c:v>
                </c:pt>
                <c:pt idx="237">
                  <c:v>12/10/2021</c:v>
                </c:pt>
                <c:pt idx="238">
                  <c:v>12/13/2021</c:v>
                </c:pt>
                <c:pt idx="239">
                  <c:v>12/14/2021</c:v>
                </c:pt>
                <c:pt idx="240">
                  <c:v>12/15/2021</c:v>
                </c:pt>
                <c:pt idx="241">
                  <c:v>12/16/2021</c:v>
                </c:pt>
                <c:pt idx="242">
                  <c:v>12/17/2021</c:v>
                </c:pt>
                <c:pt idx="243">
                  <c:v>12/20/2021</c:v>
                </c:pt>
                <c:pt idx="244">
                  <c:v>12/21/2021</c:v>
                </c:pt>
                <c:pt idx="245">
                  <c:v>12/22/2021</c:v>
                </c:pt>
                <c:pt idx="246">
                  <c:v>12/23/2021</c:v>
                </c:pt>
                <c:pt idx="247">
                  <c:v>12/27/2021</c:v>
                </c:pt>
                <c:pt idx="248">
                  <c:v>12/28/2021</c:v>
                </c:pt>
                <c:pt idx="249">
                  <c:v>12/29/2021</c:v>
                </c:pt>
                <c:pt idx="250">
                  <c:v>12/30/2021</c:v>
                </c:pt>
                <c:pt idx="251">
                  <c:v>12/31/2021</c:v>
                </c:pt>
                <c:pt idx="252">
                  <c:v>1/3/2022</c:v>
                </c:pt>
                <c:pt idx="253">
                  <c:v>1/4/2022</c:v>
                </c:pt>
                <c:pt idx="254">
                  <c:v>1/5/2022</c:v>
                </c:pt>
                <c:pt idx="255">
                  <c:v>1/6/2022</c:v>
                </c:pt>
                <c:pt idx="256">
                  <c:v>1/7/2022</c:v>
                </c:pt>
                <c:pt idx="257">
                  <c:v>1/10/2022</c:v>
                </c:pt>
                <c:pt idx="258">
                  <c:v>1/11/2022</c:v>
                </c:pt>
                <c:pt idx="259">
                  <c:v>1/12/2022</c:v>
                </c:pt>
                <c:pt idx="260">
                  <c:v>1/13/2022</c:v>
                </c:pt>
                <c:pt idx="261">
                  <c:v>1/14/2022</c:v>
                </c:pt>
                <c:pt idx="262">
                  <c:v>1/18/2022</c:v>
                </c:pt>
                <c:pt idx="263">
                  <c:v>1/19/2022</c:v>
                </c:pt>
                <c:pt idx="264">
                  <c:v>1/20/2022</c:v>
                </c:pt>
                <c:pt idx="265">
                  <c:v>1/21/2022</c:v>
                </c:pt>
                <c:pt idx="266">
                  <c:v>1/24/2022</c:v>
                </c:pt>
                <c:pt idx="267">
                  <c:v>1/25/2022</c:v>
                </c:pt>
                <c:pt idx="268">
                  <c:v>1/26/2022</c:v>
                </c:pt>
                <c:pt idx="269">
                  <c:v>1/27/2022</c:v>
                </c:pt>
                <c:pt idx="270">
                  <c:v>1/28/2022</c:v>
                </c:pt>
                <c:pt idx="271">
                  <c:v>1/31/2022</c:v>
                </c:pt>
                <c:pt idx="272">
                  <c:v>2/1/2022</c:v>
                </c:pt>
                <c:pt idx="273">
                  <c:v>2/2/2022</c:v>
                </c:pt>
                <c:pt idx="274">
                  <c:v>2/3/2022</c:v>
                </c:pt>
                <c:pt idx="275">
                  <c:v>2/4/2022</c:v>
                </c:pt>
                <c:pt idx="276">
                  <c:v>2/7/2022</c:v>
                </c:pt>
                <c:pt idx="277">
                  <c:v>2/8/2022</c:v>
                </c:pt>
                <c:pt idx="278">
                  <c:v>2/9/2022</c:v>
                </c:pt>
                <c:pt idx="279">
                  <c:v>2/10/2022</c:v>
                </c:pt>
                <c:pt idx="280">
                  <c:v>2/11/2022</c:v>
                </c:pt>
                <c:pt idx="281">
                  <c:v>2/14/2022</c:v>
                </c:pt>
                <c:pt idx="282">
                  <c:v>2/15/2022</c:v>
                </c:pt>
                <c:pt idx="283">
                  <c:v>2/16/2022</c:v>
                </c:pt>
                <c:pt idx="284">
                  <c:v>2/17/2022</c:v>
                </c:pt>
                <c:pt idx="285">
                  <c:v>2/18/2022</c:v>
                </c:pt>
                <c:pt idx="286">
                  <c:v>2/22/2022</c:v>
                </c:pt>
                <c:pt idx="287">
                  <c:v>2/23/2022</c:v>
                </c:pt>
                <c:pt idx="288">
                  <c:v>2/24/2022</c:v>
                </c:pt>
                <c:pt idx="289">
                  <c:v>2/25/2022</c:v>
                </c:pt>
                <c:pt idx="290">
                  <c:v>2/28/2022</c:v>
                </c:pt>
                <c:pt idx="291">
                  <c:v>3/1/2022</c:v>
                </c:pt>
                <c:pt idx="292">
                  <c:v>3/2/2022</c:v>
                </c:pt>
                <c:pt idx="293">
                  <c:v>3/3/2022</c:v>
                </c:pt>
                <c:pt idx="294">
                  <c:v>3/4/2022</c:v>
                </c:pt>
                <c:pt idx="295">
                  <c:v>3/7/2022</c:v>
                </c:pt>
                <c:pt idx="296">
                  <c:v>3/8/2022</c:v>
                </c:pt>
                <c:pt idx="297">
                  <c:v>3/9/2022</c:v>
                </c:pt>
                <c:pt idx="298">
                  <c:v>3/10/2022</c:v>
                </c:pt>
                <c:pt idx="299">
                  <c:v>3/11/2022</c:v>
                </c:pt>
                <c:pt idx="300">
                  <c:v>3/14/2022</c:v>
                </c:pt>
                <c:pt idx="301">
                  <c:v>3/15/2022</c:v>
                </c:pt>
                <c:pt idx="302">
                  <c:v>3/16/2022</c:v>
                </c:pt>
                <c:pt idx="303">
                  <c:v>3/17/2022</c:v>
                </c:pt>
                <c:pt idx="304">
                  <c:v>3/18/2022</c:v>
                </c:pt>
                <c:pt idx="305">
                  <c:v>3/21/2022</c:v>
                </c:pt>
                <c:pt idx="306">
                  <c:v>3/22/2022</c:v>
                </c:pt>
                <c:pt idx="307">
                  <c:v>3/23/2022</c:v>
                </c:pt>
                <c:pt idx="308">
                  <c:v>3/24/2022</c:v>
                </c:pt>
                <c:pt idx="309">
                  <c:v>3/25/2022</c:v>
                </c:pt>
                <c:pt idx="310">
                  <c:v>3/28/2022</c:v>
                </c:pt>
                <c:pt idx="311">
                  <c:v>3/29/2022</c:v>
                </c:pt>
                <c:pt idx="312">
                  <c:v>3/30/2022</c:v>
                </c:pt>
                <c:pt idx="313">
                  <c:v>3/31/2022</c:v>
                </c:pt>
                <c:pt idx="314">
                  <c:v>4/1/2022</c:v>
                </c:pt>
                <c:pt idx="315">
                  <c:v>4/4/2022</c:v>
                </c:pt>
                <c:pt idx="316">
                  <c:v>4/5/2022</c:v>
                </c:pt>
                <c:pt idx="317">
                  <c:v>4/6/2022</c:v>
                </c:pt>
                <c:pt idx="318">
                  <c:v>4/7/2022</c:v>
                </c:pt>
                <c:pt idx="319">
                  <c:v>4/8/2022</c:v>
                </c:pt>
                <c:pt idx="320">
                  <c:v>4/11/2022</c:v>
                </c:pt>
                <c:pt idx="321">
                  <c:v>4/12/2022</c:v>
                </c:pt>
                <c:pt idx="322">
                  <c:v>4/13/2022</c:v>
                </c:pt>
                <c:pt idx="323">
                  <c:v>4/14/2022</c:v>
                </c:pt>
                <c:pt idx="324">
                  <c:v>4/18/2022</c:v>
                </c:pt>
                <c:pt idx="325">
                  <c:v>4/19/2022</c:v>
                </c:pt>
                <c:pt idx="326">
                  <c:v>4/20/2022</c:v>
                </c:pt>
                <c:pt idx="327">
                  <c:v>4/21/2022</c:v>
                </c:pt>
                <c:pt idx="328">
                  <c:v>4/22/2022</c:v>
                </c:pt>
                <c:pt idx="329">
                  <c:v>4/25/2022</c:v>
                </c:pt>
                <c:pt idx="330">
                  <c:v>4/26/2022</c:v>
                </c:pt>
                <c:pt idx="331">
                  <c:v>4/27/2022</c:v>
                </c:pt>
                <c:pt idx="332">
                  <c:v>4/28/2022</c:v>
                </c:pt>
                <c:pt idx="333">
                  <c:v>4/29/2022</c:v>
                </c:pt>
                <c:pt idx="334">
                  <c:v>5/2/2022</c:v>
                </c:pt>
                <c:pt idx="335">
                  <c:v>5/3/2022</c:v>
                </c:pt>
                <c:pt idx="336">
                  <c:v>5/4/2022</c:v>
                </c:pt>
                <c:pt idx="337">
                  <c:v>5/5/2022</c:v>
                </c:pt>
                <c:pt idx="338">
                  <c:v>5/6/2022</c:v>
                </c:pt>
                <c:pt idx="339">
                  <c:v>5/9/2022</c:v>
                </c:pt>
                <c:pt idx="340">
                  <c:v>5/10/2022</c:v>
                </c:pt>
                <c:pt idx="341">
                  <c:v>5/11/2022</c:v>
                </c:pt>
                <c:pt idx="342">
                  <c:v>5/12/2022</c:v>
                </c:pt>
                <c:pt idx="343">
                  <c:v>5/13/2022</c:v>
                </c:pt>
                <c:pt idx="344">
                  <c:v>5/16/2022</c:v>
                </c:pt>
                <c:pt idx="345">
                  <c:v>5/17/2022</c:v>
                </c:pt>
                <c:pt idx="346">
                  <c:v>5/18/2022</c:v>
                </c:pt>
                <c:pt idx="347">
                  <c:v>5/19/2022</c:v>
                </c:pt>
                <c:pt idx="348">
                  <c:v>5/20/2022</c:v>
                </c:pt>
                <c:pt idx="349">
                  <c:v>5/23/2022</c:v>
                </c:pt>
                <c:pt idx="350">
                  <c:v>5/24/2022</c:v>
                </c:pt>
                <c:pt idx="351">
                  <c:v>5/25/2022</c:v>
                </c:pt>
                <c:pt idx="352">
                  <c:v>5/26/2022</c:v>
                </c:pt>
                <c:pt idx="353">
                  <c:v>5/27/2022</c:v>
                </c:pt>
                <c:pt idx="354">
                  <c:v>5/31/2022</c:v>
                </c:pt>
                <c:pt idx="355">
                  <c:v>6/1/2022</c:v>
                </c:pt>
                <c:pt idx="356">
                  <c:v>6/2/2022</c:v>
                </c:pt>
                <c:pt idx="357">
                  <c:v>6/3/2022</c:v>
                </c:pt>
                <c:pt idx="358">
                  <c:v>6/6/2022</c:v>
                </c:pt>
                <c:pt idx="359">
                  <c:v>6/7/2022</c:v>
                </c:pt>
                <c:pt idx="360">
                  <c:v>6/8/2022</c:v>
                </c:pt>
                <c:pt idx="361">
                  <c:v>6/9/2022</c:v>
                </c:pt>
                <c:pt idx="362">
                  <c:v>6/10/2022</c:v>
                </c:pt>
                <c:pt idx="363">
                  <c:v>6/13/2022</c:v>
                </c:pt>
                <c:pt idx="364">
                  <c:v>6/14/2022</c:v>
                </c:pt>
                <c:pt idx="365">
                  <c:v>6/15/2022</c:v>
                </c:pt>
                <c:pt idx="366">
                  <c:v>6/16/2022</c:v>
                </c:pt>
                <c:pt idx="367">
                  <c:v>6/17/2022</c:v>
                </c:pt>
                <c:pt idx="368">
                  <c:v>6/21/2022</c:v>
                </c:pt>
                <c:pt idx="369">
                  <c:v>6/22/2022</c:v>
                </c:pt>
                <c:pt idx="370">
                  <c:v>6/23/2022</c:v>
                </c:pt>
                <c:pt idx="371">
                  <c:v>6/24/2022</c:v>
                </c:pt>
                <c:pt idx="372">
                  <c:v>6/27/2022</c:v>
                </c:pt>
                <c:pt idx="373">
                  <c:v>6/28/2022</c:v>
                </c:pt>
                <c:pt idx="374">
                  <c:v>6/29/2022</c:v>
                </c:pt>
                <c:pt idx="375">
                  <c:v>6/30/2022</c:v>
                </c:pt>
                <c:pt idx="376">
                  <c:v>7/1/2022</c:v>
                </c:pt>
                <c:pt idx="377">
                  <c:v>7/5/2022</c:v>
                </c:pt>
                <c:pt idx="378">
                  <c:v>7/6/2022</c:v>
                </c:pt>
                <c:pt idx="379">
                  <c:v>7/7/2022</c:v>
                </c:pt>
                <c:pt idx="380">
                  <c:v>7/8/2022</c:v>
                </c:pt>
                <c:pt idx="381">
                  <c:v>7/11/2022</c:v>
                </c:pt>
                <c:pt idx="382">
                  <c:v>7/12/2022</c:v>
                </c:pt>
                <c:pt idx="383">
                  <c:v>7/13/2022</c:v>
                </c:pt>
                <c:pt idx="384">
                  <c:v>7/14/2022</c:v>
                </c:pt>
                <c:pt idx="385">
                  <c:v>7/15/2022</c:v>
                </c:pt>
                <c:pt idx="386">
                  <c:v>7/18/2022</c:v>
                </c:pt>
                <c:pt idx="387">
                  <c:v>7/19/2022</c:v>
                </c:pt>
                <c:pt idx="388">
                  <c:v>7/20/2022</c:v>
                </c:pt>
                <c:pt idx="389">
                  <c:v>7/21/2022</c:v>
                </c:pt>
                <c:pt idx="390">
                  <c:v>7/22/2022</c:v>
                </c:pt>
                <c:pt idx="391">
                  <c:v>7/25/2022</c:v>
                </c:pt>
                <c:pt idx="392">
                  <c:v>7/26/2022</c:v>
                </c:pt>
                <c:pt idx="393">
                  <c:v>7/27/2022</c:v>
                </c:pt>
                <c:pt idx="394">
                  <c:v>7/28/2022</c:v>
                </c:pt>
                <c:pt idx="395">
                  <c:v>7/29/2022</c:v>
                </c:pt>
                <c:pt idx="396">
                  <c:v>8/1/2022</c:v>
                </c:pt>
                <c:pt idx="397">
                  <c:v>8/2/2022</c:v>
                </c:pt>
                <c:pt idx="398">
                  <c:v>8/3/2022</c:v>
                </c:pt>
                <c:pt idx="399">
                  <c:v>8/4/2022</c:v>
                </c:pt>
                <c:pt idx="400">
                  <c:v>8/5/2022</c:v>
                </c:pt>
                <c:pt idx="401">
                  <c:v>8/8/2022</c:v>
                </c:pt>
                <c:pt idx="402">
                  <c:v>8/9/2022</c:v>
                </c:pt>
                <c:pt idx="403">
                  <c:v>8/10/2022</c:v>
                </c:pt>
                <c:pt idx="404">
                  <c:v>8/11/2022</c:v>
                </c:pt>
                <c:pt idx="405">
                  <c:v>8/12/2022</c:v>
                </c:pt>
                <c:pt idx="406">
                  <c:v>8/15/2022</c:v>
                </c:pt>
                <c:pt idx="407">
                  <c:v>8/16/2022</c:v>
                </c:pt>
                <c:pt idx="408">
                  <c:v>8/17/2022</c:v>
                </c:pt>
                <c:pt idx="409">
                  <c:v>8/18/2022</c:v>
                </c:pt>
                <c:pt idx="410">
                  <c:v>8/19/2022</c:v>
                </c:pt>
                <c:pt idx="411">
                  <c:v>8/22/2022</c:v>
                </c:pt>
                <c:pt idx="412">
                  <c:v>8/23/2022</c:v>
                </c:pt>
                <c:pt idx="413">
                  <c:v>8/24/2022</c:v>
                </c:pt>
                <c:pt idx="414">
                  <c:v>8/25/2022</c:v>
                </c:pt>
                <c:pt idx="415">
                  <c:v>8/26/2022</c:v>
                </c:pt>
                <c:pt idx="416">
                  <c:v>8/29/2022</c:v>
                </c:pt>
                <c:pt idx="417">
                  <c:v>8/30/2022</c:v>
                </c:pt>
                <c:pt idx="418">
                  <c:v>8/31/2022</c:v>
                </c:pt>
                <c:pt idx="419">
                  <c:v>9/1/2022</c:v>
                </c:pt>
                <c:pt idx="420">
                  <c:v>9/2/2022</c:v>
                </c:pt>
                <c:pt idx="421">
                  <c:v>9/6/2022</c:v>
                </c:pt>
                <c:pt idx="422">
                  <c:v>9/7/2022</c:v>
                </c:pt>
                <c:pt idx="423">
                  <c:v>9/8/2022</c:v>
                </c:pt>
                <c:pt idx="424">
                  <c:v>9/9/2022</c:v>
                </c:pt>
                <c:pt idx="425">
                  <c:v>9/12/2022</c:v>
                </c:pt>
                <c:pt idx="426">
                  <c:v>9/13/2022</c:v>
                </c:pt>
                <c:pt idx="427">
                  <c:v>9/14/2022</c:v>
                </c:pt>
                <c:pt idx="428">
                  <c:v>9/15/2022</c:v>
                </c:pt>
                <c:pt idx="429">
                  <c:v>9/16/2022</c:v>
                </c:pt>
                <c:pt idx="430">
                  <c:v>9/19/2022</c:v>
                </c:pt>
                <c:pt idx="431">
                  <c:v>9/20/2022</c:v>
                </c:pt>
                <c:pt idx="432">
                  <c:v>9/21/2022</c:v>
                </c:pt>
                <c:pt idx="433">
                  <c:v>9/22/2022</c:v>
                </c:pt>
                <c:pt idx="434">
                  <c:v>9/23/2022</c:v>
                </c:pt>
                <c:pt idx="435">
                  <c:v>9/26/2022</c:v>
                </c:pt>
                <c:pt idx="436">
                  <c:v>9/27/2022</c:v>
                </c:pt>
                <c:pt idx="437">
                  <c:v>9/28/2022</c:v>
                </c:pt>
                <c:pt idx="438">
                  <c:v>9/29/2022</c:v>
                </c:pt>
                <c:pt idx="439">
                  <c:v>9/30/2022</c:v>
                </c:pt>
                <c:pt idx="440">
                  <c:v>10/3/2022</c:v>
                </c:pt>
                <c:pt idx="441">
                  <c:v>10/4/2022</c:v>
                </c:pt>
                <c:pt idx="442">
                  <c:v>10/5/2022</c:v>
                </c:pt>
                <c:pt idx="443">
                  <c:v>10/6/2022</c:v>
                </c:pt>
                <c:pt idx="444">
                  <c:v>10/7/2022</c:v>
                </c:pt>
                <c:pt idx="445">
                  <c:v>10/10/2022</c:v>
                </c:pt>
                <c:pt idx="446">
                  <c:v>10/11/2022</c:v>
                </c:pt>
                <c:pt idx="447">
                  <c:v>10/12/2022</c:v>
                </c:pt>
                <c:pt idx="448">
                  <c:v>10/13/2022</c:v>
                </c:pt>
                <c:pt idx="449">
                  <c:v>10/14/2022</c:v>
                </c:pt>
                <c:pt idx="450">
                  <c:v>10/17/2022</c:v>
                </c:pt>
                <c:pt idx="451">
                  <c:v>10/18/2022</c:v>
                </c:pt>
                <c:pt idx="452">
                  <c:v>10/19/2022</c:v>
                </c:pt>
                <c:pt idx="453">
                  <c:v>10/20/2022</c:v>
                </c:pt>
                <c:pt idx="454">
                  <c:v>10/21/2022</c:v>
                </c:pt>
                <c:pt idx="455">
                  <c:v>10/24/2022</c:v>
                </c:pt>
                <c:pt idx="456">
                  <c:v>10/25/2022</c:v>
                </c:pt>
                <c:pt idx="457">
                  <c:v>10/26/2022</c:v>
                </c:pt>
                <c:pt idx="458">
                  <c:v>10/27/2022</c:v>
                </c:pt>
                <c:pt idx="459">
                  <c:v>10/28/2022</c:v>
                </c:pt>
                <c:pt idx="460">
                  <c:v>10/31/2022</c:v>
                </c:pt>
                <c:pt idx="461">
                  <c:v>11/1/2022</c:v>
                </c:pt>
                <c:pt idx="462">
                  <c:v>11/2/2022</c:v>
                </c:pt>
                <c:pt idx="463">
                  <c:v>11/3/2022</c:v>
                </c:pt>
                <c:pt idx="464">
                  <c:v>11/4/2022</c:v>
                </c:pt>
                <c:pt idx="465">
                  <c:v>11/7/2022</c:v>
                </c:pt>
                <c:pt idx="466">
                  <c:v>11/8/2022</c:v>
                </c:pt>
                <c:pt idx="467">
                  <c:v>11/9/2022</c:v>
                </c:pt>
                <c:pt idx="468">
                  <c:v>11/10/2022</c:v>
                </c:pt>
                <c:pt idx="469">
                  <c:v>11/11/2022</c:v>
                </c:pt>
                <c:pt idx="470">
                  <c:v>11/14/2022</c:v>
                </c:pt>
                <c:pt idx="471">
                  <c:v>11/15/2022</c:v>
                </c:pt>
                <c:pt idx="472">
                  <c:v>11/16/2022</c:v>
                </c:pt>
                <c:pt idx="473">
                  <c:v>11/17/2022</c:v>
                </c:pt>
                <c:pt idx="474">
                  <c:v>11/18/2022</c:v>
                </c:pt>
                <c:pt idx="475">
                  <c:v>11/21/2022</c:v>
                </c:pt>
                <c:pt idx="476">
                  <c:v>11/22/2022</c:v>
                </c:pt>
                <c:pt idx="477">
                  <c:v>11/23/2022</c:v>
                </c:pt>
                <c:pt idx="478">
                  <c:v>11/25/2022</c:v>
                </c:pt>
                <c:pt idx="479">
                  <c:v>11/28/2022</c:v>
                </c:pt>
                <c:pt idx="480">
                  <c:v>11/29/2022</c:v>
                </c:pt>
                <c:pt idx="481">
                  <c:v>11/30/2022</c:v>
                </c:pt>
                <c:pt idx="482">
                  <c:v>12/1/2022</c:v>
                </c:pt>
                <c:pt idx="483">
                  <c:v>12/2/2022</c:v>
                </c:pt>
                <c:pt idx="484">
                  <c:v>12/5/2022</c:v>
                </c:pt>
                <c:pt idx="485">
                  <c:v>12/6/2022</c:v>
                </c:pt>
                <c:pt idx="486">
                  <c:v>12/7/2022</c:v>
                </c:pt>
                <c:pt idx="487">
                  <c:v>12/8/2022</c:v>
                </c:pt>
                <c:pt idx="488">
                  <c:v>12/9/2022</c:v>
                </c:pt>
                <c:pt idx="489">
                  <c:v>12/12/2022</c:v>
                </c:pt>
                <c:pt idx="490">
                  <c:v>12/13/2022</c:v>
                </c:pt>
                <c:pt idx="491">
                  <c:v>12/14/2022</c:v>
                </c:pt>
                <c:pt idx="492">
                  <c:v>12/15/2022</c:v>
                </c:pt>
                <c:pt idx="493">
                  <c:v>12/16/2022</c:v>
                </c:pt>
                <c:pt idx="494">
                  <c:v>12/19/2022</c:v>
                </c:pt>
                <c:pt idx="495">
                  <c:v>12/20/2022</c:v>
                </c:pt>
                <c:pt idx="496">
                  <c:v>12/21/2022</c:v>
                </c:pt>
                <c:pt idx="497">
                  <c:v>12/22/2022</c:v>
                </c:pt>
                <c:pt idx="498">
                  <c:v>12/23/2022</c:v>
                </c:pt>
                <c:pt idx="499">
                  <c:v>12/27/2022</c:v>
                </c:pt>
                <c:pt idx="500">
                  <c:v>12/28/2022</c:v>
                </c:pt>
                <c:pt idx="501">
                  <c:v>12/29/2022</c:v>
                </c:pt>
                <c:pt idx="502">
                  <c:v>12/30/2022</c:v>
                </c:pt>
                <c:pt idx="503">
                  <c:v>1/3/2023</c:v>
                </c:pt>
                <c:pt idx="504">
                  <c:v>1/4/2023</c:v>
                </c:pt>
                <c:pt idx="505">
                  <c:v>1/5/2023</c:v>
                </c:pt>
                <c:pt idx="506">
                  <c:v>1/6/2023</c:v>
                </c:pt>
                <c:pt idx="507">
                  <c:v>1/9/2023</c:v>
                </c:pt>
                <c:pt idx="508">
                  <c:v>1/10/2023</c:v>
                </c:pt>
                <c:pt idx="509">
                  <c:v>1/11/2023</c:v>
                </c:pt>
                <c:pt idx="510">
                  <c:v>1/12/2023</c:v>
                </c:pt>
                <c:pt idx="511">
                  <c:v>1/13/2023</c:v>
                </c:pt>
                <c:pt idx="512">
                  <c:v>1/17/2023</c:v>
                </c:pt>
                <c:pt idx="513">
                  <c:v>1/18/2023</c:v>
                </c:pt>
                <c:pt idx="514">
                  <c:v>1/19/2023</c:v>
                </c:pt>
                <c:pt idx="515">
                  <c:v>1/20/2023</c:v>
                </c:pt>
                <c:pt idx="516">
                  <c:v>1/23/2023</c:v>
                </c:pt>
                <c:pt idx="517">
                  <c:v>1/24/2023</c:v>
                </c:pt>
                <c:pt idx="518">
                  <c:v>1/25/2023</c:v>
                </c:pt>
                <c:pt idx="519">
                  <c:v>1/26/2023</c:v>
                </c:pt>
                <c:pt idx="520">
                  <c:v>1/27/2023</c:v>
                </c:pt>
                <c:pt idx="521">
                  <c:v>1/30/2023</c:v>
                </c:pt>
                <c:pt idx="522">
                  <c:v>1/31/2023</c:v>
                </c:pt>
                <c:pt idx="523">
                  <c:v>2/1/2023</c:v>
                </c:pt>
                <c:pt idx="524">
                  <c:v>2/2/2023</c:v>
                </c:pt>
                <c:pt idx="525">
                  <c:v>2/3/2023</c:v>
                </c:pt>
                <c:pt idx="526">
                  <c:v>2/6/2023</c:v>
                </c:pt>
                <c:pt idx="527">
                  <c:v>2/7/2023</c:v>
                </c:pt>
                <c:pt idx="528">
                  <c:v>2/8/2023</c:v>
                </c:pt>
                <c:pt idx="529">
                  <c:v>2/9/2023</c:v>
                </c:pt>
                <c:pt idx="530">
                  <c:v>2/10/2023</c:v>
                </c:pt>
                <c:pt idx="531">
                  <c:v>2/13/2023</c:v>
                </c:pt>
                <c:pt idx="532">
                  <c:v>2/14/2023</c:v>
                </c:pt>
                <c:pt idx="533">
                  <c:v>2/15/2023</c:v>
                </c:pt>
                <c:pt idx="534">
                  <c:v>2/16/2023</c:v>
                </c:pt>
                <c:pt idx="535">
                  <c:v>2/17/2023</c:v>
                </c:pt>
                <c:pt idx="536">
                  <c:v>2/21/2023</c:v>
                </c:pt>
                <c:pt idx="537">
                  <c:v>2/22/2023</c:v>
                </c:pt>
                <c:pt idx="538">
                  <c:v>2/23/2023</c:v>
                </c:pt>
                <c:pt idx="539">
                  <c:v>2/24/2023</c:v>
                </c:pt>
                <c:pt idx="540">
                  <c:v>2/27/2023</c:v>
                </c:pt>
                <c:pt idx="541">
                  <c:v>2/28/2023</c:v>
                </c:pt>
                <c:pt idx="542">
                  <c:v>3/1/2023</c:v>
                </c:pt>
                <c:pt idx="543">
                  <c:v>3/2/2023</c:v>
                </c:pt>
                <c:pt idx="544">
                  <c:v>3/3/2023</c:v>
                </c:pt>
                <c:pt idx="545">
                  <c:v>3/6/2023</c:v>
                </c:pt>
                <c:pt idx="546">
                  <c:v>3/7/2023</c:v>
                </c:pt>
                <c:pt idx="547">
                  <c:v>3/8/2023</c:v>
                </c:pt>
                <c:pt idx="548">
                  <c:v>3/9/2023</c:v>
                </c:pt>
                <c:pt idx="549">
                  <c:v>3/10/2023</c:v>
                </c:pt>
                <c:pt idx="550">
                  <c:v>3/13/2023</c:v>
                </c:pt>
                <c:pt idx="551">
                  <c:v>3/14/2023</c:v>
                </c:pt>
                <c:pt idx="552">
                  <c:v>3/15/2023</c:v>
                </c:pt>
                <c:pt idx="553">
                  <c:v>3/16/2023</c:v>
                </c:pt>
                <c:pt idx="554">
                  <c:v>3/17/2023</c:v>
                </c:pt>
                <c:pt idx="555">
                  <c:v>3/20/2023</c:v>
                </c:pt>
                <c:pt idx="556">
                  <c:v>3/21/2023</c:v>
                </c:pt>
                <c:pt idx="557">
                  <c:v>3/22/2023</c:v>
                </c:pt>
                <c:pt idx="558">
                  <c:v>3/23/2023</c:v>
                </c:pt>
                <c:pt idx="559">
                  <c:v>3/24/2023</c:v>
                </c:pt>
                <c:pt idx="560">
                  <c:v>3/27/2023</c:v>
                </c:pt>
                <c:pt idx="561">
                  <c:v>3/28/2023</c:v>
                </c:pt>
                <c:pt idx="562">
                  <c:v>3/29/2023</c:v>
                </c:pt>
              </c:strCache>
            </c:strRef>
          </c:cat>
          <c:val>
            <c:numRef>
              <c:f>Sheet3!$B$4:$B$567</c:f>
              <c:numCache>
                <c:formatCode>General</c:formatCode>
                <c:ptCount val="563"/>
                <c:pt idx="0">
                  <c:v>12.9513</c:v>
                </c:pt>
                <c:pt idx="1">
                  <c:v>12.862500000000001</c:v>
                </c:pt>
                <c:pt idx="2">
                  <c:v>13.4445</c:v>
                </c:pt>
                <c:pt idx="3">
                  <c:v>13.839</c:v>
                </c:pt>
                <c:pt idx="4">
                  <c:v>13.582599999999999</c:v>
                </c:pt>
                <c:pt idx="5">
                  <c:v>13.385300000000001</c:v>
                </c:pt>
                <c:pt idx="6">
                  <c:v>13.730499999999999</c:v>
                </c:pt>
                <c:pt idx="7">
                  <c:v>13.77</c:v>
                </c:pt>
                <c:pt idx="8">
                  <c:v>13.720700000000001</c:v>
                </c:pt>
                <c:pt idx="9">
                  <c:v>13.7502</c:v>
                </c:pt>
                <c:pt idx="10">
                  <c:v>13.562799999999999</c:v>
                </c:pt>
                <c:pt idx="11">
                  <c:v>13.6516</c:v>
                </c:pt>
                <c:pt idx="12">
                  <c:v>13.6122</c:v>
                </c:pt>
                <c:pt idx="13">
                  <c:v>13.523400000000001</c:v>
                </c:pt>
                <c:pt idx="14">
                  <c:v>13.2866</c:v>
                </c:pt>
                <c:pt idx="15">
                  <c:v>13.355700000000001</c:v>
                </c:pt>
                <c:pt idx="16">
                  <c:v>13.049899999999999</c:v>
                </c:pt>
                <c:pt idx="17">
                  <c:v>13.089399999999999</c:v>
                </c:pt>
                <c:pt idx="18">
                  <c:v>13.079499999999999</c:v>
                </c:pt>
                <c:pt idx="19">
                  <c:v>12.911799999999999</c:v>
                </c:pt>
                <c:pt idx="20">
                  <c:v>13.227499999999999</c:v>
                </c:pt>
                <c:pt idx="21">
                  <c:v>13.217599999999999</c:v>
                </c:pt>
                <c:pt idx="22">
                  <c:v>13.414899999999999</c:v>
                </c:pt>
                <c:pt idx="23">
                  <c:v>13.523400000000001</c:v>
                </c:pt>
                <c:pt idx="24">
                  <c:v>13.523400000000001</c:v>
                </c:pt>
                <c:pt idx="25">
                  <c:v>13.572699999999999</c:v>
                </c:pt>
                <c:pt idx="26">
                  <c:v>13.6713</c:v>
                </c:pt>
                <c:pt idx="27">
                  <c:v>13.6122</c:v>
                </c:pt>
                <c:pt idx="28">
                  <c:v>13.572699999999999</c:v>
                </c:pt>
                <c:pt idx="29">
                  <c:v>14.075799999999999</c:v>
                </c:pt>
                <c:pt idx="30">
                  <c:v>14.026400000000001</c:v>
                </c:pt>
                <c:pt idx="31">
                  <c:v>13.740399999999999</c:v>
                </c:pt>
                <c:pt idx="32">
                  <c:v>13.8292</c:v>
                </c:pt>
                <c:pt idx="33">
                  <c:v>13.898199999999999</c:v>
                </c:pt>
                <c:pt idx="34">
                  <c:v>14.1744</c:v>
                </c:pt>
                <c:pt idx="35">
                  <c:v>14.1547</c:v>
                </c:pt>
                <c:pt idx="36">
                  <c:v>14.638</c:v>
                </c:pt>
                <c:pt idx="37">
                  <c:v>14.4407</c:v>
                </c:pt>
                <c:pt idx="38">
                  <c:v>14.401300000000001</c:v>
                </c:pt>
                <c:pt idx="39">
                  <c:v>13.987</c:v>
                </c:pt>
                <c:pt idx="40">
                  <c:v>13.7502</c:v>
                </c:pt>
                <c:pt idx="41">
                  <c:v>13.878500000000001</c:v>
                </c:pt>
                <c:pt idx="42">
                  <c:v>13.7897</c:v>
                </c:pt>
                <c:pt idx="43">
                  <c:v>13.740399999999999</c:v>
                </c:pt>
                <c:pt idx="44">
                  <c:v>13.6122</c:v>
                </c:pt>
                <c:pt idx="45">
                  <c:v>13.720700000000001</c:v>
                </c:pt>
                <c:pt idx="46">
                  <c:v>13.2866</c:v>
                </c:pt>
                <c:pt idx="47">
                  <c:v>12.714499999999999</c:v>
                </c:pt>
                <c:pt idx="48">
                  <c:v>12.684900000000001</c:v>
                </c:pt>
                <c:pt idx="49">
                  <c:v>12.9315</c:v>
                </c:pt>
                <c:pt idx="50">
                  <c:v>12.684900000000001</c:v>
                </c:pt>
                <c:pt idx="51">
                  <c:v>13.119</c:v>
                </c:pt>
                <c:pt idx="52">
                  <c:v>12.823</c:v>
                </c:pt>
                <c:pt idx="53">
                  <c:v>12.901999999999999</c:v>
                </c:pt>
                <c:pt idx="54">
                  <c:v>12.892099999999999</c:v>
                </c:pt>
                <c:pt idx="55">
                  <c:v>12.7639</c:v>
                </c:pt>
                <c:pt idx="56">
                  <c:v>12.9217</c:v>
                </c:pt>
                <c:pt idx="57">
                  <c:v>13.04</c:v>
                </c:pt>
                <c:pt idx="58">
                  <c:v>11.008100000000001</c:v>
                </c:pt>
                <c:pt idx="59">
                  <c:v>10.850300000000001</c:v>
                </c:pt>
                <c:pt idx="60">
                  <c:v>10.4557</c:v>
                </c:pt>
                <c:pt idx="61">
                  <c:v>10.6037</c:v>
                </c:pt>
                <c:pt idx="62">
                  <c:v>10.830500000000001</c:v>
                </c:pt>
                <c:pt idx="63">
                  <c:v>10.692399999999999</c:v>
                </c:pt>
                <c:pt idx="64">
                  <c:v>10.7714</c:v>
                </c:pt>
                <c:pt idx="65">
                  <c:v>10.7714</c:v>
                </c:pt>
                <c:pt idx="66">
                  <c:v>10.4754</c:v>
                </c:pt>
                <c:pt idx="67">
                  <c:v>10.514900000000001</c:v>
                </c:pt>
                <c:pt idx="68">
                  <c:v>10.505000000000001</c:v>
                </c:pt>
                <c:pt idx="69">
                  <c:v>10.4261</c:v>
                </c:pt>
                <c:pt idx="70">
                  <c:v>10.534599999999999</c:v>
                </c:pt>
                <c:pt idx="71">
                  <c:v>10.544499999999999</c:v>
                </c:pt>
                <c:pt idx="72">
                  <c:v>10.5741</c:v>
                </c:pt>
                <c:pt idx="73">
                  <c:v>10.327500000000001</c:v>
                </c:pt>
                <c:pt idx="74">
                  <c:v>9.9230999999999998</c:v>
                </c:pt>
                <c:pt idx="75">
                  <c:v>9.7553999999999998</c:v>
                </c:pt>
                <c:pt idx="76">
                  <c:v>9.8736999999999995</c:v>
                </c:pt>
                <c:pt idx="77">
                  <c:v>10.0809</c:v>
                </c:pt>
                <c:pt idx="78">
                  <c:v>10.376799999999999</c:v>
                </c:pt>
                <c:pt idx="79">
                  <c:v>10.4656</c:v>
                </c:pt>
                <c:pt idx="80">
                  <c:v>10.5642</c:v>
                </c:pt>
                <c:pt idx="81">
                  <c:v>10.505000000000001</c:v>
                </c:pt>
                <c:pt idx="82">
                  <c:v>10.4458</c:v>
                </c:pt>
                <c:pt idx="83">
                  <c:v>10.332800000000001</c:v>
                </c:pt>
                <c:pt idx="84">
                  <c:v>10.154299999999999</c:v>
                </c:pt>
                <c:pt idx="85">
                  <c:v>10.223699999999999</c:v>
                </c:pt>
                <c:pt idx="86">
                  <c:v>10.154299999999999</c:v>
                </c:pt>
                <c:pt idx="87">
                  <c:v>10.164199999999999</c:v>
                </c:pt>
                <c:pt idx="88">
                  <c:v>9.9460999999999995</c:v>
                </c:pt>
                <c:pt idx="89">
                  <c:v>10.084899999999999</c:v>
                </c:pt>
                <c:pt idx="90">
                  <c:v>9.9361999999999995</c:v>
                </c:pt>
                <c:pt idx="91">
                  <c:v>10.263400000000001</c:v>
                </c:pt>
                <c:pt idx="92">
                  <c:v>10.322900000000001</c:v>
                </c:pt>
                <c:pt idx="93">
                  <c:v>10.432</c:v>
                </c:pt>
                <c:pt idx="94">
                  <c:v>10.223699999999999</c:v>
                </c:pt>
                <c:pt idx="95">
                  <c:v>10.3725</c:v>
                </c:pt>
                <c:pt idx="96">
                  <c:v>10.5906</c:v>
                </c:pt>
                <c:pt idx="97">
                  <c:v>10.6402</c:v>
                </c:pt>
                <c:pt idx="98">
                  <c:v>10.7791</c:v>
                </c:pt>
                <c:pt idx="99">
                  <c:v>10.5311</c:v>
                </c:pt>
                <c:pt idx="100">
                  <c:v>10.7989</c:v>
                </c:pt>
                <c:pt idx="101">
                  <c:v>10.8683</c:v>
                </c:pt>
                <c:pt idx="102">
                  <c:v>11.016999999999999</c:v>
                </c:pt>
                <c:pt idx="103">
                  <c:v>10.9575</c:v>
                </c:pt>
                <c:pt idx="104">
                  <c:v>11.007099999999999</c:v>
                </c:pt>
                <c:pt idx="105">
                  <c:v>11.056699999999999</c:v>
                </c:pt>
                <c:pt idx="106">
                  <c:v>11.036899999999999</c:v>
                </c:pt>
                <c:pt idx="107">
                  <c:v>10.8286</c:v>
                </c:pt>
                <c:pt idx="108">
                  <c:v>10.8088</c:v>
                </c:pt>
                <c:pt idx="109">
                  <c:v>10.7394</c:v>
                </c:pt>
                <c:pt idx="110">
                  <c:v>10.6303</c:v>
                </c:pt>
                <c:pt idx="111">
                  <c:v>10.6402</c:v>
                </c:pt>
                <c:pt idx="112">
                  <c:v>10.6204</c:v>
                </c:pt>
                <c:pt idx="113">
                  <c:v>10.6402</c:v>
                </c:pt>
                <c:pt idx="114">
                  <c:v>10.5609</c:v>
                </c:pt>
                <c:pt idx="115">
                  <c:v>10.144399999999999</c:v>
                </c:pt>
                <c:pt idx="116">
                  <c:v>10.104699999999999</c:v>
                </c:pt>
                <c:pt idx="117">
                  <c:v>10.074999999999999</c:v>
                </c:pt>
                <c:pt idx="118">
                  <c:v>10.144399999999999</c:v>
                </c:pt>
                <c:pt idx="119">
                  <c:v>10.392300000000001</c:v>
                </c:pt>
                <c:pt idx="120">
                  <c:v>10.6105</c:v>
                </c:pt>
                <c:pt idx="121">
                  <c:v>10.5609</c:v>
                </c:pt>
                <c:pt idx="122">
                  <c:v>10.5708</c:v>
                </c:pt>
                <c:pt idx="123">
                  <c:v>10.332800000000001</c:v>
                </c:pt>
                <c:pt idx="124">
                  <c:v>10.4518</c:v>
                </c:pt>
                <c:pt idx="125">
                  <c:v>10.4221</c:v>
                </c:pt>
                <c:pt idx="126">
                  <c:v>10.313000000000001</c:v>
                </c:pt>
                <c:pt idx="127">
                  <c:v>10.045199999999999</c:v>
                </c:pt>
                <c:pt idx="128">
                  <c:v>9.9063999999999997</c:v>
                </c:pt>
                <c:pt idx="129">
                  <c:v>9.9559999999999995</c:v>
                </c:pt>
                <c:pt idx="130">
                  <c:v>9.9063999999999997</c:v>
                </c:pt>
                <c:pt idx="131">
                  <c:v>9.9856999999999996</c:v>
                </c:pt>
                <c:pt idx="132">
                  <c:v>9.8369999999999997</c:v>
                </c:pt>
                <c:pt idx="133">
                  <c:v>9.6981999999999999</c:v>
                </c:pt>
                <c:pt idx="134">
                  <c:v>9.8072999999999997</c:v>
                </c:pt>
                <c:pt idx="135">
                  <c:v>9.5593000000000004</c:v>
                </c:pt>
                <c:pt idx="136">
                  <c:v>9.5197000000000003</c:v>
                </c:pt>
                <c:pt idx="137">
                  <c:v>9.8667999999999996</c:v>
                </c:pt>
                <c:pt idx="138">
                  <c:v>9.9956999999999994</c:v>
                </c:pt>
                <c:pt idx="139">
                  <c:v>10.045199999999999</c:v>
                </c:pt>
                <c:pt idx="140">
                  <c:v>10.084899999999999</c:v>
                </c:pt>
                <c:pt idx="141">
                  <c:v>10.094799999999999</c:v>
                </c:pt>
                <c:pt idx="142">
                  <c:v>10.144399999999999</c:v>
                </c:pt>
                <c:pt idx="143">
                  <c:v>10.035299999999999</c:v>
                </c:pt>
                <c:pt idx="144">
                  <c:v>9.9658999999999995</c:v>
                </c:pt>
                <c:pt idx="145">
                  <c:v>10.223699999999999</c:v>
                </c:pt>
                <c:pt idx="146">
                  <c:v>10.273300000000001</c:v>
                </c:pt>
                <c:pt idx="147">
                  <c:v>10.184100000000001</c:v>
                </c:pt>
                <c:pt idx="148">
                  <c:v>10.223699999999999</c:v>
                </c:pt>
                <c:pt idx="149">
                  <c:v>10.432</c:v>
                </c:pt>
                <c:pt idx="150">
                  <c:v>10.4915</c:v>
                </c:pt>
                <c:pt idx="151">
                  <c:v>10.392300000000001</c:v>
                </c:pt>
                <c:pt idx="152">
                  <c:v>10.432</c:v>
                </c:pt>
                <c:pt idx="153">
                  <c:v>10.3626</c:v>
                </c:pt>
                <c:pt idx="154">
                  <c:v>10.322900000000001</c:v>
                </c:pt>
                <c:pt idx="155">
                  <c:v>10.2089</c:v>
                </c:pt>
                <c:pt idx="156">
                  <c:v>10.223699999999999</c:v>
                </c:pt>
                <c:pt idx="157">
                  <c:v>10.233700000000001</c:v>
                </c:pt>
                <c:pt idx="158">
                  <c:v>10.124599999999999</c:v>
                </c:pt>
                <c:pt idx="159">
                  <c:v>10.055199999999999</c:v>
                </c:pt>
                <c:pt idx="160">
                  <c:v>10.194000000000001</c:v>
                </c:pt>
                <c:pt idx="161">
                  <c:v>10.263400000000001</c:v>
                </c:pt>
                <c:pt idx="162">
                  <c:v>10.5708</c:v>
                </c:pt>
                <c:pt idx="163">
                  <c:v>10.6105</c:v>
                </c:pt>
                <c:pt idx="164">
                  <c:v>10.4122</c:v>
                </c:pt>
                <c:pt idx="165">
                  <c:v>10.551</c:v>
                </c:pt>
                <c:pt idx="166">
                  <c:v>10.4716</c:v>
                </c:pt>
                <c:pt idx="167">
                  <c:v>10.5014</c:v>
                </c:pt>
                <c:pt idx="168">
                  <c:v>10.4716</c:v>
                </c:pt>
                <c:pt idx="169">
                  <c:v>10.5113</c:v>
                </c:pt>
                <c:pt idx="170">
                  <c:v>10.5113</c:v>
                </c:pt>
                <c:pt idx="171">
                  <c:v>10.4617</c:v>
                </c:pt>
                <c:pt idx="172">
                  <c:v>10.382400000000001</c:v>
                </c:pt>
                <c:pt idx="173">
                  <c:v>10.5212</c:v>
                </c:pt>
                <c:pt idx="174">
                  <c:v>10.432</c:v>
                </c:pt>
                <c:pt idx="175">
                  <c:v>10.551</c:v>
                </c:pt>
                <c:pt idx="176">
                  <c:v>10.184100000000001</c:v>
                </c:pt>
                <c:pt idx="177">
                  <c:v>10.253500000000001</c:v>
                </c:pt>
                <c:pt idx="178">
                  <c:v>10.154299999999999</c:v>
                </c:pt>
                <c:pt idx="179">
                  <c:v>9.4304000000000006</c:v>
                </c:pt>
                <c:pt idx="180">
                  <c:v>9.4403000000000006</c:v>
                </c:pt>
                <c:pt idx="181">
                  <c:v>9.5296000000000003</c:v>
                </c:pt>
                <c:pt idx="182">
                  <c:v>9.6387</c:v>
                </c:pt>
                <c:pt idx="183">
                  <c:v>9.7675999999999998</c:v>
                </c:pt>
                <c:pt idx="184">
                  <c:v>9.9856999999999996</c:v>
                </c:pt>
                <c:pt idx="185">
                  <c:v>10.015499999999999</c:v>
                </c:pt>
                <c:pt idx="186">
                  <c:v>9.8766999999999996</c:v>
                </c:pt>
                <c:pt idx="187">
                  <c:v>9.7873999999999999</c:v>
                </c:pt>
                <c:pt idx="188">
                  <c:v>9.7774999999999999</c:v>
                </c:pt>
                <c:pt idx="189">
                  <c:v>9.8270999999999997</c:v>
                </c:pt>
                <c:pt idx="190">
                  <c:v>9.7477999999999998</c:v>
                </c:pt>
                <c:pt idx="191">
                  <c:v>9.7675999999999998</c:v>
                </c:pt>
                <c:pt idx="192">
                  <c:v>10.094799999999999</c:v>
                </c:pt>
                <c:pt idx="193">
                  <c:v>10.184100000000001</c:v>
                </c:pt>
                <c:pt idx="194">
                  <c:v>10.283200000000001</c:v>
                </c:pt>
                <c:pt idx="195">
                  <c:v>10.203900000000001</c:v>
                </c:pt>
                <c:pt idx="196">
                  <c:v>10.174200000000001</c:v>
                </c:pt>
                <c:pt idx="197">
                  <c:v>10.332800000000001</c:v>
                </c:pt>
                <c:pt idx="198">
                  <c:v>10.4716</c:v>
                </c:pt>
                <c:pt idx="199">
                  <c:v>10.4221</c:v>
                </c:pt>
                <c:pt idx="200">
                  <c:v>10.4816</c:v>
                </c:pt>
                <c:pt idx="201">
                  <c:v>10.283200000000001</c:v>
                </c:pt>
                <c:pt idx="202">
                  <c:v>10.332800000000001</c:v>
                </c:pt>
                <c:pt idx="203">
                  <c:v>10.3725</c:v>
                </c:pt>
                <c:pt idx="204">
                  <c:v>10.4617</c:v>
                </c:pt>
                <c:pt idx="205">
                  <c:v>10.5113</c:v>
                </c:pt>
                <c:pt idx="206">
                  <c:v>10.5113</c:v>
                </c:pt>
                <c:pt idx="207">
                  <c:v>10.313000000000001</c:v>
                </c:pt>
                <c:pt idx="208">
                  <c:v>10.3626</c:v>
                </c:pt>
                <c:pt idx="209">
                  <c:v>10.789</c:v>
                </c:pt>
                <c:pt idx="210">
                  <c:v>10.8187</c:v>
                </c:pt>
                <c:pt idx="211">
                  <c:v>10.8286</c:v>
                </c:pt>
                <c:pt idx="212">
                  <c:v>10.4915</c:v>
                </c:pt>
                <c:pt idx="213">
                  <c:v>10.154299999999999</c:v>
                </c:pt>
                <c:pt idx="214">
                  <c:v>10.164199999999999</c:v>
                </c:pt>
                <c:pt idx="215">
                  <c:v>10.144399999999999</c:v>
                </c:pt>
                <c:pt idx="216">
                  <c:v>10.144399999999999</c:v>
                </c:pt>
                <c:pt idx="217">
                  <c:v>9.9559999999999995</c:v>
                </c:pt>
                <c:pt idx="218">
                  <c:v>9.9460999999999995</c:v>
                </c:pt>
                <c:pt idx="219">
                  <c:v>10.005599999999999</c:v>
                </c:pt>
                <c:pt idx="220">
                  <c:v>9.9162999999999997</c:v>
                </c:pt>
                <c:pt idx="221">
                  <c:v>10.065099999999999</c:v>
                </c:pt>
                <c:pt idx="222">
                  <c:v>10.045199999999999</c:v>
                </c:pt>
                <c:pt idx="223">
                  <c:v>9.7477999999999998</c:v>
                </c:pt>
                <c:pt idx="224">
                  <c:v>9.6585000000000001</c:v>
                </c:pt>
                <c:pt idx="225">
                  <c:v>9.7081</c:v>
                </c:pt>
                <c:pt idx="226">
                  <c:v>9.6585000000000001</c:v>
                </c:pt>
                <c:pt idx="227">
                  <c:v>9.48</c:v>
                </c:pt>
                <c:pt idx="228">
                  <c:v>9.6089000000000002</c:v>
                </c:pt>
                <c:pt idx="229">
                  <c:v>9.6288</c:v>
                </c:pt>
                <c:pt idx="230">
                  <c:v>9.6486000000000001</c:v>
                </c:pt>
                <c:pt idx="231">
                  <c:v>9.48</c:v>
                </c:pt>
                <c:pt idx="232">
                  <c:v>9.6288</c:v>
                </c:pt>
                <c:pt idx="233">
                  <c:v>9.4205000000000005</c:v>
                </c:pt>
                <c:pt idx="234">
                  <c:v>9.5792000000000002</c:v>
                </c:pt>
                <c:pt idx="235">
                  <c:v>9.6486000000000001</c:v>
                </c:pt>
                <c:pt idx="236">
                  <c:v>9.5990000000000002</c:v>
                </c:pt>
                <c:pt idx="237">
                  <c:v>9.5197000000000003</c:v>
                </c:pt>
                <c:pt idx="238">
                  <c:v>9.4007000000000005</c:v>
                </c:pt>
                <c:pt idx="239">
                  <c:v>9.3015000000000008</c:v>
                </c:pt>
                <c:pt idx="240">
                  <c:v>9.4205000000000005</c:v>
                </c:pt>
                <c:pt idx="241">
                  <c:v>9.5296000000000003</c:v>
                </c:pt>
                <c:pt idx="242">
                  <c:v>9.3709000000000007</c:v>
                </c:pt>
                <c:pt idx="243">
                  <c:v>9.1229999999999993</c:v>
                </c:pt>
                <c:pt idx="244">
                  <c:v>9.2619000000000007</c:v>
                </c:pt>
                <c:pt idx="245">
                  <c:v>9.3908000000000005</c:v>
                </c:pt>
                <c:pt idx="246">
                  <c:v>9.5792000000000002</c:v>
                </c:pt>
                <c:pt idx="247">
                  <c:v>9.6288</c:v>
                </c:pt>
                <c:pt idx="248">
                  <c:v>9.6486000000000001</c:v>
                </c:pt>
                <c:pt idx="249">
                  <c:v>9.5891000000000002</c:v>
                </c:pt>
                <c:pt idx="250">
                  <c:v>9.5693000000000001</c:v>
                </c:pt>
                <c:pt idx="251">
                  <c:v>9.48</c:v>
                </c:pt>
                <c:pt idx="252">
                  <c:v>9.6783000000000001</c:v>
                </c:pt>
                <c:pt idx="253">
                  <c:v>9.9063999999999997</c:v>
                </c:pt>
                <c:pt idx="254">
                  <c:v>10.015499999999999</c:v>
                </c:pt>
                <c:pt idx="255">
                  <c:v>10.035299999999999</c:v>
                </c:pt>
                <c:pt idx="256">
                  <c:v>10.015499999999999</c:v>
                </c:pt>
                <c:pt idx="257">
                  <c:v>10.184100000000001</c:v>
                </c:pt>
                <c:pt idx="258">
                  <c:v>9.9757999999999996</c:v>
                </c:pt>
                <c:pt idx="259">
                  <c:v>10.154299999999999</c:v>
                </c:pt>
                <c:pt idx="260">
                  <c:v>10.3626</c:v>
                </c:pt>
                <c:pt idx="261">
                  <c:v>10.313000000000001</c:v>
                </c:pt>
                <c:pt idx="262">
                  <c:v>10.055199999999999</c:v>
                </c:pt>
                <c:pt idx="263">
                  <c:v>9.9460999999999995</c:v>
                </c:pt>
                <c:pt idx="264">
                  <c:v>9.8766999999999996</c:v>
                </c:pt>
                <c:pt idx="265">
                  <c:v>9.7675999999999998</c:v>
                </c:pt>
                <c:pt idx="266">
                  <c:v>9.1130999999999993</c:v>
                </c:pt>
                <c:pt idx="267">
                  <c:v>8.7759999999999998</c:v>
                </c:pt>
                <c:pt idx="268">
                  <c:v>9.3114000000000008</c:v>
                </c:pt>
                <c:pt idx="269">
                  <c:v>9.4304000000000006</c:v>
                </c:pt>
                <c:pt idx="270">
                  <c:v>9.1130999999999993</c:v>
                </c:pt>
                <c:pt idx="271">
                  <c:v>9.2817000000000007</c:v>
                </c:pt>
                <c:pt idx="272">
                  <c:v>9.5197000000000003</c:v>
                </c:pt>
                <c:pt idx="273">
                  <c:v>9.6188000000000002</c:v>
                </c:pt>
                <c:pt idx="274">
                  <c:v>9.5990000000000002</c:v>
                </c:pt>
                <c:pt idx="275">
                  <c:v>9.4106000000000005</c:v>
                </c:pt>
                <c:pt idx="276">
                  <c:v>9.5494000000000003</c:v>
                </c:pt>
                <c:pt idx="277">
                  <c:v>9.7279</c:v>
                </c:pt>
                <c:pt idx="278">
                  <c:v>9.8964999999999996</c:v>
                </c:pt>
                <c:pt idx="279">
                  <c:v>9.2718000000000007</c:v>
                </c:pt>
                <c:pt idx="280">
                  <c:v>9.0833999999999993</c:v>
                </c:pt>
                <c:pt idx="281">
                  <c:v>8.9345999999999997</c:v>
                </c:pt>
                <c:pt idx="282">
                  <c:v>8.9147999999999996</c:v>
                </c:pt>
                <c:pt idx="283">
                  <c:v>8.9643999999999995</c:v>
                </c:pt>
                <c:pt idx="284">
                  <c:v>8.9246999999999996</c:v>
                </c:pt>
                <c:pt idx="285">
                  <c:v>8.9098000000000006</c:v>
                </c:pt>
                <c:pt idx="286">
                  <c:v>8.5975000000000001</c:v>
                </c:pt>
                <c:pt idx="287">
                  <c:v>8.6768000000000001</c:v>
                </c:pt>
                <c:pt idx="288">
                  <c:v>7.8933999999999997</c:v>
                </c:pt>
                <c:pt idx="289">
                  <c:v>8.3496000000000006</c:v>
                </c:pt>
                <c:pt idx="290">
                  <c:v>8.1809999999999992</c:v>
                </c:pt>
                <c:pt idx="291">
                  <c:v>8.0420999999999996</c:v>
                </c:pt>
                <c:pt idx="292">
                  <c:v>7.8437999999999999</c:v>
                </c:pt>
                <c:pt idx="293">
                  <c:v>8.0273000000000003</c:v>
                </c:pt>
                <c:pt idx="294">
                  <c:v>7.4966999999999997</c:v>
                </c:pt>
                <c:pt idx="295">
                  <c:v>7.1001000000000003</c:v>
                </c:pt>
                <c:pt idx="296">
                  <c:v>7.1398000000000001</c:v>
                </c:pt>
                <c:pt idx="297">
                  <c:v>7.5364000000000004</c:v>
                </c:pt>
                <c:pt idx="298">
                  <c:v>7.4570999999999996</c:v>
                </c:pt>
                <c:pt idx="299">
                  <c:v>7.5561999999999996</c:v>
                </c:pt>
                <c:pt idx="300">
                  <c:v>7.6058000000000003</c:v>
                </c:pt>
                <c:pt idx="301">
                  <c:v>7.4966999999999997</c:v>
                </c:pt>
                <c:pt idx="302">
                  <c:v>7.7347000000000001</c:v>
                </c:pt>
                <c:pt idx="303">
                  <c:v>7.7942</c:v>
                </c:pt>
                <c:pt idx="304">
                  <c:v>7.8437999999999999</c:v>
                </c:pt>
                <c:pt idx="305">
                  <c:v>8.0916999999999994</c:v>
                </c:pt>
                <c:pt idx="306">
                  <c:v>8.1710999999999991</c:v>
                </c:pt>
                <c:pt idx="307">
                  <c:v>8.0222999999999995</c:v>
                </c:pt>
                <c:pt idx="308">
                  <c:v>7.9825999999999997</c:v>
                </c:pt>
                <c:pt idx="309">
                  <c:v>8.0420999999999996</c:v>
                </c:pt>
                <c:pt idx="310">
                  <c:v>8.0718999999999994</c:v>
                </c:pt>
                <c:pt idx="311">
                  <c:v>8.1610999999999994</c:v>
                </c:pt>
                <c:pt idx="312">
                  <c:v>8.0619999999999994</c:v>
                </c:pt>
                <c:pt idx="313">
                  <c:v>7.9429999999999996</c:v>
                </c:pt>
                <c:pt idx="314">
                  <c:v>7.9330999999999996</c:v>
                </c:pt>
                <c:pt idx="315">
                  <c:v>7.9627999999999997</c:v>
                </c:pt>
                <c:pt idx="316">
                  <c:v>7.8536999999999999</c:v>
                </c:pt>
                <c:pt idx="317">
                  <c:v>7.6058000000000003</c:v>
                </c:pt>
                <c:pt idx="318">
                  <c:v>7.6455000000000002</c:v>
                </c:pt>
                <c:pt idx="319">
                  <c:v>7.6157000000000004</c:v>
                </c:pt>
                <c:pt idx="320">
                  <c:v>7.6752000000000002</c:v>
                </c:pt>
                <c:pt idx="321">
                  <c:v>7.5761000000000003</c:v>
                </c:pt>
                <c:pt idx="322">
                  <c:v>7.4471999999999996</c:v>
                </c:pt>
                <c:pt idx="323">
                  <c:v>7.5265000000000004</c:v>
                </c:pt>
                <c:pt idx="324">
                  <c:v>7.4471999999999996</c:v>
                </c:pt>
                <c:pt idx="325">
                  <c:v>7.5067000000000004</c:v>
                </c:pt>
                <c:pt idx="326">
                  <c:v>7.5265000000000004</c:v>
                </c:pt>
                <c:pt idx="327">
                  <c:v>7.5067000000000004</c:v>
                </c:pt>
                <c:pt idx="328">
                  <c:v>7.2786</c:v>
                </c:pt>
                <c:pt idx="329">
                  <c:v>7.0307000000000004</c:v>
                </c:pt>
                <c:pt idx="330">
                  <c:v>6.9612999999999996</c:v>
                </c:pt>
                <c:pt idx="331">
                  <c:v>6.6638000000000002</c:v>
                </c:pt>
                <c:pt idx="332">
                  <c:v>6.5349000000000004</c:v>
                </c:pt>
                <c:pt idx="333">
                  <c:v>6.8323999999999998</c:v>
                </c:pt>
                <c:pt idx="334">
                  <c:v>6.5944000000000003</c:v>
                </c:pt>
                <c:pt idx="335">
                  <c:v>6.8620999999999999</c:v>
                </c:pt>
                <c:pt idx="336">
                  <c:v>6.9413999999999998</c:v>
                </c:pt>
                <c:pt idx="337">
                  <c:v>6.8918999999999997</c:v>
                </c:pt>
                <c:pt idx="338">
                  <c:v>6.6737000000000002</c:v>
                </c:pt>
                <c:pt idx="339">
                  <c:v>6.45</c:v>
                </c:pt>
                <c:pt idx="340">
                  <c:v>6.43</c:v>
                </c:pt>
                <c:pt idx="341">
                  <c:v>6.31</c:v>
                </c:pt>
                <c:pt idx="342">
                  <c:v>6.18</c:v>
                </c:pt>
                <c:pt idx="343">
                  <c:v>6.35</c:v>
                </c:pt>
                <c:pt idx="344">
                  <c:v>6.56</c:v>
                </c:pt>
                <c:pt idx="345">
                  <c:v>6.71</c:v>
                </c:pt>
                <c:pt idx="346">
                  <c:v>6.72</c:v>
                </c:pt>
                <c:pt idx="347">
                  <c:v>6.61</c:v>
                </c:pt>
                <c:pt idx="348">
                  <c:v>6.84</c:v>
                </c:pt>
                <c:pt idx="349">
                  <c:v>6.92</c:v>
                </c:pt>
                <c:pt idx="350">
                  <c:v>7.03</c:v>
                </c:pt>
                <c:pt idx="351">
                  <c:v>6.95</c:v>
                </c:pt>
                <c:pt idx="352">
                  <c:v>7.12</c:v>
                </c:pt>
                <c:pt idx="353">
                  <c:v>7.25</c:v>
                </c:pt>
                <c:pt idx="354">
                  <c:v>7.0250000000000004</c:v>
                </c:pt>
                <c:pt idx="355">
                  <c:v>7.03</c:v>
                </c:pt>
                <c:pt idx="356">
                  <c:v>6.9</c:v>
                </c:pt>
                <c:pt idx="357">
                  <c:v>6.94</c:v>
                </c:pt>
                <c:pt idx="358">
                  <c:v>6.95</c:v>
                </c:pt>
                <c:pt idx="359">
                  <c:v>6.81</c:v>
                </c:pt>
                <c:pt idx="360">
                  <c:v>6.83</c:v>
                </c:pt>
                <c:pt idx="361">
                  <c:v>6.91</c:v>
                </c:pt>
                <c:pt idx="362">
                  <c:v>6.36</c:v>
                </c:pt>
                <c:pt idx="363">
                  <c:v>6.05</c:v>
                </c:pt>
                <c:pt idx="364">
                  <c:v>5.91</c:v>
                </c:pt>
                <c:pt idx="365">
                  <c:v>5.88</c:v>
                </c:pt>
                <c:pt idx="366">
                  <c:v>5.78</c:v>
                </c:pt>
                <c:pt idx="367">
                  <c:v>5.88</c:v>
                </c:pt>
                <c:pt idx="368">
                  <c:v>5.97</c:v>
                </c:pt>
                <c:pt idx="369">
                  <c:v>5.87</c:v>
                </c:pt>
                <c:pt idx="370">
                  <c:v>5.74</c:v>
                </c:pt>
                <c:pt idx="371">
                  <c:v>5.86</c:v>
                </c:pt>
                <c:pt idx="372">
                  <c:v>5.94</c:v>
                </c:pt>
                <c:pt idx="373">
                  <c:v>5.99</c:v>
                </c:pt>
                <c:pt idx="374">
                  <c:v>5.87</c:v>
                </c:pt>
                <c:pt idx="375">
                  <c:v>5.65</c:v>
                </c:pt>
                <c:pt idx="376">
                  <c:v>5.57</c:v>
                </c:pt>
                <c:pt idx="377">
                  <c:v>5.49</c:v>
                </c:pt>
                <c:pt idx="378">
                  <c:v>5.45</c:v>
                </c:pt>
                <c:pt idx="379">
                  <c:v>5.48</c:v>
                </c:pt>
                <c:pt idx="380">
                  <c:v>5.61</c:v>
                </c:pt>
                <c:pt idx="381">
                  <c:v>5.51</c:v>
                </c:pt>
                <c:pt idx="382">
                  <c:v>5.4</c:v>
                </c:pt>
                <c:pt idx="383">
                  <c:v>5.4</c:v>
                </c:pt>
                <c:pt idx="384">
                  <c:v>5.24</c:v>
                </c:pt>
                <c:pt idx="385">
                  <c:v>5.1100000000000003</c:v>
                </c:pt>
                <c:pt idx="386">
                  <c:v>5.42</c:v>
                </c:pt>
                <c:pt idx="387">
                  <c:v>5.56</c:v>
                </c:pt>
                <c:pt idx="388">
                  <c:v>5.6</c:v>
                </c:pt>
                <c:pt idx="389">
                  <c:v>5.5</c:v>
                </c:pt>
                <c:pt idx="390">
                  <c:v>5.55</c:v>
                </c:pt>
                <c:pt idx="391">
                  <c:v>5.54</c:v>
                </c:pt>
                <c:pt idx="392">
                  <c:v>5.4</c:v>
                </c:pt>
                <c:pt idx="393">
                  <c:v>5.47</c:v>
                </c:pt>
                <c:pt idx="394">
                  <c:v>5.61</c:v>
                </c:pt>
                <c:pt idx="395">
                  <c:v>5.7</c:v>
                </c:pt>
                <c:pt idx="396">
                  <c:v>5.71</c:v>
                </c:pt>
                <c:pt idx="397">
                  <c:v>5.5</c:v>
                </c:pt>
                <c:pt idx="398">
                  <c:v>5.36</c:v>
                </c:pt>
                <c:pt idx="399">
                  <c:v>5.45</c:v>
                </c:pt>
                <c:pt idx="400">
                  <c:v>5.42</c:v>
                </c:pt>
                <c:pt idx="401">
                  <c:v>5.55</c:v>
                </c:pt>
                <c:pt idx="402">
                  <c:v>5.49</c:v>
                </c:pt>
                <c:pt idx="403">
                  <c:v>5.55</c:v>
                </c:pt>
                <c:pt idx="404">
                  <c:v>5.77</c:v>
                </c:pt>
                <c:pt idx="405">
                  <c:v>5.82</c:v>
                </c:pt>
                <c:pt idx="406">
                  <c:v>5.77</c:v>
                </c:pt>
                <c:pt idx="407">
                  <c:v>5.73</c:v>
                </c:pt>
                <c:pt idx="408">
                  <c:v>5.55</c:v>
                </c:pt>
                <c:pt idx="409">
                  <c:v>5.51</c:v>
                </c:pt>
                <c:pt idx="410">
                  <c:v>5.4</c:v>
                </c:pt>
                <c:pt idx="411">
                  <c:v>5.19</c:v>
                </c:pt>
                <c:pt idx="412">
                  <c:v>5.25</c:v>
                </c:pt>
                <c:pt idx="413">
                  <c:v>5.22</c:v>
                </c:pt>
                <c:pt idx="414">
                  <c:v>5.32</c:v>
                </c:pt>
                <c:pt idx="415">
                  <c:v>5.48</c:v>
                </c:pt>
                <c:pt idx="416">
                  <c:v>5.26</c:v>
                </c:pt>
                <c:pt idx="417">
                  <c:v>5.33</c:v>
                </c:pt>
                <c:pt idx="418">
                  <c:v>5.2</c:v>
                </c:pt>
                <c:pt idx="419">
                  <c:v>5.09</c:v>
                </c:pt>
                <c:pt idx="420">
                  <c:v>5.12</c:v>
                </c:pt>
                <c:pt idx="421">
                  <c:v>5.14</c:v>
                </c:pt>
                <c:pt idx="422">
                  <c:v>4.97</c:v>
                </c:pt>
                <c:pt idx="423">
                  <c:v>5.05</c:v>
                </c:pt>
                <c:pt idx="424">
                  <c:v>5.37</c:v>
                </c:pt>
                <c:pt idx="425">
                  <c:v>5.57</c:v>
                </c:pt>
                <c:pt idx="426">
                  <c:v>5.37</c:v>
                </c:pt>
                <c:pt idx="427">
                  <c:v>5.29</c:v>
                </c:pt>
                <c:pt idx="428">
                  <c:v>5.3</c:v>
                </c:pt>
                <c:pt idx="429">
                  <c:v>5.29</c:v>
                </c:pt>
                <c:pt idx="430">
                  <c:v>5.1100000000000003</c:v>
                </c:pt>
                <c:pt idx="431">
                  <c:v>5.15</c:v>
                </c:pt>
                <c:pt idx="432">
                  <c:v>5.07</c:v>
                </c:pt>
                <c:pt idx="433">
                  <c:v>4.9800000000000004</c:v>
                </c:pt>
                <c:pt idx="434">
                  <c:v>4.41</c:v>
                </c:pt>
                <c:pt idx="435">
                  <c:v>4.18</c:v>
                </c:pt>
                <c:pt idx="436">
                  <c:v>4.03</c:v>
                </c:pt>
                <c:pt idx="437">
                  <c:v>3.87</c:v>
                </c:pt>
                <c:pt idx="438">
                  <c:v>3.93</c:v>
                </c:pt>
                <c:pt idx="439">
                  <c:v>3.98</c:v>
                </c:pt>
                <c:pt idx="440">
                  <c:v>3.8849999999999998</c:v>
                </c:pt>
                <c:pt idx="441">
                  <c:v>4.16</c:v>
                </c:pt>
                <c:pt idx="442">
                  <c:v>4.2300000000000004</c:v>
                </c:pt>
                <c:pt idx="443">
                  <c:v>4.3600000000000003</c:v>
                </c:pt>
                <c:pt idx="444">
                  <c:v>4.47</c:v>
                </c:pt>
                <c:pt idx="445">
                  <c:v>4.66</c:v>
                </c:pt>
                <c:pt idx="446">
                  <c:v>4.43</c:v>
                </c:pt>
                <c:pt idx="447">
                  <c:v>4.25</c:v>
                </c:pt>
                <c:pt idx="448">
                  <c:v>4.2</c:v>
                </c:pt>
                <c:pt idx="449">
                  <c:v>4.54</c:v>
                </c:pt>
                <c:pt idx="450">
                  <c:v>4.5599999999999996</c:v>
                </c:pt>
                <c:pt idx="451">
                  <c:v>4.75</c:v>
                </c:pt>
                <c:pt idx="452">
                  <c:v>4.68</c:v>
                </c:pt>
                <c:pt idx="453">
                  <c:v>4.57</c:v>
                </c:pt>
                <c:pt idx="454">
                  <c:v>4.53</c:v>
                </c:pt>
                <c:pt idx="455">
                  <c:v>4.7300000000000004</c:v>
                </c:pt>
                <c:pt idx="456">
                  <c:v>4.76</c:v>
                </c:pt>
                <c:pt idx="457">
                  <c:v>4.84</c:v>
                </c:pt>
                <c:pt idx="458">
                  <c:v>4.28</c:v>
                </c:pt>
                <c:pt idx="459">
                  <c:v>3.94</c:v>
                </c:pt>
                <c:pt idx="460">
                  <c:v>4.03</c:v>
                </c:pt>
                <c:pt idx="461">
                  <c:v>4.25</c:v>
                </c:pt>
                <c:pt idx="462">
                  <c:v>4.18</c:v>
                </c:pt>
                <c:pt idx="463">
                  <c:v>4</c:v>
                </c:pt>
                <c:pt idx="464">
                  <c:v>4.0999999999999996</c:v>
                </c:pt>
                <c:pt idx="465">
                  <c:v>4.18</c:v>
                </c:pt>
                <c:pt idx="466">
                  <c:v>4.1500000000000004</c:v>
                </c:pt>
                <c:pt idx="467">
                  <c:v>4.1500000000000004</c:v>
                </c:pt>
                <c:pt idx="468">
                  <c:v>4.09</c:v>
                </c:pt>
                <c:pt idx="469">
                  <c:v>4.4000000000000004</c:v>
                </c:pt>
                <c:pt idx="470">
                  <c:v>4.59</c:v>
                </c:pt>
                <c:pt idx="471">
                  <c:v>4.53</c:v>
                </c:pt>
                <c:pt idx="472">
                  <c:v>4.4800000000000004</c:v>
                </c:pt>
                <c:pt idx="473">
                  <c:v>4.3099999999999996</c:v>
                </c:pt>
                <c:pt idx="474">
                  <c:v>4.32</c:v>
                </c:pt>
                <c:pt idx="475">
                  <c:v>4.21</c:v>
                </c:pt>
                <c:pt idx="476">
                  <c:v>4.1100000000000003</c:v>
                </c:pt>
                <c:pt idx="477">
                  <c:v>3.94</c:v>
                </c:pt>
                <c:pt idx="478">
                  <c:v>3.63</c:v>
                </c:pt>
                <c:pt idx="479">
                  <c:v>3.48</c:v>
                </c:pt>
                <c:pt idx="480">
                  <c:v>3.24</c:v>
                </c:pt>
                <c:pt idx="481">
                  <c:v>3.19</c:v>
                </c:pt>
                <c:pt idx="482">
                  <c:v>3.08</c:v>
                </c:pt>
                <c:pt idx="483">
                  <c:v>3.22</c:v>
                </c:pt>
                <c:pt idx="484">
                  <c:v>3.46</c:v>
                </c:pt>
                <c:pt idx="485">
                  <c:v>3.27</c:v>
                </c:pt>
                <c:pt idx="486">
                  <c:v>3.23</c:v>
                </c:pt>
                <c:pt idx="487">
                  <c:v>3.24</c:v>
                </c:pt>
                <c:pt idx="488">
                  <c:v>3.39</c:v>
                </c:pt>
                <c:pt idx="489">
                  <c:v>3.37</c:v>
                </c:pt>
                <c:pt idx="490">
                  <c:v>3.41</c:v>
                </c:pt>
                <c:pt idx="491">
                  <c:v>3.22</c:v>
                </c:pt>
                <c:pt idx="492">
                  <c:v>3.13</c:v>
                </c:pt>
                <c:pt idx="493">
                  <c:v>3.09</c:v>
                </c:pt>
                <c:pt idx="494">
                  <c:v>3.09</c:v>
                </c:pt>
                <c:pt idx="495">
                  <c:v>2.98</c:v>
                </c:pt>
                <c:pt idx="496">
                  <c:v>3.02</c:v>
                </c:pt>
                <c:pt idx="497">
                  <c:v>3.06</c:v>
                </c:pt>
                <c:pt idx="498">
                  <c:v>3.08</c:v>
                </c:pt>
                <c:pt idx="499">
                  <c:v>3.11</c:v>
                </c:pt>
                <c:pt idx="500">
                  <c:v>3.08</c:v>
                </c:pt>
                <c:pt idx="501">
                  <c:v>3.03</c:v>
                </c:pt>
                <c:pt idx="502">
                  <c:v>3.04</c:v>
                </c:pt>
                <c:pt idx="503">
                  <c:v>3.15</c:v>
                </c:pt>
                <c:pt idx="504">
                  <c:v>3.17</c:v>
                </c:pt>
                <c:pt idx="505">
                  <c:v>3.23</c:v>
                </c:pt>
                <c:pt idx="506">
                  <c:v>3.2</c:v>
                </c:pt>
                <c:pt idx="507">
                  <c:v>3.35</c:v>
                </c:pt>
                <c:pt idx="508">
                  <c:v>3.36</c:v>
                </c:pt>
                <c:pt idx="509">
                  <c:v>3.4</c:v>
                </c:pt>
                <c:pt idx="510">
                  <c:v>3.47</c:v>
                </c:pt>
                <c:pt idx="511">
                  <c:v>3.41</c:v>
                </c:pt>
                <c:pt idx="512">
                  <c:v>3.49</c:v>
                </c:pt>
                <c:pt idx="513">
                  <c:v>3.59</c:v>
                </c:pt>
                <c:pt idx="514">
                  <c:v>3.39</c:v>
                </c:pt>
                <c:pt idx="515">
                  <c:v>3.32</c:v>
                </c:pt>
                <c:pt idx="516">
                  <c:v>3.43</c:v>
                </c:pt>
                <c:pt idx="517">
                  <c:v>3.4550000000000001</c:v>
                </c:pt>
                <c:pt idx="518">
                  <c:v>3.41</c:v>
                </c:pt>
                <c:pt idx="519">
                  <c:v>3.5</c:v>
                </c:pt>
                <c:pt idx="520">
                  <c:v>3.5</c:v>
                </c:pt>
                <c:pt idx="521">
                  <c:v>3.52</c:v>
                </c:pt>
                <c:pt idx="522">
                  <c:v>3.43</c:v>
                </c:pt>
                <c:pt idx="523">
                  <c:v>3.54</c:v>
                </c:pt>
                <c:pt idx="524">
                  <c:v>3.66</c:v>
                </c:pt>
                <c:pt idx="525">
                  <c:v>3.59</c:v>
                </c:pt>
                <c:pt idx="526">
                  <c:v>3.5</c:v>
                </c:pt>
                <c:pt idx="527">
                  <c:v>3.54</c:v>
                </c:pt>
                <c:pt idx="528">
                  <c:v>3.56</c:v>
                </c:pt>
                <c:pt idx="529">
                  <c:v>3.32</c:v>
                </c:pt>
                <c:pt idx="530">
                  <c:v>3.11</c:v>
                </c:pt>
                <c:pt idx="531">
                  <c:v>3.04</c:v>
                </c:pt>
                <c:pt idx="532">
                  <c:v>3.03</c:v>
                </c:pt>
                <c:pt idx="533">
                  <c:v>3.05</c:v>
                </c:pt>
                <c:pt idx="534">
                  <c:v>3.01</c:v>
                </c:pt>
                <c:pt idx="535">
                  <c:v>3.01</c:v>
                </c:pt>
                <c:pt idx="536">
                  <c:v>2.9</c:v>
                </c:pt>
                <c:pt idx="537">
                  <c:v>2.96</c:v>
                </c:pt>
                <c:pt idx="538">
                  <c:v>3.05</c:v>
                </c:pt>
                <c:pt idx="539">
                  <c:v>3.01</c:v>
                </c:pt>
                <c:pt idx="540">
                  <c:v>3.08</c:v>
                </c:pt>
                <c:pt idx="541">
                  <c:v>3.05</c:v>
                </c:pt>
                <c:pt idx="542">
                  <c:v>3.03</c:v>
                </c:pt>
                <c:pt idx="543">
                  <c:v>2.81</c:v>
                </c:pt>
                <c:pt idx="544">
                  <c:v>2.97</c:v>
                </c:pt>
                <c:pt idx="545">
                  <c:v>2.99</c:v>
                </c:pt>
                <c:pt idx="546">
                  <c:v>2.96</c:v>
                </c:pt>
                <c:pt idx="547">
                  <c:v>2.89</c:v>
                </c:pt>
                <c:pt idx="548">
                  <c:v>2.84</c:v>
                </c:pt>
                <c:pt idx="549">
                  <c:v>2.76</c:v>
                </c:pt>
                <c:pt idx="550">
                  <c:v>2.44</c:v>
                </c:pt>
                <c:pt idx="551">
                  <c:v>2.56</c:v>
                </c:pt>
                <c:pt idx="552">
                  <c:v>1.76</c:v>
                </c:pt>
                <c:pt idx="553">
                  <c:v>2.2999999999999998</c:v>
                </c:pt>
                <c:pt idx="554">
                  <c:v>2.0499999999999998</c:v>
                </c:pt>
                <c:pt idx="555">
                  <c:v>0.91159999999999997</c:v>
                </c:pt>
                <c:pt idx="556">
                  <c:v>0.97289999999999999</c:v>
                </c:pt>
                <c:pt idx="557">
                  <c:v>0.94410000000000005</c:v>
                </c:pt>
                <c:pt idx="558">
                  <c:v>0.90659999999999996</c:v>
                </c:pt>
                <c:pt idx="559">
                  <c:v>0.82069999999999999</c:v>
                </c:pt>
                <c:pt idx="560">
                  <c:v>0.86380000000000001</c:v>
                </c:pt>
                <c:pt idx="561">
                  <c:v>0.85</c:v>
                </c:pt>
                <c:pt idx="562">
                  <c:v>0.87480000000000002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F7E-4268-B9F3-3C3A2DCA48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7422183"/>
        <c:axId val="777564999"/>
      </c:lineChart>
      <c:catAx>
        <c:axId val="187422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7564999"/>
        <c:crosses val="autoZero"/>
        <c:auto val="1"/>
        <c:lblAlgn val="ctr"/>
        <c:lblOffset val="100"/>
        <c:noMultiLvlLbl val="0"/>
      </c:catAx>
      <c:valAx>
        <c:axId val="7775649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422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070CF0-2D76-4291-9799-CFE367F2FDD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33ACB004-E0D0-4772-834C-2C0B482D091A}">
      <dgm:prSet phldr="0"/>
      <dgm:spPr/>
      <dgm:t>
        <a:bodyPr/>
        <a:lstStyle/>
        <a:p>
          <a:pPr rtl="0"/>
          <a:r>
            <a:rPr lang="en-GB" dirty="0"/>
            <a:t>Short period of time</a:t>
          </a:r>
        </a:p>
      </dgm:t>
    </dgm:pt>
    <dgm:pt modelId="{E4EB0EA4-2871-4621-A7A9-3EC7AD0EACE7}" type="parTrans" cxnId="{38E4D91C-79A2-44C4-B1C0-9D8EBA1091BB}">
      <dgm:prSet/>
      <dgm:spPr/>
    </dgm:pt>
    <dgm:pt modelId="{1C7DA0B1-ED25-4453-8A94-ECDDBE033E54}" type="sibTrans" cxnId="{38E4D91C-79A2-44C4-B1C0-9D8EBA1091BB}">
      <dgm:prSet/>
      <dgm:spPr/>
    </dgm:pt>
    <dgm:pt modelId="{B498DDA0-2843-4E36-901F-6AE6AF8BFFC8}">
      <dgm:prSet phldr="0"/>
      <dgm:spPr/>
      <dgm:t>
        <a:bodyPr/>
        <a:lstStyle/>
        <a:p>
          <a:pPr rtl="0"/>
          <a:r>
            <a:rPr lang="en-GB" dirty="0"/>
            <a:t>Incomplete strategy</a:t>
          </a:r>
        </a:p>
      </dgm:t>
    </dgm:pt>
    <dgm:pt modelId="{41A922EB-9F9D-4B43-B9D3-3FAC6A7577DF}" type="parTrans" cxnId="{13BF8744-9BC2-4A16-B123-B8817BD1D327}">
      <dgm:prSet/>
      <dgm:spPr/>
    </dgm:pt>
    <dgm:pt modelId="{E9FFD64A-0839-458A-9964-E37E7AFAEDEB}" type="sibTrans" cxnId="{13BF8744-9BC2-4A16-B123-B8817BD1D327}">
      <dgm:prSet/>
      <dgm:spPr/>
    </dgm:pt>
    <dgm:pt modelId="{455FA0CC-0747-42FB-952B-DB16ACED57A5}">
      <dgm:prSet phldr="0"/>
      <dgm:spPr/>
      <dgm:t>
        <a:bodyPr/>
        <a:lstStyle/>
        <a:p>
          <a:pPr rtl="0"/>
          <a:r>
            <a:rPr lang="en-GB" dirty="0"/>
            <a:t>Ignorance of change in interest rates</a:t>
          </a:r>
        </a:p>
      </dgm:t>
    </dgm:pt>
    <dgm:pt modelId="{77523CCD-CCA8-4D10-9AD1-8E8422DF3255}" type="parTrans" cxnId="{214533B5-C953-40F7-A5B1-D1E817FA1966}">
      <dgm:prSet/>
      <dgm:spPr/>
    </dgm:pt>
    <dgm:pt modelId="{13E98500-5E1A-4792-A560-0D6EAF32B536}" type="sibTrans" cxnId="{214533B5-C953-40F7-A5B1-D1E817FA1966}">
      <dgm:prSet/>
      <dgm:spPr/>
    </dgm:pt>
    <dgm:pt modelId="{8D5F8A20-DF17-47B5-8044-F18038DEE435}">
      <dgm:prSet phldr="0"/>
      <dgm:spPr/>
      <dgm:t>
        <a:bodyPr/>
        <a:lstStyle/>
        <a:p>
          <a:pPr rtl="0"/>
          <a:r>
            <a:rPr lang="en-GB" dirty="0"/>
            <a:t>Panic and following massive withdraws</a:t>
          </a:r>
        </a:p>
      </dgm:t>
    </dgm:pt>
    <dgm:pt modelId="{40600800-B8E5-4B2E-B4B3-545D80FA2D41}" type="parTrans" cxnId="{FF371C08-C97D-4092-85B3-D3A4AEF29A67}">
      <dgm:prSet/>
      <dgm:spPr/>
    </dgm:pt>
    <dgm:pt modelId="{F97EB55E-0053-4A28-B544-14B243612E35}" type="sibTrans" cxnId="{FF371C08-C97D-4092-85B3-D3A4AEF29A67}">
      <dgm:prSet/>
      <dgm:spPr/>
    </dgm:pt>
    <dgm:pt modelId="{96F17A68-3CEF-4DFD-A796-76414CA5CD5E}" type="pres">
      <dgm:prSet presAssocID="{27070CF0-2D76-4291-9799-CFE367F2FDDB}" presName="linear" presStyleCnt="0">
        <dgm:presLayoutVars>
          <dgm:dir/>
          <dgm:animLvl val="lvl"/>
          <dgm:resizeHandles val="exact"/>
        </dgm:presLayoutVars>
      </dgm:prSet>
      <dgm:spPr/>
    </dgm:pt>
    <dgm:pt modelId="{1433526C-355E-429F-BEE8-7DEEC7D1F566}" type="pres">
      <dgm:prSet presAssocID="{33ACB004-E0D0-4772-834C-2C0B482D091A}" presName="parentLin" presStyleCnt="0"/>
      <dgm:spPr/>
    </dgm:pt>
    <dgm:pt modelId="{72D2B22D-604A-43BC-B829-25F0B9B02933}" type="pres">
      <dgm:prSet presAssocID="{33ACB004-E0D0-4772-834C-2C0B482D091A}" presName="parentLeftMargin" presStyleLbl="node1" presStyleIdx="0" presStyleCnt="4"/>
      <dgm:spPr/>
    </dgm:pt>
    <dgm:pt modelId="{D19C9A37-8CD8-41DA-BCD2-3C16F320351F}" type="pres">
      <dgm:prSet presAssocID="{33ACB004-E0D0-4772-834C-2C0B482D091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3AD7F08-2A8A-45CF-8491-008F5071C0A1}" type="pres">
      <dgm:prSet presAssocID="{33ACB004-E0D0-4772-834C-2C0B482D091A}" presName="negativeSpace" presStyleCnt="0"/>
      <dgm:spPr/>
    </dgm:pt>
    <dgm:pt modelId="{7C4BF6DF-5B82-4F63-B496-BC4294AF5AC5}" type="pres">
      <dgm:prSet presAssocID="{33ACB004-E0D0-4772-834C-2C0B482D091A}" presName="childText" presStyleLbl="conFgAcc1" presStyleIdx="0" presStyleCnt="4">
        <dgm:presLayoutVars>
          <dgm:bulletEnabled val="1"/>
        </dgm:presLayoutVars>
      </dgm:prSet>
      <dgm:spPr/>
    </dgm:pt>
    <dgm:pt modelId="{DAC91075-F5DC-4010-BD51-E21825A65417}" type="pres">
      <dgm:prSet presAssocID="{1C7DA0B1-ED25-4453-8A94-ECDDBE033E54}" presName="spaceBetweenRectangles" presStyleCnt="0"/>
      <dgm:spPr/>
    </dgm:pt>
    <dgm:pt modelId="{D5BA5706-43A5-4C86-9A13-479C54143775}" type="pres">
      <dgm:prSet presAssocID="{B498DDA0-2843-4E36-901F-6AE6AF8BFFC8}" presName="parentLin" presStyleCnt="0"/>
      <dgm:spPr/>
    </dgm:pt>
    <dgm:pt modelId="{68B3A7D0-2A3E-4460-AC0C-9FA9125B0FB6}" type="pres">
      <dgm:prSet presAssocID="{B498DDA0-2843-4E36-901F-6AE6AF8BFFC8}" presName="parentLeftMargin" presStyleLbl="node1" presStyleIdx="0" presStyleCnt="4"/>
      <dgm:spPr/>
    </dgm:pt>
    <dgm:pt modelId="{D2934D54-98E6-44E1-8864-14FDA5E9ED38}" type="pres">
      <dgm:prSet presAssocID="{B498DDA0-2843-4E36-901F-6AE6AF8BFFC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5A0E26D-1EF2-4600-A0D0-37A8CBCC3C31}" type="pres">
      <dgm:prSet presAssocID="{B498DDA0-2843-4E36-901F-6AE6AF8BFFC8}" presName="negativeSpace" presStyleCnt="0"/>
      <dgm:spPr/>
    </dgm:pt>
    <dgm:pt modelId="{76808E4F-A4C6-4968-B255-35B32D134C1E}" type="pres">
      <dgm:prSet presAssocID="{B498DDA0-2843-4E36-901F-6AE6AF8BFFC8}" presName="childText" presStyleLbl="conFgAcc1" presStyleIdx="1" presStyleCnt="4">
        <dgm:presLayoutVars>
          <dgm:bulletEnabled val="1"/>
        </dgm:presLayoutVars>
      </dgm:prSet>
      <dgm:spPr/>
    </dgm:pt>
    <dgm:pt modelId="{DA4A4DFB-0DEC-4AA5-A481-B70E280CFDB9}" type="pres">
      <dgm:prSet presAssocID="{E9FFD64A-0839-458A-9964-E37E7AFAEDEB}" presName="spaceBetweenRectangles" presStyleCnt="0"/>
      <dgm:spPr/>
    </dgm:pt>
    <dgm:pt modelId="{FE45BEE0-262F-40F7-99D2-15F80ED23293}" type="pres">
      <dgm:prSet presAssocID="{455FA0CC-0747-42FB-952B-DB16ACED57A5}" presName="parentLin" presStyleCnt="0"/>
      <dgm:spPr/>
    </dgm:pt>
    <dgm:pt modelId="{D8F05085-DA51-494E-86FE-C1BDADDA5C73}" type="pres">
      <dgm:prSet presAssocID="{455FA0CC-0747-42FB-952B-DB16ACED57A5}" presName="parentLeftMargin" presStyleLbl="node1" presStyleIdx="1" presStyleCnt="4"/>
      <dgm:spPr/>
    </dgm:pt>
    <dgm:pt modelId="{2013B152-2AE6-4034-B73C-62EF473D02FC}" type="pres">
      <dgm:prSet presAssocID="{455FA0CC-0747-42FB-952B-DB16ACED57A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E61990C-4A71-4395-8292-943243F3BE10}" type="pres">
      <dgm:prSet presAssocID="{455FA0CC-0747-42FB-952B-DB16ACED57A5}" presName="negativeSpace" presStyleCnt="0"/>
      <dgm:spPr/>
    </dgm:pt>
    <dgm:pt modelId="{5A2865DB-2FE7-423C-87FD-F4B7D8752BEE}" type="pres">
      <dgm:prSet presAssocID="{455FA0CC-0747-42FB-952B-DB16ACED57A5}" presName="childText" presStyleLbl="conFgAcc1" presStyleIdx="2" presStyleCnt="4">
        <dgm:presLayoutVars>
          <dgm:bulletEnabled val="1"/>
        </dgm:presLayoutVars>
      </dgm:prSet>
      <dgm:spPr/>
    </dgm:pt>
    <dgm:pt modelId="{1DD95E38-0C1F-4B9B-984F-0565786F0510}" type="pres">
      <dgm:prSet presAssocID="{13E98500-5E1A-4792-A560-0D6EAF32B536}" presName="spaceBetweenRectangles" presStyleCnt="0"/>
      <dgm:spPr/>
    </dgm:pt>
    <dgm:pt modelId="{9E86B8AD-CCCE-428A-A2D9-55A6A5AF517A}" type="pres">
      <dgm:prSet presAssocID="{8D5F8A20-DF17-47B5-8044-F18038DEE435}" presName="parentLin" presStyleCnt="0"/>
      <dgm:spPr/>
    </dgm:pt>
    <dgm:pt modelId="{3EB11AA0-0730-4C88-857F-3B9442AB4A36}" type="pres">
      <dgm:prSet presAssocID="{8D5F8A20-DF17-47B5-8044-F18038DEE435}" presName="parentLeftMargin" presStyleLbl="node1" presStyleIdx="2" presStyleCnt="4"/>
      <dgm:spPr/>
    </dgm:pt>
    <dgm:pt modelId="{75CD05AF-FDFC-40CD-A825-AA0645F8FFB8}" type="pres">
      <dgm:prSet presAssocID="{8D5F8A20-DF17-47B5-8044-F18038DEE435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924DB08-D75A-4D12-B2E0-79D4D86BA2DF}" type="pres">
      <dgm:prSet presAssocID="{8D5F8A20-DF17-47B5-8044-F18038DEE435}" presName="negativeSpace" presStyleCnt="0"/>
      <dgm:spPr/>
    </dgm:pt>
    <dgm:pt modelId="{15E15740-FC2E-4E73-B9B0-FD1774B24C23}" type="pres">
      <dgm:prSet presAssocID="{8D5F8A20-DF17-47B5-8044-F18038DEE435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47017F01-2E0A-4003-B5DE-83D341C0A5CC}" type="presOf" srcId="{33ACB004-E0D0-4772-834C-2C0B482D091A}" destId="{72D2B22D-604A-43BC-B829-25F0B9B02933}" srcOrd="0" destOrd="0" presId="urn:microsoft.com/office/officeart/2005/8/layout/list1"/>
    <dgm:cxn modelId="{FF371C08-C97D-4092-85B3-D3A4AEF29A67}" srcId="{27070CF0-2D76-4291-9799-CFE367F2FDDB}" destId="{8D5F8A20-DF17-47B5-8044-F18038DEE435}" srcOrd="3" destOrd="0" parTransId="{40600800-B8E5-4B2E-B4B3-545D80FA2D41}" sibTransId="{F97EB55E-0053-4A28-B544-14B243612E35}"/>
    <dgm:cxn modelId="{38E4D91C-79A2-44C4-B1C0-9D8EBA1091BB}" srcId="{27070CF0-2D76-4291-9799-CFE367F2FDDB}" destId="{33ACB004-E0D0-4772-834C-2C0B482D091A}" srcOrd="0" destOrd="0" parTransId="{E4EB0EA4-2871-4621-A7A9-3EC7AD0EACE7}" sibTransId="{1C7DA0B1-ED25-4453-8A94-ECDDBE033E54}"/>
    <dgm:cxn modelId="{C8B6D21D-4A73-4C89-A20A-7D3F40C23DB1}" type="presOf" srcId="{27070CF0-2D76-4291-9799-CFE367F2FDDB}" destId="{96F17A68-3CEF-4DFD-A796-76414CA5CD5E}" srcOrd="0" destOrd="0" presId="urn:microsoft.com/office/officeart/2005/8/layout/list1"/>
    <dgm:cxn modelId="{13BF8744-9BC2-4A16-B123-B8817BD1D327}" srcId="{27070CF0-2D76-4291-9799-CFE367F2FDDB}" destId="{B498DDA0-2843-4E36-901F-6AE6AF8BFFC8}" srcOrd="1" destOrd="0" parTransId="{41A922EB-9F9D-4B43-B9D3-3FAC6A7577DF}" sibTransId="{E9FFD64A-0839-458A-9964-E37E7AFAEDEB}"/>
    <dgm:cxn modelId="{EB7A5046-829F-4B1C-8A61-213732C57A0C}" type="presOf" srcId="{B498DDA0-2843-4E36-901F-6AE6AF8BFFC8}" destId="{D2934D54-98E6-44E1-8864-14FDA5E9ED38}" srcOrd="1" destOrd="0" presId="urn:microsoft.com/office/officeart/2005/8/layout/list1"/>
    <dgm:cxn modelId="{BC9709A8-B1D5-4EC6-A9A4-33EE7C10DAB3}" type="presOf" srcId="{B498DDA0-2843-4E36-901F-6AE6AF8BFFC8}" destId="{68B3A7D0-2A3E-4460-AC0C-9FA9125B0FB6}" srcOrd="0" destOrd="0" presId="urn:microsoft.com/office/officeart/2005/8/layout/list1"/>
    <dgm:cxn modelId="{933D98A9-4FAF-4AF2-A67C-783713F53C7E}" type="presOf" srcId="{455FA0CC-0747-42FB-952B-DB16ACED57A5}" destId="{2013B152-2AE6-4034-B73C-62EF473D02FC}" srcOrd="1" destOrd="0" presId="urn:microsoft.com/office/officeart/2005/8/layout/list1"/>
    <dgm:cxn modelId="{214533B5-C953-40F7-A5B1-D1E817FA1966}" srcId="{27070CF0-2D76-4291-9799-CFE367F2FDDB}" destId="{455FA0CC-0747-42FB-952B-DB16ACED57A5}" srcOrd="2" destOrd="0" parTransId="{77523CCD-CCA8-4D10-9AD1-8E8422DF3255}" sibTransId="{13E98500-5E1A-4792-A560-0D6EAF32B536}"/>
    <dgm:cxn modelId="{62AFE0CA-750D-4CA6-89BF-5D5B17F3A896}" type="presOf" srcId="{455FA0CC-0747-42FB-952B-DB16ACED57A5}" destId="{D8F05085-DA51-494E-86FE-C1BDADDA5C73}" srcOrd="0" destOrd="0" presId="urn:microsoft.com/office/officeart/2005/8/layout/list1"/>
    <dgm:cxn modelId="{55C96DD6-451D-498E-B71C-36118B4436B0}" type="presOf" srcId="{33ACB004-E0D0-4772-834C-2C0B482D091A}" destId="{D19C9A37-8CD8-41DA-BCD2-3C16F320351F}" srcOrd="1" destOrd="0" presId="urn:microsoft.com/office/officeart/2005/8/layout/list1"/>
    <dgm:cxn modelId="{FEA449DB-123D-4F14-B60E-9CB9470ECF3F}" type="presOf" srcId="{8D5F8A20-DF17-47B5-8044-F18038DEE435}" destId="{3EB11AA0-0730-4C88-857F-3B9442AB4A36}" srcOrd="0" destOrd="0" presId="urn:microsoft.com/office/officeart/2005/8/layout/list1"/>
    <dgm:cxn modelId="{D1D15CFF-DF81-4F64-B1EB-BEA2ED307C39}" type="presOf" srcId="{8D5F8A20-DF17-47B5-8044-F18038DEE435}" destId="{75CD05AF-FDFC-40CD-A825-AA0645F8FFB8}" srcOrd="1" destOrd="0" presId="urn:microsoft.com/office/officeart/2005/8/layout/list1"/>
    <dgm:cxn modelId="{6DDC2C90-3791-42A3-8467-56344EC2D997}" type="presParOf" srcId="{96F17A68-3CEF-4DFD-A796-76414CA5CD5E}" destId="{1433526C-355E-429F-BEE8-7DEEC7D1F566}" srcOrd="0" destOrd="0" presId="urn:microsoft.com/office/officeart/2005/8/layout/list1"/>
    <dgm:cxn modelId="{E2952EF7-D1A8-44F7-A22D-9440707601A0}" type="presParOf" srcId="{1433526C-355E-429F-BEE8-7DEEC7D1F566}" destId="{72D2B22D-604A-43BC-B829-25F0B9B02933}" srcOrd="0" destOrd="0" presId="urn:microsoft.com/office/officeart/2005/8/layout/list1"/>
    <dgm:cxn modelId="{EB168B65-00FC-4254-83FE-EF316A504428}" type="presParOf" srcId="{1433526C-355E-429F-BEE8-7DEEC7D1F566}" destId="{D19C9A37-8CD8-41DA-BCD2-3C16F320351F}" srcOrd="1" destOrd="0" presId="urn:microsoft.com/office/officeart/2005/8/layout/list1"/>
    <dgm:cxn modelId="{F37A5273-4286-478E-A960-DF9AED163E18}" type="presParOf" srcId="{96F17A68-3CEF-4DFD-A796-76414CA5CD5E}" destId="{73AD7F08-2A8A-45CF-8491-008F5071C0A1}" srcOrd="1" destOrd="0" presId="urn:microsoft.com/office/officeart/2005/8/layout/list1"/>
    <dgm:cxn modelId="{1EC3A196-FDC4-41DF-BE66-C24276FC1C0B}" type="presParOf" srcId="{96F17A68-3CEF-4DFD-A796-76414CA5CD5E}" destId="{7C4BF6DF-5B82-4F63-B496-BC4294AF5AC5}" srcOrd="2" destOrd="0" presId="urn:microsoft.com/office/officeart/2005/8/layout/list1"/>
    <dgm:cxn modelId="{B05D8EA2-A2D1-48D5-83E2-B13EA29FA8E7}" type="presParOf" srcId="{96F17A68-3CEF-4DFD-A796-76414CA5CD5E}" destId="{DAC91075-F5DC-4010-BD51-E21825A65417}" srcOrd="3" destOrd="0" presId="urn:microsoft.com/office/officeart/2005/8/layout/list1"/>
    <dgm:cxn modelId="{456C643C-3D08-4728-8BEB-92C88A0B2E4B}" type="presParOf" srcId="{96F17A68-3CEF-4DFD-A796-76414CA5CD5E}" destId="{D5BA5706-43A5-4C86-9A13-479C54143775}" srcOrd="4" destOrd="0" presId="urn:microsoft.com/office/officeart/2005/8/layout/list1"/>
    <dgm:cxn modelId="{390B61B3-254B-45C0-8FEA-B650F875621E}" type="presParOf" srcId="{D5BA5706-43A5-4C86-9A13-479C54143775}" destId="{68B3A7D0-2A3E-4460-AC0C-9FA9125B0FB6}" srcOrd="0" destOrd="0" presId="urn:microsoft.com/office/officeart/2005/8/layout/list1"/>
    <dgm:cxn modelId="{E4C7A6B1-73F0-4081-A2BC-C4BF7B3738FA}" type="presParOf" srcId="{D5BA5706-43A5-4C86-9A13-479C54143775}" destId="{D2934D54-98E6-44E1-8864-14FDA5E9ED38}" srcOrd="1" destOrd="0" presId="urn:microsoft.com/office/officeart/2005/8/layout/list1"/>
    <dgm:cxn modelId="{42A646DC-AA1A-44E2-9958-8AB2E3EC2E5D}" type="presParOf" srcId="{96F17A68-3CEF-4DFD-A796-76414CA5CD5E}" destId="{95A0E26D-1EF2-4600-A0D0-37A8CBCC3C31}" srcOrd="5" destOrd="0" presId="urn:microsoft.com/office/officeart/2005/8/layout/list1"/>
    <dgm:cxn modelId="{143EF302-0BDF-45D3-A350-CBE489A8A15B}" type="presParOf" srcId="{96F17A68-3CEF-4DFD-A796-76414CA5CD5E}" destId="{76808E4F-A4C6-4968-B255-35B32D134C1E}" srcOrd="6" destOrd="0" presId="urn:microsoft.com/office/officeart/2005/8/layout/list1"/>
    <dgm:cxn modelId="{AFF681AC-3567-472C-AE43-9AFA8FE7AC09}" type="presParOf" srcId="{96F17A68-3CEF-4DFD-A796-76414CA5CD5E}" destId="{DA4A4DFB-0DEC-4AA5-A481-B70E280CFDB9}" srcOrd="7" destOrd="0" presId="urn:microsoft.com/office/officeart/2005/8/layout/list1"/>
    <dgm:cxn modelId="{80AB7BE4-8C42-48C4-A481-200703CA0FFB}" type="presParOf" srcId="{96F17A68-3CEF-4DFD-A796-76414CA5CD5E}" destId="{FE45BEE0-262F-40F7-99D2-15F80ED23293}" srcOrd="8" destOrd="0" presId="urn:microsoft.com/office/officeart/2005/8/layout/list1"/>
    <dgm:cxn modelId="{E6F3645E-A915-40FC-9AEE-E52C1A4E6C58}" type="presParOf" srcId="{FE45BEE0-262F-40F7-99D2-15F80ED23293}" destId="{D8F05085-DA51-494E-86FE-C1BDADDA5C73}" srcOrd="0" destOrd="0" presId="urn:microsoft.com/office/officeart/2005/8/layout/list1"/>
    <dgm:cxn modelId="{CF65B564-3C1A-48E2-8BB4-E3DF0947AD12}" type="presParOf" srcId="{FE45BEE0-262F-40F7-99D2-15F80ED23293}" destId="{2013B152-2AE6-4034-B73C-62EF473D02FC}" srcOrd="1" destOrd="0" presId="urn:microsoft.com/office/officeart/2005/8/layout/list1"/>
    <dgm:cxn modelId="{160F6FD8-92F6-4F45-88FF-8EA613165955}" type="presParOf" srcId="{96F17A68-3CEF-4DFD-A796-76414CA5CD5E}" destId="{2E61990C-4A71-4395-8292-943243F3BE10}" srcOrd="9" destOrd="0" presId="urn:microsoft.com/office/officeart/2005/8/layout/list1"/>
    <dgm:cxn modelId="{456A4AD0-0C9A-4032-B661-00978FC286AA}" type="presParOf" srcId="{96F17A68-3CEF-4DFD-A796-76414CA5CD5E}" destId="{5A2865DB-2FE7-423C-87FD-F4B7D8752BEE}" srcOrd="10" destOrd="0" presId="urn:microsoft.com/office/officeart/2005/8/layout/list1"/>
    <dgm:cxn modelId="{F14AFAAE-90DB-4B8A-9B11-98456B528707}" type="presParOf" srcId="{96F17A68-3CEF-4DFD-A796-76414CA5CD5E}" destId="{1DD95E38-0C1F-4B9B-984F-0565786F0510}" srcOrd="11" destOrd="0" presId="urn:microsoft.com/office/officeart/2005/8/layout/list1"/>
    <dgm:cxn modelId="{2F4848D4-92FD-45AF-91CE-3EE8D5E8C45E}" type="presParOf" srcId="{96F17A68-3CEF-4DFD-A796-76414CA5CD5E}" destId="{9E86B8AD-CCCE-428A-A2D9-55A6A5AF517A}" srcOrd="12" destOrd="0" presId="urn:microsoft.com/office/officeart/2005/8/layout/list1"/>
    <dgm:cxn modelId="{5C3DCB98-5DF4-48FE-9BEE-F33301F1F6DC}" type="presParOf" srcId="{9E86B8AD-CCCE-428A-A2D9-55A6A5AF517A}" destId="{3EB11AA0-0730-4C88-857F-3B9442AB4A36}" srcOrd="0" destOrd="0" presId="urn:microsoft.com/office/officeart/2005/8/layout/list1"/>
    <dgm:cxn modelId="{C74DD30B-4803-456E-851B-96C094010891}" type="presParOf" srcId="{9E86B8AD-CCCE-428A-A2D9-55A6A5AF517A}" destId="{75CD05AF-FDFC-40CD-A825-AA0645F8FFB8}" srcOrd="1" destOrd="0" presId="urn:microsoft.com/office/officeart/2005/8/layout/list1"/>
    <dgm:cxn modelId="{AEAA4A46-96FD-4933-9363-592DF94CBE33}" type="presParOf" srcId="{96F17A68-3CEF-4DFD-A796-76414CA5CD5E}" destId="{1924DB08-D75A-4D12-B2E0-79D4D86BA2DF}" srcOrd="13" destOrd="0" presId="urn:microsoft.com/office/officeart/2005/8/layout/list1"/>
    <dgm:cxn modelId="{EC778DD8-7509-41D5-AA57-D773F9A3A6A0}" type="presParOf" srcId="{96F17A68-3CEF-4DFD-A796-76414CA5CD5E}" destId="{15E15740-FC2E-4E73-B9B0-FD1774B24C2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6BC1EB-F0BC-4F01-B24D-0D86D463BE18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C374E9B5-DE36-4795-A183-7DF20E390D27}">
      <dgm:prSet phldrT="[Text]" phldr="0"/>
      <dgm:spPr/>
      <dgm:t>
        <a:bodyPr/>
        <a:lstStyle/>
        <a:p>
          <a:r>
            <a:rPr lang="en-GB" dirty="0">
              <a:latin typeface="Calibri Light" panose="020F0302020204030204"/>
            </a:rPr>
            <a:t>Scandals: spying and cash </a:t>
          </a:r>
          <a:r>
            <a:rPr lang="en-GB" dirty="0" err="1">
              <a:latin typeface="Calibri Light" panose="020F0302020204030204"/>
            </a:rPr>
            <a:t>laudering</a:t>
          </a:r>
          <a:endParaRPr lang="en-GB" dirty="0"/>
        </a:p>
      </dgm:t>
    </dgm:pt>
    <dgm:pt modelId="{36BA548E-D973-4FB0-849B-235910FFDB73}" type="parTrans" cxnId="{50117529-3806-4EA1-95C7-D7B2151FB6BC}">
      <dgm:prSet/>
      <dgm:spPr/>
      <dgm:t>
        <a:bodyPr/>
        <a:lstStyle/>
        <a:p>
          <a:endParaRPr lang="en-GB"/>
        </a:p>
      </dgm:t>
    </dgm:pt>
    <dgm:pt modelId="{56FA9F8A-844F-41A1-BBBF-BD9575355083}" type="sibTrans" cxnId="{50117529-3806-4EA1-95C7-D7B2151FB6BC}">
      <dgm:prSet/>
      <dgm:spPr/>
      <dgm:t>
        <a:bodyPr/>
        <a:lstStyle/>
        <a:p>
          <a:endParaRPr lang="en-GB"/>
        </a:p>
      </dgm:t>
    </dgm:pt>
    <dgm:pt modelId="{348135BD-E331-42AF-A5C6-B7A878E6A6E2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Loose of </a:t>
          </a:r>
          <a:r>
            <a:rPr lang="en-GB" dirty="0" err="1">
              <a:latin typeface="Calibri Light" panose="020F0302020204030204"/>
            </a:rPr>
            <a:t>crutial</a:t>
          </a:r>
          <a:r>
            <a:rPr lang="en-GB" dirty="0">
              <a:latin typeface="Calibri Light" panose="020F0302020204030204"/>
            </a:rPr>
            <a:t> investors (</a:t>
          </a:r>
          <a:r>
            <a:rPr lang="en-GB" dirty="0" err="1">
              <a:latin typeface="Calibri Light" panose="020F0302020204030204"/>
            </a:rPr>
            <a:t>Greensill</a:t>
          </a:r>
          <a:r>
            <a:rPr lang="en-GB" dirty="0">
              <a:latin typeface="Calibri Light" panose="020F0302020204030204"/>
            </a:rPr>
            <a:t> and </a:t>
          </a:r>
          <a:r>
            <a:rPr lang="en-GB" dirty="0" err="1">
              <a:latin typeface="Calibri Light" panose="020F0302020204030204"/>
            </a:rPr>
            <a:t>Archegos</a:t>
          </a:r>
          <a:r>
            <a:rPr lang="en-GB" dirty="0">
              <a:latin typeface="Calibri Light" panose="020F0302020204030204"/>
            </a:rPr>
            <a:t>)</a:t>
          </a:r>
        </a:p>
      </dgm:t>
    </dgm:pt>
    <dgm:pt modelId="{AF839330-1894-4778-ADD7-C753B7949544}" type="parTrans" cxnId="{46EEEC94-40C5-4CAC-BB56-C69E8074086F}">
      <dgm:prSet/>
      <dgm:spPr/>
      <dgm:t>
        <a:bodyPr/>
        <a:lstStyle/>
        <a:p>
          <a:endParaRPr lang="en-GB"/>
        </a:p>
      </dgm:t>
    </dgm:pt>
    <dgm:pt modelId="{169CE7FF-7318-4D78-9417-5207CC19366E}" type="sibTrans" cxnId="{46EEEC94-40C5-4CAC-BB56-C69E8074086F}">
      <dgm:prSet/>
      <dgm:spPr/>
      <dgm:t>
        <a:bodyPr/>
        <a:lstStyle/>
        <a:p>
          <a:endParaRPr lang="en-GB"/>
        </a:p>
      </dgm:t>
    </dgm:pt>
    <dgm:pt modelId="{03EE74E6-E7C8-49D4-9934-A61953287E1D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Top</a:t>
          </a:r>
          <a:r>
            <a:rPr lang="en-GB" dirty="0"/>
            <a:t> management changes</a:t>
          </a:r>
          <a:r>
            <a:rPr lang="en-GB" dirty="0">
              <a:latin typeface="Calibri Light" panose="020F0302020204030204"/>
            </a:rPr>
            <a:t> </a:t>
          </a:r>
          <a:endParaRPr lang="en-GB" dirty="0"/>
        </a:p>
      </dgm:t>
    </dgm:pt>
    <dgm:pt modelId="{780791EB-10AF-49D9-8B19-2BB4CE175494}" type="parTrans" cxnId="{6B6358EC-6099-4A4B-8F49-CAD618ACE17C}">
      <dgm:prSet/>
      <dgm:spPr/>
      <dgm:t>
        <a:bodyPr/>
        <a:lstStyle/>
        <a:p>
          <a:endParaRPr lang="en-GB"/>
        </a:p>
      </dgm:t>
    </dgm:pt>
    <dgm:pt modelId="{C4F9B43D-B5D3-46D2-97AE-1DB8AD5E0DE6}" type="sibTrans" cxnId="{6B6358EC-6099-4A4B-8F49-CAD618ACE17C}">
      <dgm:prSet/>
      <dgm:spPr/>
      <dgm:t>
        <a:bodyPr/>
        <a:lstStyle/>
        <a:p>
          <a:endParaRPr lang="en-GB"/>
        </a:p>
      </dgm:t>
    </dgm:pt>
    <dgm:pt modelId="{08DB2CEF-36C9-4529-BD89-BAC7EE4DB088}">
      <dgm:prSet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Long period of time in recession</a:t>
          </a:r>
        </a:p>
      </dgm:t>
    </dgm:pt>
    <dgm:pt modelId="{EDAA047C-00D2-4C56-82C6-4F82BDAA3188}" type="parTrans" cxnId="{3F22AC3F-AC09-4CBD-87BB-84A714372205}">
      <dgm:prSet/>
      <dgm:spPr/>
    </dgm:pt>
    <dgm:pt modelId="{48C93E8D-94BE-4339-B9A3-9DCEEF84A0C3}" type="sibTrans" cxnId="{3F22AC3F-AC09-4CBD-87BB-84A714372205}">
      <dgm:prSet/>
      <dgm:spPr/>
    </dgm:pt>
    <dgm:pt modelId="{900B850B-84C0-477C-8348-ED8726B47984}" type="pres">
      <dgm:prSet presAssocID="{886BC1EB-F0BC-4F01-B24D-0D86D463BE18}" presName="linear" presStyleCnt="0">
        <dgm:presLayoutVars>
          <dgm:dir/>
          <dgm:animLvl val="lvl"/>
          <dgm:resizeHandles val="exact"/>
        </dgm:presLayoutVars>
      </dgm:prSet>
      <dgm:spPr/>
    </dgm:pt>
    <dgm:pt modelId="{93CDA5E7-759C-491D-A127-8854D694123D}" type="pres">
      <dgm:prSet presAssocID="{08DB2CEF-36C9-4529-BD89-BAC7EE4DB088}" presName="parentLin" presStyleCnt="0"/>
      <dgm:spPr/>
    </dgm:pt>
    <dgm:pt modelId="{98FE4667-335F-46D9-B628-B78EF1FEDB3B}" type="pres">
      <dgm:prSet presAssocID="{08DB2CEF-36C9-4529-BD89-BAC7EE4DB088}" presName="parentLeftMargin" presStyleLbl="node1" presStyleIdx="0" presStyleCnt="4"/>
      <dgm:spPr/>
    </dgm:pt>
    <dgm:pt modelId="{3317139C-924F-4E1A-808F-983B59DB3011}" type="pres">
      <dgm:prSet presAssocID="{08DB2CEF-36C9-4529-BD89-BAC7EE4DB08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691684-9F12-4970-B03C-73BA204286AB}" type="pres">
      <dgm:prSet presAssocID="{08DB2CEF-36C9-4529-BD89-BAC7EE4DB088}" presName="negativeSpace" presStyleCnt="0"/>
      <dgm:spPr/>
    </dgm:pt>
    <dgm:pt modelId="{7DF32840-4319-4B72-A43E-3ABE6853A86F}" type="pres">
      <dgm:prSet presAssocID="{08DB2CEF-36C9-4529-BD89-BAC7EE4DB088}" presName="childText" presStyleLbl="conFgAcc1" presStyleIdx="0" presStyleCnt="4">
        <dgm:presLayoutVars>
          <dgm:bulletEnabled val="1"/>
        </dgm:presLayoutVars>
      </dgm:prSet>
      <dgm:spPr/>
    </dgm:pt>
    <dgm:pt modelId="{E073D125-F3EB-48AD-BAEF-02F6785369A3}" type="pres">
      <dgm:prSet presAssocID="{48C93E8D-94BE-4339-B9A3-9DCEEF84A0C3}" presName="spaceBetweenRectangles" presStyleCnt="0"/>
      <dgm:spPr/>
    </dgm:pt>
    <dgm:pt modelId="{2E2456EF-AE70-4710-9316-F084BE94A9A4}" type="pres">
      <dgm:prSet presAssocID="{C374E9B5-DE36-4795-A183-7DF20E390D27}" presName="parentLin" presStyleCnt="0"/>
      <dgm:spPr/>
    </dgm:pt>
    <dgm:pt modelId="{521F0944-36D9-4252-8FAD-6DB511A2AD58}" type="pres">
      <dgm:prSet presAssocID="{C374E9B5-DE36-4795-A183-7DF20E390D27}" presName="parentLeftMargin" presStyleLbl="node1" presStyleIdx="0" presStyleCnt="4"/>
      <dgm:spPr/>
    </dgm:pt>
    <dgm:pt modelId="{0FA1EE5C-584A-43C9-A2F1-B425A8638230}" type="pres">
      <dgm:prSet presAssocID="{C374E9B5-DE36-4795-A183-7DF20E390D2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F6F3C6A-4EA7-4285-BEDA-8B159301B53C}" type="pres">
      <dgm:prSet presAssocID="{C374E9B5-DE36-4795-A183-7DF20E390D27}" presName="negativeSpace" presStyleCnt="0"/>
      <dgm:spPr/>
    </dgm:pt>
    <dgm:pt modelId="{09DE998C-7397-48E5-B765-04DAAE9C49A1}" type="pres">
      <dgm:prSet presAssocID="{C374E9B5-DE36-4795-A183-7DF20E390D27}" presName="childText" presStyleLbl="conFgAcc1" presStyleIdx="1" presStyleCnt="4">
        <dgm:presLayoutVars>
          <dgm:bulletEnabled val="1"/>
        </dgm:presLayoutVars>
      </dgm:prSet>
      <dgm:spPr/>
    </dgm:pt>
    <dgm:pt modelId="{87B40A3E-9392-4B07-B011-EFE5AF903B08}" type="pres">
      <dgm:prSet presAssocID="{56FA9F8A-844F-41A1-BBBF-BD9575355083}" presName="spaceBetweenRectangles" presStyleCnt="0"/>
      <dgm:spPr/>
    </dgm:pt>
    <dgm:pt modelId="{A32ADC32-8B4C-4B9A-B07F-B4AB38FC78E6}" type="pres">
      <dgm:prSet presAssocID="{348135BD-E331-42AF-A5C6-B7A878E6A6E2}" presName="parentLin" presStyleCnt="0"/>
      <dgm:spPr/>
    </dgm:pt>
    <dgm:pt modelId="{05FF9087-3255-4597-A538-DFD501CA4977}" type="pres">
      <dgm:prSet presAssocID="{348135BD-E331-42AF-A5C6-B7A878E6A6E2}" presName="parentLeftMargin" presStyleLbl="node1" presStyleIdx="1" presStyleCnt="4"/>
      <dgm:spPr/>
    </dgm:pt>
    <dgm:pt modelId="{7D26F37E-6AF2-40FC-8FA6-8F5735E6FD76}" type="pres">
      <dgm:prSet presAssocID="{348135BD-E331-42AF-A5C6-B7A878E6A6E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0629682-BE1B-47F8-8FD1-3A117A8B4B51}" type="pres">
      <dgm:prSet presAssocID="{348135BD-E331-42AF-A5C6-B7A878E6A6E2}" presName="negativeSpace" presStyleCnt="0"/>
      <dgm:spPr/>
    </dgm:pt>
    <dgm:pt modelId="{DE612178-95F8-45E7-9635-07A2EC6BA441}" type="pres">
      <dgm:prSet presAssocID="{348135BD-E331-42AF-A5C6-B7A878E6A6E2}" presName="childText" presStyleLbl="conFgAcc1" presStyleIdx="2" presStyleCnt="4">
        <dgm:presLayoutVars>
          <dgm:bulletEnabled val="1"/>
        </dgm:presLayoutVars>
      </dgm:prSet>
      <dgm:spPr/>
    </dgm:pt>
    <dgm:pt modelId="{0A73741A-723B-4EDF-9FF6-767CF5096D94}" type="pres">
      <dgm:prSet presAssocID="{169CE7FF-7318-4D78-9417-5207CC19366E}" presName="spaceBetweenRectangles" presStyleCnt="0"/>
      <dgm:spPr/>
    </dgm:pt>
    <dgm:pt modelId="{2ADFC571-FD22-4D29-937E-FAD7AFC2AC4E}" type="pres">
      <dgm:prSet presAssocID="{03EE74E6-E7C8-49D4-9934-A61953287E1D}" presName="parentLin" presStyleCnt="0"/>
      <dgm:spPr/>
    </dgm:pt>
    <dgm:pt modelId="{D275E2CD-7551-46BF-B8D9-7790F0EB5B38}" type="pres">
      <dgm:prSet presAssocID="{03EE74E6-E7C8-49D4-9934-A61953287E1D}" presName="parentLeftMargin" presStyleLbl="node1" presStyleIdx="2" presStyleCnt="4"/>
      <dgm:spPr/>
    </dgm:pt>
    <dgm:pt modelId="{015F242E-E777-4E52-BE89-34AE2AD50A3D}" type="pres">
      <dgm:prSet presAssocID="{03EE74E6-E7C8-49D4-9934-A61953287E1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54E10A79-6B86-46CD-8ED7-D6825EE1707A}" type="pres">
      <dgm:prSet presAssocID="{03EE74E6-E7C8-49D4-9934-A61953287E1D}" presName="negativeSpace" presStyleCnt="0"/>
      <dgm:spPr/>
    </dgm:pt>
    <dgm:pt modelId="{359BA8FD-D4BF-48CC-B154-A606733A6440}" type="pres">
      <dgm:prSet presAssocID="{03EE74E6-E7C8-49D4-9934-A61953287E1D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03983528-67DD-4E7F-B65D-8C2DB98E76FC}" type="presOf" srcId="{08DB2CEF-36C9-4529-BD89-BAC7EE4DB088}" destId="{98FE4667-335F-46D9-B628-B78EF1FEDB3B}" srcOrd="0" destOrd="0" presId="urn:microsoft.com/office/officeart/2005/8/layout/list1"/>
    <dgm:cxn modelId="{50117529-3806-4EA1-95C7-D7B2151FB6BC}" srcId="{886BC1EB-F0BC-4F01-B24D-0D86D463BE18}" destId="{C374E9B5-DE36-4795-A183-7DF20E390D27}" srcOrd="1" destOrd="0" parTransId="{36BA548E-D973-4FB0-849B-235910FFDB73}" sibTransId="{56FA9F8A-844F-41A1-BBBF-BD9575355083}"/>
    <dgm:cxn modelId="{2685BD3D-F5F7-4672-8C7A-5E7B93A9A728}" type="presOf" srcId="{348135BD-E331-42AF-A5C6-B7A878E6A6E2}" destId="{7D26F37E-6AF2-40FC-8FA6-8F5735E6FD76}" srcOrd="1" destOrd="0" presId="urn:microsoft.com/office/officeart/2005/8/layout/list1"/>
    <dgm:cxn modelId="{3F22AC3F-AC09-4CBD-87BB-84A714372205}" srcId="{886BC1EB-F0BC-4F01-B24D-0D86D463BE18}" destId="{08DB2CEF-36C9-4529-BD89-BAC7EE4DB088}" srcOrd="0" destOrd="0" parTransId="{EDAA047C-00D2-4C56-82C6-4F82BDAA3188}" sibTransId="{48C93E8D-94BE-4339-B9A3-9DCEEF84A0C3}"/>
    <dgm:cxn modelId="{E444B168-A1CF-42DE-9E50-E3243655ADFC}" type="presOf" srcId="{03EE74E6-E7C8-49D4-9934-A61953287E1D}" destId="{D275E2CD-7551-46BF-B8D9-7790F0EB5B38}" srcOrd="0" destOrd="0" presId="urn:microsoft.com/office/officeart/2005/8/layout/list1"/>
    <dgm:cxn modelId="{DEF8A56E-ACB2-4D38-A47C-7CC0AF1077A3}" type="presOf" srcId="{886BC1EB-F0BC-4F01-B24D-0D86D463BE18}" destId="{900B850B-84C0-477C-8348-ED8726B47984}" srcOrd="0" destOrd="0" presId="urn:microsoft.com/office/officeart/2005/8/layout/list1"/>
    <dgm:cxn modelId="{5C3BD390-DCC7-4808-BE3C-DD4BA60D06F7}" type="presOf" srcId="{08DB2CEF-36C9-4529-BD89-BAC7EE4DB088}" destId="{3317139C-924F-4E1A-808F-983B59DB3011}" srcOrd="1" destOrd="0" presId="urn:microsoft.com/office/officeart/2005/8/layout/list1"/>
    <dgm:cxn modelId="{A1D12993-9459-48A1-A920-3B76EA61608A}" type="presOf" srcId="{348135BD-E331-42AF-A5C6-B7A878E6A6E2}" destId="{05FF9087-3255-4597-A538-DFD501CA4977}" srcOrd="0" destOrd="0" presId="urn:microsoft.com/office/officeart/2005/8/layout/list1"/>
    <dgm:cxn modelId="{46EEEC94-40C5-4CAC-BB56-C69E8074086F}" srcId="{886BC1EB-F0BC-4F01-B24D-0D86D463BE18}" destId="{348135BD-E331-42AF-A5C6-B7A878E6A6E2}" srcOrd="2" destOrd="0" parTransId="{AF839330-1894-4778-ADD7-C753B7949544}" sibTransId="{169CE7FF-7318-4D78-9417-5207CC19366E}"/>
    <dgm:cxn modelId="{5D7E4F98-1C67-4F44-A9A6-754D7527904B}" type="presOf" srcId="{03EE74E6-E7C8-49D4-9934-A61953287E1D}" destId="{015F242E-E777-4E52-BE89-34AE2AD50A3D}" srcOrd="1" destOrd="0" presId="urn:microsoft.com/office/officeart/2005/8/layout/list1"/>
    <dgm:cxn modelId="{953D2DCE-3D3F-4453-9686-83E220CBEFDD}" type="presOf" srcId="{C374E9B5-DE36-4795-A183-7DF20E390D27}" destId="{521F0944-36D9-4252-8FAD-6DB511A2AD58}" srcOrd="0" destOrd="0" presId="urn:microsoft.com/office/officeart/2005/8/layout/list1"/>
    <dgm:cxn modelId="{6B6358EC-6099-4A4B-8F49-CAD618ACE17C}" srcId="{886BC1EB-F0BC-4F01-B24D-0D86D463BE18}" destId="{03EE74E6-E7C8-49D4-9934-A61953287E1D}" srcOrd="3" destOrd="0" parTransId="{780791EB-10AF-49D9-8B19-2BB4CE175494}" sibTransId="{C4F9B43D-B5D3-46D2-97AE-1DB8AD5E0DE6}"/>
    <dgm:cxn modelId="{E9AB3EFA-DF0E-46F9-BDCB-795974978718}" type="presOf" srcId="{C374E9B5-DE36-4795-A183-7DF20E390D27}" destId="{0FA1EE5C-584A-43C9-A2F1-B425A8638230}" srcOrd="1" destOrd="0" presId="urn:microsoft.com/office/officeart/2005/8/layout/list1"/>
    <dgm:cxn modelId="{C4123B25-6F9E-4DF4-8526-65FFF4018AFE}" type="presParOf" srcId="{900B850B-84C0-477C-8348-ED8726B47984}" destId="{93CDA5E7-759C-491D-A127-8854D694123D}" srcOrd="0" destOrd="0" presId="urn:microsoft.com/office/officeart/2005/8/layout/list1"/>
    <dgm:cxn modelId="{69B7439F-4237-4E99-AFD9-444C287FB32A}" type="presParOf" srcId="{93CDA5E7-759C-491D-A127-8854D694123D}" destId="{98FE4667-335F-46D9-B628-B78EF1FEDB3B}" srcOrd="0" destOrd="0" presId="urn:microsoft.com/office/officeart/2005/8/layout/list1"/>
    <dgm:cxn modelId="{F382E87E-FB24-4E61-992B-B644CF2BA918}" type="presParOf" srcId="{93CDA5E7-759C-491D-A127-8854D694123D}" destId="{3317139C-924F-4E1A-808F-983B59DB3011}" srcOrd="1" destOrd="0" presId="urn:microsoft.com/office/officeart/2005/8/layout/list1"/>
    <dgm:cxn modelId="{B8D974E1-6DD4-45F5-8B1C-A00C747C54CB}" type="presParOf" srcId="{900B850B-84C0-477C-8348-ED8726B47984}" destId="{4B691684-9F12-4970-B03C-73BA204286AB}" srcOrd="1" destOrd="0" presId="urn:microsoft.com/office/officeart/2005/8/layout/list1"/>
    <dgm:cxn modelId="{6F4FB7A1-0E47-4850-AA4E-2CB1E42F1205}" type="presParOf" srcId="{900B850B-84C0-477C-8348-ED8726B47984}" destId="{7DF32840-4319-4B72-A43E-3ABE6853A86F}" srcOrd="2" destOrd="0" presId="urn:microsoft.com/office/officeart/2005/8/layout/list1"/>
    <dgm:cxn modelId="{910CB53D-0F89-44C5-8207-3D090B0BDB0C}" type="presParOf" srcId="{900B850B-84C0-477C-8348-ED8726B47984}" destId="{E073D125-F3EB-48AD-BAEF-02F6785369A3}" srcOrd="3" destOrd="0" presId="urn:microsoft.com/office/officeart/2005/8/layout/list1"/>
    <dgm:cxn modelId="{85A1E2ED-E3FB-410A-9C61-2627E9730B2D}" type="presParOf" srcId="{900B850B-84C0-477C-8348-ED8726B47984}" destId="{2E2456EF-AE70-4710-9316-F084BE94A9A4}" srcOrd="4" destOrd="0" presId="urn:microsoft.com/office/officeart/2005/8/layout/list1"/>
    <dgm:cxn modelId="{ABDC69AB-4A60-4B5B-93E3-CBCD88DB8CC2}" type="presParOf" srcId="{2E2456EF-AE70-4710-9316-F084BE94A9A4}" destId="{521F0944-36D9-4252-8FAD-6DB511A2AD58}" srcOrd="0" destOrd="0" presId="urn:microsoft.com/office/officeart/2005/8/layout/list1"/>
    <dgm:cxn modelId="{1CD5A03B-0D88-4FDD-A118-E885FA908A72}" type="presParOf" srcId="{2E2456EF-AE70-4710-9316-F084BE94A9A4}" destId="{0FA1EE5C-584A-43C9-A2F1-B425A8638230}" srcOrd="1" destOrd="0" presId="urn:microsoft.com/office/officeart/2005/8/layout/list1"/>
    <dgm:cxn modelId="{AB241994-3631-4421-8C20-4423BC9B72B3}" type="presParOf" srcId="{900B850B-84C0-477C-8348-ED8726B47984}" destId="{BF6F3C6A-4EA7-4285-BEDA-8B159301B53C}" srcOrd="5" destOrd="0" presId="urn:microsoft.com/office/officeart/2005/8/layout/list1"/>
    <dgm:cxn modelId="{7A519A9C-7577-418F-B4CC-3D9672FE2877}" type="presParOf" srcId="{900B850B-84C0-477C-8348-ED8726B47984}" destId="{09DE998C-7397-48E5-B765-04DAAE9C49A1}" srcOrd="6" destOrd="0" presId="urn:microsoft.com/office/officeart/2005/8/layout/list1"/>
    <dgm:cxn modelId="{6E232431-2183-4E90-81E8-0A79C162183E}" type="presParOf" srcId="{900B850B-84C0-477C-8348-ED8726B47984}" destId="{87B40A3E-9392-4B07-B011-EFE5AF903B08}" srcOrd="7" destOrd="0" presId="urn:microsoft.com/office/officeart/2005/8/layout/list1"/>
    <dgm:cxn modelId="{784D3386-95F8-4F6F-B780-736B7587E27F}" type="presParOf" srcId="{900B850B-84C0-477C-8348-ED8726B47984}" destId="{A32ADC32-8B4C-4B9A-B07F-B4AB38FC78E6}" srcOrd="8" destOrd="0" presId="urn:microsoft.com/office/officeart/2005/8/layout/list1"/>
    <dgm:cxn modelId="{0FD50347-F2B6-4158-9B3A-A4DBED4C61A1}" type="presParOf" srcId="{A32ADC32-8B4C-4B9A-B07F-B4AB38FC78E6}" destId="{05FF9087-3255-4597-A538-DFD501CA4977}" srcOrd="0" destOrd="0" presId="urn:microsoft.com/office/officeart/2005/8/layout/list1"/>
    <dgm:cxn modelId="{A96DFDFA-5359-42FD-B89C-D6BA8B680971}" type="presParOf" srcId="{A32ADC32-8B4C-4B9A-B07F-B4AB38FC78E6}" destId="{7D26F37E-6AF2-40FC-8FA6-8F5735E6FD76}" srcOrd="1" destOrd="0" presId="urn:microsoft.com/office/officeart/2005/8/layout/list1"/>
    <dgm:cxn modelId="{79E3AF49-F841-4F19-9CD0-7DF5A310B850}" type="presParOf" srcId="{900B850B-84C0-477C-8348-ED8726B47984}" destId="{A0629682-BE1B-47F8-8FD1-3A117A8B4B51}" srcOrd="9" destOrd="0" presId="urn:microsoft.com/office/officeart/2005/8/layout/list1"/>
    <dgm:cxn modelId="{AB6313B7-7781-4C2E-91F1-AEEAAE5F4633}" type="presParOf" srcId="{900B850B-84C0-477C-8348-ED8726B47984}" destId="{DE612178-95F8-45E7-9635-07A2EC6BA441}" srcOrd="10" destOrd="0" presId="urn:microsoft.com/office/officeart/2005/8/layout/list1"/>
    <dgm:cxn modelId="{417A4887-73A4-489E-96C2-A632E530AFA1}" type="presParOf" srcId="{900B850B-84C0-477C-8348-ED8726B47984}" destId="{0A73741A-723B-4EDF-9FF6-767CF5096D94}" srcOrd="11" destOrd="0" presId="urn:microsoft.com/office/officeart/2005/8/layout/list1"/>
    <dgm:cxn modelId="{AAC2A9FE-E642-4399-9C75-F6AF7F039DEC}" type="presParOf" srcId="{900B850B-84C0-477C-8348-ED8726B47984}" destId="{2ADFC571-FD22-4D29-937E-FAD7AFC2AC4E}" srcOrd="12" destOrd="0" presId="urn:microsoft.com/office/officeart/2005/8/layout/list1"/>
    <dgm:cxn modelId="{E5984F63-CD3A-4F18-B967-0D92398B9665}" type="presParOf" srcId="{2ADFC571-FD22-4D29-937E-FAD7AFC2AC4E}" destId="{D275E2CD-7551-46BF-B8D9-7790F0EB5B38}" srcOrd="0" destOrd="0" presId="urn:microsoft.com/office/officeart/2005/8/layout/list1"/>
    <dgm:cxn modelId="{941EE287-C0AF-4D33-B2A2-BE9AB1BB2F4A}" type="presParOf" srcId="{2ADFC571-FD22-4D29-937E-FAD7AFC2AC4E}" destId="{015F242E-E777-4E52-BE89-34AE2AD50A3D}" srcOrd="1" destOrd="0" presId="urn:microsoft.com/office/officeart/2005/8/layout/list1"/>
    <dgm:cxn modelId="{DB0485DE-E65C-4884-A958-80382450FD54}" type="presParOf" srcId="{900B850B-84C0-477C-8348-ED8726B47984}" destId="{54E10A79-6B86-46CD-8ED7-D6825EE1707A}" srcOrd="13" destOrd="0" presId="urn:microsoft.com/office/officeart/2005/8/layout/list1"/>
    <dgm:cxn modelId="{11BFD701-CF8E-4978-9CF5-4AD1A79AB2B5}" type="presParOf" srcId="{900B850B-84C0-477C-8348-ED8726B47984}" destId="{359BA8FD-D4BF-48CC-B154-A606733A6440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379716B-E0DA-4C26-B7F3-3EBEB3F13C3A}" type="doc">
      <dgm:prSet loTypeId="urn:microsoft.com/office/officeart/2005/8/layout/arrow5" loCatId="relationship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GB"/>
        </a:p>
      </dgm:t>
    </dgm:pt>
    <dgm:pt modelId="{80EC6DCD-C99F-4F0C-B832-590588150EDD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Extern factors in 2008</a:t>
          </a:r>
          <a:endParaRPr lang="en-GB" dirty="0"/>
        </a:p>
      </dgm:t>
    </dgm:pt>
    <dgm:pt modelId="{246E6EFD-E6BC-4352-A95D-DD83A476AFA1}" type="parTrans" cxnId="{E934D43B-33C0-4E4A-A60B-3108361783CB}">
      <dgm:prSet/>
      <dgm:spPr/>
      <dgm:t>
        <a:bodyPr/>
        <a:lstStyle/>
        <a:p>
          <a:endParaRPr lang="en-GB"/>
        </a:p>
      </dgm:t>
    </dgm:pt>
    <dgm:pt modelId="{08A45571-2A7C-4BEB-9663-0D2158B8AE44}" type="sibTrans" cxnId="{E934D43B-33C0-4E4A-A60B-3108361783CB}">
      <dgm:prSet/>
      <dgm:spPr/>
      <dgm:t>
        <a:bodyPr/>
        <a:lstStyle/>
        <a:p>
          <a:endParaRPr lang="en-GB"/>
        </a:p>
      </dgm:t>
    </dgm:pt>
    <dgm:pt modelId="{8FDADCFA-C579-44BD-9144-BC07973610A2}">
      <dgm:prSet phldr="0"/>
      <dgm:spPr/>
      <dgm:t>
        <a:bodyPr/>
        <a:lstStyle/>
        <a:p>
          <a:pPr algn="l" rtl="0"/>
          <a:r>
            <a:rPr lang="en-GB" dirty="0"/>
            <a:t>Intern </a:t>
          </a:r>
          <a:r>
            <a:rPr lang="en-GB" dirty="0">
              <a:latin typeface="Calibri Light" panose="020F0302020204030204"/>
            </a:rPr>
            <a:t>factors in present</a:t>
          </a:r>
          <a:endParaRPr lang="en-GB" dirty="0"/>
        </a:p>
      </dgm:t>
    </dgm:pt>
    <dgm:pt modelId="{89D815BA-0B12-4DAB-B69F-0A740A6452AD}" type="parTrans" cxnId="{C9D11B92-53F3-41F1-9527-9194AF845877}">
      <dgm:prSet/>
      <dgm:spPr/>
    </dgm:pt>
    <dgm:pt modelId="{54010202-0D18-4237-96A4-0D2E30030967}" type="sibTrans" cxnId="{C9D11B92-53F3-41F1-9527-9194AF845877}">
      <dgm:prSet/>
      <dgm:spPr/>
    </dgm:pt>
    <dgm:pt modelId="{F87A8971-C0E3-4A26-961C-48FCC6497DD8}" type="pres">
      <dgm:prSet presAssocID="{E379716B-E0DA-4C26-B7F3-3EBEB3F13C3A}" presName="diagram" presStyleCnt="0">
        <dgm:presLayoutVars>
          <dgm:dir/>
          <dgm:resizeHandles val="exact"/>
        </dgm:presLayoutVars>
      </dgm:prSet>
      <dgm:spPr/>
    </dgm:pt>
    <dgm:pt modelId="{DBC3E672-9CDB-4FC1-A72E-710B3A69CAF1}" type="pres">
      <dgm:prSet presAssocID="{80EC6DCD-C99F-4F0C-B832-590588150EDD}" presName="arrow" presStyleLbl="node1" presStyleIdx="0" presStyleCnt="2">
        <dgm:presLayoutVars>
          <dgm:bulletEnabled val="1"/>
        </dgm:presLayoutVars>
      </dgm:prSet>
      <dgm:spPr/>
    </dgm:pt>
    <dgm:pt modelId="{A5DB9211-4358-4095-A605-36E7FF1BDF98}" type="pres">
      <dgm:prSet presAssocID="{8FDADCFA-C579-44BD-9144-BC07973610A2}" presName="arrow" presStyleLbl="node1" presStyleIdx="1" presStyleCnt="2">
        <dgm:presLayoutVars>
          <dgm:bulletEnabled val="1"/>
        </dgm:presLayoutVars>
      </dgm:prSet>
      <dgm:spPr/>
    </dgm:pt>
  </dgm:ptLst>
  <dgm:cxnLst>
    <dgm:cxn modelId="{0635D42A-3681-49F2-80A9-76C4F307608B}" type="presOf" srcId="{8FDADCFA-C579-44BD-9144-BC07973610A2}" destId="{A5DB9211-4358-4095-A605-36E7FF1BDF98}" srcOrd="0" destOrd="0" presId="urn:microsoft.com/office/officeart/2005/8/layout/arrow5"/>
    <dgm:cxn modelId="{E934D43B-33C0-4E4A-A60B-3108361783CB}" srcId="{E379716B-E0DA-4C26-B7F3-3EBEB3F13C3A}" destId="{80EC6DCD-C99F-4F0C-B832-590588150EDD}" srcOrd="0" destOrd="0" parTransId="{246E6EFD-E6BC-4352-A95D-DD83A476AFA1}" sibTransId="{08A45571-2A7C-4BEB-9663-0D2158B8AE44}"/>
    <dgm:cxn modelId="{C9D11B92-53F3-41F1-9527-9194AF845877}" srcId="{E379716B-E0DA-4C26-B7F3-3EBEB3F13C3A}" destId="{8FDADCFA-C579-44BD-9144-BC07973610A2}" srcOrd="1" destOrd="0" parTransId="{89D815BA-0B12-4DAB-B69F-0A740A6452AD}" sibTransId="{54010202-0D18-4237-96A4-0D2E30030967}"/>
    <dgm:cxn modelId="{706E18D2-48F0-4CE8-A05E-DBB8D327E7B0}" type="presOf" srcId="{E379716B-E0DA-4C26-B7F3-3EBEB3F13C3A}" destId="{F87A8971-C0E3-4A26-961C-48FCC6497DD8}" srcOrd="0" destOrd="0" presId="urn:microsoft.com/office/officeart/2005/8/layout/arrow5"/>
    <dgm:cxn modelId="{7493A8FF-4F91-4CD1-B87F-2C4B8857BE9D}" type="presOf" srcId="{80EC6DCD-C99F-4F0C-B832-590588150EDD}" destId="{DBC3E672-9CDB-4FC1-A72E-710B3A69CAF1}" srcOrd="0" destOrd="0" presId="urn:microsoft.com/office/officeart/2005/8/layout/arrow5"/>
    <dgm:cxn modelId="{00C3EBE4-14AA-4A5C-836B-550DE09B6F9F}" type="presParOf" srcId="{F87A8971-C0E3-4A26-961C-48FCC6497DD8}" destId="{DBC3E672-9CDB-4FC1-A72E-710B3A69CAF1}" srcOrd="0" destOrd="0" presId="urn:microsoft.com/office/officeart/2005/8/layout/arrow5"/>
    <dgm:cxn modelId="{5C8FC0D5-3932-4DCA-A435-A1B7595EB5A6}" type="presParOf" srcId="{F87A8971-C0E3-4A26-961C-48FCC6497DD8}" destId="{A5DB9211-4358-4095-A605-36E7FF1BDF98}" srcOrd="1" destOrd="0" presId="urn:microsoft.com/office/officeart/2005/8/layout/arrow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3072476-C72E-4B4E-B46D-CD6495294DE4}" type="doc">
      <dgm:prSet loTypeId="urn:microsoft.com/office/officeart/2005/8/layout/venn3" loCatId="relationship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0C0F9C1D-9C8D-4D6C-B1A4-30847C5808EC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Low amount of liquid assets</a:t>
          </a:r>
          <a:endParaRPr lang="en-GB" dirty="0"/>
        </a:p>
      </dgm:t>
    </dgm:pt>
    <dgm:pt modelId="{19B31A5D-8EB6-43FC-A005-4ACEF5A3B402}" type="parTrans" cxnId="{C054AB47-52EA-4248-BC23-672CDFF271E8}">
      <dgm:prSet/>
      <dgm:spPr/>
      <dgm:t>
        <a:bodyPr/>
        <a:lstStyle/>
        <a:p>
          <a:endParaRPr lang="en-GB"/>
        </a:p>
      </dgm:t>
    </dgm:pt>
    <dgm:pt modelId="{ECEB6768-5EFC-4103-92AF-CE8AA0CFFB4C}" type="sibTrans" cxnId="{C054AB47-52EA-4248-BC23-672CDFF271E8}">
      <dgm:prSet/>
      <dgm:spPr/>
      <dgm:t>
        <a:bodyPr/>
        <a:lstStyle/>
        <a:p>
          <a:endParaRPr lang="en-GB"/>
        </a:p>
      </dgm:t>
    </dgm:pt>
    <dgm:pt modelId="{7C7AAAC0-405F-47C9-995D-C465DC2AE27F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A need for changes</a:t>
          </a:r>
          <a:endParaRPr lang="en-GB" dirty="0"/>
        </a:p>
      </dgm:t>
    </dgm:pt>
    <dgm:pt modelId="{C3BF1249-C266-46B9-9B9C-CAF40F0FC3CE}" type="parTrans" cxnId="{1A968C8C-BC80-4900-8248-D80B7FC7F94F}">
      <dgm:prSet/>
      <dgm:spPr/>
      <dgm:t>
        <a:bodyPr/>
        <a:lstStyle/>
        <a:p>
          <a:endParaRPr lang="en-GB"/>
        </a:p>
      </dgm:t>
    </dgm:pt>
    <dgm:pt modelId="{CBF5AF0F-3EC7-430F-96CC-2673448C0DC4}" type="sibTrans" cxnId="{1A968C8C-BC80-4900-8248-D80B7FC7F94F}">
      <dgm:prSet/>
      <dgm:spPr/>
      <dgm:t>
        <a:bodyPr/>
        <a:lstStyle/>
        <a:p>
          <a:endParaRPr lang="en-GB"/>
        </a:p>
      </dgm:t>
    </dgm:pt>
    <dgm:pt modelId="{A0B20D14-D765-454D-90F3-FDD1A1616F0D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A participation of governments</a:t>
          </a:r>
          <a:endParaRPr lang="en-GB" dirty="0"/>
        </a:p>
      </dgm:t>
    </dgm:pt>
    <dgm:pt modelId="{A82B3D3E-6C85-4E6D-A360-E9D7A45E7C18}" type="parTrans" cxnId="{83E16955-60D1-4FE1-A151-1FA0E00ECDEE}">
      <dgm:prSet/>
      <dgm:spPr/>
      <dgm:t>
        <a:bodyPr/>
        <a:lstStyle/>
        <a:p>
          <a:endParaRPr lang="en-GB"/>
        </a:p>
      </dgm:t>
    </dgm:pt>
    <dgm:pt modelId="{5B9897E0-89AD-451C-90E7-27C5F5A16825}" type="sibTrans" cxnId="{83E16955-60D1-4FE1-A151-1FA0E00ECDEE}">
      <dgm:prSet/>
      <dgm:spPr/>
      <dgm:t>
        <a:bodyPr/>
        <a:lstStyle/>
        <a:p>
          <a:endParaRPr lang="en-GB"/>
        </a:p>
      </dgm:t>
    </dgm:pt>
    <dgm:pt modelId="{12BB1540-61B4-4556-A806-5764C1A26F29}">
      <dgm:prSet phldrT="[Text]" phldr="0"/>
      <dgm:spPr/>
      <dgm:t>
        <a:bodyPr/>
        <a:lstStyle/>
        <a:p>
          <a:pPr rtl="0"/>
          <a:r>
            <a:rPr lang="en-GB" dirty="0">
              <a:latin typeface="Calibri Light" panose="020F0302020204030204"/>
            </a:rPr>
            <a:t>Bancruptcy</a:t>
          </a:r>
          <a:endParaRPr lang="en-GB" dirty="0"/>
        </a:p>
      </dgm:t>
    </dgm:pt>
    <dgm:pt modelId="{100B746F-3DA3-4017-8C82-4848D4EE64B8}" type="parTrans" cxnId="{9ED3FCD7-038F-4B2F-9091-BE900F4C32BA}">
      <dgm:prSet/>
      <dgm:spPr/>
      <dgm:t>
        <a:bodyPr/>
        <a:lstStyle/>
        <a:p>
          <a:endParaRPr lang="en-GB"/>
        </a:p>
      </dgm:t>
    </dgm:pt>
    <dgm:pt modelId="{435742AE-6F43-4B43-96E1-2193D6DDFE20}" type="sibTrans" cxnId="{9ED3FCD7-038F-4B2F-9091-BE900F4C32BA}">
      <dgm:prSet/>
      <dgm:spPr/>
      <dgm:t>
        <a:bodyPr/>
        <a:lstStyle/>
        <a:p>
          <a:endParaRPr lang="en-GB"/>
        </a:p>
      </dgm:t>
    </dgm:pt>
    <dgm:pt modelId="{E449D6CD-4678-4E16-8C83-EC6A75B67CF6}" type="pres">
      <dgm:prSet presAssocID="{33072476-C72E-4B4E-B46D-CD6495294DE4}" presName="Name0" presStyleCnt="0">
        <dgm:presLayoutVars>
          <dgm:dir/>
          <dgm:resizeHandles val="exact"/>
        </dgm:presLayoutVars>
      </dgm:prSet>
      <dgm:spPr/>
    </dgm:pt>
    <dgm:pt modelId="{4AFB2722-945F-4B5C-B457-D49F4513D722}" type="pres">
      <dgm:prSet presAssocID="{0C0F9C1D-9C8D-4D6C-B1A4-30847C5808EC}" presName="Name5" presStyleLbl="vennNode1" presStyleIdx="0" presStyleCnt="4">
        <dgm:presLayoutVars>
          <dgm:bulletEnabled val="1"/>
        </dgm:presLayoutVars>
      </dgm:prSet>
      <dgm:spPr/>
    </dgm:pt>
    <dgm:pt modelId="{1EECA97E-9380-4008-AECF-49A8969038FB}" type="pres">
      <dgm:prSet presAssocID="{ECEB6768-5EFC-4103-92AF-CE8AA0CFFB4C}" presName="space" presStyleCnt="0"/>
      <dgm:spPr/>
    </dgm:pt>
    <dgm:pt modelId="{E3D3EC38-5EBF-4745-A1B6-CE2495431319}" type="pres">
      <dgm:prSet presAssocID="{7C7AAAC0-405F-47C9-995D-C465DC2AE27F}" presName="Name5" presStyleLbl="vennNode1" presStyleIdx="1" presStyleCnt="4">
        <dgm:presLayoutVars>
          <dgm:bulletEnabled val="1"/>
        </dgm:presLayoutVars>
      </dgm:prSet>
      <dgm:spPr/>
    </dgm:pt>
    <dgm:pt modelId="{03C81253-634B-4162-ADFC-4FB27FD04307}" type="pres">
      <dgm:prSet presAssocID="{CBF5AF0F-3EC7-430F-96CC-2673448C0DC4}" presName="space" presStyleCnt="0"/>
      <dgm:spPr/>
    </dgm:pt>
    <dgm:pt modelId="{60688EF7-76AF-47CF-9B27-5D39597F6CE1}" type="pres">
      <dgm:prSet presAssocID="{A0B20D14-D765-454D-90F3-FDD1A1616F0D}" presName="Name5" presStyleLbl="vennNode1" presStyleIdx="2" presStyleCnt="4">
        <dgm:presLayoutVars>
          <dgm:bulletEnabled val="1"/>
        </dgm:presLayoutVars>
      </dgm:prSet>
      <dgm:spPr/>
    </dgm:pt>
    <dgm:pt modelId="{8294A0AC-C875-4469-91F3-15929133FA6C}" type="pres">
      <dgm:prSet presAssocID="{5B9897E0-89AD-451C-90E7-27C5F5A16825}" presName="space" presStyleCnt="0"/>
      <dgm:spPr/>
    </dgm:pt>
    <dgm:pt modelId="{5AEB7EE3-C1E7-4E72-8111-74464415A0FE}" type="pres">
      <dgm:prSet presAssocID="{12BB1540-61B4-4556-A806-5764C1A26F29}" presName="Name5" presStyleLbl="vennNode1" presStyleIdx="3" presStyleCnt="4">
        <dgm:presLayoutVars>
          <dgm:bulletEnabled val="1"/>
        </dgm:presLayoutVars>
      </dgm:prSet>
      <dgm:spPr/>
    </dgm:pt>
  </dgm:ptLst>
  <dgm:cxnLst>
    <dgm:cxn modelId="{271FB019-A1DF-4D47-8970-095EB08B2726}" type="presOf" srcId="{0C0F9C1D-9C8D-4D6C-B1A4-30847C5808EC}" destId="{4AFB2722-945F-4B5C-B457-D49F4513D722}" srcOrd="0" destOrd="0" presId="urn:microsoft.com/office/officeart/2005/8/layout/venn3"/>
    <dgm:cxn modelId="{B4584D36-A825-4108-B7D9-C57B17E0066C}" type="presOf" srcId="{A0B20D14-D765-454D-90F3-FDD1A1616F0D}" destId="{60688EF7-76AF-47CF-9B27-5D39597F6CE1}" srcOrd="0" destOrd="0" presId="urn:microsoft.com/office/officeart/2005/8/layout/venn3"/>
    <dgm:cxn modelId="{C054AB47-52EA-4248-BC23-672CDFF271E8}" srcId="{33072476-C72E-4B4E-B46D-CD6495294DE4}" destId="{0C0F9C1D-9C8D-4D6C-B1A4-30847C5808EC}" srcOrd="0" destOrd="0" parTransId="{19B31A5D-8EB6-43FC-A005-4ACEF5A3B402}" sibTransId="{ECEB6768-5EFC-4103-92AF-CE8AA0CFFB4C}"/>
    <dgm:cxn modelId="{83E16955-60D1-4FE1-A151-1FA0E00ECDEE}" srcId="{33072476-C72E-4B4E-B46D-CD6495294DE4}" destId="{A0B20D14-D765-454D-90F3-FDD1A1616F0D}" srcOrd="2" destOrd="0" parTransId="{A82B3D3E-6C85-4E6D-A360-E9D7A45E7C18}" sibTransId="{5B9897E0-89AD-451C-90E7-27C5F5A16825}"/>
    <dgm:cxn modelId="{3FCF4279-3467-435E-AAD0-814CF6519FE9}" type="presOf" srcId="{12BB1540-61B4-4556-A806-5764C1A26F29}" destId="{5AEB7EE3-C1E7-4E72-8111-74464415A0FE}" srcOrd="0" destOrd="0" presId="urn:microsoft.com/office/officeart/2005/8/layout/venn3"/>
    <dgm:cxn modelId="{1A968C8C-BC80-4900-8248-D80B7FC7F94F}" srcId="{33072476-C72E-4B4E-B46D-CD6495294DE4}" destId="{7C7AAAC0-405F-47C9-995D-C465DC2AE27F}" srcOrd="1" destOrd="0" parTransId="{C3BF1249-C266-46B9-9B9C-CAF40F0FC3CE}" sibTransId="{CBF5AF0F-3EC7-430F-96CC-2673448C0DC4}"/>
    <dgm:cxn modelId="{BB11A4A0-0902-4BDC-864A-CF687DB026B7}" type="presOf" srcId="{33072476-C72E-4B4E-B46D-CD6495294DE4}" destId="{E449D6CD-4678-4E16-8C83-EC6A75B67CF6}" srcOrd="0" destOrd="0" presId="urn:microsoft.com/office/officeart/2005/8/layout/venn3"/>
    <dgm:cxn modelId="{438BD3CF-73DE-4FBA-A7EF-918BB20DD8EA}" type="presOf" srcId="{7C7AAAC0-405F-47C9-995D-C465DC2AE27F}" destId="{E3D3EC38-5EBF-4745-A1B6-CE2495431319}" srcOrd="0" destOrd="0" presId="urn:microsoft.com/office/officeart/2005/8/layout/venn3"/>
    <dgm:cxn modelId="{9ED3FCD7-038F-4B2F-9091-BE900F4C32BA}" srcId="{33072476-C72E-4B4E-B46D-CD6495294DE4}" destId="{12BB1540-61B4-4556-A806-5764C1A26F29}" srcOrd="3" destOrd="0" parTransId="{100B746F-3DA3-4017-8C82-4848D4EE64B8}" sibTransId="{435742AE-6F43-4B43-96E1-2193D6DDFE20}"/>
    <dgm:cxn modelId="{7CE1F6A1-7DC7-4259-9FF9-2F0BFB948D42}" type="presParOf" srcId="{E449D6CD-4678-4E16-8C83-EC6A75B67CF6}" destId="{4AFB2722-945F-4B5C-B457-D49F4513D722}" srcOrd="0" destOrd="0" presId="urn:microsoft.com/office/officeart/2005/8/layout/venn3"/>
    <dgm:cxn modelId="{1E55EB5E-3056-414E-A226-F70D23B4FFD5}" type="presParOf" srcId="{E449D6CD-4678-4E16-8C83-EC6A75B67CF6}" destId="{1EECA97E-9380-4008-AECF-49A8969038FB}" srcOrd="1" destOrd="0" presId="urn:microsoft.com/office/officeart/2005/8/layout/venn3"/>
    <dgm:cxn modelId="{80C276C7-E22D-4A03-9283-62393AA1C58C}" type="presParOf" srcId="{E449D6CD-4678-4E16-8C83-EC6A75B67CF6}" destId="{E3D3EC38-5EBF-4745-A1B6-CE2495431319}" srcOrd="2" destOrd="0" presId="urn:microsoft.com/office/officeart/2005/8/layout/venn3"/>
    <dgm:cxn modelId="{EB8C52A0-455A-474F-8423-3EE5490D0DF4}" type="presParOf" srcId="{E449D6CD-4678-4E16-8C83-EC6A75B67CF6}" destId="{03C81253-634B-4162-ADFC-4FB27FD04307}" srcOrd="3" destOrd="0" presId="urn:microsoft.com/office/officeart/2005/8/layout/venn3"/>
    <dgm:cxn modelId="{B9B4EDBB-E422-4BC3-B008-A1B7347335EB}" type="presParOf" srcId="{E449D6CD-4678-4E16-8C83-EC6A75B67CF6}" destId="{60688EF7-76AF-47CF-9B27-5D39597F6CE1}" srcOrd="4" destOrd="0" presId="urn:microsoft.com/office/officeart/2005/8/layout/venn3"/>
    <dgm:cxn modelId="{4744A097-402A-4AA2-BCCC-5CCBBB0FF004}" type="presParOf" srcId="{E449D6CD-4678-4E16-8C83-EC6A75B67CF6}" destId="{8294A0AC-C875-4469-91F3-15929133FA6C}" srcOrd="5" destOrd="0" presId="urn:microsoft.com/office/officeart/2005/8/layout/venn3"/>
    <dgm:cxn modelId="{458BCBF7-C9A0-489F-81D0-F250615C256F}" type="presParOf" srcId="{E449D6CD-4678-4E16-8C83-EC6A75B67CF6}" destId="{5AEB7EE3-C1E7-4E72-8111-74464415A0FE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4BF6DF-5B82-4F63-B496-BC4294AF5AC5}">
      <dsp:nvSpPr>
        <dsp:cNvPr id="0" name=""/>
        <dsp:cNvSpPr/>
      </dsp:nvSpPr>
      <dsp:spPr>
        <a:xfrm>
          <a:off x="0" y="1091483"/>
          <a:ext cx="4572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9C9A37-8CD8-41DA-BCD2-3C16F320351F}">
      <dsp:nvSpPr>
        <dsp:cNvPr id="0" name=""/>
        <dsp:cNvSpPr/>
      </dsp:nvSpPr>
      <dsp:spPr>
        <a:xfrm>
          <a:off x="228600" y="884843"/>
          <a:ext cx="3200400" cy="4132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Short period of time</a:t>
          </a:r>
        </a:p>
      </dsp:txBody>
      <dsp:txXfrm>
        <a:off x="248775" y="905018"/>
        <a:ext cx="3160050" cy="372930"/>
      </dsp:txXfrm>
    </dsp:sp>
    <dsp:sp modelId="{76808E4F-A4C6-4968-B255-35B32D134C1E}">
      <dsp:nvSpPr>
        <dsp:cNvPr id="0" name=""/>
        <dsp:cNvSpPr/>
      </dsp:nvSpPr>
      <dsp:spPr>
        <a:xfrm>
          <a:off x="0" y="1726524"/>
          <a:ext cx="4572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934D54-98E6-44E1-8864-14FDA5E9ED38}">
      <dsp:nvSpPr>
        <dsp:cNvPr id="0" name=""/>
        <dsp:cNvSpPr/>
      </dsp:nvSpPr>
      <dsp:spPr>
        <a:xfrm>
          <a:off x="228600" y="1519883"/>
          <a:ext cx="3200400" cy="41328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Incomplete strategy</a:t>
          </a:r>
        </a:p>
      </dsp:txBody>
      <dsp:txXfrm>
        <a:off x="248775" y="1540058"/>
        <a:ext cx="3160050" cy="372930"/>
      </dsp:txXfrm>
    </dsp:sp>
    <dsp:sp modelId="{5A2865DB-2FE7-423C-87FD-F4B7D8752BEE}">
      <dsp:nvSpPr>
        <dsp:cNvPr id="0" name=""/>
        <dsp:cNvSpPr/>
      </dsp:nvSpPr>
      <dsp:spPr>
        <a:xfrm>
          <a:off x="0" y="2361563"/>
          <a:ext cx="4572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3B152-2AE6-4034-B73C-62EF473D02FC}">
      <dsp:nvSpPr>
        <dsp:cNvPr id="0" name=""/>
        <dsp:cNvSpPr/>
      </dsp:nvSpPr>
      <dsp:spPr>
        <a:xfrm>
          <a:off x="228600" y="2154924"/>
          <a:ext cx="3200400" cy="41328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Ignorance of change in interest rates</a:t>
          </a:r>
        </a:p>
      </dsp:txBody>
      <dsp:txXfrm>
        <a:off x="248775" y="2175099"/>
        <a:ext cx="3160050" cy="372930"/>
      </dsp:txXfrm>
    </dsp:sp>
    <dsp:sp modelId="{15E15740-FC2E-4E73-B9B0-FD1774B24C23}">
      <dsp:nvSpPr>
        <dsp:cNvPr id="0" name=""/>
        <dsp:cNvSpPr/>
      </dsp:nvSpPr>
      <dsp:spPr>
        <a:xfrm>
          <a:off x="0" y="2996604"/>
          <a:ext cx="4572000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CD05AF-FDFC-40CD-A825-AA0645F8FFB8}">
      <dsp:nvSpPr>
        <dsp:cNvPr id="0" name=""/>
        <dsp:cNvSpPr/>
      </dsp:nvSpPr>
      <dsp:spPr>
        <a:xfrm>
          <a:off x="228600" y="2789964"/>
          <a:ext cx="3200400" cy="4132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68" tIns="0" rIns="120968" bIns="0" numCol="1" spcCol="1270" anchor="ctr" anchorCtr="0">
          <a:noAutofit/>
        </a:bodyPr>
        <a:lstStyle/>
        <a:p>
          <a:pPr marL="0" lvl="0" indent="0" algn="l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Panic and following massive withdraws</a:t>
          </a:r>
        </a:p>
      </dsp:txBody>
      <dsp:txXfrm>
        <a:off x="248775" y="2810139"/>
        <a:ext cx="3160050" cy="372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F32840-4319-4B72-A43E-3ABE6853A86F}">
      <dsp:nvSpPr>
        <dsp:cNvPr id="0" name=""/>
        <dsp:cNvSpPr/>
      </dsp:nvSpPr>
      <dsp:spPr>
        <a:xfrm>
          <a:off x="0" y="1067561"/>
          <a:ext cx="466124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17139C-924F-4E1A-808F-983B59DB3011}">
      <dsp:nvSpPr>
        <dsp:cNvPr id="0" name=""/>
        <dsp:cNvSpPr/>
      </dsp:nvSpPr>
      <dsp:spPr>
        <a:xfrm>
          <a:off x="233062" y="905201"/>
          <a:ext cx="3262870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0" rIns="123329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Long period of time in recession</a:t>
          </a:r>
        </a:p>
      </dsp:txBody>
      <dsp:txXfrm>
        <a:off x="248914" y="921053"/>
        <a:ext cx="3231166" cy="293016"/>
      </dsp:txXfrm>
    </dsp:sp>
    <dsp:sp modelId="{09DE998C-7397-48E5-B765-04DAAE9C49A1}">
      <dsp:nvSpPr>
        <dsp:cNvPr id="0" name=""/>
        <dsp:cNvSpPr/>
      </dsp:nvSpPr>
      <dsp:spPr>
        <a:xfrm>
          <a:off x="0" y="1566521"/>
          <a:ext cx="466124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A1EE5C-584A-43C9-A2F1-B425A8638230}">
      <dsp:nvSpPr>
        <dsp:cNvPr id="0" name=""/>
        <dsp:cNvSpPr/>
      </dsp:nvSpPr>
      <dsp:spPr>
        <a:xfrm>
          <a:off x="233062" y="1404161"/>
          <a:ext cx="3262870" cy="324720"/>
        </a:xfrm>
        <a:prstGeom prst="roundRect">
          <a:avLst/>
        </a:prstGeom>
        <a:solidFill>
          <a:schemeClr val="accent2"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0" rIns="123329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Scandals: spying and cash </a:t>
          </a:r>
          <a:r>
            <a:rPr lang="en-GB" sz="1100" kern="1200" dirty="0" err="1">
              <a:latin typeface="Calibri Light" panose="020F0302020204030204"/>
            </a:rPr>
            <a:t>laudering</a:t>
          </a:r>
          <a:endParaRPr lang="en-GB" sz="1100" kern="1200" dirty="0"/>
        </a:p>
      </dsp:txBody>
      <dsp:txXfrm>
        <a:off x="248914" y="1420013"/>
        <a:ext cx="3231166" cy="293016"/>
      </dsp:txXfrm>
    </dsp:sp>
    <dsp:sp modelId="{DE612178-95F8-45E7-9635-07A2EC6BA441}">
      <dsp:nvSpPr>
        <dsp:cNvPr id="0" name=""/>
        <dsp:cNvSpPr/>
      </dsp:nvSpPr>
      <dsp:spPr>
        <a:xfrm>
          <a:off x="0" y="2065481"/>
          <a:ext cx="466124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26F37E-6AF2-40FC-8FA6-8F5735E6FD76}">
      <dsp:nvSpPr>
        <dsp:cNvPr id="0" name=""/>
        <dsp:cNvSpPr/>
      </dsp:nvSpPr>
      <dsp:spPr>
        <a:xfrm>
          <a:off x="233062" y="1903121"/>
          <a:ext cx="3262870" cy="324720"/>
        </a:xfrm>
        <a:prstGeom prst="roundRect">
          <a:avLst/>
        </a:prstGeom>
        <a:solidFill>
          <a:schemeClr val="accent2"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0" rIns="123329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Loose of </a:t>
          </a:r>
          <a:r>
            <a:rPr lang="en-GB" sz="1100" kern="1200" dirty="0" err="1">
              <a:latin typeface="Calibri Light" panose="020F0302020204030204"/>
            </a:rPr>
            <a:t>crutial</a:t>
          </a:r>
          <a:r>
            <a:rPr lang="en-GB" sz="1100" kern="1200" dirty="0">
              <a:latin typeface="Calibri Light" panose="020F0302020204030204"/>
            </a:rPr>
            <a:t> investors (</a:t>
          </a:r>
          <a:r>
            <a:rPr lang="en-GB" sz="1100" kern="1200" dirty="0" err="1">
              <a:latin typeface="Calibri Light" panose="020F0302020204030204"/>
            </a:rPr>
            <a:t>Greensill</a:t>
          </a:r>
          <a:r>
            <a:rPr lang="en-GB" sz="1100" kern="1200" dirty="0">
              <a:latin typeface="Calibri Light" panose="020F0302020204030204"/>
            </a:rPr>
            <a:t> and </a:t>
          </a:r>
          <a:r>
            <a:rPr lang="en-GB" sz="1100" kern="1200" dirty="0" err="1">
              <a:latin typeface="Calibri Light" panose="020F0302020204030204"/>
            </a:rPr>
            <a:t>Archegos</a:t>
          </a:r>
          <a:r>
            <a:rPr lang="en-GB" sz="1100" kern="1200" dirty="0">
              <a:latin typeface="Calibri Light" panose="020F0302020204030204"/>
            </a:rPr>
            <a:t>)</a:t>
          </a:r>
        </a:p>
      </dsp:txBody>
      <dsp:txXfrm>
        <a:off x="248914" y="1918973"/>
        <a:ext cx="3231166" cy="293016"/>
      </dsp:txXfrm>
    </dsp:sp>
    <dsp:sp modelId="{359BA8FD-D4BF-48CC-B154-A606733A6440}">
      <dsp:nvSpPr>
        <dsp:cNvPr id="0" name=""/>
        <dsp:cNvSpPr/>
      </dsp:nvSpPr>
      <dsp:spPr>
        <a:xfrm>
          <a:off x="0" y="2564441"/>
          <a:ext cx="4661242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5F242E-E777-4E52-BE89-34AE2AD50A3D}">
      <dsp:nvSpPr>
        <dsp:cNvPr id="0" name=""/>
        <dsp:cNvSpPr/>
      </dsp:nvSpPr>
      <dsp:spPr>
        <a:xfrm>
          <a:off x="233062" y="2402081"/>
          <a:ext cx="3262870" cy="32472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329" tIns="0" rIns="123329" bIns="0" numCol="1" spcCol="1270" anchor="ctr" anchorCtr="0">
          <a:noAutofit/>
        </a:bodyPr>
        <a:lstStyle/>
        <a:p>
          <a:pPr marL="0" lvl="0" indent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latin typeface="Calibri Light" panose="020F0302020204030204"/>
            </a:rPr>
            <a:t>Top</a:t>
          </a:r>
          <a:r>
            <a:rPr lang="en-GB" sz="1100" kern="1200" dirty="0"/>
            <a:t> management changes</a:t>
          </a:r>
          <a:r>
            <a:rPr lang="en-GB" sz="1100" kern="1200" dirty="0">
              <a:latin typeface="Calibri Light" panose="020F0302020204030204"/>
            </a:rPr>
            <a:t> </a:t>
          </a:r>
          <a:endParaRPr lang="en-GB" sz="1100" kern="1200" dirty="0"/>
        </a:p>
      </dsp:txBody>
      <dsp:txXfrm>
        <a:off x="248914" y="2417933"/>
        <a:ext cx="3231166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C3E672-9CDB-4FC1-A72E-710B3A69CAF1}">
      <dsp:nvSpPr>
        <dsp:cNvPr id="0" name=""/>
        <dsp:cNvSpPr/>
      </dsp:nvSpPr>
      <dsp:spPr>
        <a:xfrm rot="16200000">
          <a:off x="536" y="1014"/>
          <a:ext cx="3126045" cy="3126045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Calibri Light" panose="020F0302020204030204"/>
            </a:rPr>
            <a:t>Extern factors in 2008</a:t>
          </a:r>
          <a:endParaRPr lang="en-GB" sz="3000" kern="1200" dirty="0"/>
        </a:p>
      </dsp:txBody>
      <dsp:txXfrm rot="5400000">
        <a:off x="536" y="782525"/>
        <a:ext cx="2578987" cy="1563023"/>
      </dsp:txXfrm>
    </dsp:sp>
    <dsp:sp modelId="{A5DB9211-4358-4095-A605-36E7FF1BDF98}">
      <dsp:nvSpPr>
        <dsp:cNvPr id="0" name=""/>
        <dsp:cNvSpPr/>
      </dsp:nvSpPr>
      <dsp:spPr>
        <a:xfrm rot="5400000">
          <a:off x="3641009" y="1014"/>
          <a:ext cx="3126045" cy="3126045"/>
        </a:xfrm>
        <a:prstGeom prst="downArrow">
          <a:avLst>
            <a:gd name="adj1" fmla="val 50000"/>
            <a:gd name="adj2" fmla="val 35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l" defTabSz="13335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/>
            <a:t>Intern </a:t>
          </a:r>
          <a:r>
            <a:rPr lang="en-GB" sz="3000" kern="1200" dirty="0">
              <a:latin typeface="Calibri Light" panose="020F0302020204030204"/>
            </a:rPr>
            <a:t>factors in present</a:t>
          </a:r>
          <a:endParaRPr lang="en-GB" sz="3000" kern="1200" dirty="0"/>
        </a:p>
      </dsp:txBody>
      <dsp:txXfrm rot="-5400000">
        <a:off x="4188067" y="782525"/>
        <a:ext cx="2578987" cy="156302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FB2722-945F-4B5C-B457-D49F4513D722}">
      <dsp:nvSpPr>
        <dsp:cNvPr id="0" name=""/>
        <dsp:cNvSpPr/>
      </dsp:nvSpPr>
      <dsp:spPr>
        <a:xfrm>
          <a:off x="2084" y="782897"/>
          <a:ext cx="2091804" cy="2091804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19" tIns="22860" rIns="115119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 Light" panose="020F0302020204030204"/>
            </a:rPr>
            <a:t>Low amount of liquid assets</a:t>
          </a:r>
          <a:endParaRPr lang="en-GB" sz="1800" kern="1200" dirty="0"/>
        </a:p>
      </dsp:txBody>
      <dsp:txXfrm>
        <a:off x="308422" y="1089235"/>
        <a:ext cx="1479128" cy="1479128"/>
      </dsp:txXfrm>
    </dsp:sp>
    <dsp:sp modelId="{E3D3EC38-5EBF-4745-A1B6-CE2495431319}">
      <dsp:nvSpPr>
        <dsp:cNvPr id="0" name=""/>
        <dsp:cNvSpPr/>
      </dsp:nvSpPr>
      <dsp:spPr>
        <a:xfrm>
          <a:off x="1675528" y="782897"/>
          <a:ext cx="2091804" cy="2091804"/>
        </a:xfrm>
        <a:prstGeom prst="ellipse">
          <a:avLst/>
        </a:prstGeom>
        <a:solidFill>
          <a:schemeClr val="accent2">
            <a:alpha val="50000"/>
            <a:hueOff val="-485121"/>
            <a:satOff val="-27976"/>
            <a:lumOff val="28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19" tIns="22860" rIns="115119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 Light" panose="020F0302020204030204"/>
            </a:rPr>
            <a:t>A need for changes</a:t>
          </a:r>
          <a:endParaRPr lang="en-GB" sz="1800" kern="1200" dirty="0"/>
        </a:p>
      </dsp:txBody>
      <dsp:txXfrm>
        <a:off x="1981866" y="1089235"/>
        <a:ext cx="1479128" cy="1479128"/>
      </dsp:txXfrm>
    </dsp:sp>
    <dsp:sp modelId="{60688EF7-76AF-47CF-9B27-5D39597F6CE1}">
      <dsp:nvSpPr>
        <dsp:cNvPr id="0" name=""/>
        <dsp:cNvSpPr/>
      </dsp:nvSpPr>
      <dsp:spPr>
        <a:xfrm>
          <a:off x="3348972" y="782897"/>
          <a:ext cx="2091804" cy="2091804"/>
        </a:xfrm>
        <a:prstGeom prst="ellipse">
          <a:avLst/>
        </a:prstGeom>
        <a:solidFill>
          <a:schemeClr val="accent2">
            <a:alpha val="50000"/>
            <a:hueOff val="-970242"/>
            <a:satOff val="-55952"/>
            <a:lumOff val="57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19" tIns="22860" rIns="115119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 Light" panose="020F0302020204030204"/>
            </a:rPr>
            <a:t>A participation of governments</a:t>
          </a:r>
          <a:endParaRPr lang="en-GB" sz="1800" kern="1200" dirty="0"/>
        </a:p>
      </dsp:txBody>
      <dsp:txXfrm>
        <a:off x="3655310" y="1089235"/>
        <a:ext cx="1479128" cy="1479128"/>
      </dsp:txXfrm>
    </dsp:sp>
    <dsp:sp modelId="{5AEB7EE3-C1E7-4E72-8111-74464415A0FE}">
      <dsp:nvSpPr>
        <dsp:cNvPr id="0" name=""/>
        <dsp:cNvSpPr/>
      </dsp:nvSpPr>
      <dsp:spPr>
        <a:xfrm>
          <a:off x="5022415" y="782897"/>
          <a:ext cx="2091804" cy="2091804"/>
        </a:xfrm>
        <a:prstGeom prst="ellipse">
          <a:avLst/>
        </a:prstGeom>
        <a:solidFill>
          <a:schemeClr val="accent2">
            <a:alpha val="50000"/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15119" tIns="22860" rIns="115119" bIns="2286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>
              <a:latin typeface="Calibri Light" panose="020F0302020204030204"/>
            </a:rPr>
            <a:t>Bancruptcy</a:t>
          </a:r>
          <a:endParaRPr lang="en-GB" sz="1800" kern="1200" dirty="0"/>
        </a:p>
      </dsp:txBody>
      <dsp:txXfrm>
        <a:off x="5328753" y="1089235"/>
        <a:ext cx="1479128" cy="147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arrow5">
  <dgm:title val=""/>
  <dgm:desc val=""/>
  <dgm:catLst>
    <dgm:cat type="relationship" pri="6000"/>
    <dgm:cat type="process" pri="31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lte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0.1"/>
          <dgm:constr type="sibSp" refType="h" op="lte" fact="0.1"/>
          <dgm:constr type="diam" refType="w" refFor="ch" refPtType="node" op="equ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2"/>
          <dgm:constr type="sibSp" refType="h" op="lte" fact="0.1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3" axis="ch" ptType="node" func="cnt" op="equ" val="7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if name="Name14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/>
          <dgm:constr type="sibSp" refType="h" op="lte" fact="0.1"/>
        </dgm:constrLst>
      </dgm:if>
      <dgm:if name="Name15" axis="ch" ptType="node" func="cnt" op="gte" val="9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1"/>
          <dgm:constr type="sibSp" refType="h" op="lte" fact="0.1"/>
        </dgm:constrLst>
      </dgm:if>
      <dgm:else name="Name16">
        <dgm:constrLst>
          <dgm:constr type="primFontSz" for="ch" ptType="node" op="equ" val="65"/>
          <dgm:constr type="w" for="ch" ptType="node" refType="w"/>
          <dgm:constr type="h" for="ch" ptType="node" refType="w" refFor="ch" refPtType="node" op="equ"/>
          <dgm:constr type="sibSp" refType="w" refFor="ch" refPtType="node" fact="-0.35"/>
        </dgm:constrLst>
      </dgm:else>
    </dgm:choose>
    <dgm:ruleLst/>
    <dgm:forEach name="Name17" axis="ch" ptType="node">
      <dgm:layoutNode name="arrow">
        <dgm:varLst>
          <dgm:bulletEnabled val="1"/>
        </dgm:varLst>
        <dgm:alg type="tx"/>
        <dgm:shape xmlns:r="http://schemas.openxmlformats.org/officeDocument/2006/relationships" type="down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5768 5133 0 0 0,'6'0'0'0'0,"3"6"0"0"0,6 3 0 0 0,6-1 0 0 0,1-1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82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15880 8149 0 0 0,'0'7'0'0'0,"0"8"0"0"0,0 8 0 0 0,0 7 0 0 0,0 5 0 0 0,0 2 0 0 0,0-10 0 0 0,-7-11 0 0 0,-1-8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83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16362 8440 0 0 0,'0'7'0'0'0,"-7"1"0"0"0,-1 7 0 0 0,-1 7 0 0 0,3 6 0 0 0,-6-2 0 0 0,1 2 0 0 0,1 2 0 0 0,9-4 0 0 0,12-6 0 0 0,9-7 0 0 0,3-12 0 0 0,-4-13 0 0 0,-4-10 0 0 0,-6-8 0 0 0,-3-6 0 0 0,-10 3 0 0 0,-10 2 0 0 0,-10 5 0 0 0,-7 7 0 0 0,2 14 0 0 0,5 13 0 0 0,8 13 0 0 0,6 9 0 0 0,4 5 0 0 0,4-2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8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13043 7442 0 0 0,'0'7'0'0'0,"-7"2"0"0"0,-2 5 0 0 0,8 2 0 0 0,3 3 0 0 0,8-1 0 0 0,9-3 0 0 0,7-5 0 0 0,0-10 0 0 0,-5-12 0 0 0,-6-10 0 0 0,-5-8 0 0 0,-5-6 0 0 0,-10 4 0 0 0,-3 1 0 0 0,-7 5 0 0 0,-8 8 0 0 0,-6 6 0 0 0,1 12 0 0 0,0 6 0 0 0,4 9 0 0 0,6 7 0 0 0,7 8 0 0 0,4 4 0 0 0,4 3 0 0 0,3 2 0 0 0,0-5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4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6006 5556 0 0 0,'7'0'0'0'0,"8"0"0"0"0,8 0 0 0 0,0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5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10186 6013 0 0 0,'0'-6'0'0'0,"7"-3"0"0"0,8 1 0 0 0,8 8 0 0 0,7 4 0 0 0,-8 1 0 0 0,-8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6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5802 5080 0 0 0,'0'6'0'0'0,"-7"3"0"0"0,-2 6 0 0 0,1 7 0 0 0,8-1 0 0 0,10-3 0 0 0,11-5 0 0 0,-6-5 0 0 0,-4-10 0 0 0,-12-5 0 0 0,-11-1 0 0 0,2 1 0 0 0,10 2 0 0 0,11 1 0 0 0,11 1 0 0 0,0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7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6127 5477 0 0 0,'-6'0'0'0'0,"-9"0"0"0"0,-9 0 0 0 0,-6 0 0 0 0,2 6 0 0 0,6 9 0 0 0,12 2 0 0 0,9 5 0 0 0,4 4 0 0 0,8-1 0 0 0,9-6 0 0 0,7-6 0 0 0,0-11 0 0 0,1-6 0 0 0,-5-9 0 0 0,-5-9 0 0 0,-12-7 0 0 0,-15 1 0 0 0,-4 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8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10238 5993 0 0 0,'7'0'0'0'0,"-5"0"0"0"0,-9 0 0 0 0,-3 6 0 0 0,0 9 0 0 0,1 9 0 0 0,3 6 0 0 0,9-2 0 0 0,10-6 0 0 0,9-6 0 0 0,8-6 0 0 0,-1-11 0 0 0,-6-12 0 0 0,-7-11 0 0 0,-6-7 0 0 0,-5-5 0 0 0,-9 4 0 0 0,-11 7 0 0 0,-9 8 0 0 0,-8 7 0 0 0,-3 4 0 0 0,2 11 0 0 0,9 11 0 0 0,7 8 0 0 0,7 8 0 0 0,5 4 0 0 0,3 3 0 0 0,3-6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79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5775 5168 0 0 0,'-7'0'0'0'0,"-1"-7"0"0"0,6-1 0 0 0,4-7 0 0 0,-5 0 0 0 0,-2-5 0 0 0,7 2 0 0 0,8 4 0 0 0,11 3 0 0 0,6 5 0 0 0,0 9 0 0 0,-5 11 0 0 0,-12 3 0 0 0,-9-1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80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12361 7023 0 0 0,'0'7'0'0'0,"0"8"0"0"0,0 8 0 0 0,0 7 0 0 0,6-2 0 0 0,10-5 0 0 0,-6-7 0 0 0,-17-6 0 0 0,-13-5 0 0 0,-11-3 0 0 0,-6-2 0 0 0,10-1 0 0 0,16-1 0 0 0,9-5 0 0 0,6-10 0 0 0,2-7 0 0 0,0-6 0 0 0,-8-5 0 0 0,3 4 0 0 0,8 7 0 0 0,9 7 0 0 0,2 8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4-13T01:11:31.381"/>
    </inkml:context>
    <inkml:brush xml:id="br0">
      <inkml:brushProperty name="width" value="0.3" units="cm"/>
      <inkml:brushProperty name="height" value="0.6" units="cm"/>
      <inkml:brushProperty name="color" value="#FF2500"/>
      <inkml:brushProperty name="tip" value="rectangle"/>
      <inkml:brushProperty name="rasterOp" value="maskPen"/>
    </inkml:brush>
  </inkml:definitions>
  <inkml:trace contextRef="#ctx0" brushRef="#br0">15769 8163 0 0 0,'0'6'0'0'0,"7"9"0"0"0,1 9 0 0 0,1 6 0 0 0,4-2 0 0 0,6-6 0 0 0,1-12 0 0 0,-3-15 0 0 0,-12-14 0 0 0,-6-9 0 0 0,-3-6 0 0 0,-7 1 0 0 0,-9 8 0 0 0,6 7 0 0 0,12 8 0 0 0,26 4 0 0 0,15 4 0 0 0,0 9 0 0 0,-5 3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12/04/2023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diagramData" Target="../diagrams/data2.xml"/><Relationship Id="rId21" Type="http://schemas.openxmlformats.org/officeDocument/2006/relationships/image" Target="../media/image8.png"/><Relationship Id="rId7" Type="http://schemas.microsoft.com/office/2007/relationships/diagramDrawing" Target="../diagrams/drawing2.xml"/><Relationship Id="rId12" Type="http://schemas.openxmlformats.org/officeDocument/2006/relationships/customXml" Target="../ink/ink3.xml"/><Relationship Id="rId17" Type="http://schemas.openxmlformats.org/officeDocument/2006/relationships/image" Target="../media/image6.png"/><Relationship Id="rId25" Type="http://schemas.openxmlformats.org/officeDocument/2006/relationships/image" Target="../media/image10.png"/><Relationship Id="rId2" Type="http://schemas.openxmlformats.org/officeDocument/2006/relationships/chart" Target="../charts/chart2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3.png"/><Relationship Id="rId24" Type="http://schemas.openxmlformats.org/officeDocument/2006/relationships/customXml" Target="../ink/ink9.xml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5.png"/><Relationship Id="rId23" Type="http://schemas.openxmlformats.org/officeDocument/2006/relationships/image" Target="../media/image9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7.png"/><Relationship Id="rId31" Type="http://schemas.openxmlformats.org/officeDocument/2006/relationships/image" Target="../media/image1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11.png"/><Relationship Id="rId30" Type="http://schemas.openxmlformats.org/officeDocument/2006/relationships/customXml" Target="../ink/ink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BDAC5B6-20CE-447F-8BA1-F2274AC7A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1D22B31-BF8F-446B-9009-8A251FB17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3094406 w 12192000"/>
              <a:gd name="connsiteY0" fmla="*/ 283966 h 6858000"/>
              <a:gd name="connsiteX1" fmla="*/ 3038833 w 12192000"/>
              <a:gd name="connsiteY1" fmla="*/ 309661 h 6858000"/>
              <a:gd name="connsiteX2" fmla="*/ 3348384 w 12192000"/>
              <a:gd name="connsiteY2" fmla="*/ 406000 h 6858000"/>
              <a:gd name="connsiteX3" fmla="*/ 2864309 w 12192000"/>
              <a:gd name="connsiteY3" fmla="*/ 355295 h 6858000"/>
              <a:gd name="connsiteX4" fmla="*/ 2856039 w 12192000"/>
              <a:gd name="connsiteY4" fmla="*/ 388058 h 6858000"/>
              <a:gd name="connsiteX5" fmla="*/ 3405794 w 12192000"/>
              <a:gd name="connsiteY5" fmla="*/ 512089 h 6858000"/>
              <a:gd name="connsiteX6" fmla="*/ 3356651 w 12192000"/>
              <a:gd name="connsiteY6" fmla="*/ 531204 h 6858000"/>
              <a:gd name="connsiteX7" fmla="*/ 3064552 w 12192000"/>
              <a:gd name="connsiteY7" fmla="*/ 483228 h 6858000"/>
              <a:gd name="connsiteX8" fmla="*/ 3005765 w 12192000"/>
              <a:gd name="connsiteY8" fmla="*/ 495708 h 6858000"/>
              <a:gd name="connsiteX9" fmla="*/ 3034700 w 12192000"/>
              <a:gd name="connsiteY9" fmla="*/ 553823 h 6858000"/>
              <a:gd name="connsiteX10" fmla="*/ 3161459 w 12192000"/>
              <a:gd name="connsiteY10" fmla="*/ 576445 h 6858000"/>
              <a:gd name="connsiteX11" fmla="*/ 3358949 w 12192000"/>
              <a:gd name="connsiteY11" fmla="*/ 712961 h 6858000"/>
              <a:gd name="connsiteX12" fmla="*/ 3059960 w 12192000"/>
              <a:gd name="connsiteY12" fmla="*/ 696576 h 6858000"/>
              <a:gd name="connsiteX13" fmla="*/ 3007143 w 12192000"/>
              <a:gd name="connsiteY13" fmla="*/ 729732 h 6858000"/>
              <a:gd name="connsiteX14" fmla="*/ 2986935 w 12192000"/>
              <a:gd name="connsiteY14" fmla="*/ 772635 h 6858000"/>
              <a:gd name="connsiteX15" fmla="*/ 2871197 w 12192000"/>
              <a:gd name="connsiteY15" fmla="*/ 808127 h 6858000"/>
              <a:gd name="connsiteX16" fmla="*/ 3053071 w 12192000"/>
              <a:gd name="connsiteY16" fmla="*/ 847913 h 6858000"/>
              <a:gd name="connsiteX17" fmla="*/ 2858796 w 12192000"/>
              <a:gd name="connsiteY17" fmla="*/ 847913 h 6858000"/>
              <a:gd name="connsiteX18" fmla="*/ 2635588 w 12192000"/>
              <a:gd name="connsiteY18" fmla="*/ 820611 h 6858000"/>
              <a:gd name="connsiteX19" fmla="*/ 2397683 w 12192000"/>
              <a:gd name="connsiteY19" fmla="*/ 829190 h 6858000"/>
              <a:gd name="connsiteX20" fmla="*/ 1921874 w 12192000"/>
              <a:gd name="connsiteY20" fmla="*/ 778877 h 6858000"/>
              <a:gd name="connsiteX21" fmla="*/ 1695450 w 12192000"/>
              <a:gd name="connsiteY21" fmla="*/ 782386 h 6858000"/>
              <a:gd name="connsiteX22" fmla="*/ 2954324 w 12192000"/>
              <a:gd name="connsiteY22" fmla="*/ 1120940 h 6858000"/>
              <a:gd name="connsiteX23" fmla="*/ 2890028 w 12192000"/>
              <a:gd name="connsiteY23" fmla="*/ 1195435 h 6858000"/>
              <a:gd name="connsiteX24" fmla="*/ 3153652 w 12192000"/>
              <a:gd name="connsiteY24" fmla="*/ 1276563 h 6858000"/>
              <a:gd name="connsiteX25" fmla="*/ 3218410 w 12192000"/>
              <a:gd name="connsiteY25" fmla="*/ 1356911 h 6858000"/>
              <a:gd name="connsiteX26" fmla="*/ 3137118 w 12192000"/>
              <a:gd name="connsiteY26" fmla="*/ 1349891 h 6858000"/>
              <a:gd name="connsiteX27" fmla="*/ 3067309 w 12192000"/>
              <a:gd name="connsiteY27" fmla="*/ 1365102 h 6858000"/>
              <a:gd name="connsiteX28" fmla="*/ 3096243 w 12192000"/>
              <a:gd name="connsiteY28" fmla="*/ 1467292 h 6858000"/>
              <a:gd name="connsiteX29" fmla="*/ 3468716 w 12192000"/>
              <a:gd name="connsiteY29" fmla="*/ 1599125 h 6858000"/>
              <a:gd name="connsiteX30" fmla="*/ 3502241 w 12192000"/>
              <a:gd name="connsiteY30" fmla="*/ 1642029 h 6858000"/>
              <a:gd name="connsiteX31" fmla="*/ 3457692 w 12192000"/>
              <a:gd name="connsiteY31" fmla="*/ 1672453 h 6858000"/>
              <a:gd name="connsiteX32" fmla="*/ 3337362 w 12192000"/>
              <a:gd name="connsiteY32" fmla="*/ 1688053 h 6858000"/>
              <a:gd name="connsiteX33" fmla="*/ 3505915 w 12192000"/>
              <a:gd name="connsiteY33" fmla="*/ 1834318 h 6858000"/>
              <a:gd name="connsiteX34" fmla="*/ 3567458 w 12192000"/>
              <a:gd name="connsiteY34" fmla="*/ 1874880 h 6858000"/>
              <a:gd name="connsiteX35" fmla="*/ 3672634 w 12192000"/>
              <a:gd name="connsiteY35" fmla="*/ 1937678 h 6858000"/>
              <a:gd name="connsiteX36" fmla="*/ 3674470 w 12192000"/>
              <a:gd name="connsiteY36" fmla="*/ 1956789 h 6858000"/>
              <a:gd name="connsiteX37" fmla="*/ 3531176 w 12192000"/>
              <a:gd name="connsiteY37" fmla="*/ 2024266 h 6858000"/>
              <a:gd name="connsiteX38" fmla="*/ 3272604 w 12192000"/>
              <a:gd name="connsiteY38" fmla="*/ 2005933 h 6858000"/>
              <a:gd name="connsiteX39" fmla="*/ 3654720 w 12192000"/>
              <a:gd name="connsiteY39" fmla="*/ 2106564 h 6858000"/>
              <a:gd name="connsiteX40" fmla="*/ 2417892 w 12192000"/>
              <a:gd name="connsiteY40" fmla="*/ 1866690 h 6858000"/>
              <a:gd name="connsiteX41" fmla="*/ 2496888 w 12192000"/>
              <a:gd name="connsiteY41" fmla="*/ 1929487 h 6858000"/>
              <a:gd name="connsiteX42" fmla="*/ 2929526 w 12192000"/>
              <a:gd name="connsiteY42" fmla="*/ 2094862 h 6858000"/>
              <a:gd name="connsiteX43" fmla="*/ 3052152 w 12192000"/>
              <a:gd name="connsiteY43" fmla="*/ 2198613 h 6858000"/>
              <a:gd name="connsiteX44" fmla="*/ 3180748 w 12192000"/>
              <a:gd name="connsiteY44" fmla="*/ 2255948 h 6858000"/>
              <a:gd name="connsiteX45" fmla="*/ 3361244 w 12192000"/>
              <a:gd name="connsiteY45" fmla="*/ 2254777 h 6858000"/>
              <a:gd name="connsiteX46" fmla="*/ 3489382 w 12192000"/>
              <a:gd name="connsiteY46" fmla="*/ 2342926 h 6858000"/>
              <a:gd name="connsiteX47" fmla="*/ 3355733 w 12192000"/>
              <a:gd name="connsiteY47" fmla="*/ 2361649 h 6858000"/>
              <a:gd name="connsiteX48" fmla="*/ 3199121 w 12192000"/>
              <a:gd name="connsiteY48" fmla="*/ 2347216 h 6858000"/>
              <a:gd name="connsiteX49" fmla="*/ 2861091 w 12192000"/>
              <a:gd name="connsiteY49" fmla="*/ 2351896 h 6858000"/>
              <a:gd name="connsiteX50" fmla="*/ 2667278 w 12192000"/>
              <a:gd name="connsiteY50" fmla="*/ 2369058 h 6858000"/>
              <a:gd name="connsiteX51" fmla="*/ 2221781 w 12192000"/>
              <a:gd name="connsiteY51" fmla="*/ 2339805 h 6858000"/>
              <a:gd name="connsiteX52" fmla="*/ 2247961 w 12192000"/>
              <a:gd name="connsiteY52" fmla="*/ 2414693 h 6858000"/>
              <a:gd name="connsiteX53" fmla="*/ 2231425 w 12192000"/>
              <a:gd name="connsiteY53" fmla="*/ 2479828 h 6858000"/>
              <a:gd name="connsiteX54" fmla="*/ 2224996 w 12192000"/>
              <a:gd name="connsiteY54" fmla="*/ 2621414 h 6858000"/>
              <a:gd name="connsiteX55" fmla="*/ 2229131 w 12192000"/>
              <a:gd name="connsiteY55" fmla="*/ 2644426 h 6858000"/>
              <a:gd name="connsiteX56" fmla="*/ 2129466 w 12192000"/>
              <a:gd name="connsiteY56" fmla="*/ 2659247 h 6858000"/>
              <a:gd name="connsiteX57" fmla="*/ 2723312 w 12192000"/>
              <a:gd name="connsiteY57" fmla="*/ 2953726 h 6858000"/>
              <a:gd name="connsiteX58" fmla="*/ 2326496 w 12192000"/>
              <a:gd name="connsiteY58" fmla="*/ 2878838 h 6858000"/>
              <a:gd name="connsiteX59" fmla="*/ 2272759 w 12192000"/>
              <a:gd name="connsiteY59" fmla="*/ 3002480 h 6858000"/>
              <a:gd name="connsiteX60" fmla="*/ 2459226 w 12192000"/>
              <a:gd name="connsiteY60" fmla="*/ 3112471 h 6858000"/>
              <a:gd name="connsiteX61" fmla="*/ 2528117 w 12192000"/>
              <a:gd name="connsiteY61" fmla="*/ 3330111 h 6858000"/>
              <a:gd name="connsiteX62" fmla="*/ 2494590 w 12192000"/>
              <a:gd name="connsiteY62" fmla="*/ 3529029 h 6858000"/>
              <a:gd name="connsiteX63" fmla="*/ 2414677 w 12192000"/>
              <a:gd name="connsiteY63" fmla="*/ 3592215 h 6858000"/>
              <a:gd name="connsiteX64" fmla="*/ 2298940 w 12192000"/>
              <a:gd name="connsiteY64" fmla="*/ 3705716 h 6858000"/>
              <a:gd name="connsiteX65" fmla="*/ 2227294 w 12192000"/>
              <a:gd name="connsiteY65" fmla="*/ 3775921 h 6858000"/>
              <a:gd name="connsiteX66" fmla="*/ 1978366 w 12192000"/>
              <a:gd name="connsiteY66" fmla="*/ 3748620 h 6858000"/>
              <a:gd name="connsiteX67" fmla="*/ 2310421 w 12192000"/>
              <a:gd name="connsiteY67" fmla="*/ 3926868 h 6858000"/>
              <a:gd name="connsiteX68" fmla="*/ 2041285 w 12192000"/>
              <a:gd name="connsiteY68" fmla="*/ 3904635 h 6858000"/>
              <a:gd name="connsiteX69" fmla="*/ 1953565 w 12192000"/>
              <a:gd name="connsiteY69" fmla="*/ 3917116 h 6858000"/>
              <a:gd name="connsiteX70" fmla="*/ 2003623 w 12192000"/>
              <a:gd name="connsiteY70" fmla="*/ 3974842 h 6858000"/>
              <a:gd name="connsiteX71" fmla="*/ 2201114 w 12192000"/>
              <a:gd name="connsiteY71" fmla="*/ 4072742 h 6858000"/>
              <a:gd name="connsiteX72" fmla="*/ 2608032 w 12192000"/>
              <a:gd name="connsiteY72" fmla="*/ 4337967 h 6858000"/>
              <a:gd name="connsiteX73" fmla="*/ 2213973 w 12192000"/>
              <a:gd name="connsiteY73" fmla="*/ 4216277 h 6858000"/>
              <a:gd name="connsiteX74" fmla="*/ 2629158 w 12192000"/>
              <a:gd name="connsiteY74" fmla="*/ 4488911 h 6858000"/>
              <a:gd name="connsiteX75" fmla="*/ 2721471 w 12192000"/>
              <a:gd name="connsiteY75" fmla="*/ 4579399 h 6858000"/>
              <a:gd name="connsiteX76" fmla="*/ 2907939 w 12192000"/>
              <a:gd name="connsiteY76" fmla="*/ 4804062 h 6858000"/>
              <a:gd name="connsiteX77" fmla="*/ 2898753 w 12192000"/>
              <a:gd name="connsiteY77" fmla="*/ 4829414 h 6858000"/>
              <a:gd name="connsiteX78" fmla="*/ 2683352 w 12192000"/>
              <a:gd name="connsiteY78" fmla="*/ 4793141 h 6858000"/>
              <a:gd name="connsiteX79" fmla="*/ 2962594 w 12192000"/>
              <a:gd name="connsiteY79" fmla="*/ 4981920 h 6858000"/>
              <a:gd name="connsiteX80" fmla="*/ 3251019 w 12192000"/>
              <a:gd name="connsiteY80" fmla="*/ 5127012 h 6858000"/>
              <a:gd name="connsiteX81" fmla="*/ 3046180 w 12192000"/>
              <a:gd name="connsiteY81" fmla="*/ 5104781 h 6858000"/>
              <a:gd name="connsiteX82" fmla="*/ 2764646 w 12192000"/>
              <a:gd name="connsiteY82" fmla="*/ 5021703 h 6858000"/>
              <a:gd name="connsiteX83" fmla="*/ 2666820 w 12192000"/>
              <a:gd name="connsiteY83" fmla="*/ 5052905 h 6858000"/>
              <a:gd name="connsiteX84" fmla="*/ 2933657 w 12192000"/>
              <a:gd name="connsiteY84" fmla="*/ 5190198 h 6858000"/>
              <a:gd name="connsiteX85" fmla="*/ 3086598 w 12192000"/>
              <a:gd name="connsiteY85" fmla="*/ 5253776 h 6858000"/>
              <a:gd name="connsiteX86" fmla="*/ 3147680 w 12192000"/>
              <a:gd name="connsiteY86" fmla="*/ 5302531 h 6858000"/>
              <a:gd name="connsiteX87" fmla="*/ 3322204 w 12192000"/>
              <a:gd name="connsiteY87" fmla="*/ 5476487 h 6858000"/>
              <a:gd name="connsiteX88" fmla="*/ 3834758 w 12192000"/>
              <a:gd name="connsiteY88" fmla="*/ 5666434 h 6858000"/>
              <a:gd name="connsiteX89" fmla="*/ 4314240 w 12192000"/>
              <a:gd name="connsiteY89" fmla="*/ 5902409 h 6858000"/>
              <a:gd name="connsiteX90" fmla="*/ 4688552 w 12192000"/>
              <a:gd name="connsiteY90" fmla="*/ 6049453 h 6858000"/>
              <a:gd name="connsiteX91" fmla="*/ 5634660 w 12192000"/>
              <a:gd name="connsiteY91" fmla="*/ 6238620 h 6858000"/>
              <a:gd name="connsiteX92" fmla="*/ 9222980 w 12192000"/>
              <a:gd name="connsiteY92" fmla="*/ 4955397 h 6858000"/>
              <a:gd name="connsiteX93" fmla="*/ 9268448 w 12192000"/>
              <a:gd name="connsiteY93" fmla="*/ 4917173 h 6858000"/>
              <a:gd name="connsiteX94" fmla="*/ 9442512 w 12192000"/>
              <a:gd name="connsiteY94" fmla="*/ 4773251 h 6858000"/>
              <a:gd name="connsiteX95" fmla="*/ 9590400 w 12192000"/>
              <a:gd name="connsiteY95" fmla="*/ 4643756 h 6858000"/>
              <a:gd name="connsiteX96" fmla="*/ 9513242 w 12192000"/>
              <a:gd name="connsiteY96" fmla="*/ 4600073 h 6858000"/>
              <a:gd name="connsiteX97" fmla="*/ 9617498 w 12192000"/>
              <a:gd name="connsiteY97" fmla="*/ 4476430 h 6858000"/>
              <a:gd name="connsiteX98" fmla="*/ 9949094 w 12192000"/>
              <a:gd name="connsiteY98" fmla="*/ 4095364 h 6858000"/>
              <a:gd name="connsiteX99" fmla="*/ 10094686 w 12192000"/>
              <a:gd name="connsiteY99" fmla="*/ 4011507 h 6858000"/>
              <a:gd name="connsiteX100" fmla="*/ 10271967 w 12192000"/>
              <a:gd name="connsiteY100" fmla="*/ 3800497 h 6858000"/>
              <a:gd name="connsiteX101" fmla="*/ 10297226 w 12192000"/>
              <a:gd name="connsiteY101" fmla="*/ 3751742 h 6858000"/>
              <a:gd name="connsiteX102" fmla="*/ 10260943 w 12192000"/>
              <a:gd name="connsiteY102" fmla="*/ 3689723 h 6858000"/>
              <a:gd name="connsiteX103" fmla="*/ 10233847 w 12192000"/>
              <a:gd name="connsiteY103" fmla="*/ 3627319 h 6858000"/>
              <a:gd name="connsiteX104" fmla="*/ 10269209 w 12192000"/>
              <a:gd name="connsiteY104" fmla="*/ 3608986 h 6858000"/>
              <a:gd name="connsiteX105" fmla="*/ 10496550 w 12192000"/>
              <a:gd name="connsiteY105" fmla="*/ 3577393 h 6858000"/>
              <a:gd name="connsiteX106" fmla="*/ 10364738 w 12192000"/>
              <a:gd name="connsiteY106" fmla="*/ 3458823 h 6858000"/>
              <a:gd name="connsiteX107" fmla="*/ 10132346 w 12192000"/>
              <a:gd name="connsiteY107" fmla="*/ 3282137 h 6858000"/>
              <a:gd name="connsiteX108" fmla="*/ 10026712 w 12192000"/>
              <a:gd name="connsiteY108" fmla="*/ 3156543 h 6858000"/>
              <a:gd name="connsiteX109" fmla="*/ 10014312 w 12192000"/>
              <a:gd name="connsiteY109" fmla="*/ 3044213 h 6858000"/>
              <a:gd name="connsiteX110" fmla="*/ 9806718 w 12192000"/>
              <a:gd name="connsiteY110" fmla="*/ 2977907 h 6858000"/>
              <a:gd name="connsiteX111" fmla="*/ 10001912 w 12192000"/>
              <a:gd name="connsiteY111" fmla="*/ 2740374 h 6858000"/>
              <a:gd name="connsiteX112" fmla="*/ 10021662 w 12192000"/>
              <a:gd name="connsiteY112" fmla="*/ 2691231 h 6858000"/>
              <a:gd name="connsiteX113" fmla="*/ 9904546 w 12192000"/>
              <a:gd name="connsiteY113" fmla="*/ 2515322 h 6858000"/>
              <a:gd name="connsiteX114" fmla="*/ 9885256 w 12192000"/>
              <a:gd name="connsiteY114" fmla="*/ 2487240 h 6858000"/>
              <a:gd name="connsiteX115" fmla="*/ 9842085 w 12192000"/>
              <a:gd name="connsiteY115" fmla="*/ 2431074 h 6858000"/>
              <a:gd name="connsiteX116" fmla="*/ 9718078 w 12192000"/>
              <a:gd name="connsiteY116" fmla="*/ 2417424 h 6858000"/>
              <a:gd name="connsiteX117" fmla="*/ 9782378 w 12192000"/>
              <a:gd name="connsiteY117" fmla="*/ 2377641 h 6858000"/>
              <a:gd name="connsiteX118" fmla="*/ 9907302 w 12192000"/>
              <a:gd name="connsiteY118" fmla="*/ 2243078 h 6858000"/>
              <a:gd name="connsiteX119" fmla="*/ 9824171 w 12192000"/>
              <a:gd name="connsiteY119" fmla="*/ 2114365 h 6858000"/>
              <a:gd name="connsiteX120" fmla="*/ 9818662 w 12192000"/>
              <a:gd name="connsiteY120" fmla="*/ 2043377 h 6858000"/>
              <a:gd name="connsiteX121" fmla="*/ 9958740 w 12192000"/>
              <a:gd name="connsiteY121" fmla="*/ 1952499 h 6858000"/>
              <a:gd name="connsiteX122" fmla="*/ 10064374 w 12192000"/>
              <a:gd name="connsiteY122" fmla="*/ 1916615 h 6858000"/>
              <a:gd name="connsiteX123" fmla="*/ 10113055 w 12192000"/>
              <a:gd name="connsiteY123" fmla="*/ 1865131 h 6858000"/>
              <a:gd name="connsiteX124" fmla="*/ 10055646 w 12192000"/>
              <a:gd name="connsiteY124" fmla="*/ 1822227 h 6858000"/>
              <a:gd name="connsiteX125" fmla="*/ 9800748 w 12192000"/>
              <a:gd name="connsiteY125" fmla="*/ 1720036 h 6858000"/>
              <a:gd name="connsiteX126" fmla="*/ 9938071 w 12192000"/>
              <a:gd name="connsiteY126" fmla="*/ 1634617 h 6858000"/>
              <a:gd name="connsiteX127" fmla="*/ 9220224 w 12192000"/>
              <a:gd name="connsiteY127" fmla="*/ 1231709 h 6858000"/>
              <a:gd name="connsiteX128" fmla="*/ 9133419 w 12192000"/>
              <a:gd name="connsiteY128" fmla="*/ 1170083 h 6858000"/>
              <a:gd name="connsiteX129" fmla="*/ 8672768 w 12192000"/>
              <a:gd name="connsiteY129" fmla="*/ 1020699 h 6858000"/>
              <a:gd name="connsiteX130" fmla="*/ 8198797 w 12192000"/>
              <a:gd name="connsiteY130" fmla="*/ 915000 h 6858000"/>
              <a:gd name="connsiteX131" fmla="*/ 8528095 w 12192000"/>
              <a:gd name="connsiteY131" fmla="*/ 691898 h 6858000"/>
              <a:gd name="connsiteX132" fmla="*/ 8025190 w 12192000"/>
              <a:gd name="connsiteY132" fmla="*/ 640021 h 6858000"/>
              <a:gd name="connsiteX133" fmla="*/ 7976047 w 12192000"/>
              <a:gd name="connsiteY133" fmla="*/ 641584 h 6858000"/>
              <a:gd name="connsiteX134" fmla="*/ 6988604 w 12192000"/>
              <a:gd name="connsiteY134" fmla="*/ 607260 h 6858000"/>
              <a:gd name="connsiteX135" fmla="*/ 5573116 w 12192000"/>
              <a:gd name="connsiteY135" fmla="*/ 493368 h 6858000"/>
              <a:gd name="connsiteX136" fmla="*/ 4401503 w 12192000"/>
              <a:gd name="connsiteY136" fmla="*/ 425112 h 6858000"/>
              <a:gd name="connsiteX137" fmla="*/ 3154109 w 12192000"/>
              <a:gd name="connsiteY137" fmla="*/ 292499 h 6858000"/>
              <a:gd name="connsiteX138" fmla="*/ 3094406 w 12192000"/>
              <a:gd name="connsiteY138" fmla="*/ 283966 h 6858000"/>
              <a:gd name="connsiteX139" fmla="*/ 0 w 12192000"/>
              <a:gd name="connsiteY139" fmla="*/ 0 h 6858000"/>
              <a:gd name="connsiteX140" fmla="*/ 12192000 w 12192000"/>
              <a:gd name="connsiteY140" fmla="*/ 0 h 6858000"/>
              <a:gd name="connsiteX141" fmla="*/ 12192000 w 12192000"/>
              <a:gd name="connsiteY141" fmla="*/ 6858000 h 6858000"/>
              <a:gd name="connsiteX142" fmla="*/ 0 w 12192000"/>
              <a:gd name="connsiteY14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</a:cxnLst>
            <a:rect l="l" t="t" r="r" b="b"/>
            <a:pathLst>
              <a:path w="12192000" h="6858000">
                <a:moveTo>
                  <a:pt x="3094406" y="283966"/>
                </a:moveTo>
                <a:cubicBezTo>
                  <a:pt x="3074312" y="283528"/>
                  <a:pt x="3054907" y="288795"/>
                  <a:pt x="3038833" y="309661"/>
                </a:cubicBezTo>
                <a:cubicBezTo>
                  <a:pt x="3124259" y="364657"/>
                  <a:pt x="3233105" y="343983"/>
                  <a:pt x="3348384" y="406000"/>
                </a:cubicBezTo>
                <a:cubicBezTo>
                  <a:pt x="3161001" y="386497"/>
                  <a:pt x="3012653" y="370896"/>
                  <a:pt x="2864309" y="355295"/>
                </a:cubicBezTo>
                <a:cubicBezTo>
                  <a:pt x="2861553" y="366216"/>
                  <a:pt x="2858796" y="377136"/>
                  <a:pt x="2856039" y="388058"/>
                </a:cubicBezTo>
                <a:cubicBezTo>
                  <a:pt x="3045722" y="411070"/>
                  <a:pt x="3221166" y="470356"/>
                  <a:pt x="3405794" y="512089"/>
                </a:cubicBezTo>
                <a:cubicBezTo>
                  <a:pt x="3388799" y="537835"/>
                  <a:pt x="3371808" y="532763"/>
                  <a:pt x="3356651" y="531204"/>
                </a:cubicBezTo>
                <a:cubicBezTo>
                  <a:pt x="3257907" y="521062"/>
                  <a:pt x="3159164" y="510922"/>
                  <a:pt x="3064552" y="483228"/>
                </a:cubicBezTo>
                <a:cubicBezTo>
                  <a:pt x="3043427" y="476987"/>
                  <a:pt x="3017704" y="476987"/>
                  <a:pt x="3005765" y="495708"/>
                </a:cubicBezTo>
                <a:cubicBezTo>
                  <a:pt x="2988771" y="522231"/>
                  <a:pt x="3013113" y="539393"/>
                  <a:pt x="3034700" y="553823"/>
                </a:cubicBezTo>
                <a:cubicBezTo>
                  <a:pt x="3072360" y="578787"/>
                  <a:pt x="3117827" y="571767"/>
                  <a:pt x="3161459" y="576445"/>
                </a:cubicBezTo>
                <a:cubicBezTo>
                  <a:pt x="3277655" y="588537"/>
                  <a:pt x="3333228" y="626370"/>
                  <a:pt x="3358949" y="712961"/>
                </a:cubicBezTo>
                <a:cubicBezTo>
                  <a:pt x="3256987" y="677857"/>
                  <a:pt x="3158703" y="721151"/>
                  <a:pt x="3059960" y="696576"/>
                </a:cubicBezTo>
                <a:cubicBezTo>
                  <a:pt x="3034240" y="690338"/>
                  <a:pt x="2993364" y="699698"/>
                  <a:pt x="3007143" y="729732"/>
                </a:cubicBezTo>
                <a:cubicBezTo>
                  <a:pt x="3020003" y="757814"/>
                  <a:pt x="3062716" y="778096"/>
                  <a:pt x="2986935" y="772635"/>
                </a:cubicBezTo>
                <a:cubicBezTo>
                  <a:pt x="2932740" y="768735"/>
                  <a:pt x="2826647" y="800329"/>
                  <a:pt x="2871197" y="808127"/>
                </a:cubicBezTo>
                <a:cubicBezTo>
                  <a:pt x="2927228" y="817881"/>
                  <a:pt x="2981883" y="831921"/>
                  <a:pt x="3053071" y="847913"/>
                </a:cubicBezTo>
                <a:cubicBezTo>
                  <a:pt x="2974533" y="874043"/>
                  <a:pt x="2918042" y="868584"/>
                  <a:pt x="2858796" y="847913"/>
                </a:cubicBezTo>
                <a:cubicBezTo>
                  <a:pt x="2787150" y="822949"/>
                  <a:pt x="2693916" y="792528"/>
                  <a:pt x="2635588" y="820611"/>
                </a:cubicBezTo>
                <a:cubicBezTo>
                  <a:pt x="2548326" y="862734"/>
                  <a:pt x="2475760" y="836211"/>
                  <a:pt x="2397683" y="829190"/>
                </a:cubicBezTo>
                <a:cubicBezTo>
                  <a:pt x="2238775" y="814759"/>
                  <a:pt x="2081241" y="790576"/>
                  <a:pt x="1921874" y="778877"/>
                </a:cubicBezTo>
                <a:cubicBezTo>
                  <a:pt x="1858036" y="774195"/>
                  <a:pt x="1789143" y="751964"/>
                  <a:pt x="1695450" y="782386"/>
                </a:cubicBezTo>
                <a:cubicBezTo>
                  <a:pt x="2119822" y="938012"/>
                  <a:pt x="2575423" y="928262"/>
                  <a:pt x="2954324" y="1120940"/>
                </a:cubicBezTo>
                <a:cubicBezTo>
                  <a:pt x="2938251" y="1139269"/>
                  <a:pt x="2856502" y="1191535"/>
                  <a:pt x="2890028" y="1195435"/>
                </a:cubicBezTo>
                <a:cubicBezTo>
                  <a:pt x="2984178" y="1206748"/>
                  <a:pt x="3067767" y="1244971"/>
                  <a:pt x="3153652" y="1276563"/>
                </a:cubicBezTo>
                <a:cubicBezTo>
                  <a:pt x="3190855" y="1290216"/>
                  <a:pt x="3235862" y="1308157"/>
                  <a:pt x="3218410" y="1356911"/>
                </a:cubicBezTo>
                <a:cubicBezTo>
                  <a:pt x="3186719" y="1370562"/>
                  <a:pt x="3163296" y="1351451"/>
                  <a:pt x="3137118" y="1349891"/>
                </a:cubicBezTo>
                <a:cubicBezTo>
                  <a:pt x="3110480" y="1348331"/>
                  <a:pt x="3050773" y="1358471"/>
                  <a:pt x="3067309" y="1365102"/>
                </a:cubicBezTo>
                <a:cubicBezTo>
                  <a:pt x="3142629" y="1395136"/>
                  <a:pt x="3007143" y="1467292"/>
                  <a:pt x="3096243" y="1467292"/>
                </a:cubicBezTo>
                <a:cubicBezTo>
                  <a:pt x="3245506" y="1467681"/>
                  <a:pt x="3324961" y="1595613"/>
                  <a:pt x="3468716" y="1599125"/>
                </a:cubicBezTo>
                <a:cubicBezTo>
                  <a:pt x="3491677" y="1599513"/>
                  <a:pt x="3502700" y="1622137"/>
                  <a:pt x="3502241" y="1642029"/>
                </a:cubicBezTo>
                <a:cubicBezTo>
                  <a:pt x="3502241" y="1665822"/>
                  <a:pt x="3481116" y="1670112"/>
                  <a:pt x="3457692" y="1672453"/>
                </a:cubicBezTo>
                <a:cubicBezTo>
                  <a:pt x="3421868" y="1675962"/>
                  <a:pt x="3384667" y="1642029"/>
                  <a:pt x="3337362" y="1688053"/>
                </a:cubicBezTo>
                <a:cubicBezTo>
                  <a:pt x="3422329" y="1714966"/>
                  <a:pt x="3507294" y="1741878"/>
                  <a:pt x="3505915" y="1834318"/>
                </a:cubicBezTo>
                <a:cubicBezTo>
                  <a:pt x="3505457" y="1859279"/>
                  <a:pt x="3540820" y="1868640"/>
                  <a:pt x="3567458" y="1874880"/>
                </a:cubicBezTo>
                <a:cubicBezTo>
                  <a:pt x="3611549" y="1885023"/>
                  <a:pt x="3648750" y="1902965"/>
                  <a:pt x="3672634" y="1937678"/>
                </a:cubicBezTo>
                <a:cubicBezTo>
                  <a:pt x="3672172" y="1944308"/>
                  <a:pt x="3671715" y="1951329"/>
                  <a:pt x="3674470" y="1956789"/>
                </a:cubicBezTo>
                <a:cubicBezTo>
                  <a:pt x="3666664" y="2040646"/>
                  <a:pt x="3602363" y="2038306"/>
                  <a:pt x="3531176" y="2024266"/>
                </a:cubicBezTo>
                <a:cubicBezTo>
                  <a:pt x="3446211" y="2007103"/>
                  <a:pt x="3362164" y="1975900"/>
                  <a:pt x="3272604" y="2005933"/>
                </a:cubicBezTo>
                <a:cubicBezTo>
                  <a:pt x="3398905" y="2046107"/>
                  <a:pt x="3536229" y="2049228"/>
                  <a:pt x="3654720" y="2106564"/>
                </a:cubicBezTo>
                <a:cubicBezTo>
                  <a:pt x="3221166" y="2117095"/>
                  <a:pt x="2838130" y="1936116"/>
                  <a:pt x="2417892" y="1866690"/>
                </a:cubicBezTo>
                <a:cubicBezTo>
                  <a:pt x="2432130" y="1913105"/>
                  <a:pt x="2466114" y="1922465"/>
                  <a:pt x="2496888" y="1929487"/>
                </a:cubicBezTo>
                <a:cubicBezTo>
                  <a:pt x="2652123" y="1964590"/>
                  <a:pt x="2788067" y="2034408"/>
                  <a:pt x="2929526" y="2094862"/>
                </a:cubicBezTo>
                <a:cubicBezTo>
                  <a:pt x="2987851" y="2119825"/>
                  <a:pt x="3030106" y="2144789"/>
                  <a:pt x="3052152" y="2198613"/>
                </a:cubicBezTo>
                <a:cubicBezTo>
                  <a:pt x="3071903" y="2247367"/>
                  <a:pt x="3110021" y="2269990"/>
                  <a:pt x="3180748" y="2255948"/>
                </a:cubicBezTo>
                <a:cubicBezTo>
                  <a:pt x="3238157" y="2244246"/>
                  <a:pt x="3301078" y="2250487"/>
                  <a:pt x="3361244" y="2254777"/>
                </a:cubicBezTo>
                <a:cubicBezTo>
                  <a:pt x="3430596" y="2259459"/>
                  <a:pt x="3508213" y="2314455"/>
                  <a:pt x="3489382" y="2342926"/>
                </a:cubicBezTo>
                <a:cubicBezTo>
                  <a:pt x="3457233" y="2391292"/>
                  <a:pt x="3403498" y="2367110"/>
                  <a:pt x="3355733" y="2361649"/>
                </a:cubicBezTo>
                <a:cubicBezTo>
                  <a:pt x="3301537" y="2355018"/>
                  <a:pt x="3200957" y="2341367"/>
                  <a:pt x="3199121" y="2347216"/>
                </a:cubicBezTo>
                <a:cubicBezTo>
                  <a:pt x="3163754" y="2468518"/>
                  <a:pt x="2914827" y="2362819"/>
                  <a:pt x="2861091" y="2351896"/>
                </a:cubicBezTo>
                <a:cubicBezTo>
                  <a:pt x="2794038" y="2338245"/>
                  <a:pt x="2731116" y="2363208"/>
                  <a:pt x="2667278" y="2369058"/>
                </a:cubicBezTo>
                <a:cubicBezTo>
                  <a:pt x="2610328" y="2374518"/>
                  <a:pt x="2288376" y="2391292"/>
                  <a:pt x="2221781" y="2339805"/>
                </a:cubicBezTo>
                <a:cubicBezTo>
                  <a:pt x="2212595" y="2379978"/>
                  <a:pt x="2231884" y="2396361"/>
                  <a:pt x="2247961" y="2414693"/>
                </a:cubicBezTo>
                <a:cubicBezTo>
                  <a:pt x="2270465" y="2440824"/>
                  <a:pt x="2274138" y="2459157"/>
                  <a:pt x="2231425" y="2479828"/>
                </a:cubicBezTo>
                <a:cubicBezTo>
                  <a:pt x="2109717" y="2539115"/>
                  <a:pt x="2111557" y="2541065"/>
                  <a:pt x="2224996" y="2621414"/>
                </a:cubicBezTo>
                <a:cubicBezTo>
                  <a:pt x="2230509" y="2624923"/>
                  <a:pt x="2228211" y="2636624"/>
                  <a:pt x="2229131" y="2644426"/>
                </a:cubicBezTo>
                <a:cubicBezTo>
                  <a:pt x="2199276" y="2656906"/>
                  <a:pt x="2164373" y="2625703"/>
                  <a:pt x="2129466" y="2659247"/>
                </a:cubicBezTo>
                <a:cubicBezTo>
                  <a:pt x="2281487" y="2806680"/>
                  <a:pt x="2513421" y="2842953"/>
                  <a:pt x="2723312" y="2953726"/>
                </a:cubicBezTo>
                <a:cubicBezTo>
                  <a:pt x="2553377" y="2990389"/>
                  <a:pt x="2451419" y="2862456"/>
                  <a:pt x="2326496" y="2878838"/>
                </a:cubicBezTo>
                <a:cubicBezTo>
                  <a:pt x="2264036" y="2919012"/>
                  <a:pt x="2449582" y="2983367"/>
                  <a:pt x="2272759" y="3002480"/>
                </a:cubicBezTo>
                <a:cubicBezTo>
                  <a:pt x="2349461" y="3037583"/>
                  <a:pt x="2406411" y="3071905"/>
                  <a:pt x="2459226" y="3112471"/>
                </a:cubicBezTo>
                <a:cubicBezTo>
                  <a:pt x="2553377" y="3185016"/>
                  <a:pt x="2571749" y="3232602"/>
                  <a:pt x="2528117" y="3330111"/>
                </a:cubicBezTo>
                <a:cubicBezTo>
                  <a:pt x="2499642" y="3394076"/>
                  <a:pt x="2457848" y="3452973"/>
                  <a:pt x="2494590" y="3529029"/>
                </a:cubicBezTo>
                <a:cubicBezTo>
                  <a:pt x="2520308" y="3581294"/>
                  <a:pt x="2510206" y="3615617"/>
                  <a:pt x="2414677" y="3592215"/>
                </a:cubicBezTo>
                <a:cubicBezTo>
                  <a:pt x="2311799" y="3567251"/>
                  <a:pt x="2273221" y="3614057"/>
                  <a:pt x="2298940" y="3705716"/>
                </a:cubicBezTo>
                <a:cubicBezTo>
                  <a:pt x="2315473" y="3764612"/>
                  <a:pt x="2298020" y="3782553"/>
                  <a:pt x="2227294" y="3775921"/>
                </a:cubicBezTo>
                <a:cubicBezTo>
                  <a:pt x="2149215" y="3768512"/>
                  <a:pt x="2074811" y="3729898"/>
                  <a:pt x="1978366" y="3748620"/>
                </a:cubicBezTo>
                <a:cubicBezTo>
                  <a:pt x="2055522" y="3855492"/>
                  <a:pt x="2220403" y="3825068"/>
                  <a:pt x="2310421" y="3926868"/>
                </a:cubicBezTo>
                <a:cubicBezTo>
                  <a:pt x="2202950" y="3927259"/>
                  <a:pt x="2120739" y="3926868"/>
                  <a:pt x="2041285" y="3904635"/>
                </a:cubicBezTo>
                <a:cubicBezTo>
                  <a:pt x="2008216" y="3895664"/>
                  <a:pt x="1971934" y="3886305"/>
                  <a:pt x="1953565" y="3917116"/>
                </a:cubicBezTo>
                <a:cubicBezTo>
                  <a:pt x="1931978" y="3954170"/>
                  <a:pt x="1976527" y="3968211"/>
                  <a:pt x="2003623" y="3974842"/>
                </a:cubicBezTo>
                <a:cubicBezTo>
                  <a:pt x="2079866" y="3993563"/>
                  <a:pt x="2138192" y="4038028"/>
                  <a:pt x="2201114" y="4072742"/>
                </a:cubicBezTo>
                <a:cubicBezTo>
                  <a:pt x="2339356" y="4148800"/>
                  <a:pt x="2490917" y="4212375"/>
                  <a:pt x="2608032" y="4337967"/>
                </a:cubicBezTo>
                <a:cubicBezTo>
                  <a:pt x="2460606" y="4305983"/>
                  <a:pt x="2350838" y="4231487"/>
                  <a:pt x="2213973" y="4216277"/>
                </a:cubicBezTo>
                <a:cubicBezTo>
                  <a:pt x="2332467" y="4330557"/>
                  <a:pt x="2484945" y="4405834"/>
                  <a:pt x="2629158" y="4488911"/>
                </a:cubicBezTo>
                <a:cubicBezTo>
                  <a:pt x="2670494" y="4512315"/>
                  <a:pt x="2712289" y="4528306"/>
                  <a:pt x="2721471" y="4579399"/>
                </a:cubicBezTo>
                <a:cubicBezTo>
                  <a:pt x="2739385" y="4678470"/>
                  <a:pt x="2793121" y="4760378"/>
                  <a:pt x="2907939" y="4804062"/>
                </a:cubicBezTo>
                <a:cubicBezTo>
                  <a:pt x="2908859" y="4804452"/>
                  <a:pt x="2902428" y="4819274"/>
                  <a:pt x="2898753" y="4829414"/>
                </a:cubicBezTo>
                <a:cubicBezTo>
                  <a:pt x="2828485" y="4832536"/>
                  <a:pt x="2772912" y="4774028"/>
                  <a:pt x="2683352" y="4793141"/>
                </a:cubicBezTo>
                <a:cubicBezTo>
                  <a:pt x="2769239" y="4872708"/>
                  <a:pt x="2840885" y="4944087"/>
                  <a:pt x="2962594" y="4981920"/>
                </a:cubicBezTo>
                <a:cubicBezTo>
                  <a:pt x="3059960" y="5011952"/>
                  <a:pt x="3180289" y="5029503"/>
                  <a:pt x="3251019" y="5127012"/>
                </a:cubicBezTo>
                <a:cubicBezTo>
                  <a:pt x="3168808" y="5146126"/>
                  <a:pt x="3107723" y="5121944"/>
                  <a:pt x="3046180" y="5104781"/>
                </a:cubicBezTo>
                <a:cubicBezTo>
                  <a:pt x="2952030" y="5078258"/>
                  <a:pt x="2858796" y="5048226"/>
                  <a:pt x="2764646" y="5021703"/>
                </a:cubicBezTo>
                <a:cubicBezTo>
                  <a:pt x="2728821" y="5011563"/>
                  <a:pt x="2689782" y="5004540"/>
                  <a:pt x="2666820" y="5052905"/>
                </a:cubicBezTo>
                <a:cubicBezTo>
                  <a:pt x="2786691" y="5063047"/>
                  <a:pt x="2858337" y="5128575"/>
                  <a:pt x="2933657" y="5190198"/>
                </a:cubicBezTo>
                <a:cubicBezTo>
                  <a:pt x="2975911" y="5224912"/>
                  <a:pt x="3010358" y="5271328"/>
                  <a:pt x="3086598" y="5253776"/>
                </a:cubicBezTo>
                <a:cubicBezTo>
                  <a:pt x="3126554" y="5244415"/>
                  <a:pt x="3151814" y="5270547"/>
                  <a:pt x="3147680" y="5302531"/>
                </a:cubicBezTo>
                <a:cubicBezTo>
                  <a:pt x="3132525" y="5415251"/>
                  <a:pt x="3225759" y="5454645"/>
                  <a:pt x="3322204" y="5476487"/>
                </a:cubicBezTo>
                <a:cubicBezTo>
                  <a:pt x="3504998" y="5517440"/>
                  <a:pt x="3657018" y="5613779"/>
                  <a:pt x="3834758" y="5666434"/>
                </a:cubicBezTo>
                <a:cubicBezTo>
                  <a:pt x="4007445" y="5717529"/>
                  <a:pt x="4141095" y="5838830"/>
                  <a:pt x="4314240" y="5902409"/>
                </a:cubicBezTo>
                <a:cubicBezTo>
                  <a:pt x="4439624" y="5948433"/>
                  <a:pt x="4559494" y="6007718"/>
                  <a:pt x="4688552" y="6049453"/>
                </a:cubicBezTo>
                <a:cubicBezTo>
                  <a:pt x="4993968" y="6148131"/>
                  <a:pt x="5305360" y="6227308"/>
                  <a:pt x="5634660" y="6238620"/>
                </a:cubicBezTo>
                <a:cubicBezTo>
                  <a:pt x="5906549" y="6247590"/>
                  <a:pt x="8264931" y="6239010"/>
                  <a:pt x="9222980" y="4955397"/>
                </a:cubicBezTo>
                <a:cubicBezTo>
                  <a:pt x="9241350" y="4949155"/>
                  <a:pt x="9262017" y="4932775"/>
                  <a:pt x="9268448" y="4917173"/>
                </a:cubicBezTo>
                <a:cubicBezTo>
                  <a:pt x="9299220" y="4844235"/>
                  <a:pt x="9374540" y="4812644"/>
                  <a:pt x="9442512" y="4773251"/>
                </a:cubicBezTo>
                <a:cubicBezTo>
                  <a:pt x="9502220" y="4738536"/>
                  <a:pt x="9565600" y="4702263"/>
                  <a:pt x="9590400" y="4643756"/>
                </a:cubicBezTo>
                <a:cubicBezTo>
                  <a:pt x="9623008" y="4565749"/>
                  <a:pt x="9530236" y="4629716"/>
                  <a:pt x="9513242" y="4600073"/>
                </a:cubicBezTo>
                <a:cubicBezTo>
                  <a:pt x="9548605" y="4559509"/>
                  <a:pt x="9603261" y="4522454"/>
                  <a:pt x="9617498" y="4476430"/>
                </a:cubicBezTo>
                <a:cubicBezTo>
                  <a:pt x="9669394" y="4310276"/>
                  <a:pt x="9781460" y="4189364"/>
                  <a:pt x="9949094" y="4095364"/>
                </a:cubicBezTo>
                <a:cubicBezTo>
                  <a:pt x="9997318" y="4068452"/>
                  <a:pt x="10029007" y="4019306"/>
                  <a:pt x="10094686" y="4011507"/>
                </a:cubicBezTo>
                <a:cubicBezTo>
                  <a:pt x="10240735" y="3994345"/>
                  <a:pt x="10194808" y="3860171"/>
                  <a:pt x="10271967" y="3800497"/>
                </a:cubicBezTo>
                <a:cubicBezTo>
                  <a:pt x="10286662" y="3789184"/>
                  <a:pt x="10299980" y="3766953"/>
                  <a:pt x="10297226" y="3751742"/>
                </a:cubicBezTo>
                <a:cubicBezTo>
                  <a:pt x="10293091" y="3729898"/>
                  <a:pt x="10275639" y="3709227"/>
                  <a:pt x="10260943" y="3689723"/>
                </a:cubicBezTo>
                <a:cubicBezTo>
                  <a:pt x="10245786" y="3670222"/>
                  <a:pt x="10222825" y="3653061"/>
                  <a:pt x="10233847" y="3627319"/>
                </a:cubicBezTo>
                <a:cubicBezTo>
                  <a:pt x="10238437" y="3616788"/>
                  <a:pt x="10235225" y="3580125"/>
                  <a:pt x="10269209" y="3608986"/>
                </a:cubicBezTo>
                <a:cubicBezTo>
                  <a:pt x="10362443" y="3688165"/>
                  <a:pt x="10416637" y="3613279"/>
                  <a:pt x="10496550" y="3577393"/>
                </a:cubicBezTo>
                <a:cubicBezTo>
                  <a:pt x="10432253" y="3540340"/>
                  <a:pt x="10374383" y="3514208"/>
                  <a:pt x="10364738" y="3458823"/>
                </a:cubicBezTo>
                <a:cubicBezTo>
                  <a:pt x="10344991" y="3344542"/>
                  <a:pt x="10260485" y="3292277"/>
                  <a:pt x="10132346" y="3282137"/>
                </a:cubicBezTo>
                <a:cubicBezTo>
                  <a:pt x="10179650" y="3171757"/>
                  <a:pt x="10179650" y="3171757"/>
                  <a:pt x="10026712" y="3156543"/>
                </a:cubicBezTo>
                <a:cubicBezTo>
                  <a:pt x="10085499" y="3086337"/>
                  <a:pt x="10085499" y="3068396"/>
                  <a:pt x="10014312" y="3044213"/>
                </a:cubicBezTo>
                <a:cubicBezTo>
                  <a:pt x="9945880" y="3021201"/>
                  <a:pt x="9870100" y="3013401"/>
                  <a:pt x="9806718" y="2977907"/>
                </a:cubicBezTo>
                <a:cubicBezTo>
                  <a:pt x="9865047" y="2888199"/>
                  <a:pt x="9881580" y="2784060"/>
                  <a:pt x="10001912" y="2740374"/>
                </a:cubicBezTo>
                <a:cubicBezTo>
                  <a:pt x="10020741" y="2733743"/>
                  <a:pt x="10033600" y="2706830"/>
                  <a:pt x="10021662" y="2691231"/>
                </a:cubicBezTo>
                <a:cubicBezTo>
                  <a:pt x="9978030" y="2634675"/>
                  <a:pt x="10040492" y="2527414"/>
                  <a:pt x="9904546" y="2515322"/>
                </a:cubicBezTo>
                <a:cubicBezTo>
                  <a:pt x="9887552" y="2514152"/>
                  <a:pt x="9871936" y="2502450"/>
                  <a:pt x="9885256" y="2487240"/>
                </a:cubicBezTo>
                <a:cubicBezTo>
                  <a:pt x="9931184" y="2434196"/>
                  <a:pt x="9875611" y="2437706"/>
                  <a:pt x="9842085" y="2431074"/>
                </a:cubicBezTo>
                <a:cubicBezTo>
                  <a:pt x="9801668" y="2422884"/>
                  <a:pt x="9755740" y="2446287"/>
                  <a:pt x="9718078" y="2417424"/>
                </a:cubicBezTo>
                <a:cubicBezTo>
                  <a:pt x="9726806" y="2386999"/>
                  <a:pt x="9759413" y="2387390"/>
                  <a:pt x="9782378" y="2377641"/>
                </a:cubicBezTo>
                <a:cubicBezTo>
                  <a:pt x="9849430" y="2349558"/>
                  <a:pt x="9904086" y="2316013"/>
                  <a:pt x="9907302" y="2243078"/>
                </a:cubicBezTo>
                <a:cubicBezTo>
                  <a:pt x="9909596" y="2184182"/>
                  <a:pt x="9916946" y="2132305"/>
                  <a:pt x="9824171" y="2114365"/>
                </a:cubicBezTo>
                <a:cubicBezTo>
                  <a:pt x="9785593" y="2106953"/>
                  <a:pt x="9796616" y="2064440"/>
                  <a:pt x="9818662" y="2043377"/>
                </a:cubicBezTo>
                <a:cubicBezTo>
                  <a:pt x="9858160" y="2005933"/>
                  <a:pt x="9890766" y="1956008"/>
                  <a:pt x="9958740" y="1952499"/>
                </a:cubicBezTo>
                <a:cubicBezTo>
                  <a:pt x="10000075" y="1950158"/>
                  <a:pt x="10031764" y="1934556"/>
                  <a:pt x="10064374" y="1916615"/>
                </a:cubicBezTo>
                <a:cubicBezTo>
                  <a:pt x="10087795" y="1903743"/>
                  <a:pt x="10115810" y="1892823"/>
                  <a:pt x="10113055" y="1865131"/>
                </a:cubicBezTo>
                <a:cubicBezTo>
                  <a:pt x="10110302" y="1838607"/>
                  <a:pt x="10083203" y="1827686"/>
                  <a:pt x="10055646" y="1822227"/>
                </a:cubicBezTo>
                <a:cubicBezTo>
                  <a:pt x="9963792" y="1804675"/>
                  <a:pt x="9877448" y="1778933"/>
                  <a:pt x="9800748" y="1720036"/>
                </a:cubicBezTo>
                <a:cubicBezTo>
                  <a:pt x="9851726" y="1688834"/>
                  <a:pt x="9900410" y="1666211"/>
                  <a:pt x="9938071" y="1634617"/>
                </a:cubicBezTo>
                <a:cubicBezTo>
                  <a:pt x="10029007" y="1558172"/>
                  <a:pt x="9258802" y="1317517"/>
                  <a:pt x="9220224" y="1231709"/>
                </a:cubicBezTo>
                <a:cubicBezTo>
                  <a:pt x="9208284" y="1205187"/>
                  <a:pt x="9167410" y="1177883"/>
                  <a:pt x="9133419" y="1170083"/>
                </a:cubicBezTo>
                <a:cubicBezTo>
                  <a:pt x="8974052" y="1133420"/>
                  <a:pt x="8835810" y="1051123"/>
                  <a:pt x="8672768" y="1020699"/>
                </a:cubicBezTo>
                <a:cubicBezTo>
                  <a:pt x="8518912" y="991837"/>
                  <a:pt x="8367350" y="953222"/>
                  <a:pt x="8198797" y="915000"/>
                </a:cubicBezTo>
                <a:cubicBezTo>
                  <a:pt x="8302134" y="819048"/>
                  <a:pt x="8485382" y="830361"/>
                  <a:pt x="8528095" y="691898"/>
                </a:cubicBezTo>
                <a:cubicBezTo>
                  <a:pt x="8361379" y="656013"/>
                  <a:pt x="8185937" y="696968"/>
                  <a:pt x="8025190" y="640021"/>
                </a:cubicBezTo>
                <a:cubicBezTo>
                  <a:pt x="8011411" y="634954"/>
                  <a:pt x="7992579" y="640021"/>
                  <a:pt x="7976047" y="641584"/>
                </a:cubicBezTo>
                <a:cubicBezTo>
                  <a:pt x="7644909" y="672005"/>
                  <a:pt x="7315149" y="645484"/>
                  <a:pt x="6988604" y="607260"/>
                </a:cubicBezTo>
                <a:cubicBezTo>
                  <a:pt x="6518305" y="552656"/>
                  <a:pt x="6046170" y="517941"/>
                  <a:pt x="5573116" y="493368"/>
                </a:cubicBezTo>
                <a:cubicBezTo>
                  <a:pt x="5182272" y="473086"/>
                  <a:pt x="4790511" y="464116"/>
                  <a:pt x="4401503" y="425112"/>
                </a:cubicBezTo>
                <a:cubicBezTo>
                  <a:pt x="3985401" y="383379"/>
                  <a:pt x="3569756" y="336184"/>
                  <a:pt x="3154109" y="292499"/>
                </a:cubicBezTo>
                <a:cubicBezTo>
                  <a:pt x="3135280" y="290549"/>
                  <a:pt x="3114499" y="284406"/>
                  <a:pt x="3094406" y="283966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" name="Picture 3" descr="A picture containing icon&#10;&#10;Description automatically generated">
            <a:extLst>
              <a:ext uri="{FF2B5EF4-FFF2-40B4-BE49-F238E27FC236}">
                <a16:creationId xmlns:a16="http://schemas.microsoft.com/office/drawing/2014/main" id="{DE04284B-F2DD-F8C1-8F68-181FFA869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2233" y="1201003"/>
            <a:ext cx="4107976" cy="4107976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FA087ACA-C7FA-BB80-860B-1BFAA1A186F1}"/>
              </a:ext>
            </a:extLst>
          </p:cNvPr>
          <p:cNvSpPr/>
          <p:nvPr/>
        </p:nvSpPr>
        <p:spPr>
          <a:xfrm>
            <a:off x="3048000" y="2828323"/>
            <a:ext cx="1338647" cy="844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5A5530-DF7C-CB83-B45C-D527ABF3CC82}"/>
              </a:ext>
            </a:extLst>
          </p:cNvPr>
          <p:cNvSpPr/>
          <p:nvPr/>
        </p:nvSpPr>
        <p:spPr>
          <a:xfrm>
            <a:off x="7970108" y="2828323"/>
            <a:ext cx="1338647" cy="8443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83E306-C3EC-6F4A-72E9-12CA455226D0}"/>
              </a:ext>
            </a:extLst>
          </p:cNvPr>
          <p:cNvSpPr txBox="1"/>
          <p:nvPr/>
        </p:nvSpPr>
        <p:spPr>
          <a:xfrm>
            <a:off x="2883242" y="466811"/>
            <a:ext cx="64227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5400" dirty="0">
                <a:cs typeface="Calibri"/>
              </a:rPr>
              <a:t>Descriptive Analysis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1A98C2-512D-D8BF-ABD6-970A9E05A907}"/>
              </a:ext>
            </a:extLst>
          </p:cNvPr>
          <p:cNvSpPr txBox="1"/>
          <p:nvPr/>
        </p:nvSpPr>
        <p:spPr>
          <a:xfrm>
            <a:off x="1208215" y="2519405"/>
            <a:ext cx="1672281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3200" b="1" dirty="0">
                <a:solidFill>
                  <a:srgbClr val="0070C0"/>
                </a:solidFill>
                <a:ea typeface="+mn-lt"/>
                <a:cs typeface="+mn-lt"/>
              </a:rPr>
              <a:t>2008 </a:t>
            </a:r>
            <a:endParaRPr lang="en-US" sz="3200" b="1">
              <a:solidFill>
                <a:srgbClr val="0070C0"/>
              </a:solidFill>
              <a:ea typeface="+mn-lt"/>
              <a:cs typeface="+mn-lt"/>
            </a:endParaRPr>
          </a:p>
          <a:p>
            <a:pPr algn="ctr"/>
            <a:r>
              <a:rPr lang="en-GB" sz="3200" b="1" dirty="0">
                <a:solidFill>
                  <a:srgbClr val="0070C0"/>
                </a:solidFill>
                <a:ea typeface="+mn-lt"/>
                <a:cs typeface="+mn-lt"/>
              </a:rPr>
              <a:t>vs Present</a:t>
            </a:r>
            <a:endParaRPr lang="en-US" sz="3200" b="1">
              <a:solidFill>
                <a:srgbClr val="0070C0"/>
              </a:solidFill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066D02-44FE-9EE2-C416-A70CA1FC712E}"/>
              </a:ext>
            </a:extLst>
          </p:cNvPr>
          <p:cNvSpPr txBox="1"/>
          <p:nvPr/>
        </p:nvSpPr>
        <p:spPr>
          <a:xfrm>
            <a:off x="9226378" y="2704756"/>
            <a:ext cx="3264928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alibri"/>
              </a:rPr>
              <a:t>SCALES OF THE TURMOIL?</a:t>
            </a:r>
            <a:endParaRPr lang="en-US" dirty="0"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alibri" panose="020F0502020204030204"/>
              </a:rPr>
              <a:t>SIMILARTIES?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FF0000"/>
                </a:solidFill>
                <a:cs typeface="Calibri" panose="020F0502020204030204"/>
              </a:rPr>
              <a:t>BEGINNING OF A NEW GLOBAL CRISIS?</a:t>
            </a:r>
          </a:p>
        </p:txBody>
      </p:sp>
    </p:spTree>
    <p:extLst>
      <p:ext uri="{BB962C8B-B14F-4D97-AF65-F5344CB8AC3E}">
        <p14:creationId xmlns:p14="http://schemas.microsoft.com/office/powerpoint/2010/main" val="1466871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A14DA40-B8E6-781A-4E34-C08C1BBA84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295397"/>
              </p:ext>
            </p:extLst>
          </p:nvPr>
        </p:nvGraphicFramePr>
        <p:xfrm>
          <a:off x="480541" y="1657865"/>
          <a:ext cx="6372225" cy="354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2D9AB2D6-AC9C-C4A1-A06C-E5E9CEF05696}"/>
              </a:ext>
            </a:extLst>
          </p:cNvPr>
          <p:cNvSpPr txBox="1"/>
          <p:nvPr/>
        </p:nvSpPr>
        <p:spPr>
          <a:xfrm>
            <a:off x="1675027" y="494270"/>
            <a:ext cx="10349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cs typeface="Calibri"/>
              </a:rPr>
              <a:t>Silicon Valley Bank's situation in recent years</a:t>
            </a:r>
            <a:endParaRPr lang="en-GB" sz="36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5DAC19A-9D89-C6AA-84F2-78B14EABCF19}"/>
              </a:ext>
            </a:extLst>
          </p:cNvPr>
          <p:cNvCxnSpPr/>
          <p:nvPr/>
        </p:nvCxnSpPr>
        <p:spPr>
          <a:xfrm flipV="1">
            <a:off x="956963" y="2870199"/>
            <a:ext cx="2239318" cy="589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7278DA-EBC3-D5CD-954A-5FC3FC91CA6D}"/>
              </a:ext>
            </a:extLst>
          </p:cNvPr>
          <p:cNvCxnSpPr>
            <a:cxnSpLocks/>
          </p:cNvCxnSpPr>
          <p:nvPr/>
        </p:nvCxnSpPr>
        <p:spPr>
          <a:xfrm>
            <a:off x="3297882" y="2944339"/>
            <a:ext cx="2774777" cy="12233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aphicFrame>
        <p:nvGraphicFramePr>
          <p:cNvPr id="9" name="Diagram 9">
            <a:extLst>
              <a:ext uri="{FF2B5EF4-FFF2-40B4-BE49-F238E27FC236}">
                <a16:creationId xmlns:a16="http://schemas.microsoft.com/office/drawing/2014/main" id="{D6F5201A-ECB6-F4EB-9AA1-93F9661B09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9036087"/>
              </p:ext>
            </p:extLst>
          </p:nvPr>
        </p:nvGraphicFramePr>
        <p:xfrm>
          <a:off x="7084541" y="1140255"/>
          <a:ext cx="4572000" cy="42342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20369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0A955713-AD0F-EA38-059E-42F25FA0A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0099796"/>
              </p:ext>
            </p:extLst>
          </p:nvPr>
        </p:nvGraphicFramePr>
        <p:xfrm>
          <a:off x="411892" y="1287162"/>
          <a:ext cx="6497508" cy="4087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0E5B329-547F-AFB2-585A-11AEF519590B}"/>
              </a:ext>
            </a:extLst>
          </p:cNvPr>
          <p:cNvCxnSpPr>
            <a:cxnSpLocks/>
          </p:cNvCxnSpPr>
          <p:nvPr/>
        </p:nvCxnSpPr>
        <p:spPr>
          <a:xfrm>
            <a:off x="867720" y="2614826"/>
            <a:ext cx="5259858" cy="15802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AF9839-BF08-6A96-AC02-C79314671D74}"/>
              </a:ext>
            </a:extLst>
          </p:cNvPr>
          <p:cNvSpPr txBox="1"/>
          <p:nvPr/>
        </p:nvSpPr>
        <p:spPr>
          <a:xfrm>
            <a:off x="1729946" y="384432"/>
            <a:ext cx="1034946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3600" dirty="0">
                <a:cs typeface="Calibri"/>
              </a:rPr>
              <a:t>Credit Suisse's situation in recent years</a:t>
            </a:r>
            <a:endParaRPr lang="en-GB" sz="3600" dirty="0"/>
          </a:p>
        </p:txBody>
      </p:sp>
      <p:graphicFrame>
        <p:nvGraphicFramePr>
          <p:cNvPr id="7" name="Diagram 7">
            <a:extLst>
              <a:ext uri="{FF2B5EF4-FFF2-40B4-BE49-F238E27FC236}">
                <a16:creationId xmlns:a16="http://schemas.microsoft.com/office/drawing/2014/main" id="{3DCC7551-392D-63BF-B19A-195289D0CE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124115"/>
              </p:ext>
            </p:extLst>
          </p:nvPr>
        </p:nvGraphicFramePr>
        <p:xfrm>
          <a:off x="7269892" y="1504092"/>
          <a:ext cx="4661243" cy="374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79" name="Ink 878">
                <a:extLst>
                  <a:ext uri="{FF2B5EF4-FFF2-40B4-BE49-F238E27FC236}">
                    <a16:creationId xmlns:a16="http://schemas.microsoft.com/office/drawing/2014/main" id="{49BA89C6-BAD8-0334-1702-8A17858503AF}"/>
                  </a:ext>
                </a:extLst>
              </p14:cNvPr>
              <p14:cNvContentPartPr/>
              <p14:nvPr/>
            </p14:nvContentPartPr>
            <p14:xfrm>
              <a:off x="1221945" y="2279135"/>
              <a:ext cx="26319" cy="13729"/>
            </p14:xfrm>
          </p:contentPart>
        </mc:Choice>
        <mc:Fallback xmlns="">
          <p:pic>
            <p:nvPicPr>
              <p:cNvPr id="879" name="Ink 878">
                <a:extLst>
                  <a:ext uri="{FF2B5EF4-FFF2-40B4-BE49-F238E27FC236}">
                    <a16:creationId xmlns:a16="http://schemas.microsoft.com/office/drawing/2014/main" id="{49BA89C6-BAD8-0334-1702-8A17858503A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8951" y="2146717"/>
                <a:ext cx="132662" cy="2790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80" name="Ink 879">
                <a:extLst>
                  <a:ext uri="{FF2B5EF4-FFF2-40B4-BE49-F238E27FC236}">
                    <a16:creationId xmlns:a16="http://schemas.microsoft.com/office/drawing/2014/main" id="{0EBF713A-10A4-8BFF-EC2A-8F8D77F21E43}"/>
                  </a:ext>
                </a:extLst>
              </p14:cNvPr>
              <p14:cNvContentPartPr/>
              <p14:nvPr/>
            </p14:nvContentPartPr>
            <p14:xfrm>
              <a:off x="1345513" y="2498810"/>
              <a:ext cx="24625" cy="13729"/>
            </p14:xfrm>
          </p:contentPart>
        </mc:Choice>
        <mc:Fallback xmlns="">
          <p:pic>
            <p:nvPicPr>
              <p:cNvPr id="880" name="Ink 879">
                <a:extLst>
                  <a:ext uri="{FF2B5EF4-FFF2-40B4-BE49-F238E27FC236}">
                    <a16:creationId xmlns:a16="http://schemas.microsoft.com/office/drawing/2014/main" id="{0EBF713A-10A4-8BFF-EC2A-8F8D77F21E4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91980" y="-1619890"/>
                <a:ext cx="131333" cy="82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81" name="Ink 880">
                <a:extLst>
                  <a:ext uri="{FF2B5EF4-FFF2-40B4-BE49-F238E27FC236}">
                    <a16:creationId xmlns:a16="http://schemas.microsoft.com/office/drawing/2014/main" id="{68BEAAFC-3EA7-AA17-4DF9-0724358D34EE}"/>
                  </a:ext>
                </a:extLst>
              </p14:cNvPr>
              <p14:cNvContentPartPr/>
              <p14:nvPr/>
            </p14:nvContentPartPr>
            <p14:xfrm>
              <a:off x="3514810" y="2723763"/>
              <a:ext cx="39769" cy="13729"/>
            </p14:xfrm>
          </p:contentPart>
        </mc:Choice>
        <mc:Fallback xmlns="">
          <p:pic>
            <p:nvPicPr>
              <p:cNvPr id="881" name="Ink 880">
                <a:extLst>
                  <a:ext uri="{FF2B5EF4-FFF2-40B4-BE49-F238E27FC236}">
                    <a16:creationId xmlns:a16="http://schemas.microsoft.com/office/drawing/2014/main" id="{68BEAAFC-3EA7-AA17-4DF9-0724358D34E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461068" y="2552723"/>
                <a:ext cx="146895" cy="3563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82" name="Ink 881">
                <a:extLst>
                  <a:ext uri="{FF2B5EF4-FFF2-40B4-BE49-F238E27FC236}">
                    <a16:creationId xmlns:a16="http://schemas.microsoft.com/office/drawing/2014/main" id="{E61B2904-423C-EB91-9003-96CFF7996084}"/>
                  </a:ext>
                </a:extLst>
              </p14:cNvPr>
              <p14:cNvContentPartPr/>
              <p14:nvPr/>
            </p14:nvContentPartPr>
            <p14:xfrm>
              <a:off x="1227222" y="2251675"/>
              <a:ext cx="32144" cy="40339"/>
            </p14:xfrm>
          </p:contentPart>
        </mc:Choice>
        <mc:Fallback xmlns="">
          <p:pic>
            <p:nvPicPr>
              <p:cNvPr id="882" name="Ink 881">
                <a:extLst>
                  <a:ext uri="{FF2B5EF4-FFF2-40B4-BE49-F238E27FC236}">
                    <a16:creationId xmlns:a16="http://schemas.microsoft.com/office/drawing/2014/main" id="{E61B2904-423C-EB91-9003-96CFF799608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3649" y="2144580"/>
                <a:ext cx="138934" cy="2541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83" name="Ink 882">
                <a:extLst>
                  <a:ext uri="{FF2B5EF4-FFF2-40B4-BE49-F238E27FC236}">
                    <a16:creationId xmlns:a16="http://schemas.microsoft.com/office/drawing/2014/main" id="{F9583C76-56B0-B65D-D2E6-852B1083C73A}"/>
                  </a:ext>
                </a:extLst>
              </p14:cNvPr>
              <p14:cNvContentPartPr/>
              <p14:nvPr/>
            </p14:nvContentPartPr>
            <p14:xfrm>
              <a:off x="1337699" y="2457621"/>
              <a:ext cx="58567" cy="52333"/>
            </p14:xfrm>
          </p:contentPart>
        </mc:Choice>
        <mc:Fallback xmlns="">
          <p:pic>
            <p:nvPicPr>
              <p:cNvPr id="883" name="Ink 882">
                <a:extLst>
                  <a:ext uri="{FF2B5EF4-FFF2-40B4-BE49-F238E27FC236}">
                    <a16:creationId xmlns:a16="http://schemas.microsoft.com/office/drawing/2014/main" id="{F9583C76-56B0-B65D-D2E6-852B1083C73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284489" y="2350446"/>
                <a:ext cx="165345" cy="2670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84" name="Ink 883">
                <a:extLst>
                  <a:ext uri="{FF2B5EF4-FFF2-40B4-BE49-F238E27FC236}">
                    <a16:creationId xmlns:a16="http://schemas.microsoft.com/office/drawing/2014/main" id="{2F75863C-CB50-BA49-93B5-BAE51A9F2131}"/>
                  </a:ext>
                </a:extLst>
              </p14:cNvPr>
              <p14:cNvContentPartPr/>
              <p14:nvPr/>
            </p14:nvContentPartPr>
            <p14:xfrm>
              <a:off x="3498562" y="2702829"/>
              <a:ext cx="72453" cy="70098"/>
            </p14:xfrm>
          </p:contentPart>
        </mc:Choice>
        <mc:Fallback xmlns="">
          <p:pic>
            <p:nvPicPr>
              <p:cNvPr id="884" name="Ink 883">
                <a:extLst>
                  <a:ext uri="{FF2B5EF4-FFF2-40B4-BE49-F238E27FC236}">
                    <a16:creationId xmlns:a16="http://schemas.microsoft.com/office/drawing/2014/main" id="{2F75863C-CB50-BA49-93B5-BAE51A9F213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444760" y="2595536"/>
                <a:ext cx="179698" cy="28432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5" name="Ink 894">
                <a:extLst>
                  <a:ext uri="{FF2B5EF4-FFF2-40B4-BE49-F238E27FC236}">
                    <a16:creationId xmlns:a16="http://schemas.microsoft.com/office/drawing/2014/main" id="{277B6F7C-264D-C529-00C3-578CF3A6392D}"/>
                  </a:ext>
                </a:extLst>
              </p14:cNvPr>
              <p14:cNvContentPartPr/>
              <p14:nvPr/>
            </p14:nvContentPartPr>
            <p14:xfrm>
              <a:off x="1213754" y="2238224"/>
              <a:ext cx="43144" cy="40910"/>
            </p14:xfrm>
          </p:contentPart>
        </mc:Choice>
        <mc:Fallback xmlns="">
          <p:pic>
            <p:nvPicPr>
              <p:cNvPr id="895" name="Ink 894">
                <a:extLst>
                  <a:ext uri="{FF2B5EF4-FFF2-40B4-BE49-F238E27FC236}">
                    <a16:creationId xmlns:a16="http://schemas.microsoft.com/office/drawing/2014/main" id="{277B6F7C-264D-C529-00C3-578CF3A6392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60270" y="2131502"/>
                <a:ext cx="149756" cy="25399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6" name="Ink 915">
                <a:extLst>
                  <a:ext uri="{FF2B5EF4-FFF2-40B4-BE49-F238E27FC236}">
                    <a16:creationId xmlns:a16="http://schemas.microsoft.com/office/drawing/2014/main" id="{9CB818C3-D5F4-227A-C5DA-5117D940CC52}"/>
                  </a:ext>
                </a:extLst>
              </p14:cNvPr>
              <p14:cNvContentPartPr/>
              <p14:nvPr/>
            </p14:nvContentPartPr>
            <p14:xfrm>
              <a:off x="4589985" y="3240040"/>
              <a:ext cx="48437" cy="70885"/>
            </p14:xfrm>
          </p:contentPart>
        </mc:Choice>
        <mc:Fallback xmlns="">
          <p:pic>
            <p:nvPicPr>
              <p:cNvPr id="916" name="Ink 915">
                <a:extLst>
                  <a:ext uri="{FF2B5EF4-FFF2-40B4-BE49-F238E27FC236}">
                    <a16:creationId xmlns:a16="http://schemas.microsoft.com/office/drawing/2014/main" id="{9CB818C3-D5F4-227A-C5DA-5117D940CC5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36562" y="3132996"/>
                <a:ext cx="154927" cy="285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17" name="Ink 916">
                <a:extLst>
                  <a:ext uri="{FF2B5EF4-FFF2-40B4-BE49-F238E27FC236}">
                    <a16:creationId xmlns:a16="http://schemas.microsoft.com/office/drawing/2014/main" id="{00198F73-2848-DD1C-E7CB-B894CCF07E33}"/>
                  </a:ext>
                </a:extLst>
              </p14:cNvPr>
              <p14:cNvContentPartPr/>
              <p14:nvPr/>
            </p14:nvContentPartPr>
            <p14:xfrm>
              <a:off x="6411783" y="3828193"/>
              <a:ext cx="65494" cy="64705"/>
            </p14:xfrm>
          </p:contentPart>
        </mc:Choice>
        <mc:Fallback xmlns="">
          <p:pic>
            <p:nvPicPr>
              <p:cNvPr id="917" name="Ink 916">
                <a:extLst>
                  <a:ext uri="{FF2B5EF4-FFF2-40B4-BE49-F238E27FC236}">
                    <a16:creationId xmlns:a16="http://schemas.microsoft.com/office/drawing/2014/main" id="{00198F73-2848-DD1C-E7CB-B894CCF07E3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58099" y="3720947"/>
                <a:ext cx="172503" cy="2788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918" name="Ink 917">
                <a:extLst>
                  <a:ext uri="{FF2B5EF4-FFF2-40B4-BE49-F238E27FC236}">
                    <a16:creationId xmlns:a16="http://schemas.microsoft.com/office/drawing/2014/main" id="{EB08AFDC-83E7-B371-509F-409357AB8062}"/>
                  </a:ext>
                </a:extLst>
              </p14:cNvPr>
              <p14:cNvContentPartPr/>
              <p14:nvPr/>
            </p14:nvContentPartPr>
            <p14:xfrm>
              <a:off x="6461264" y="3844324"/>
              <a:ext cx="13729" cy="71156"/>
            </p14:xfrm>
          </p:contentPart>
        </mc:Choice>
        <mc:Fallback xmlns="">
          <p:pic>
            <p:nvPicPr>
              <p:cNvPr id="918" name="Ink 917">
                <a:extLst>
                  <a:ext uri="{FF2B5EF4-FFF2-40B4-BE49-F238E27FC236}">
                    <a16:creationId xmlns:a16="http://schemas.microsoft.com/office/drawing/2014/main" id="{EB08AFDC-83E7-B371-509F-409357AB806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333413" y="3737054"/>
                <a:ext cx="270290" cy="2853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19" name="Ink 918">
                <a:extLst>
                  <a:ext uri="{FF2B5EF4-FFF2-40B4-BE49-F238E27FC236}">
                    <a16:creationId xmlns:a16="http://schemas.microsoft.com/office/drawing/2014/main" id="{8BB91CF9-8FE9-BF67-90D1-8F32E900EE3F}"/>
                  </a:ext>
                </a:extLst>
              </p14:cNvPr>
              <p14:cNvContentPartPr/>
              <p14:nvPr/>
            </p14:nvContentPartPr>
            <p14:xfrm>
              <a:off x="6656801" y="3995351"/>
              <a:ext cx="57430" cy="80531"/>
            </p14:xfrm>
          </p:contentPart>
        </mc:Choice>
        <mc:Fallback xmlns="">
          <p:pic>
            <p:nvPicPr>
              <p:cNvPr id="919" name="Ink 918">
                <a:extLst>
                  <a:ext uri="{FF2B5EF4-FFF2-40B4-BE49-F238E27FC236}">
                    <a16:creationId xmlns:a16="http://schemas.microsoft.com/office/drawing/2014/main" id="{8BB91CF9-8FE9-BF67-90D1-8F32E900EE3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603295" y="3887976"/>
                <a:ext cx="164086" cy="2949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20" name="Ink 919">
                <a:extLst>
                  <a:ext uri="{FF2B5EF4-FFF2-40B4-BE49-F238E27FC236}">
                    <a16:creationId xmlns:a16="http://schemas.microsoft.com/office/drawing/2014/main" id="{932F9D0E-0B7F-E3C4-3C2B-466E2AF2BF83}"/>
                  </a:ext>
                </a:extLst>
              </p14:cNvPr>
              <p14:cNvContentPartPr/>
              <p14:nvPr/>
            </p14:nvContentPartPr>
            <p14:xfrm>
              <a:off x="4954409" y="3419790"/>
              <a:ext cx="71706" cy="78747"/>
            </p14:xfrm>
          </p:contentPart>
        </mc:Choice>
        <mc:Fallback xmlns="">
          <p:pic>
            <p:nvPicPr>
              <p:cNvPr id="920" name="Ink 919">
                <a:extLst>
                  <a:ext uri="{FF2B5EF4-FFF2-40B4-BE49-F238E27FC236}">
                    <a16:creationId xmlns:a16="http://schemas.microsoft.com/office/drawing/2014/main" id="{932F9D0E-0B7F-E3C4-3C2B-466E2AF2BF8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900988" y="3312408"/>
                <a:ext cx="178906" cy="2931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63648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3796940-629A-C0E3-CCCE-6D4346F9C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965143"/>
              </p:ext>
            </p:extLst>
          </p:nvPr>
        </p:nvGraphicFramePr>
        <p:xfrm>
          <a:off x="41189" y="-6864"/>
          <a:ext cx="12172661" cy="68959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323">
                  <a:extLst>
                    <a:ext uri="{9D8B030D-6E8A-4147-A177-3AD203B41FA5}">
                      <a16:colId xmlns:a16="http://schemas.microsoft.com/office/drawing/2014/main" val="3379290266"/>
                    </a:ext>
                  </a:extLst>
                </a:gridCol>
                <a:gridCol w="5697837">
                  <a:extLst>
                    <a:ext uri="{9D8B030D-6E8A-4147-A177-3AD203B41FA5}">
                      <a16:colId xmlns:a16="http://schemas.microsoft.com/office/drawing/2014/main" val="605160745"/>
                    </a:ext>
                  </a:extLst>
                </a:gridCol>
                <a:gridCol w="6186501">
                  <a:extLst>
                    <a:ext uri="{9D8B030D-6E8A-4147-A177-3AD203B41FA5}">
                      <a16:colId xmlns:a16="http://schemas.microsoft.com/office/drawing/2014/main" val="3791838103"/>
                    </a:ext>
                  </a:extLst>
                </a:gridCol>
              </a:tblGrid>
              <a:tr h="686563"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>
                        <a:effectLst/>
                      </a:endParaRPr>
                    </a:p>
                    <a:p>
                      <a:pPr algn="ctr" rtl="0" fontAlgn="base"/>
                      <a:r>
                        <a:rPr lang="en-GB" sz="2400" dirty="0">
                          <a:effectLst/>
                        </a:rPr>
                        <a:t>2008 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t"/>
                      <a:endParaRPr lang="en-GB">
                        <a:effectLst/>
                      </a:endParaRPr>
                    </a:p>
                    <a:p>
                      <a:pPr algn="ctr" rtl="0" fontAlgn="base"/>
                      <a:r>
                        <a:rPr lang="en-GB" sz="2400" dirty="0">
                          <a:effectLst/>
                        </a:rPr>
                        <a:t>Present 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936553"/>
                  </a:ext>
                </a:extLst>
              </a:tr>
              <a:tr h="2790076"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r>
                        <a:rPr lang="en-GB" sz="2000" dirty="0">
                          <a:effectLst/>
                        </a:rPr>
                        <a:t>SVB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977620"/>
                  </a:ext>
                </a:extLst>
              </a:tr>
              <a:tr h="3374385"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r>
                        <a:rPr lang="en-GB" sz="2000" dirty="0">
                          <a:effectLst/>
                        </a:rPr>
                        <a:t>CS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endParaRPr lang="en-GB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  <a:p>
                      <a:pPr rtl="0" fontAlgn="base"/>
                      <a:endParaRPr lang="en-GB" dirty="0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484448"/>
                  </a:ext>
                </a:extLst>
              </a:tr>
            </a:tbl>
          </a:graphicData>
        </a:graphic>
      </p:graphicFrame>
      <p:pic>
        <p:nvPicPr>
          <p:cNvPr id="10" name="Picture 10" descr="Chart, line chart&#10;&#10;Description automatically generated">
            <a:extLst>
              <a:ext uri="{FF2B5EF4-FFF2-40B4-BE49-F238E27FC236}">
                <a16:creationId xmlns:a16="http://schemas.microsoft.com/office/drawing/2014/main" id="{6F8CB072-3380-0BA9-1073-F4E0D2B65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91" y="650875"/>
            <a:ext cx="5695090" cy="2886906"/>
          </a:xfrm>
          <a:prstGeom prst="rect">
            <a:avLst/>
          </a:prstGeom>
        </p:spPr>
      </p:pic>
      <p:pic>
        <p:nvPicPr>
          <p:cNvPr id="11" name="Picture 11" descr="Chart, line chart&#10;&#10;Description automatically generated">
            <a:extLst>
              <a:ext uri="{FF2B5EF4-FFF2-40B4-BE49-F238E27FC236}">
                <a16:creationId xmlns:a16="http://schemas.microsoft.com/office/drawing/2014/main" id="{024A0516-EF0F-FC61-DA58-15C0490E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4777" y="649587"/>
            <a:ext cx="6175632" cy="2891474"/>
          </a:xfrm>
          <a:prstGeom prst="rect">
            <a:avLst/>
          </a:prstGeom>
        </p:spPr>
      </p:pic>
      <p:pic>
        <p:nvPicPr>
          <p:cNvPr id="14" name="Picture 14" descr="Chart&#10;&#10;Description automatically generated">
            <a:extLst>
              <a:ext uri="{FF2B5EF4-FFF2-40B4-BE49-F238E27FC236}">
                <a16:creationId xmlns:a16="http://schemas.microsoft.com/office/drawing/2014/main" id="{19312061-3008-6CE3-1E28-20090B409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724" y="3542485"/>
            <a:ext cx="6168766" cy="338394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330630-2423-79A3-481F-F24331DCB83B}"/>
              </a:ext>
            </a:extLst>
          </p:cNvPr>
          <p:cNvCxnSpPr>
            <a:cxnSpLocks/>
          </p:cNvCxnSpPr>
          <p:nvPr/>
        </p:nvCxnSpPr>
        <p:spPr>
          <a:xfrm>
            <a:off x="6387071" y="4633096"/>
            <a:ext cx="5287317" cy="1388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8F2754-ADB9-F9E1-69E0-823931140D2F}"/>
              </a:ext>
            </a:extLst>
          </p:cNvPr>
          <p:cNvCxnSpPr/>
          <p:nvPr/>
        </p:nvCxnSpPr>
        <p:spPr>
          <a:xfrm flipV="1">
            <a:off x="6387071" y="1634523"/>
            <a:ext cx="2239318" cy="5890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64E41B7-0558-2B84-0F85-611922B4817C}"/>
              </a:ext>
            </a:extLst>
          </p:cNvPr>
          <p:cNvCxnSpPr>
            <a:cxnSpLocks/>
          </p:cNvCxnSpPr>
          <p:nvPr/>
        </p:nvCxnSpPr>
        <p:spPr>
          <a:xfrm>
            <a:off x="8844693" y="1633150"/>
            <a:ext cx="2814336" cy="1040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1" name="Picture 21" descr="Chart, line chart&#10;&#10;Description automatically generated">
            <a:extLst>
              <a:ext uri="{FF2B5EF4-FFF2-40B4-BE49-F238E27FC236}">
                <a16:creationId xmlns:a16="http://schemas.microsoft.com/office/drawing/2014/main" id="{AE2C4239-10EF-3B2E-FBE5-992B3032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751" y="3539255"/>
            <a:ext cx="5681362" cy="3390407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D980E48-E870-59AE-75D8-8EE9C4019D6A}"/>
              </a:ext>
            </a:extLst>
          </p:cNvPr>
          <p:cNvCxnSpPr/>
          <p:nvPr/>
        </p:nvCxnSpPr>
        <p:spPr>
          <a:xfrm>
            <a:off x="4179376" y="892444"/>
            <a:ext cx="49078" cy="53830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BD33ACA-07B5-687A-E44C-8FB3CBC6D004}"/>
              </a:ext>
            </a:extLst>
          </p:cNvPr>
          <p:cNvCxnSpPr>
            <a:cxnSpLocks/>
          </p:cNvCxnSpPr>
          <p:nvPr/>
        </p:nvCxnSpPr>
        <p:spPr>
          <a:xfrm>
            <a:off x="5406324" y="892443"/>
            <a:ext cx="49078" cy="5383076"/>
          </a:xfrm>
          <a:prstGeom prst="straightConnector1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930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Diagram 30">
            <a:extLst>
              <a:ext uri="{FF2B5EF4-FFF2-40B4-BE49-F238E27FC236}">
                <a16:creationId xmlns:a16="http://schemas.microsoft.com/office/drawing/2014/main" id="{D3217B7B-FBAD-60A1-FFA3-92B546918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9731051"/>
              </p:ext>
            </p:extLst>
          </p:nvPr>
        </p:nvGraphicFramePr>
        <p:xfrm>
          <a:off x="2854271" y="63283"/>
          <a:ext cx="6767592" cy="3128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1" name="TextBox 130">
            <a:extLst>
              <a:ext uri="{FF2B5EF4-FFF2-40B4-BE49-F238E27FC236}">
                <a16:creationId xmlns:a16="http://schemas.microsoft.com/office/drawing/2014/main" id="{568FA16F-19F1-4710-B3F0-8FE5C117C022}"/>
              </a:ext>
            </a:extLst>
          </p:cNvPr>
          <p:cNvSpPr txBox="1"/>
          <p:nvPr/>
        </p:nvSpPr>
        <p:spPr>
          <a:xfrm>
            <a:off x="2298914" y="3041542"/>
            <a:ext cx="320814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Collapse almost at the same time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The housing boom burst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Globalization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All institutions were affected</a:t>
            </a:r>
            <a:endParaRPr lang="en-GB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46820616-2D60-E78B-FBA2-89152076D18E}"/>
              </a:ext>
            </a:extLst>
          </p:cNvPr>
          <p:cNvSpPr txBox="1"/>
          <p:nvPr/>
        </p:nvSpPr>
        <p:spPr>
          <a:xfrm>
            <a:off x="6870915" y="3041541"/>
            <a:ext cx="5093774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Scandals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Poor strategy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Changes in management</a:t>
            </a:r>
          </a:p>
          <a:p>
            <a:pPr marL="285750" indent="-285750">
              <a:buFont typeface="Wingdings"/>
              <a:buChar char="v"/>
            </a:pPr>
            <a:r>
              <a:rPr lang="en-GB" dirty="0">
                <a:cs typeface="Calibri" panose="020F0502020204030204"/>
              </a:rPr>
              <a:t>Huge banks and those in interaction with these two banks</a:t>
            </a:r>
          </a:p>
        </p:txBody>
      </p:sp>
      <p:graphicFrame>
        <p:nvGraphicFramePr>
          <p:cNvPr id="172" name="Diagram 172">
            <a:extLst>
              <a:ext uri="{FF2B5EF4-FFF2-40B4-BE49-F238E27FC236}">
                <a16:creationId xmlns:a16="http://schemas.microsoft.com/office/drawing/2014/main" id="{DD0BD6F8-F171-9B25-1ACE-D03909EE4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62300272"/>
              </p:ext>
            </p:extLst>
          </p:nvPr>
        </p:nvGraphicFramePr>
        <p:xfrm>
          <a:off x="2505560" y="3873285"/>
          <a:ext cx="711630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96" name="Rectangle: Rounded Corners 495">
            <a:extLst>
              <a:ext uri="{FF2B5EF4-FFF2-40B4-BE49-F238E27FC236}">
                <a16:creationId xmlns:a16="http://schemas.microsoft.com/office/drawing/2014/main" id="{CB1BA7F7-A393-D572-8D0F-77F4C52425D3}"/>
              </a:ext>
            </a:extLst>
          </p:cNvPr>
          <p:cNvSpPr/>
          <p:nvPr/>
        </p:nvSpPr>
        <p:spPr>
          <a:xfrm>
            <a:off x="238932" y="64576"/>
            <a:ext cx="11772253" cy="4462219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3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Logo, icon&#10;&#10;Description automatically generated">
            <a:extLst>
              <a:ext uri="{FF2B5EF4-FFF2-40B4-BE49-F238E27FC236}">
                <a16:creationId xmlns:a16="http://schemas.microsoft.com/office/drawing/2014/main" id="{1EABAA4C-DAFF-A763-43B1-A02606426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0087" y="3489"/>
            <a:ext cx="5140325" cy="68510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9E9C6F-3EA1-8D12-57F3-45527B1C708A}"/>
              </a:ext>
            </a:extLst>
          </p:cNvPr>
          <p:cNvSpPr txBox="1"/>
          <p:nvPr/>
        </p:nvSpPr>
        <p:spPr>
          <a:xfrm>
            <a:off x="809625" y="2770187"/>
            <a:ext cx="691832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8000" dirty="0">
                <a:solidFill>
                  <a:srgbClr val="FF0000"/>
                </a:solidFill>
                <a:cs typeface="Calibri"/>
              </a:rPr>
              <a:t>Any questions?</a:t>
            </a:r>
            <a:endParaRPr lang="en-GB" sz="8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8463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345</cp:revision>
  <dcterms:created xsi:type="dcterms:W3CDTF">2023-04-13T00:10:57Z</dcterms:created>
  <dcterms:modified xsi:type="dcterms:W3CDTF">2023-04-13T01:40:34Z</dcterms:modified>
</cp:coreProperties>
</file>