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2819400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990600"/>
            <a:ext cx="7162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V="1">
            <a:off x="3429000" y="3886200"/>
            <a:ext cx="5715000" cy="45720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 anchor="b"/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038600"/>
            <a:ext cx="54102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021081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 userDrawn="1"/>
        </p:nvSpPr>
        <p:spPr bwMode="auto">
          <a:xfrm>
            <a:off x="0" y="1021081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 bwMode="auto">
          <a:xfrm>
            <a:off x="0" y="1021081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86200" cy="1162050"/>
          </a:xfrm>
        </p:spPr>
        <p:txBody>
          <a:bodyPr anchorCtr="1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066800"/>
            <a:ext cx="4267200" cy="5059363"/>
          </a:xfrm>
        </p:spPr>
        <p:txBody>
          <a:bodyPr/>
          <a:lstStyle>
            <a:lvl1pPr>
              <a:defRPr sz="2000">
                <a:solidFill>
                  <a:srgbClr val="003468"/>
                </a:solidFill>
              </a:defRPr>
            </a:lvl1pPr>
            <a:lvl2pPr>
              <a:defRPr sz="1800">
                <a:solidFill>
                  <a:srgbClr val="003468"/>
                </a:solidFill>
              </a:defRPr>
            </a:lvl2pPr>
            <a:lvl3pPr>
              <a:defRPr sz="1600">
                <a:solidFill>
                  <a:srgbClr val="003468"/>
                </a:solidFill>
              </a:defRPr>
            </a:lvl3pPr>
            <a:lvl4pPr>
              <a:defRPr sz="1400">
                <a:solidFill>
                  <a:srgbClr val="003468"/>
                </a:solidFill>
              </a:defRPr>
            </a:lvl4pPr>
            <a:lvl5pPr>
              <a:defRPr sz="1400">
                <a:solidFill>
                  <a:srgbClr val="00346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2731" y="1066801"/>
            <a:ext cx="3890669" cy="5029200"/>
          </a:xfrm>
        </p:spPr>
        <p:txBody>
          <a:bodyPr/>
          <a:lstStyle>
            <a:lvl1pPr marL="182880" indent="-182880">
              <a:spcBef>
                <a:spcPts val="432"/>
              </a:spcBef>
              <a:buFont typeface="Wingdings" charset="2"/>
              <a:buChar char="§"/>
              <a:defRPr sz="1600">
                <a:solidFill>
                  <a:srgbClr val="003468"/>
                </a:solidFill>
              </a:defRPr>
            </a:lvl1pPr>
            <a:lvl2pPr marL="457200" indent="-182880">
              <a:spcBef>
                <a:spcPts val="432"/>
              </a:spcBef>
              <a:buSzPct val="50000"/>
              <a:buFont typeface="Wingdings" charset="2"/>
              <a:buChar char="q"/>
              <a:defRPr sz="1400">
                <a:solidFill>
                  <a:srgbClr val="003468"/>
                </a:solidFill>
              </a:defRPr>
            </a:lvl2pPr>
            <a:lvl3pPr>
              <a:spcBef>
                <a:spcPts val="432"/>
              </a:spcBef>
              <a:buFont typeface="Arial"/>
              <a:buChar char="•"/>
              <a:defRPr sz="1200">
                <a:solidFill>
                  <a:srgbClr val="003468"/>
                </a:solidFill>
              </a:defRPr>
            </a:lvl3pPr>
            <a:lvl4pPr>
              <a:spcBef>
                <a:spcPts val="432"/>
              </a:spcBef>
              <a:buFont typeface="Arial"/>
              <a:buChar char="•"/>
              <a:defRPr sz="1100">
                <a:solidFill>
                  <a:srgbClr val="003468"/>
                </a:solidFill>
              </a:defRPr>
            </a:lvl4pPr>
            <a:lvl5pPr>
              <a:spcBef>
                <a:spcPts val="432"/>
              </a:spcBef>
              <a:buFont typeface="Arial"/>
              <a:buChar char="•"/>
              <a:defRPr sz="1100">
                <a:solidFill>
                  <a:srgbClr val="00346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990600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628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767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Gen-PPT-bkg-Blue-3.png"/>
          <p:cNvPicPr>
            <a:picLocks noChangeAspect="1"/>
          </p:cNvPicPr>
          <p:nvPr userDrawn="1"/>
        </p:nvPicPr>
        <p:blipFill>
          <a:blip r:embed="rId9" cstate="print"/>
          <a:srcRect r="5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305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3264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1021081"/>
            <a:ext cx="7391400" cy="45719"/>
          </a:xfrm>
          <a:prstGeom prst="rect">
            <a:avLst/>
          </a:prstGeom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 rotWithShape="1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3264"/>
                </a:gs>
                <a:gs pos="10000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rgbClr val="003468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charset="2"/>
        <a:buChar char="q"/>
        <a:defRPr>
          <a:solidFill>
            <a:srgbClr val="003468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3468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Char char="o"/>
        <a:defRPr sz="1100">
          <a:solidFill>
            <a:srgbClr val="003468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rgbClr val="003468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1101-001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Patient </a:t>
            </a:r>
            <a:r>
              <a:rPr lang="en-US" b="1" dirty="0"/>
              <a:t>Identifier: First KCI </a:t>
            </a:r>
            <a:r>
              <a:rPr lang="en-US" b="1" dirty="0" smtClean="0"/>
              <a:t>patient</a:t>
            </a:r>
          </a:p>
          <a:p>
            <a:r>
              <a:rPr lang="en-US" b="1" dirty="0"/>
              <a:t>Date: </a:t>
            </a:r>
            <a:r>
              <a:rPr lang="en-US" b="1" dirty="0" smtClean="0"/>
              <a:t>01/16/2013</a:t>
            </a:r>
          </a:p>
          <a:p>
            <a:r>
              <a:rPr lang="en-US" b="1" dirty="0"/>
              <a:t>Patient </a:t>
            </a:r>
            <a:r>
              <a:rPr lang="en-US" b="1" dirty="0"/>
              <a:t>Age: </a:t>
            </a:r>
            <a:r>
              <a:rPr lang="en-US" b="1" dirty="0" smtClean="0"/>
              <a:t>73</a:t>
            </a:r>
          </a:p>
          <a:p>
            <a:r>
              <a:rPr lang="en-US" b="1" dirty="0"/>
              <a:t>Patient </a:t>
            </a:r>
            <a:r>
              <a:rPr lang="en-US" b="1" dirty="0" smtClean="0"/>
              <a:t>Race: White</a:t>
            </a:r>
          </a:p>
          <a:p>
            <a:r>
              <a:rPr lang="en-US" b="1" dirty="0" smtClean="0"/>
              <a:t>Patient Ethnicity: Not Hispanic or Latino</a:t>
            </a:r>
          </a:p>
          <a:p>
            <a:r>
              <a:rPr lang="en-US" b="1" dirty="0" smtClean="0"/>
              <a:t>Patient Gender at Birth: 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6069"/>
      </p:ext>
    </p:extLst>
  </p:cSld>
  <p:clrMapOvr>
    <a:masterClrMapping/>
  </p:clrMapOvr>
</p:sld>
</file>

<file path=ppt/theme/theme1.xml><?xml version="1.0" encoding="utf-8"?>
<a:theme xmlns:a="http://schemas.openxmlformats.org/drawingml/2006/main" name="TGen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3E64"/>
      </a:accent1>
      <a:accent2>
        <a:srgbClr val="2F619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TGen Presentation</Template>
  <TotalTime>289</TotalTime>
  <Words>33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Wingdings</vt:lpstr>
      <vt:lpstr>TGen Presentation</vt:lpstr>
      <vt:lpstr>1101-001 </vt:lpstr>
      <vt:lpstr>General Information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Christoforides</dc:creator>
  <cp:lastModifiedBy>Alexis Christoforides</cp:lastModifiedBy>
  <cp:revision>4</cp:revision>
  <dcterms:created xsi:type="dcterms:W3CDTF">2012-10-23T09:59:49Z</dcterms:created>
  <dcterms:modified xsi:type="dcterms:W3CDTF">2013-01-24T19:42:33Z</dcterms:modified>
</cp:coreProperties>
</file>