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Aspose.Slides for .NET 6.7.0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3" id="257"/>
    <p:sldId r:id="rId4" id="258"/>
    <p:sldId r:id="rId9" id="259"/>
    <p:sldId r:id="rId10" id="260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algn="l" fontAlgn="base" rtl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fontAlgn="base" rtl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fontAlgn="base" rtl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fontAlgn="base" rtl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fontAlgn="base" rtl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5.xml" /><Relationship Id="rId11" Type="http://schemas.openxmlformats.org/officeDocument/2006/relationships/tags" Target="tags/tag1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Relationship Id="rId2" Type="http://schemas.openxmlformats.org/officeDocument/2006/relationships/image" Target="../media/image1.png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Relationship Id="rId2" Type="http://schemas.openxmlformats.org/officeDocument/2006/relationships/image" Target="../media/image1.png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Relationship Id="rId2" Type="http://schemas.openxmlformats.org/officeDocument/2006/relationships/image" Target="../media/image1.png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Relationship Id="rId2" Type="http://schemas.openxmlformats.org/officeDocument/2006/relationships/image" Target="../media/image1.png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Relationship Id="rId2" Type="http://schemas.openxmlformats.org/officeDocument/2006/relationships/image" Target="../media/image1.png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Relationship Id="rId2" Type="http://schemas.openxmlformats.org/officeDocument/2006/relationships/image" Target="../media/image1.png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TGen-PPT-bkg-Blue-3.png"/>
          <p:cNvPicPr>
            <a:picLocks noChangeAspect="1"/>
          </p:cNvPicPr>
          <p:nvPr userDrawn="1"/>
        </p:nvPicPr>
        <p:blipFill>
          <a:blip r:embed="rId2"/>
          <a:srcRect r="5833"/>
          <a:stretch>
            <a:fillRect/>
          </a:stretch>
        </p:blipFill>
        <p:spPr>
          <a:xfrm>
            <a:off x="0" y="0"/>
            <a:ext cx="9144000" cy="6858000"/>
          </a:xfrm>
          <a:prstGeom prst="rect"/>
          <a:noFill/>
          <a:ln w="9525">
            <a:noFill/>
            <a:miter lim="800000"/>
          </a:ln>
        </p:spPr>
      </p:pic>
      <p:sp>
        <p:nvSpPr>
          <p:cNvPr id="5" name="Rectangle 4"/>
          <p:cNvSpPr/>
          <p:nvPr userDrawn="1"/>
        </p:nvSpPr>
        <p:spPr>
          <a:xfrm>
            <a:off x="0" y="2819400"/>
            <a:ext cx="7391400" cy="45719"/>
          </a:xfrm>
          <a:prstGeom prst="rect"/>
          <a:gradFill flip="none" rotWithShape="1">
            <a:gsLst>
              <a:gs pos="0">
                <a:srgbClr val="639CCB"/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 algn="ctr">
            <a:gradFill flip="none">
              <a:gsLst>
                <a:gs pos="0">
                  <a:srgbClr val="0054A8"/>
                </a:gs>
                <a:gs pos="100000">
                  <a:srgbClr val="FFFF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/>
          </a:bodyPr>
          <a:lstStyle/>
          <a:p>
            <a:pPr>
              <a:defRPr/>
            </a:pPr>
            <a:endParaRPr lang="en-US" sz="1800">
              <a:latin typeface="Arial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990600"/>
            <a:ext cx="7162800" cy="304800"/>
          </a:xfrm>
          <a:prstGeom prst="rect"/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/>
          </a:bodyPr>
          <a:lstStyle/>
          <a:p>
            <a:pPr>
              <a:defRPr/>
            </a:pPr>
            <a:endParaRPr lang="en-US" sz="1800">
              <a:latin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 rot="10800000" flipV="1">
            <a:off x="3429000" y="3886200"/>
            <a:ext cx="5715000" cy="45720"/>
          </a:xfrm>
          <a:prstGeom prst="rect"/>
          <a:gradFill flip="none" rotWithShape="1">
            <a:gsLst>
              <a:gs pos="0">
                <a:srgbClr val="639CCB"/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 algn="ctr">
            <a:gradFill flip="none">
              <a:gsLst>
                <a:gs pos="0">
                  <a:srgbClr val="0054A8"/>
                </a:gs>
                <a:gs pos="100000">
                  <a:srgbClr val="FFFF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/>
          </a:bodyPr>
          <a:lstStyle/>
          <a:p>
            <a:pPr>
              <a:defRPr/>
            </a:pPr>
            <a:endParaRPr lang="en-US" sz="1800"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 anchor="b"/>
          <a:lstStyle>
            <a:lvl1pPr>
              <a:defRPr sz="28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4038600"/>
            <a:ext cx="54102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TGen-PPT-bkg-Blue-3.png"/>
          <p:cNvPicPr>
            <a:picLocks noChangeAspect="1"/>
          </p:cNvPicPr>
          <p:nvPr userDrawn="1"/>
        </p:nvPicPr>
        <p:blipFill>
          <a:blip r:embed="rId2"/>
          <a:srcRect r="5833"/>
          <a:stretch>
            <a:fillRect/>
          </a:stretch>
        </p:blipFill>
        <p:spPr>
          <a:xfrm>
            <a:off x="0" y="0"/>
            <a:ext cx="9144000" cy="6858000"/>
          </a:xfrm>
          <a:prstGeom prst="rect"/>
          <a:noFill/>
          <a:ln w="9525">
            <a:noFill/>
            <a:miter lim="800000"/>
          </a:ln>
        </p:spPr>
      </p:pic>
      <p:sp>
        <p:nvSpPr>
          <p:cNvPr id="5" name="Rectangle 4"/>
          <p:cNvSpPr/>
          <p:nvPr userDrawn="1"/>
        </p:nvSpPr>
        <p:spPr>
          <a:xfrm>
            <a:off x="0" y="1021081"/>
            <a:ext cx="7391400" cy="45719"/>
          </a:xfrm>
          <a:prstGeom prst="rect"/>
          <a:gradFill flip="none" rotWithShape="1">
            <a:gsLst>
              <a:gs pos="0">
                <a:srgbClr val="639CCB"/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 algn="ctr">
            <a:gradFill flip="none">
              <a:gsLst>
                <a:gs pos="0">
                  <a:srgbClr val="0054A8"/>
                </a:gs>
                <a:gs pos="100000">
                  <a:srgbClr val="FFFF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/>
          </a:bodyPr>
          <a:lstStyle/>
          <a:p>
            <a:pPr>
              <a:defRPr/>
            </a:pPr>
            <a:endParaRPr lang="en-US" sz="1800"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Gen-PPT-bkg-Blue-3.png"/>
          <p:cNvPicPr>
            <a:picLocks noChangeAspect="1"/>
          </p:cNvPicPr>
          <p:nvPr userDrawn="1"/>
        </p:nvPicPr>
        <p:blipFill>
          <a:blip r:embed="rId2"/>
          <a:srcRect r="5833"/>
          <a:stretch>
            <a:fillRect/>
          </a:stretch>
        </p:blipFill>
        <p:spPr>
          <a:xfrm>
            <a:off x="0" y="0"/>
            <a:ext cx="9144000" cy="6858000"/>
          </a:xfrm>
          <a:prstGeom prst="rect"/>
          <a:noFill/>
          <a:ln w="9525">
            <a:noFill/>
            <a:miter lim="800000"/>
          </a:ln>
        </p:spPr>
      </p:pic>
      <p:sp>
        <p:nvSpPr>
          <p:cNvPr id="3" name="Rectangle 2"/>
          <p:cNvSpPr/>
          <p:nvPr userDrawn="1"/>
        </p:nvSpPr>
        <p:spPr>
          <a:xfrm>
            <a:off x="0" y="1021081"/>
            <a:ext cx="7391400" cy="45719"/>
          </a:xfrm>
          <a:prstGeom prst="rect"/>
          <a:gradFill flip="none" rotWithShape="1">
            <a:gsLst>
              <a:gs pos="0">
                <a:srgbClr val="639CCB"/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 algn="ctr">
            <a:gradFill flip="none">
              <a:gsLst>
                <a:gs pos="0">
                  <a:srgbClr val="0054A8"/>
                </a:gs>
                <a:gs pos="100000">
                  <a:srgbClr val="FFFF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/>
          </a:bodyPr>
          <a:lstStyle/>
          <a:p>
            <a:pPr>
              <a:defRPr/>
            </a:pPr>
            <a:endParaRPr lang="en-US" sz="1800">
              <a:latin typeface="Arial" pitchFamily="34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TGen-PPT-bkg-Blue-3.png"/>
          <p:cNvPicPr>
            <a:picLocks noChangeAspect="1"/>
          </p:cNvPicPr>
          <p:nvPr userDrawn="1"/>
        </p:nvPicPr>
        <p:blipFill>
          <a:blip r:embed="rId2"/>
          <a:srcRect r="5833"/>
          <a:stretch>
            <a:fillRect/>
          </a:stretch>
        </p:blipFill>
        <p:spPr>
          <a:xfrm>
            <a:off x="0" y="0"/>
            <a:ext cx="9144000" cy="6858000"/>
          </a:xfrm>
          <a:prstGeom prst="rect"/>
          <a:noFill/>
          <a:ln w="9525">
            <a:noFill/>
            <a:miter lim="800000"/>
          </a:ln>
        </p:spPr>
      </p:pic>
      <p:sp>
        <p:nvSpPr>
          <p:cNvPr id="7" name="Rectangle 6"/>
          <p:cNvSpPr/>
          <p:nvPr userDrawn="1"/>
        </p:nvSpPr>
        <p:spPr>
          <a:xfrm>
            <a:off x="0" y="1021081"/>
            <a:ext cx="7391400" cy="45719"/>
          </a:xfrm>
          <a:prstGeom prst="rect"/>
          <a:gradFill flip="none" rotWithShape="1">
            <a:gsLst>
              <a:gs pos="0">
                <a:srgbClr val="639CCB"/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 algn="ctr">
            <a:gradFill flip="none">
              <a:gsLst>
                <a:gs pos="0">
                  <a:srgbClr val="0054A8"/>
                </a:gs>
                <a:gs pos="100000">
                  <a:srgbClr val="FFFF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/>
          </a:bodyPr>
          <a:lstStyle/>
          <a:p>
            <a:pPr>
              <a:defRPr/>
            </a:pPr>
            <a:endParaRPr lang="en-US" sz="1800"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86200" cy="1162050"/>
          </a:xfrm>
        </p:spPr>
        <p:txBody>
          <a:bodyPr anchorCtr="1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066800"/>
            <a:ext cx="4267200" cy="5059363"/>
          </a:xfrm>
        </p:spPr>
        <p:txBody>
          <a:bodyPr/>
          <a:lstStyle>
            <a:lvl1pPr>
              <a:defRPr sz="2000">
                <a:solidFill>
                  <a:srgbClr val="003468"/>
                </a:solidFill>
              </a:defRPr>
            </a:lvl1pPr>
            <a:lvl2pPr>
              <a:defRPr sz="1800">
                <a:solidFill>
                  <a:srgbClr val="003468"/>
                </a:solidFill>
              </a:defRPr>
            </a:lvl2pPr>
            <a:lvl3pPr>
              <a:defRPr sz="1600">
                <a:solidFill>
                  <a:srgbClr val="003468"/>
                </a:solidFill>
              </a:defRPr>
            </a:lvl3pPr>
            <a:lvl4pPr>
              <a:defRPr sz="1400">
                <a:solidFill>
                  <a:srgbClr val="003468"/>
                </a:solidFill>
              </a:defRPr>
            </a:lvl4pPr>
            <a:lvl5pPr>
              <a:defRPr sz="1400">
                <a:solidFill>
                  <a:srgbClr val="003468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52731" y="1066801"/>
            <a:ext cx="3890669" cy="5029200"/>
          </a:xfrm>
        </p:spPr>
        <p:txBody>
          <a:bodyPr/>
          <a:lstStyle>
            <a:lvl1pPr marL="182880" indent="-182880">
              <a:spcBef>
                <a:spcPts val="432"/>
              </a:spcBef>
              <a:buFont typeface="Wingdings" charset="2"/>
              <a:buChar char="§"/>
              <a:defRPr sz="1600">
                <a:solidFill>
                  <a:srgbClr val="003468"/>
                </a:solidFill>
              </a:defRPr>
            </a:lvl1pPr>
            <a:lvl2pPr marL="457200" indent="-182880">
              <a:spcBef>
                <a:spcPts val="432"/>
              </a:spcBef>
              <a:buSzPct val="50000"/>
              <a:buFont typeface="Wingdings" charset="2"/>
              <a:buChar char="q"/>
              <a:defRPr sz="1400">
                <a:solidFill>
                  <a:srgbClr val="003468"/>
                </a:solidFill>
              </a:defRPr>
            </a:lvl2pPr>
            <a:lvl3pPr>
              <a:spcBef>
                <a:spcPts val="432"/>
              </a:spcBef>
              <a:buFont typeface="Arial"/>
              <a:buChar char="•"/>
              <a:defRPr sz="1200">
                <a:solidFill>
                  <a:srgbClr val="003468"/>
                </a:solidFill>
              </a:defRPr>
            </a:lvl3pPr>
            <a:lvl4pPr>
              <a:spcBef>
                <a:spcPts val="432"/>
              </a:spcBef>
              <a:buFont typeface="Arial"/>
              <a:buChar char="•"/>
              <a:defRPr sz="1100">
                <a:solidFill>
                  <a:srgbClr val="003468"/>
                </a:solidFill>
              </a:defRPr>
            </a:lvl4pPr>
            <a:lvl5pPr>
              <a:spcBef>
                <a:spcPts val="432"/>
              </a:spcBef>
              <a:buFont typeface="Arial"/>
              <a:buChar char="•"/>
              <a:defRPr sz="1100">
                <a:solidFill>
                  <a:srgbClr val="003468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TGen-PPT-bkg-Blue-3.png"/>
          <p:cNvPicPr>
            <a:picLocks noChangeAspect="1"/>
          </p:cNvPicPr>
          <p:nvPr userDrawn="1"/>
        </p:nvPicPr>
        <p:blipFill>
          <a:blip r:embed="rId2"/>
          <a:srcRect r="5833"/>
          <a:stretch>
            <a:fillRect/>
          </a:stretch>
        </p:blipFill>
        <p:spPr>
          <a:xfrm>
            <a:off x="0" y="0"/>
            <a:ext cx="9144000" cy="6858000"/>
          </a:xfrm>
          <a:prstGeom prst="rect"/>
          <a:noFill/>
          <a:ln w="9525">
            <a:noFill/>
            <a:miter lim="8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71599"/>
            <a:ext cx="5486400" cy="3355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1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TGen-PPT-bkg-Blue-3.png"/>
          <p:cNvPicPr>
            <a:picLocks noChangeAspect="1"/>
          </p:cNvPicPr>
          <p:nvPr userDrawn="1"/>
        </p:nvPicPr>
        <p:blipFill>
          <a:blip r:embed="rId2"/>
          <a:srcRect r="5833"/>
          <a:stretch>
            <a:fillRect/>
          </a:stretch>
        </p:blipFill>
        <p:spPr>
          <a:xfrm>
            <a:off x="0" y="0"/>
            <a:ext cx="9144000" cy="6858000"/>
          </a:xfrm>
          <a:prstGeom prst="rect"/>
          <a:noFill/>
          <a:ln w="9525">
            <a:noFill/>
            <a:miter lim="800000"/>
          </a:ln>
        </p:spPr>
      </p:pic>
      <p:sp>
        <p:nvSpPr>
          <p:cNvPr id="6" name="Rectangle 5"/>
          <p:cNvSpPr/>
          <p:nvPr userDrawn="1"/>
        </p:nvSpPr>
        <p:spPr>
          <a:xfrm>
            <a:off x="0" y="990600"/>
            <a:ext cx="7391400" cy="45719"/>
          </a:xfrm>
          <a:prstGeom prst="rect"/>
          <a:gradFill flip="none" rotWithShape="1">
            <a:gsLst>
              <a:gs pos="0">
                <a:srgbClr val="639CCB"/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 algn="ctr">
            <a:gradFill flip="none">
              <a:gsLst>
                <a:gs pos="0">
                  <a:srgbClr val="0054A8"/>
                </a:gs>
                <a:gs pos="100000">
                  <a:srgbClr val="FFFF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/>
          </a:bodyPr>
          <a:lstStyle/>
          <a:p>
            <a:pPr>
              <a:defRPr/>
            </a:pPr>
            <a:endParaRPr lang="en-US" sz="1800"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162800" cy="6096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76700" cy="5410200"/>
          </a:xfrm>
        </p:spPr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066800"/>
            <a:ext cx="4076700" cy="5410200"/>
          </a:xfrm>
        </p:spPr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theme" Target="../theme/theme1.xml" /><Relationship Id="rId9" Type="http://schemas.openxmlformats.org/officeDocument/2006/relationships/image" Target="../media/image1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TGen-PPT-bkg-Blue-3.png"/>
          <p:cNvPicPr>
            <a:picLocks noChangeAspect="1"/>
          </p:cNvPicPr>
          <p:nvPr userDrawn="1"/>
        </p:nvPicPr>
        <p:blipFill>
          <a:blip r:embed="rId9"/>
          <a:srcRect r="5833"/>
          <a:stretch>
            <a:fillRect/>
          </a:stretch>
        </p:blipFill>
        <p:spPr>
          <a:xfrm>
            <a:off x="0" y="0"/>
            <a:ext cx="9144000" cy="6858000"/>
          </a:xfrm>
          <a:prstGeom prst="rect"/>
          <a:noFill/>
          <a:ln w="9525">
            <a:noFill/>
            <a:miter lim="800000"/>
          </a:ln>
        </p:spPr>
      </p:pic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5181600"/>
          </a:xfrm>
          <a:prstGeom prst="rect"/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" y="6553200"/>
            <a:ext cx="8305800" cy="168275"/>
          </a:xfrm>
          <a:prstGeom prst="rect"/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ctr">
              <a:defRPr sz="1000" b="0">
                <a:solidFill>
                  <a:srgbClr val="003264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6934200" cy="609600"/>
          </a:xfrm>
          <a:prstGeom prst="rect"/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prstTxWarp prst="textNoShape"/>
          </a:bodyPr>
          <a:lstStyle/>
          <a:p>
            <a:pPr lvl="0"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1021081"/>
            <a:ext cx="7391400" cy="45719"/>
          </a:xfrm>
          <a:prstGeom prst="rect"/>
          <a:gradFill flip="none" rotWithShape="1">
            <a:gsLst>
              <a:gs pos="0">
                <a:srgbClr val="639CCB"/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 algn="ctr">
            <a:gradFill flip="none">
              <a:gsLst>
                <a:gs pos="0">
                  <a:srgbClr val="0054A8"/>
                </a:gs>
                <a:gs pos="100000">
                  <a:srgbClr val="FFFF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/>
          </a:bodyPr>
          <a:lstStyle/>
          <a:p>
            <a:pPr>
              <a:defRPr/>
            </a:pPr>
            <a:endParaRPr lang="en-US" sz="1800">
              <a:latin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/>
          <a:noFill/>
          <a:ln>
            <a:gradFill flip="none">
              <a:gsLst>
                <a:gs pos="0">
                  <a:srgbClr val="003264"/>
                </a:gs>
                <a:gs pos="100000">
                  <a:schemeClr val="bg1"/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prstTxWarp prst="textNoShape"/>
          </a:bodyPr>
          <a:lstStyle/>
          <a:p>
            <a:pPr>
              <a:defRPr/>
            </a:pPr>
            <a:endParaRPr lang="en-US" sz="180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</p:sldLayoutIdLst>
  <p:hf hdr="0" dt="0" ftr="0"/>
  <p:txStyles>
    <p:titleStyle>
      <a:lvl1pPr algn="l" fontAlgn="base" rtl="0" eaLnBrk="1" hangingPunct="1">
        <a:spcBef>
          <a:spcPct val="0"/>
        </a:spcBef>
        <a:spcAft>
          <a:spcPct val="0"/>
        </a:spcAft>
        <a:defRPr sz="2400" b="1">
          <a:solidFill>
            <a:srgbClr val="003264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fontAlgn="base" rtl="0" eaLnBrk="1" hangingPunct="1">
        <a:spcBef>
          <a:spcPct val="0"/>
        </a:spcBef>
        <a:spcAft>
          <a:spcPct val="0"/>
        </a:spcAft>
        <a:defRPr sz="2400" b="1">
          <a:solidFill>
            <a:srgbClr val="003264"/>
          </a:solidFill>
          <a:latin typeface="Calibri" pitchFamily="-110" charset="0"/>
          <a:ea typeface="ＭＳ Ｐゴシック" pitchFamily="-65" charset="-128"/>
          <a:cs typeface="ＭＳ Ｐゴシック" pitchFamily="-65" charset="-128"/>
        </a:defRPr>
      </a:lvl2pPr>
      <a:lvl3pPr algn="l" fontAlgn="base" rtl="0" eaLnBrk="1" hangingPunct="1">
        <a:spcBef>
          <a:spcPct val="0"/>
        </a:spcBef>
        <a:spcAft>
          <a:spcPct val="0"/>
        </a:spcAft>
        <a:defRPr sz="2400" b="1">
          <a:solidFill>
            <a:srgbClr val="003264"/>
          </a:solidFill>
          <a:latin typeface="Calibri" pitchFamily="-110" charset="0"/>
          <a:ea typeface="ＭＳ Ｐゴシック" pitchFamily="-65" charset="-128"/>
          <a:cs typeface="ＭＳ Ｐゴシック" pitchFamily="-65" charset="-128"/>
        </a:defRPr>
      </a:lvl3pPr>
      <a:lvl4pPr algn="l" fontAlgn="base" rtl="0" eaLnBrk="1" hangingPunct="1">
        <a:spcBef>
          <a:spcPct val="0"/>
        </a:spcBef>
        <a:spcAft>
          <a:spcPct val="0"/>
        </a:spcAft>
        <a:defRPr sz="2400" b="1">
          <a:solidFill>
            <a:srgbClr val="003264"/>
          </a:solidFill>
          <a:latin typeface="Calibri" pitchFamily="-110" charset="0"/>
          <a:ea typeface="ＭＳ Ｐゴシック" pitchFamily="-65" charset="-128"/>
          <a:cs typeface="ＭＳ Ｐゴシック" pitchFamily="-65" charset="-128"/>
        </a:defRPr>
      </a:lvl4pPr>
      <a:lvl5pPr algn="l" fontAlgn="base" rtl="0" eaLnBrk="1" hangingPunct="1">
        <a:spcBef>
          <a:spcPct val="0"/>
        </a:spcBef>
        <a:spcAft>
          <a:spcPct val="0"/>
        </a:spcAft>
        <a:defRPr sz="2400" b="1">
          <a:solidFill>
            <a:srgbClr val="003264"/>
          </a:solidFill>
          <a:latin typeface="Calibri" pitchFamily="-110" charset="0"/>
          <a:ea typeface="ＭＳ Ｐゴシック" pitchFamily="-65" charset="-128"/>
          <a:cs typeface="ＭＳ Ｐゴシック" pitchFamily="-65" charset="-128"/>
        </a:defRPr>
      </a:lvl5pPr>
      <a:lvl6pPr marL="457200" algn="l" fontAlgn="base" rtl="0" eaLnBrk="1" hangingPunct="1">
        <a:spcBef>
          <a:spcPct val="0"/>
        </a:spcBef>
        <a:spcAft>
          <a:spcPct val="0"/>
        </a:spcAft>
        <a:defRPr sz="3200">
          <a:solidFill>
            <a:srgbClr val="C5E2FF"/>
          </a:solidFill>
          <a:latin typeface="Arial" pitchFamily="34" charset="0"/>
        </a:defRPr>
      </a:lvl6pPr>
      <a:lvl7pPr marL="914400" algn="l" fontAlgn="base" rtl="0" eaLnBrk="1" hangingPunct="1">
        <a:spcBef>
          <a:spcPct val="0"/>
        </a:spcBef>
        <a:spcAft>
          <a:spcPct val="0"/>
        </a:spcAft>
        <a:defRPr sz="3200">
          <a:solidFill>
            <a:srgbClr val="C5E2FF"/>
          </a:solidFill>
          <a:latin typeface="Arial" pitchFamily="34" charset="0"/>
        </a:defRPr>
      </a:lvl7pPr>
      <a:lvl8pPr marL="1371600" algn="l" fontAlgn="base" rtl="0" eaLnBrk="1" hangingPunct="1">
        <a:spcBef>
          <a:spcPct val="0"/>
        </a:spcBef>
        <a:spcAft>
          <a:spcPct val="0"/>
        </a:spcAft>
        <a:defRPr sz="3200">
          <a:solidFill>
            <a:srgbClr val="C5E2FF"/>
          </a:solidFill>
          <a:latin typeface="Arial" pitchFamily="34" charset="0"/>
        </a:defRPr>
      </a:lvl8pPr>
      <a:lvl9pPr marL="1828800" algn="l" fontAlgn="base" rtl="0" eaLnBrk="1" hangingPunct="1">
        <a:spcBef>
          <a:spcPct val="0"/>
        </a:spcBef>
        <a:spcAft>
          <a:spcPct val="0"/>
        </a:spcAft>
        <a:defRPr sz="3200">
          <a:solidFill>
            <a:srgbClr val="C5E2FF"/>
          </a:solidFill>
          <a:latin typeface="Arial" pitchFamily="34" charset="0"/>
        </a:defRPr>
      </a:lvl9pPr>
    </p:titleStyle>
    <p:bodyStyle>
      <a:lvl1pPr marL="342900" indent="-342900" algn="l" fontAlgn="base" rtl="0" eaLnBrk="1" hangingPunct="1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rgbClr val="003468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fontAlgn="base" rtl="0" eaLnBrk="1" hangingPunct="1">
        <a:spcBef>
          <a:spcPct val="20000"/>
        </a:spcBef>
        <a:spcAft>
          <a:spcPct val="0"/>
        </a:spcAft>
        <a:buSzPct val="50000"/>
        <a:buFont typeface="Wingdings" charset="2"/>
        <a:buChar char="q"/>
        <a:defRPr>
          <a:solidFill>
            <a:srgbClr val="003468"/>
          </a:solidFill>
          <a:latin typeface="+mn-lt"/>
          <a:ea typeface="ＭＳ Ｐゴシック" charset="-128"/>
        </a:defRPr>
      </a:lvl2pPr>
      <a:lvl3pPr marL="1143000" indent="-228600" algn="l" fontAlgn="base" rtl="0" eaLnBrk="1" hangingPunct="1">
        <a:spcBef>
          <a:spcPct val="20000"/>
        </a:spcBef>
        <a:spcAft>
          <a:spcPct val="0"/>
        </a:spcAft>
        <a:buChar char="•"/>
        <a:defRPr sz="1600">
          <a:solidFill>
            <a:srgbClr val="003468"/>
          </a:solidFill>
          <a:latin typeface="+mn-lt"/>
          <a:ea typeface="ＭＳ Ｐゴシック" charset="-128"/>
        </a:defRPr>
      </a:lvl3pPr>
      <a:lvl4pPr marL="1600200" indent="-228600" algn="l" fontAlgn="base" rtl="0" eaLnBrk="1" hangingPunct="1">
        <a:spcBef>
          <a:spcPct val="20000"/>
        </a:spcBef>
        <a:spcAft>
          <a:spcPct val="0"/>
        </a:spcAft>
        <a:buSzPct val="75000"/>
        <a:buChar char="o"/>
        <a:defRPr sz="1100">
          <a:solidFill>
            <a:srgbClr val="003468"/>
          </a:solidFill>
          <a:latin typeface="+mn-lt"/>
          <a:ea typeface="ＭＳ Ｐゴシック" charset="-128"/>
        </a:defRPr>
      </a:lvl4pPr>
      <a:lvl5pPr marL="2057400" indent="-228600" algn="l" fontAlgn="base" rtl="0" eaLnBrk="1" hangingPunct="1">
        <a:spcBef>
          <a:spcPct val="20000"/>
        </a:spcBef>
        <a:spcAft>
          <a:spcPct val="0"/>
        </a:spcAft>
        <a:buChar char="»"/>
        <a:defRPr sz="1100">
          <a:solidFill>
            <a:srgbClr val="003468"/>
          </a:solidFill>
          <a:latin typeface="+mn-lt"/>
          <a:ea typeface="ＭＳ Ｐゴシック" charset="-128"/>
        </a:defRPr>
      </a:lvl5pPr>
      <a:lvl6pPr marL="2514600" indent="-228600" algn="l" fontAlgn="base" rtl="0" ea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971800" indent="-228600" algn="l" fontAlgn="base" rtl="0" ea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3429000" indent="-228600" algn="l" fontAlgn="base" rtl="0" ea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886200" indent="-228600" algn="l" fontAlgn="base" rtl="0" ea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1"/>
              <a:t>KLM-20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"/>
          <p:cNvSpPr txBox="1">
            <a:spLocks noSelect="1" noRot="1" noMove="1" noGrp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dirty="0" err="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Aspose.Slides.</a:t>
            </a:r>
          </a:p>
          <a:p>
            <a:pPr algn="ctr"/>
            <a:r>
              <a:t>Copyright 2004-2011 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83984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1"/>
              <a:t>ID:KL... text has been truncated due to evaluation version limitation.Patient Age:4
</a:t>
            </a:r>
          </a:p>
        </p:txBody>
      </p:sp>
      <p:sp>
        <p:nvSpPr>
          <p:cNvPr id="4" name="TextBox"/>
          <p:cNvSpPr txBox="1">
            <a:spLocks noSelect="1" noRot="1" noMove="1" noGrp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dirty="0" err="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Aspose.Slides.</a:t>
            </a:r>
          </a:p>
          <a:p>
            <a:pPr algn="ctr"/>
            <a:r>
              <a:t>Copyright 2004-2011 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111675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1"/>
              <a:t>Patie... text has been truncated due to evaluation version limitation.Duration of Therapy (months):0
</a:t>
            </a:r>
          </a:p>
        </p:txBody>
      </p:sp>
      <p:sp>
        <p:nvSpPr>
          <p:cNvPr id="4" name="TextBox"/>
          <p:cNvSpPr txBox="1">
            <a:spLocks noSelect="1" noRot="1" noMove="1" noGrp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dirty="0" err="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Aspose.Slides.</a:t>
            </a:r>
          </a:p>
          <a:p>
            <a:pPr algn="ctr"/>
            <a:r>
              <a:t>Copyright 2004-2011 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341836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1"/>
              <a:t>ID:KL... text has been truncated due to evaluation version limitation.Most recent response on imaging:ProgressiveDisease
</a:t>
            </a:r>
          </a:p>
        </p:txBody>
      </p:sp>
      <p:sp>
        <p:nvSpPr>
          <p:cNvPr id="4" name="TextBox"/>
          <p:cNvSpPr txBox="1">
            <a:spLocks noSelect="1" noRot="1" noMove="1" noGrp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dirty="0" err="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Aspose.Slides.</a:t>
            </a:r>
          </a:p>
          <a:p>
            <a:pPr algn="ctr"/>
            <a:r>
              <a:t>Copyright 2004-2011 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111675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1"/>
              <a:t>ID:KL... text has been truncated due to evaluation version limitation.Patient Age:4
</a:t>
            </a:r>
          </a:p>
        </p:txBody>
      </p:sp>
      <p:sp>
        <p:nvSpPr>
          <p:cNvPr id="4" name="TextBox"/>
          <p:cNvSpPr txBox="1">
            <a:spLocks noSelect="1" noRot="1" noMove="1" noGrp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dirty="0" err="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Aspose.Slides.</a:t>
            </a:r>
          </a:p>
          <a:p>
            <a:pPr algn="ctr"/>
            <a:r>
              <a:t>Copyright 2004-2011 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111675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4.0.30319.18033"/>
  <p:tag name="AS_OS" val="Microsoft Windows NT 6.2.9200.0"/>
  <p:tag name="AS_RELEASE_DATE" val="2012.09.28"/>
  <p:tag name="AS_TITLE" val="Aspose.Slides for .NET 4.0"/>
  <p:tag name="AS_VERSION" val="6.7.0.0"/>
</p:tagLst>
</file>

<file path=ppt/theme/theme1.xml><?xml version="1.0" encoding="utf-8"?>
<a:theme xmlns:a="http://schemas.openxmlformats.org/drawingml/2006/main" name="TGen Presentatio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E3E64"/>
      </a:accent1>
      <a:accent2>
        <a:srgbClr val="2F619D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TGen Presentation</Template>
  <TotalTime>285</TotalTime>
  <Application>Microsoft Office PowerPoint</Application>
  <PresentationFormat>On-screen Show (4:3)</PresentationFormat>
  <Slides>3</Slide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Christoforides</dc:creator>
  <cp:lastModifiedBy>Alexis Christoforides</cp:lastModifiedBy>
  <cp:revision>3</cp:revision>
  <dcterms:created xsi:type="dcterms:W3CDTF">2012-10-23T09:59:49.0000000Z</dcterms:created>
  <dcterms:modified xsi:type="dcterms:W3CDTF">2012-10-23T18:24:45.0000000Z</dcterms:modified>
</cp:coreProperties>
</file>