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9"/>
    <p:restoredTop sz="94728"/>
  </p:normalViewPr>
  <p:slideViewPr>
    <p:cSldViewPr snapToGrid="0" snapToObjects="1">
      <p:cViewPr varScale="1">
        <p:scale>
          <a:sx n="70" d="100"/>
          <a:sy n="70" d="100"/>
        </p:scale>
        <p:origin x="21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F30F-F69B-8146-9753-4DC54DA530B4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8F46-28A9-1943-A337-9D7CD1A5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0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F30F-F69B-8146-9753-4DC54DA530B4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8F46-28A9-1943-A337-9D7CD1A5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1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F30F-F69B-8146-9753-4DC54DA530B4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8F46-28A9-1943-A337-9D7CD1A5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2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F30F-F69B-8146-9753-4DC54DA530B4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8F46-28A9-1943-A337-9D7CD1A5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1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F30F-F69B-8146-9753-4DC54DA530B4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8F46-28A9-1943-A337-9D7CD1A5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3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F30F-F69B-8146-9753-4DC54DA530B4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8F46-28A9-1943-A337-9D7CD1A5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F30F-F69B-8146-9753-4DC54DA530B4}" type="datetimeFigureOut">
              <a:rPr lang="en-US" smtClean="0"/>
              <a:t>4/17/17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8F46-28A9-1943-A337-9D7CD1A5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F30F-F69B-8146-9753-4DC54DA530B4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8F46-28A9-1943-A337-9D7CD1A5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F30F-F69B-8146-9753-4DC54DA530B4}" type="datetimeFigureOut">
              <a:rPr lang="en-US" smtClean="0"/>
              <a:t>4/17/17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8F46-28A9-1943-A337-9D7CD1A5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F30F-F69B-8146-9753-4DC54DA530B4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8F46-28A9-1943-A337-9D7CD1A5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2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F30F-F69B-8146-9753-4DC54DA530B4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8F46-28A9-1943-A337-9D7CD1A5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5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3F30F-F69B-8146-9753-4DC54DA530B4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A8F46-28A9-1943-A337-9D7CD1A5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Cloudmesh</a:t>
            </a:r>
            <a:r>
              <a:rPr lang="en-US" dirty="0" smtClean="0"/>
              <a:t> Word2Vec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6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641378" y="54941"/>
            <a:ext cx="6456258" cy="6226749"/>
            <a:chOff x="641378" y="54941"/>
            <a:chExt cx="6456258" cy="6226749"/>
          </a:xfrm>
        </p:grpSpPr>
        <p:sp>
          <p:nvSpPr>
            <p:cNvPr id="5" name="Terminator 4"/>
            <p:cNvSpPr/>
            <p:nvPr/>
          </p:nvSpPr>
          <p:spPr>
            <a:xfrm>
              <a:off x="2526700" y="54941"/>
              <a:ext cx="1922929" cy="389965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Start</a:t>
              </a:r>
              <a:endParaRPr lang="en-US" sz="1200"/>
            </a:p>
          </p:txBody>
        </p:sp>
        <p:sp>
          <p:nvSpPr>
            <p:cNvPr id="7" name="Data 6"/>
            <p:cNvSpPr/>
            <p:nvPr/>
          </p:nvSpPr>
          <p:spPr>
            <a:xfrm>
              <a:off x="641378" y="681754"/>
              <a:ext cx="1573306" cy="33617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Seedlist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8140" y="587503"/>
              <a:ext cx="1697828" cy="4468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Load </a:t>
              </a:r>
              <a:r>
                <a:rPr lang="en-US" sz="1200" dirty="0" err="1" smtClean="0"/>
                <a:t>Seedlist</a:t>
              </a:r>
              <a:r>
                <a:rPr lang="en-US" sz="1200" dirty="0" smtClean="0"/>
                <a:t> in Queue</a:t>
              </a:r>
              <a:endParaRPr lang="en-US" sz="1200" dirty="0"/>
            </a:p>
          </p:txBody>
        </p:sp>
        <p:sp>
          <p:nvSpPr>
            <p:cNvPr id="9" name="Preparation 8"/>
            <p:cNvSpPr/>
            <p:nvPr/>
          </p:nvSpPr>
          <p:spPr>
            <a:xfrm>
              <a:off x="2526700" y="1159493"/>
              <a:ext cx="1880708" cy="617127"/>
            </a:xfrm>
            <a:prstGeom prst="flowChartPrepa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For each page in Queue</a:t>
              </a:r>
              <a:endParaRPr lang="en-US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63591" y="1958153"/>
              <a:ext cx="1451209" cy="3461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Download Page</a:t>
              </a:r>
              <a:endParaRPr lang="en-US" sz="1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63591" y="2507339"/>
              <a:ext cx="1451209" cy="3717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Store Content</a:t>
              </a:r>
              <a:endParaRPr lang="en-US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46783" y="3082153"/>
              <a:ext cx="1468017" cy="4108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Identify Links</a:t>
              </a:r>
              <a:endParaRPr lang="en-US" sz="1200" dirty="0"/>
            </a:p>
          </p:txBody>
        </p:sp>
        <p:sp>
          <p:nvSpPr>
            <p:cNvPr id="14" name="Preparation 13"/>
            <p:cNvSpPr/>
            <p:nvPr/>
          </p:nvSpPr>
          <p:spPr>
            <a:xfrm>
              <a:off x="4554658" y="3010948"/>
              <a:ext cx="1298721" cy="508750"/>
            </a:xfrm>
            <a:prstGeom prst="flowChartPrepara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For </a:t>
              </a:r>
              <a:r>
                <a:rPr lang="en-US" sz="1200" smtClean="0"/>
                <a:t>each link</a:t>
              </a:r>
              <a:endParaRPr lang="en-US" sz="1200" dirty="0"/>
            </a:p>
          </p:txBody>
        </p:sp>
        <p:sp>
          <p:nvSpPr>
            <p:cNvPr id="15" name="Decision 14"/>
            <p:cNvSpPr/>
            <p:nvPr/>
          </p:nvSpPr>
          <p:spPr>
            <a:xfrm>
              <a:off x="4351870" y="3653649"/>
              <a:ext cx="1537539" cy="106070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Present in Queue?</a:t>
              </a:r>
              <a:endParaRPr lang="en-US" sz="1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99120" y="5008401"/>
              <a:ext cx="1409796" cy="290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Add to Queue</a:t>
              </a:r>
              <a:endParaRPr lang="en-US" sz="1200" dirty="0"/>
            </a:p>
          </p:txBody>
        </p:sp>
        <p:sp>
          <p:nvSpPr>
            <p:cNvPr id="17" name="Decision 16"/>
            <p:cNvSpPr/>
            <p:nvPr/>
          </p:nvSpPr>
          <p:spPr>
            <a:xfrm>
              <a:off x="2098685" y="4517086"/>
              <a:ext cx="2047849" cy="106070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D</a:t>
              </a:r>
              <a:r>
                <a:rPr lang="en-US" sz="1200" smtClean="0"/>
                <a:t>ownloaded </a:t>
              </a:r>
              <a:r>
                <a:rPr lang="en-US" sz="1200" dirty="0" smtClean="0"/>
                <a:t>pages &gt; </a:t>
              </a:r>
              <a:r>
                <a:rPr lang="en-US" sz="1200" smtClean="0"/>
                <a:t>max downloads</a:t>
              </a:r>
              <a:endParaRPr lang="en-US" sz="1200" dirty="0"/>
            </a:p>
          </p:txBody>
        </p:sp>
        <p:sp>
          <p:nvSpPr>
            <p:cNvPr id="18" name="Terminator 17"/>
            <p:cNvSpPr/>
            <p:nvPr/>
          </p:nvSpPr>
          <p:spPr>
            <a:xfrm>
              <a:off x="2216612" y="5891725"/>
              <a:ext cx="1922929" cy="389965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end</a:t>
              </a:r>
              <a:endParaRPr lang="en-US" sz="1200" dirty="0"/>
            </a:p>
          </p:txBody>
        </p:sp>
        <p:cxnSp>
          <p:nvCxnSpPr>
            <p:cNvPr id="22" name="Straight Arrow Connector 21"/>
            <p:cNvCxnSpPr>
              <a:stCxn id="5" idx="2"/>
              <a:endCxn id="8" idx="0"/>
            </p:cNvCxnSpPr>
            <p:nvPr/>
          </p:nvCxnSpPr>
          <p:spPr>
            <a:xfrm flipH="1">
              <a:off x="3467054" y="444906"/>
              <a:ext cx="21111" cy="1425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475974" y="1017930"/>
              <a:ext cx="12191" cy="1828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Straight Arrow Connector 24"/>
            <p:cNvCxnSpPr>
              <a:endCxn id="10" idx="0"/>
            </p:cNvCxnSpPr>
            <p:nvPr/>
          </p:nvCxnSpPr>
          <p:spPr>
            <a:xfrm flipH="1">
              <a:off x="3389196" y="1737258"/>
              <a:ext cx="1434" cy="2208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360150" y="2328570"/>
              <a:ext cx="12191" cy="1828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323574" y="2913786"/>
              <a:ext cx="12191" cy="1828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Straight Arrow Connector 30"/>
            <p:cNvCxnSpPr>
              <a:stCxn id="12" idx="3"/>
              <a:endCxn id="14" idx="1"/>
            </p:cNvCxnSpPr>
            <p:nvPr/>
          </p:nvCxnSpPr>
          <p:spPr>
            <a:xfrm flipV="1">
              <a:off x="4114800" y="3265323"/>
              <a:ext cx="439858" cy="222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Straight Arrow Connector 32"/>
            <p:cNvCxnSpPr>
              <a:stCxn id="14" idx="2"/>
              <a:endCxn id="15" idx="0"/>
            </p:cNvCxnSpPr>
            <p:nvPr/>
          </p:nvCxnSpPr>
          <p:spPr>
            <a:xfrm flipH="1">
              <a:off x="5120640" y="3519698"/>
              <a:ext cx="83379" cy="1339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Straight Arrow Connector 34"/>
            <p:cNvCxnSpPr>
              <a:stCxn id="15" idx="2"/>
            </p:cNvCxnSpPr>
            <p:nvPr/>
          </p:nvCxnSpPr>
          <p:spPr>
            <a:xfrm flipH="1">
              <a:off x="5120639" y="4714353"/>
              <a:ext cx="1" cy="883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Straight Arrow Connector 36"/>
            <p:cNvCxnSpPr>
              <a:stCxn id="15" idx="2"/>
              <a:endCxn id="16" idx="0"/>
            </p:cNvCxnSpPr>
            <p:nvPr/>
          </p:nvCxnSpPr>
          <p:spPr>
            <a:xfrm>
              <a:off x="5120640" y="4714353"/>
              <a:ext cx="83378" cy="2940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230368" y="4677777"/>
              <a:ext cx="600146" cy="276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cxnSp>
          <p:nvCxnSpPr>
            <p:cNvPr id="39" name="Straight Arrow Connector 38"/>
            <p:cNvCxnSpPr>
              <a:stCxn id="17" idx="2"/>
            </p:cNvCxnSpPr>
            <p:nvPr/>
          </p:nvCxnSpPr>
          <p:spPr>
            <a:xfrm>
              <a:off x="3122610" y="5577790"/>
              <a:ext cx="0" cy="3139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422608" y="5571801"/>
              <a:ext cx="600146" cy="276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87852" y="4908938"/>
              <a:ext cx="600146" cy="276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cxnSp>
          <p:nvCxnSpPr>
            <p:cNvPr id="45" name="Curved Connector 44"/>
            <p:cNvCxnSpPr>
              <a:stCxn id="17" idx="1"/>
              <a:endCxn id="9" idx="1"/>
            </p:cNvCxnSpPr>
            <p:nvPr/>
          </p:nvCxnSpPr>
          <p:spPr>
            <a:xfrm rot="10800000" flipH="1">
              <a:off x="2098684" y="1468058"/>
              <a:ext cx="428015" cy="3579381"/>
            </a:xfrm>
            <a:prstGeom prst="curvedConnector3">
              <a:avLst>
                <a:gd name="adj1" fmla="val -53409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Curved Connector 48"/>
            <p:cNvCxnSpPr>
              <a:stCxn id="16" idx="1"/>
              <a:endCxn id="17" idx="0"/>
            </p:cNvCxnSpPr>
            <p:nvPr/>
          </p:nvCxnSpPr>
          <p:spPr>
            <a:xfrm rot="10800000">
              <a:off x="3122610" y="4517087"/>
              <a:ext cx="1376510" cy="636769"/>
            </a:xfrm>
            <a:prstGeom prst="curvedConnector4">
              <a:avLst>
                <a:gd name="adj1" fmla="val 12807"/>
                <a:gd name="adj2" fmla="val 1359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Straight Arrow Connector 50"/>
            <p:cNvCxnSpPr>
              <a:stCxn id="7" idx="5"/>
              <a:endCxn id="8" idx="1"/>
            </p:cNvCxnSpPr>
            <p:nvPr/>
          </p:nvCxnSpPr>
          <p:spPr>
            <a:xfrm flipV="1">
              <a:off x="2057353" y="810904"/>
              <a:ext cx="560787" cy="389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Curved Connector 51"/>
            <p:cNvCxnSpPr>
              <a:stCxn id="16" idx="3"/>
              <a:endCxn id="14" idx="3"/>
            </p:cNvCxnSpPr>
            <p:nvPr/>
          </p:nvCxnSpPr>
          <p:spPr>
            <a:xfrm flipH="1" flipV="1">
              <a:off x="5853379" y="3265323"/>
              <a:ext cx="55537" cy="1888532"/>
            </a:xfrm>
            <a:prstGeom prst="curvedConnector3">
              <a:avLst>
                <a:gd name="adj1" fmla="val -41161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5" name="Multidocument 54"/>
            <p:cNvSpPr/>
            <p:nvPr/>
          </p:nvSpPr>
          <p:spPr>
            <a:xfrm>
              <a:off x="5908916" y="2260314"/>
              <a:ext cx="1188720" cy="571990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CrawlDB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4114800" y="2716085"/>
              <a:ext cx="1794116" cy="65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18241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310896" y="1242245"/>
            <a:ext cx="11281485" cy="3092011"/>
            <a:chOff x="310896" y="1242245"/>
            <a:chExt cx="11281485" cy="3092011"/>
          </a:xfrm>
        </p:grpSpPr>
        <p:sp>
          <p:nvSpPr>
            <p:cNvPr id="5" name="Alternate Process 4"/>
            <p:cNvSpPr/>
            <p:nvPr/>
          </p:nvSpPr>
          <p:spPr>
            <a:xfrm>
              <a:off x="310896" y="1901952"/>
              <a:ext cx="4059936" cy="2432304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Data 1"/>
            <p:cNvSpPr/>
            <p:nvPr/>
          </p:nvSpPr>
          <p:spPr>
            <a:xfrm>
              <a:off x="690951" y="2450320"/>
              <a:ext cx="1293520" cy="31412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Seedlist</a:t>
              </a:r>
              <a:endParaRPr lang="en-US" sz="12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364526" y="2418310"/>
              <a:ext cx="1451209" cy="3461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Crawler</a:t>
              </a:r>
              <a:endParaRPr lang="en-US" sz="1200" dirty="0"/>
            </a:p>
          </p:txBody>
        </p:sp>
        <p:sp>
          <p:nvSpPr>
            <p:cNvPr id="4" name="Multidocument 3"/>
            <p:cNvSpPr/>
            <p:nvPr/>
          </p:nvSpPr>
          <p:spPr>
            <a:xfrm>
              <a:off x="2273892" y="3520441"/>
              <a:ext cx="1632475" cy="571990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CrawlDB</a:t>
              </a:r>
              <a:endParaRPr lang="en-US" sz="1200" dirty="0"/>
            </a:p>
          </p:txBody>
        </p:sp>
        <p:sp>
          <p:nvSpPr>
            <p:cNvPr id="6" name="Alternate Process 5"/>
            <p:cNvSpPr/>
            <p:nvPr/>
          </p:nvSpPr>
          <p:spPr>
            <a:xfrm>
              <a:off x="4792529" y="1901952"/>
              <a:ext cx="6674047" cy="2432304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43760" y="2348116"/>
              <a:ext cx="2510925" cy="613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Create-word2vec-model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20755" y="1938196"/>
              <a:ext cx="1482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Hadoop - Spark</a:t>
              </a:r>
              <a:endParaRPr lang="en-US" sz="1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11494" y="1956483"/>
              <a:ext cx="906063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Python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76383" y="2348116"/>
              <a:ext cx="994466" cy="613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Use-word2vec-mode</a:t>
              </a:r>
              <a:endParaRPr lang="en-US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61357" y="2314498"/>
              <a:ext cx="755203" cy="613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Find-relations</a:t>
              </a:r>
              <a:endParaRPr lang="en-US" sz="1200" dirty="0"/>
            </a:p>
          </p:txBody>
        </p:sp>
        <p:cxnSp>
          <p:nvCxnSpPr>
            <p:cNvPr id="14" name="Straight Connector 13"/>
            <p:cNvCxnSpPr>
              <a:stCxn id="5" idx="1"/>
              <a:endCxn id="5" idx="3"/>
            </p:cNvCxnSpPr>
            <p:nvPr/>
          </p:nvCxnSpPr>
          <p:spPr>
            <a:xfrm>
              <a:off x="310896" y="3118104"/>
              <a:ext cx="40599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6" idx="3"/>
            </p:cNvCxnSpPr>
            <p:nvPr/>
          </p:nvCxnSpPr>
          <p:spPr>
            <a:xfrm>
              <a:off x="4791084" y="3118104"/>
              <a:ext cx="66754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790629" y="3117913"/>
              <a:ext cx="676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HDFS</a:t>
              </a:r>
              <a:endParaRPr lang="en-US" sz="1400"/>
            </a:p>
          </p:txBody>
        </p:sp>
        <p:sp>
          <p:nvSpPr>
            <p:cNvPr id="19" name="Multidocument 18"/>
            <p:cNvSpPr/>
            <p:nvPr/>
          </p:nvSpPr>
          <p:spPr>
            <a:xfrm>
              <a:off x="5321328" y="3418246"/>
              <a:ext cx="1632475" cy="571990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CrawlDB</a:t>
              </a:r>
              <a:endParaRPr lang="en-US" sz="1200" dirty="0"/>
            </a:p>
          </p:txBody>
        </p:sp>
        <p:sp>
          <p:nvSpPr>
            <p:cNvPr id="20" name="Hexagon 19"/>
            <p:cNvSpPr/>
            <p:nvPr/>
          </p:nvSpPr>
          <p:spPr>
            <a:xfrm>
              <a:off x="7167001" y="3407312"/>
              <a:ext cx="3769223" cy="52811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Model</a:t>
              </a:r>
              <a:endParaRPr lang="en-US" sz="1200" dirty="0"/>
            </a:p>
          </p:txBody>
        </p:sp>
        <p:cxnSp>
          <p:nvCxnSpPr>
            <p:cNvPr id="22" name="Straight Arrow Connector 21"/>
            <p:cNvCxnSpPr>
              <a:stCxn id="2" idx="5"/>
              <a:endCxn id="3" idx="1"/>
            </p:cNvCxnSpPr>
            <p:nvPr/>
          </p:nvCxnSpPr>
          <p:spPr>
            <a:xfrm flipV="1">
              <a:off x="1855119" y="2591378"/>
              <a:ext cx="509407" cy="160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Down Arrow 22"/>
            <p:cNvSpPr/>
            <p:nvPr/>
          </p:nvSpPr>
          <p:spPr>
            <a:xfrm>
              <a:off x="3000437" y="2764446"/>
              <a:ext cx="236539" cy="755995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3906367" y="3639312"/>
              <a:ext cx="1414961" cy="22295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Up Arrow 24"/>
            <p:cNvSpPr/>
            <p:nvPr/>
          </p:nvSpPr>
          <p:spPr>
            <a:xfrm>
              <a:off x="6089904" y="2961148"/>
              <a:ext cx="256032" cy="457098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own Arrow 25"/>
            <p:cNvSpPr/>
            <p:nvPr/>
          </p:nvSpPr>
          <p:spPr>
            <a:xfrm>
              <a:off x="7447491" y="2966535"/>
              <a:ext cx="245289" cy="4700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Up Arrow 26"/>
            <p:cNvSpPr/>
            <p:nvPr/>
          </p:nvSpPr>
          <p:spPr>
            <a:xfrm>
              <a:off x="8453753" y="2948605"/>
              <a:ext cx="256032" cy="457098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Up Arrow 27"/>
            <p:cNvSpPr/>
            <p:nvPr/>
          </p:nvSpPr>
          <p:spPr>
            <a:xfrm>
              <a:off x="10263044" y="2898398"/>
              <a:ext cx="256032" cy="457098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95810" y="3169587"/>
              <a:ext cx="1181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Local Storage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29657" y="1262364"/>
              <a:ext cx="722928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err="1"/>
                <a:t>s</a:t>
              </a:r>
              <a:r>
                <a:rPr lang="en-US" sz="1200" dirty="0" err="1" smtClean="0"/>
                <a:t>test.csv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25737" y="1252477"/>
              <a:ext cx="1162130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stestresult.csv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79307" y="1263452"/>
              <a:ext cx="722928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err="1"/>
                <a:t>r</a:t>
              </a:r>
              <a:r>
                <a:rPr lang="en-US" sz="1200" dirty="0" err="1" smtClean="0"/>
                <a:t>elationstest.csv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30251" y="1242245"/>
              <a:ext cx="1162130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err="1"/>
                <a:t>r</a:t>
              </a:r>
              <a:r>
                <a:rPr lang="en-US" sz="1200" dirty="0" err="1" smtClean="0"/>
                <a:t>elationsresult.csv</a:t>
              </a:r>
              <a:endParaRPr lang="en-US" sz="1200" dirty="0" smtClean="0"/>
            </a:p>
          </p:txBody>
        </p:sp>
        <p:cxnSp>
          <p:nvCxnSpPr>
            <p:cNvPr id="35" name="Straight Arrow Connector 34"/>
            <p:cNvCxnSpPr>
              <a:stCxn id="30" idx="2"/>
              <a:endCxn id="11" idx="0"/>
            </p:cNvCxnSpPr>
            <p:nvPr/>
          </p:nvCxnSpPr>
          <p:spPr>
            <a:xfrm>
              <a:off x="7891121" y="1539363"/>
              <a:ext cx="682495" cy="808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31" idx="2"/>
            </p:cNvCxnSpPr>
            <p:nvPr/>
          </p:nvCxnSpPr>
          <p:spPr>
            <a:xfrm flipV="1">
              <a:off x="8674033" y="1529476"/>
              <a:ext cx="232769" cy="785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2"/>
              <a:endCxn id="12" idx="0"/>
            </p:cNvCxnSpPr>
            <p:nvPr/>
          </p:nvCxnSpPr>
          <p:spPr>
            <a:xfrm>
              <a:off x="9940771" y="1725117"/>
              <a:ext cx="398188" cy="589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3" idx="2"/>
            </p:cNvCxnSpPr>
            <p:nvPr/>
          </p:nvCxnSpPr>
          <p:spPr>
            <a:xfrm flipV="1">
              <a:off x="10466975" y="1703910"/>
              <a:ext cx="544341" cy="560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7471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59</Words>
  <Application>Microsoft Macintosh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Cloudmesh Word2Vec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Cloudmesh Word2Vec</dc:title>
  <dc:creator>Avadhoot Agasti</dc:creator>
  <cp:lastModifiedBy>Avadhoot Agasti</cp:lastModifiedBy>
  <cp:revision>11</cp:revision>
  <dcterms:created xsi:type="dcterms:W3CDTF">2017-04-17T13:26:46Z</dcterms:created>
  <dcterms:modified xsi:type="dcterms:W3CDTF">2017-04-18T17:48:38Z</dcterms:modified>
</cp:coreProperties>
</file>