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6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60FE-4DA0-41E7-9755-DFB96542D763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87C74-316D-4B1D-84BF-87350C0B10E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72DB-9225-4236-9F98-2B233B01E8E6}" type="datetimeFigureOut">
              <a:rPr lang="pl-PL" smtClean="0"/>
              <a:pPr/>
              <a:t>2016-05-30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A369-528D-47EA-83A3-E1E0E00E836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ek\Desktop\Obraz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214546" y="2285992"/>
            <a:ext cx="6157912" cy="150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37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Ocena wpływu asymetrii trójfazowych napięć przemiennych na sprawność silnika indukcyjnego - pomiary laboratoryjne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14546" y="4429132"/>
            <a:ext cx="615791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2350"/>
              </a:lnSpc>
              <a:buClrTx/>
              <a:buFontTx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</a:pPr>
            <a:r>
              <a:rPr lang="pl-PL" sz="1200" b="1" dirty="0">
                <a:solidFill>
                  <a:srgbClr val="000000"/>
                </a:solidFill>
                <a:latin typeface="Verdana" pitchFamily="32" charset="0"/>
              </a:rPr>
              <a:t>Autor</a:t>
            </a:r>
            <a:r>
              <a:rPr lang="pl-PL" sz="1200" b="1" dirty="0" smtClean="0">
                <a:solidFill>
                  <a:srgbClr val="000000"/>
                </a:solidFill>
                <a:latin typeface="Verdana" pitchFamily="32" charset="0"/>
              </a:rPr>
              <a:t>:			Arkadiusz </a:t>
            </a:r>
            <a:r>
              <a:rPr lang="pl-PL" sz="1200" b="1" dirty="0">
                <a:solidFill>
                  <a:srgbClr val="000000"/>
                </a:solidFill>
                <a:latin typeface="Verdana" pitchFamily="32" charset="0"/>
              </a:rPr>
              <a:t>Radoń</a:t>
            </a:r>
          </a:p>
          <a:p>
            <a:pPr>
              <a:lnSpc>
                <a:spcPts val="2350"/>
              </a:lnSpc>
              <a:buClrTx/>
              <a:buFontTx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</a:pPr>
            <a:r>
              <a:rPr lang="pl-PL" sz="1200" b="1" dirty="0">
                <a:solidFill>
                  <a:srgbClr val="000000"/>
                </a:solidFill>
                <a:latin typeface="Verdana" pitchFamily="32" charset="0"/>
              </a:rPr>
              <a:t>Opiekun </a:t>
            </a:r>
            <a:r>
              <a:rPr lang="pl-PL" sz="1200" b="1" dirty="0" smtClean="0">
                <a:solidFill>
                  <a:srgbClr val="000000"/>
                </a:solidFill>
                <a:latin typeface="Verdana" pitchFamily="32" charset="0"/>
              </a:rPr>
              <a:t>pracy:		dr </a:t>
            </a:r>
            <a:r>
              <a:rPr lang="pl-PL" sz="1200" b="1" dirty="0">
                <a:solidFill>
                  <a:srgbClr val="000000"/>
                </a:solidFill>
                <a:latin typeface="Verdana" pitchFamily="32" charset="0"/>
              </a:rPr>
              <a:t>inż. </a:t>
            </a:r>
            <a:r>
              <a:rPr lang="pl-PL" sz="1200" b="1" dirty="0" smtClean="0">
                <a:solidFill>
                  <a:srgbClr val="000000"/>
                </a:solidFill>
                <a:latin typeface="Verdana" pitchFamily="32" charset="0"/>
              </a:rPr>
              <a:t>Michał Rad</a:t>
            </a:r>
            <a:endParaRPr lang="pl-PL" sz="12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14546" y="5357826"/>
            <a:ext cx="6157912" cy="839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5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sz="1400" b="1" dirty="0">
                <a:solidFill>
                  <a:srgbClr val="000000"/>
                </a:solidFill>
                <a:latin typeface="Verdana" pitchFamily="32" charset="0"/>
              </a:rPr>
              <a:t>Wydział Elektrotechniki Automatyki Informatyki i Inżynierii Biomedycznej</a:t>
            </a:r>
          </a:p>
          <a:p>
            <a:pPr>
              <a:lnSpc>
                <a:spcPts val="15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sz="1400" b="1" dirty="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pl-PL" sz="1400" b="1" dirty="0">
                <a:solidFill>
                  <a:srgbClr val="000000"/>
                </a:solidFill>
                <a:latin typeface="Verdana" pitchFamily="32" charset="0"/>
              </a:rPr>
            </a:br>
            <a:r>
              <a:rPr lang="pl-PL" sz="1400" b="1" dirty="0">
                <a:solidFill>
                  <a:srgbClr val="000000"/>
                </a:solidFill>
                <a:latin typeface="Verdana" pitchFamily="32" charset="0"/>
              </a:rPr>
              <a:t>Katedra </a:t>
            </a:r>
            <a:r>
              <a:rPr lang="pl-PL" sz="1400" b="1" dirty="0" smtClean="0">
                <a:solidFill>
                  <a:srgbClr val="000000"/>
                </a:solidFill>
                <a:latin typeface="Verdana" pitchFamily="32" charset="0"/>
              </a:rPr>
              <a:t>Energoelektroniki i Systemów Przetwarzania Energii</a:t>
            </a:r>
            <a:r>
              <a:rPr lang="pl-PL" sz="1600" b="1" dirty="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pl-PL" sz="1600" b="1" dirty="0">
                <a:solidFill>
                  <a:srgbClr val="000000"/>
                </a:solidFill>
                <a:latin typeface="Verdana" pitchFamily="32" charset="0"/>
              </a:rPr>
            </a:br>
            <a:r>
              <a:rPr lang="pl-PL" sz="1600" b="1" dirty="0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pl-PL" sz="1600" b="1" dirty="0">
                <a:solidFill>
                  <a:srgbClr val="000000"/>
                </a:solidFill>
                <a:latin typeface="Verdana" pitchFamily="32" charset="0"/>
              </a:rPr>
            </a:br>
            <a:r>
              <a:rPr lang="pl-PL" sz="1600" b="1" dirty="0">
                <a:solidFill>
                  <a:srgbClr val="000000"/>
                </a:solidFill>
                <a:latin typeface="Verdana" pitchFamily="32" charset="0"/>
              </a:rPr>
              <a:t>			</a:t>
            </a:r>
            <a:r>
              <a:rPr lang="pl-PL" sz="1200" b="1" dirty="0">
                <a:solidFill>
                  <a:srgbClr val="000000"/>
                </a:solidFill>
                <a:latin typeface="Verdana" pitchFamily="32" charset="0"/>
              </a:rPr>
              <a:t>Kraków </a:t>
            </a:r>
            <a:r>
              <a:rPr lang="pl-PL" sz="1200" b="1" dirty="0" smtClean="0">
                <a:solidFill>
                  <a:srgbClr val="000000"/>
                </a:solidFill>
                <a:latin typeface="Verdana" pitchFamily="32" charset="0"/>
              </a:rPr>
              <a:t>24.05.2016</a:t>
            </a:r>
            <a:endParaRPr lang="pl-PL" sz="1200" b="1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ek\Desktop\Obraz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1" name="Tytuł 30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pl-PL" b="1" dirty="0" smtClean="0"/>
              <a:t>Zakres pracy</a:t>
            </a:r>
            <a:endParaRPr lang="pl-PL" b="1" dirty="0"/>
          </a:p>
        </p:txBody>
      </p:sp>
      <p:sp>
        <p:nvSpPr>
          <p:cNvPr id="32" name="Podtytuł 31"/>
          <p:cNvSpPr>
            <a:spLocks noGrp="1"/>
          </p:cNvSpPr>
          <p:nvPr>
            <p:ph type="subTitle" idx="1"/>
          </p:nvPr>
        </p:nvSpPr>
        <p:spPr>
          <a:xfrm>
            <a:off x="1142976" y="2285992"/>
            <a:ext cx="6929486" cy="1752600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ts val="0"/>
              </a:spcBef>
            </a:pPr>
            <a:r>
              <a:rPr lang="pl-PL" dirty="0" smtClean="0">
                <a:solidFill>
                  <a:schemeClr val="tx1"/>
                </a:solidFill>
              </a:rPr>
              <a:t>Wykonanie badań laboratoryjnych wpływu asymetrii napięć zasilających na sprawność silnika indukcyjnego obciążonego.</a:t>
            </a:r>
          </a:p>
          <a:p>
            <a:pPr algn="l">
              <a:spcBef>
                <a:spcPts val="0"/>
              </a:spcBef>
            </a:pPr>
            <a:r>
              <a:rPr lang="pl-PL" dirty="0" smtClean="0">
                <a:solidFill>
                  <a:schemeClr val="tx1"/>
                </a:solidFill>
              </a:rPr>
              <a:t>Porównanie wyników badań laboratoryjnych z wynikami symulacji komputerowej.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ek\Desktop\Obraz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Bilans mocy i strat maszyny pierścieniowej</a:t>
            </a:r>
            <a:endParaRPr lang="pl-PL" b="1" dirty="0"/>
          </a:p>
        </p:txBody>
      </p:sp>
      <p:pic>
        <p:nvPicPr>
          <p:cNvPr id="4100" name="Picture 4" descr="C:\Users\Arek\Desktop\Bez tytułu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500174"/>
            <a:ext cx="6000792" cy="5072098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4714876" y="1643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</a:t>
            </a:r>
            <a:r>
              <a:rPr lang="pl-PL" baseline="-25000" dirty="0" smtClean="0"/>
              <a:t>in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500826" y="2357430"/>
            <a:ext cx="65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pl-PL" dirty="0" smtClean="0"/>
              <a:t>P</a:t>
            </a:r>
            <a:r>
              <a:rPr lang="pl-PL" baseline="-25000" dirty="0" smtClean="0"/>
              <a:t>cu1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6429388" y="2714620"/>
            <a:ext cx="5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pl-PL" dirty="0" err="1" smtClean="0"/>
              <a:t>P</a:t>
            </a:r>
            <a:r>
              <a:rPr lang="pl-PL" baseline="-25000" dirty="0" err="1" smtClean="0"/>
              <a:t>Fe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715008" y="5500702"/>
            <a:ext cx="65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pl-PL" dirty="0" smtClean="0"/>
              <a:t>P</a:t>
            </a:r>
            <a:r>
              <a:rPr lang="pl-PL" baseline="-25000" dirty="0" smtClean="0"/>
              <a:t>cu2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6929454" y="4857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</a:t>
            </a:r>
            <a:r>
              <a:rPr lang="pl-PL" baseline="-25000" dirty="0" smtClean="0"/>
              <a:t>2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4071934" y="507207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</a:t>
            </a:r>
            <a:r>
              <a:rPr lang="pl-PL" baseline="-25000" dirty="0" smtClean="0"/>
              <a:t>m</a:t>
            </a:r>
            <a:endParaRPr lang="pl-PL" baseline="-250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2928926" y="6143644"/>
            <a:ext cx="5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pl-PL" dirty="0" smtClean="0"/>
              <a:t>P</a:t>
            </a:r>
            <a:r>
              <a:rPr lang="pl-PL" baseline="-25000" dirty="0" smtClean="0"/>
              <a:t>m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2285984" y="51435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P</a:t>
            </a:r>
            <a:r>
              <a:rPr lang="pl-PL" baseline="-25000" dirty="0" err="1" smtClean="0"/>
              <a:t>uż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4572000" y="33575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</a:t>
            </a:r>
            <a:r>
              <a:rPr lang="el-GR" baseline="-25000" dirty="0" smtClean="0"/>
              <a:t>Ψ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ek\Desktop\Obraz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6858001"/>
          </a:xfrm>
          <a:prstGeom prst="rect">
            <a:avLst/>
          </a:prstGeom>
          <a:noFill/>
        </p:spPr>
      </p:pic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87208" cy="1210146"/>
          </a:xfrm>
        </p:spPr>
        <p:txBody>
          <a:bodyPr>
            <a:normAutofit/>
          </a:bodyPr>
          <a:lstStyle/>
          <a:p>
            <a:r>
              <a:rPr lang="pl-PL" b="1" dirty="0" smtClean="0"/>
              <a:t>Schemat układu pomiarowego</a:t>
            </a:r>
            <a:endParaRPr lang="pl-PL" b="1" dirty="0"/>
          </a:p>
        </p:txBody>
      </p:sp>
      <p:pic>
        <p:nvPicPr>
          <p:cNvPr id="17" name="Obraz 16" descr="schemat prezentac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484784"/>
            <a:ext cx="8179611" cy="460851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403648" y="573325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u</a:t>
            </a:r>
            <a:r>
              <a:rPr lang="pl-PL" baseline="-25000" dirty="0" err="1" smtClean="0"/>
              <a:t>CB</a:t>
            </a:r>
            <a:r>
              <a:rPr lang="pl-PL" baseline="-25000" dirty="0" smtClean="0"/>
              <a:t>   </a:t>
            </a:r>
            <a:r>
              <a:rPr lang="pl-PL" dirty="0" err="1" smtClean="0"/>
              <a:t>u</a:t>
            </a:r>
            <a:r>
              <a:rPr lang="pl-PL" baseline="-25000" dirty="0" err="1" smtClean="0"/>
              <a:t>AB</a:t>
            </a:r>
            <a:r>
              <a:rPr lang="pl-PL" baseline="-25000" dirty="0" smtClean="0"/>
              <a:t>   </a:t>
            </a:r>
            <a:r>
              <a:rPr lang="pl-PL" dirty="0" err="1" smtClean="0"/>
              <a:t>i</a:t>
            </a:r>
            <a:r>
              <a:rPr lang="pl-PL" baseline="-25000" dirty="0" err="1" smtClean="0"/>
              <a:t>CB</a:t>
            </a:r>
            <a:r>
              <a:rPr lang="pl-PL" baseline="-25000" dirty="0" smtClean="0"/>
              <a:t>   </a:t>
            </a:r>
            <a:r>
              <a:rPr lang="pl-PL" dirty="0" err="1" smtClean="0"/>
              <a:t>i</a:t>
            </a:r>
            <a:r>
              <a:rPr lang="pl-PL" baseline="-25000" dirty="0" err="1" smtClean="0"/>
              <a:t>CB</a:t>
            </a:r>
            <a:r>
              <a:rPr lang="pl-PL" baseline="-25000" dirty="0" smtClean="0"/>
              <a:t> </a:t>
            </a:r>
            <a:endParaRPr lang="pl-PL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ek\Desktop\Obraz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pl-PL" b="1" dirty="0" smtClean="0"/>
              <a:t>Współczynnik asymetrii</a:t>
            </a:r>
            <a:endParaRPr lang="pl-PL" b="1" dirty="0"/>
          </a:p>
        </p:txBody>
      </p:sp>
      <p:pic>
        <p:nvPicPr>
          <p:cNvPr id="5" name="Obraz 4" descr="macierz sy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1988840"/>
            <a:ext cx="3219900" cy="1066949"/>
          </a:xfrm>
          <a:prstGeom prst="rect">
            <a:avLst/>
          </a:prstGeom>
        </p:spPr>
      </p:pic>
      <p:pic>
        <p:nvPicPr>
          <p:cNvPr id="6" name="Obraz 5" descr="spol asy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3156" y="3090815"/>
            <a:ext cx="2057687" cy="676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rek\Desktop\Obraz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Sprawność silnika indukcyjnego</a:t>
            </a:r>
            <a:endParaRPr lang="pl-PL" b="1" dirty="0"/>
          </a:p>
        </p:txBody>
      </p:sp>
      <p:pic>
        <p:nvPicPr>
          <p:cNvPr id="6" name="Obraz 5" descr="sprawnos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484784"/>
            <a:ext cx="5845439" cy="4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ek\Desktop\Obraz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Sprawność silnika indukcyjnego</a:t>
            </a:r>
            <a:endParaRPr lang="pl-PL" b="1" dirty="0"/>
          </a:p>
        </p:txBody>
      </p:sp>
      <p:pic>
        <p:nvPicPr>
          <p:cNvPr id="4" name="Obraz 3" descr="sprawnosc3.png"/>
          <p:cNvPicPr>
            <a:picLocks noChangeAspect="1"/>
          </p:cNvPicPr>
          <p:nvPr/>
        </p:nvPicPr>
        <p:blipFill>
          <a:blip r:embed="rId3" cstate="print"/>
          <a:srcRect l="2281" t="2041" r="6046"/>
          <a:stretch>
            <a:fillRect/>
          </a:stretch>
        </p:blipFill>
        <p:spPr>
          <a:xfrm>
            <a:off x="107504" y="1844824"/>
            <a:ext cx="4500500" cy="3600400"/>
          </a:xfrm>
          <a:prstGeom prst="rect">
            <a:avLst/>
          </a:prstGeom>
        </p:spPr>
      </p:pic>
      <p:pic>
        <p:nvPicPr>
          <p:cNvPr id="5" name="Obraz 4" descr="sprawnosc inz.png"/>
          <p:cNvPicPr>
            <a:picLocks noChangeAspect="1"/>
          </p:cNvPicPr>
          <p:nvPr/>
        </p:nvPicPr>
        <p:blipFill>
          <a:blip r:embed="rId4" cstate="print"/>
          <a:srcRect l="3414" r="32140"/>
          <a:stretch>
            <a:fillRect/>
          </a:stretch>
        </p:blipFill>
        <p:spPr>
          <a:xfrm>
            <a:off x="4499992" y="1916832"/>
            <a:ext cx="4469297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rek\Desktop\Obraz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pl-PL" b="1" dirty="0" smtClean="0"/>
              <a:t>Dziękuję za uwagę</a:t>
            </a:r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84</Words>
  <Application>Microsoft Office PowerPoint</Application>
  <PresentationFormat>Pokaz na ekranie (4:3)</PresentationFormat>
  <Paragraphs>24</Paragraphs>
  <Slides>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Slajd 1</vt:lpstr>
      <vt:lpstr>Zakres pracy</vt:lpstr>
      <vt:lpstr>Bilans mocy i strat maszyny pierścieniowej</vt:lpstr>
      <vt:lpstr>Schemat układu pomiarowego</vt:lpstr>
      <vt:lpstr>Współczynnik asymetrii</vt:lpstr>
      <vt:lpstr>Sprawność silnika indukcyjnego</vt:lpstr>
      <vt:lpstr>Sprawność silnika indukcyjnego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Arek</dc:creator>
  <cp:lastModifiedBy>Arek</cp:lastModifiedBy>
  <cp:revision>50</cp:revision>
  <dcterms:created xsi:type="dcterms:W3CDTF">2015-04-15T07:47:43Z</dcterms:created>
  <dcterms:modified xsi:type="dcterms:W3CDTF">2016-05-30T20:28:05Z</dcterms:modified>
</cp:coreProperties>
</file>