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83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A77B6E1-634A-48DC-9E8B-D894023267EF}" type="datetimeFigureOut">
              <a:rPr lang="en-US" smtClean="0"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7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1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6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1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8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论战捆竹竿解题报告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清华大学交叉信息学院 王鉴浩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7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 smtClean="0"/>
              <a:t>7~10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宋体" panose="02010600030101010101" pitchFamily="2" charset="-122"/>
              </a:rPr>
              <a:t>做法一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很小，所以我们可以对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直接做完全背包，而这里完全背包只需要记录存在性，即记录长度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k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能不能被达到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暴力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的完全背包的时间复杂度为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𝑇𝑤𝑛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很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自然地，我们可以选择压位来加速，通过手写</a:t>
                </a:r>
                <a:r>
                  <a:rPr lang="en-US" altLang="zh-CN" sz="2400" dirty="0" err="1">
                    <a:latin typeface="宋体" panose="02010600030101010101" pitchFamily="2" charset="-122"/>
                  </a:rPr>
                  <a:t>bitset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，设位长为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时，暴力更新，当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时，通过压位加速。在这里位长为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，则时间复杂度为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altLang="zh-CN" sz="2400" i="1" dirty="0" err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，即可解决此部分分。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r="-4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6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 smtClean="0"/>
              <a:t>7~10</a:t>
            </a:r>
            <a:r>
              <a:rPr lang="zh-CN" altLang="en-US" dirty="0" smtClean="0"/>
              <a:t>：</a:t>
            </a:r>
            <a:r>
              <a:rPr lang="zh-CN" altLang="en-US" dirty="0">
                <a:latin typeface="宋体" panose="02010600030101010101" pitchFamily="2" charset="-122"/>
              </a:rPr>
              <a:t>做法二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众所周知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，大小为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的完全背包是可以通过分治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+FFT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来解决的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这个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做法的时间复杂度为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𝑇𝑤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但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这并不是官方暴力，比较上一个算法，虽然理论复杂度好，但并没有什么卵用，代码复杂度却大大超过上一个算法，不保证能通过此类部分分。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9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/>
              <a:t>11~16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前面，我们都是把问题一般化之后再来解决问题。此刻，我们需要回归原问题，发掘此题的本质，来得到更优美的算法。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  <a:sym typeface="Arial" panose="020B0604020202020204" pitchFamily="34" charset="0"/>
                  </a:rPr>
                  <a:t>事实上</a:t>
                </a:r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，标准算法</a:t>
                </a:r>
                <a:r>
                  <a:rPr lang="zh-CN" altLang="en-US" sz="2400" dirty="0" smtClean="0">
                    <a:latin typeface="宋体" panose="02010600030101010101" pitchFamily="2" charset="-122"/>
                    <a:sym typeface="Arial" panose="020B0604020202020204" pitchFamily="34" charset="0"/>
                  </a:rPr>
                  <a:t>就是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数据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点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3~6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的算法的升级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现在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，我们先给出一个结论：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从小到大来分组，等差数列个数是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dirty="0" err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4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/>
              <a:t>11~16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现在我们来证明这个结论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: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现在设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串长为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除了自己的最长的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的长度为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。由字符串性质可知，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的所有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的所有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加上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自己。设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串中长度为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能分成的等差数列的个数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的长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的后缀，可以称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是以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为基的循环串。通俗地说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的一个子串。这个可以由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的性质得到。设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。那么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𝑧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的合法长度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。且由于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的最大性，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𝑧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,…,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𝑘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400" i="1" dirty="0" err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中间是不会有别的长度的</a:t>
                </a:r>
                <a:r>
                  <a:rPr lang="en-US" altLang="zh-CN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的，即这些</a:t>
                </a:r>
                <a:r>
                  <a:rPr lang="en-US" altLang="zh-CN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在分组的时候是可以分为一组</a:t>
                </a:r>
                <a:r>
                  <a:rPr lang="zh-CN" altLang="en-US" sz="2400" dirty="0" smtClean="0">
                    <a:latin typeface="宋体" panose="02010600030101010101" pitchFamily="2" charset="-122"/>
                    <a:sym typeface="Arial" panose="020B0604020202020204" pitchFamily="34" charset="0"/>
                  </a:rPr>
                  <a:t>的。</a:t>
                </a:r>
                <a:endParaRPr lang="en-US" altLang="zh-CN" sz="2400" dirty="0" smtClean="0">
                  <a:latin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  <a:sym typeface="Arial" panose="020B0604020202020204" pitchFamily="34" charset="0"/>
                  </a:rPr>
                  <a:t>（</a:t>
                </a:r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小证明：假设有一个</a:t>
                </a:r>
                <a:r>
                  <a:rPr lang="en-US" altLang="zh-CN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长度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sz="2400" dirty="0" err="1">
                    <a:latin typeface="宋体" panose="02010600030101010101" pitchFamily="2" charset="-122"/>
                    <a:sym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&gt;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，则可以发现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也是一个合法的</a:t>
                </a:r>
                <a:r>
                  <a:rPr lang="en-US" altLang="zh-CN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可以生成一个长度大于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，则矛盾。）于是，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sym typeface="Arial" panose="020B0604020202020204" pitchFamily="34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3043" r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1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/>
              <a:t>11~16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现在，考虑每一个等差数列，设首项为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，差为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项。我们可以利用等差数列的性质来优化最短路的边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首先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个数，我们讲其按模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分类，同余的为一组，对于同一组点我们构建线段树来维护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对于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每个点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，等差数列的边相当于，对从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开始的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项进行连边，由于这是连续的一段，所以我们可以直接在线段树上连边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于是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，对于一个等差数列，我们用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的点和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的边来构图。由于前面已证只有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dirty="0" err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个等差数列，所以我们可以用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的点和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的边来构图。接下来，我们就可以通过经典最短路算法来解决此题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由于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用线段树构出的图没有负权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，我们可以使用dijkstra算法在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的时间复杂度内解决此题。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3043" r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6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/>
              <a:t>11~16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另外，这张图其实可以分层跑，也就是说可以一个个等差数列分别构图跑最短路更新答案。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正确性证明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与数据点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3~6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算法类似，在那里我们是一个个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更新，这里只是加快到了一组组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更新而已。在这样分层跑的同时，如果我们不保存边，就可以做到使用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的内存了。</a:t>
                </a:r>
                <a:br>
                  <a:rPr lang="zh-CN" altLang="en-US" sz="2400" dirty="0">
                    <a:latin typeface="宋体" panose="02010600030101010101" pitchFamily="2" charset="-122"/>
                  </a:rPr>
                </a:br>
                <a:r>
                  <a:rPr lang="zh-CN" altLang="en-US" sz="2400" dirty="0" smtClean="0">
                    <a:latin typeface="宋体" panose="02010600030101010101" pitchFamily="2" charset="-122"/>
                  </a:rPr>
                  <a:t>另外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，分层跑的时候使用第二种构图跑</a:t>
                </a:r>
                <a:r>
                  <a:rPr lang="en-US" altLang="zh-CN" sz="2400" dirty="0" err="1">
                    <a:latin typeface="宋体" panose="02010600030101010101" pitchFamily="2" charset="-122"/>
                  </a:rPr>
                  <a:t>spfa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，会有更多的分数。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/>
              <a:t>17~20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上述算法还可以继续加强。我们注意到可以一个个等差数列更新最短路。那么一开始，模数为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。设目前这个等差数列首项为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，差为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，个数为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第一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步，我们先把模数从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转为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。这个转模数是可以线性得到的。一开始，我们先把最短路放在模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下，然后通过加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来更新，就转化完毕了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更新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具体操作为：设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我们可以通过加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来得到一个环的数。那么，只需要在这个循环上递推更新两边就可以了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第二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步，我们来更新这个等差数列，设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由于目前是模首项的，于是这个等差数列的更新，相当于在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由加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得到的环上，每个数向后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个数进行更新。于是，这个更新只需要在环上找到权值最小的数，以这个数为开头进行一个单调队列就可以完成更新了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于是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，这个算法的时间复杂度就为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dirty="0" err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 b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6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宋体" panose="02010600030101010101" pitchFamily="2" charset="-122"/>
              </a:rPr>
              <a:t>感谢</a:t>
            </a:r>
            <a:r>
              <a:rPr lang="en-US" altLang="zh-CN" sz="2000" dirty="0">
                <a:latin typeface="宋体" panose="02010600030101010101" pitchFamily="2" charset="-122"/>
              </a:rPr>
              <a:t>CCF</a:t>
            </a:r>
            <a:r>
              <a:rPr lang="zh-CN" altLang="en-US" sz="2000" dirty="0">
                <a:latin typeface="宋体" panose="02010600030101010101" pitchFamily="2" charset="-122"/>
              </a:rPr>
              <a:t>给我出题的</a:t>
            </a:r>
            <a:r>
              <a:rPr lang="zh-CN" altLang="en-US" sz="2000" dirty="0" smtClean="0">
                <a:latin typeface="宋体" panose="02010600030101010101" pitchFamily="2" charset="-122"/>
              </a:rPr>
              <a:t>机会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感谢</a:t>
            </a:r>
            <a:r>
              <a:rPr lang="zh-CN" altLang="en-US" sz="2000" dirty="0">
                <a:latin typeface="宋体" panose="02010600030101010101" pitchFamily="2" charset="-122"/>
              </a:rPr>
              <a:t>超级幕后黑手杜瑜皓提供最后一个</a:t>
            </a:r>
            <a:r>
              <a:rPr lang="zh-CN" altLang="en-US" sz="2000" dirty="0" smtClean="0">
                <a:latin typeface="宋体" panose="02010600030101010101" pitchFamily="2" charset="-122"/>
              </a:rPr>
              <a:t>算法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感谢</a:t>
            </a:r>
            <a:r>
              <a:rPr lang="zh-CN" altLang="en-US" sz="2000" dirty="0">
                <a:latin typeface="宋体" panose="02010600030101010101" pitchFamily="2" charset="-122"/>
              </a:rPr>
              <a:t>幕后黑手约大爷提供</a:t>
            </a:r>
            <a:r>
              <a:rPr lang="en-US" altLang="zh-CN" sz="2000" smtClean="0">
                <a:latin typeface="宋体" panose="02010600030101010101" pitchFamily="2" charset="-122"/>
              </a:rPr>
              <a:t>idea</a:t>
            </a:r>
          </a:p>
          <a:p>
            <a:r>
              <a:rPr lang="zh-CN" altLang="en-US" sz="2000" smtClean="0">
                <a:latin typeface="宋体" panose="02010600030101010101" pitchFamily="2" charset="-122"/>
                <a:sym typeface="Arial" panose="020B0604020202020204" pitchFamily="34" charset="0"/>
              </a:rPr>
              <a:t>安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利一篇</a:t>
            </a: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paper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《浅谈字符串匹配的几种方法》</a:t>
            </a:r>
            <a:r>
              <a:rPr lang="en-US" altLang="zh-CN" sz="2000" dirty="0"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latin typeface="宋体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9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63679" y="3244334"/>
            <a:ext cx="58272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>
                <a:latin typeface="宋体" panose="02010600030101010101" pitchFamily="2" charset="-122"/>
              </a:rPr>
              <a:t>谢谢大家！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128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589660"/>
            <a:ext cx="9329952" cy="5831220"/>
          </a:xfrm>
        </p:spPr>
      </p:pic>
    </p:spTree>
    <p:extLst>
      <p:ext uri="{BB962C8B-B14F-4D97-AF65-F5344CB8AC3E}">
        <p14:creationId xmlns:p14="http://schemas.microsoft.com/office/powerpoint/2010/main" val="34960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简要题意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有一个仅包含小写英文字母的字符串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。现在把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串作为原串，然后不停在后面拼接串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来得到更长的串。</a:t>
                </a: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设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目前串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后拼接串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时，可以选择一个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的后缀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也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要是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的前缀，来得到新串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可以为空串。</a:t>
                </a:r>
              </a:p>
              <a:p>
                <a:pPr algn="just"/>
                <a:r>
                  <a:rPr lang="zh-CN" altLang="en-US" sz="2400" dirty="0" smtClean="0">
                    <a:latin typeface="宋体" panose="02010600030101010101" pitchFamily="2" charset="-122"/>
                  </a:rPr>
                  <a:t>比如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u="sng" dirty="0" smtClean="0">
                    <a:latin typeface="宋体" panose="02010600030101010101" pitchFamily="2" charset="-122"/>
                  </a:rPr>
                  <a:t>aba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后拼接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可以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得到 </a:t>
                </a:r>
                <a:r>
                  <a:rPr lang="en-US" altLang="zh-CN" sz="2400" u="sng" dirty="0" err="1" smtClean="0">
                    <a:latin typeface="宋体" panose="02010600030101010101" pitchFamily="2" charset="-122"/>
                  </a:rPr>
                  <a:t>abaaba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或 </a:t>
                </a:r>
                <a:r>
                  <a:rPr lang="en-US" altLang="zh-CN" sz="2400" u="sng" dirty="0" err="1" smtClean="0">
                    <a:latin typeface="宋体" panose="02010600030101010101" pitchFamily="2" charset="-122"/>
                  </a:rPr>
                  <a:t>ababa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或 </a:t>
                </a:r>
                <a:r>
                  <a:rPr lang="en-US" altLang="zh-CN" sz="2400" u="sng" dirty="0" smtClean="0">
                    <a:latin typeface="宋体" panose="02010600030101010101" pitchFamily="2" charset="-122"/>
                  </a:rPr>
                  <a:t>aba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为空串或 </a:t>
                </a:r>
                <a:r>
                  <a:rPr lang="en-US" altLang="zh-CN" sz="2400" u="sng" dirty="0" smtClean="0">
                    <a:latin typeface="宋体" panose="02010600030101010101" pitchFamily="2" charset="-122"/>
                  </a:rPr>
                  <a:t>a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或 </a:t>
                </a:r>
                <a:r>
                  <a:rPr lang="en-US" altLang="zh-CN" sz="2400" u="sng" dirty="0" smtClean="0">
                    <a:latin typeface="宋体" panose="02010600030101010101" pitchFamily="2" charset="-122"/>
                  </a:rPr>
                  <a:t>aba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zh-CN" altLang="en-US" sz="2400" dirty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给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出串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，问可以通过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如上述拼接方式生成多少种不同</a:t>
                </a:r>
                <a:r>
                  <a:rPr lang="zh-CN" altLang="en-US" sz="2400" b="1" u="sng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长度</a:t>
                </a:r>
                <a:r>
                  <a:rPr lang="en-US" altLang="en-US" sz="2400" dirty="0" err="1">
                    <a:latin typeface="+mn-ea"/>
                  </a:rPr>
                  <a:t>的串，满足长度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。注意，你开始的串就为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。此题共有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组数据。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464" r="-4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0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46" y="839470"/>
            <a:ext cx="4754562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5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得分情况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自由讨论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 smtClean="0"/>
              <a:t>1~2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直接</a:t>
                </a:r>
                <a:r>
                  <a:rPr lang="en-US" altLang="zh-CN" sz="2400" dirty="0" err="1">
                    <a:latin typeface="宋体" panose="02010600030101010101" pitchFamily="2" charset="-122"/>
                  </a:rPr>
                  <a:t>dfs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搜索所有情况，不重复搜索相同状态。时间复杂度为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464" r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/>
              <a:t>3~6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现在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我们引入一个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的概念。对于串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的长为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的前缀和长为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的后缀相等，那么，成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长为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的前缀为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的一个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。特别，这里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我们称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空串和串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也为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的一个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由于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题中任意一个生成的串的后缀都为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串。设原串长度为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，则对于一个长度为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，根据题意，可以发现，通过删去长为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这个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可以得到一个长度为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的串。此时，我们可以把问题一般化，先通过</a:t>
                </a:r>
                <a:r>
                  <a:rPr lang="en-US" altLang="zh-CN" sz="2400" dirty="0" err="1">
                    <a:latin typeface="宋体" panose="02010600030101010101" pitchFamily="2" charset="-122"/>
                  </a:rPr>
                  <a:t>kmp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算法，用线性的时间复杂度得到所有的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，把问题转化为：一开始我们的初始数字为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，共有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个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，每个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能使得串长增加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，问能生成多少个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的不同的数字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此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题为经典问题，把数字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od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后跑最短路，得到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od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同余时最小生成的数是多少，然后计算答案，那么此刻，我们就可以通过时间复杂度为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来解决此问题了。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3333" r="-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3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数据点</a:t>
            </a:r>
            <a:r>
              <a:rPr lang="en-US" altLang="zh-CN" dirty="0"/>
              <a:t>3~6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</a:rPr>
                  <a:t>事实上，这个暴力可以通过优化做到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时间复杂度。由于每个点连的边都一样，则我们一种增加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的顺序是任意的，于是，我们可以一个一个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更新最短路的值。对于一个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border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，我们可以对于模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分组，每组我们可以直接通过递推来更新，于是这个解法的时间复杂度为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3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镶边</Template>
  <TotalTime>32</TotalTime>
  <Words>752</Words>
  <Application>Microsoft Office PowerPoint</Application>
  <PresentationFormat>宽屏</PresentationFormat>
  <Paragraphs>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宋体</vt:lpstr>
      <vt:lpstr>Arial</vt:lpstr>
      <vt:lpstr>Cambria Math</vt:lpstr>
      <vt:lpstr>Wingdings</vt:lpstr>
      <vt:lpstr>带状</vt:lpstr>
      <vt:lpstr>论战捆竹竿解题报告</vt:lpstr>
      <vt:lpstr>PowerPoint 演示文稿</vt:lpstr>
      <vt:lpstr>简要题意</vt:lpstr>
      <vt:lpstr>数据范围</vt:lpstr>
      <vt:lpstr>得分情况</vt:lpstr>
      <vt:lpstr>自由讨论</vt:lpstr>
      <vt:lpstr>数据点1~2</vt:lpstr>
      <vt:lpstr>数据点3~6</vt:lpstr>
      <vt:lpstr>数据点3~6</vt:lpstr>
      <vt:lpstr>数据点7~10：做法一</vt:lpstr>
      <vt:lpstr>数据点7~10：做法二</vt:lpstr>
      <vt:lpstr>数据点11~16</vt:lpstr>
      <vt:lpstr>数据点11~16</vt:lpstr>
      <vt:lpstr>数据点11~16</vt:lpstr>
      <vt:lpstr>数据点11~16</vt:lpstr>
      <vt:lpstr>数据点17~20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论战捆竹竿解题报告</dc:title>
  <dc:creator>Xumin Chen</dc:creator>
  <cp:lastModifiedBy>yizhong ru</cp:lastModifiedBy>
  <cp:revision>21</cp:revision>
  <dcterms:created xsi:type="dcterms:W3CDTF">2016-01-30T06:41:23Z</dcterms:created>
  <dcterms:modified xsi:type="dcterms:W3CDTF">2016-01-30T08:11:01Z</dcterms:modified>
</cp:coreProperties>
</file>