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9"/>
  </p:notesMasterIdLst>
  <p:sldIdLst>
    <p:sldId id="256" r:id="rId2"/>
    <p:sldId id="289" r:id="rId3"/>
    <p:sldId id="290" r:id="rId4"/>
    <p:sldId id="291" r:id="rId5"/>
    <p:sldId id="292" r:id="rId6"/>
    <p:sldId id="293" r:id="rId7"/>
    <p:sldId id="294" r:id="rId8"/>
    <p:sldId id="295" r:id="rId9"/>
    <p:sldId id="296" r:id="rId10"/>
    <p:sldId id="297" r:id="rId11"/>
    <p:sldId id="298" r:id="rId12"/>
    <p:sldId id="299" r:id="rId13"/>
    <p:sldId id="300" r:id="rId14"/>
    <p:sldId id="301" r:id="rId15"/>
    <p:sldId id="302" r:id="rId16"/>
    <p:sldId id="304" r:id="rId17"/>
    <p:sldId id="305" r:id="rId18"/>
  </p:sldIdLst>
  <p:sldSz cx="9144000" cy="5143500" type="screen16x9"/>
  <p:notesSz cx="6858000" cy="9144000"/>
  <p:embeddedFontLst>
    <p:embeddedFont>
      <p:font typeface="Fira Sans" panose="020B0503050000020004" pitchFamily="34"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77"/>
      </p:cViewPr>
      <p:guideLst>
        <p:guide pos="2880"/>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aaae00c3d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aaae00c3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448950" y="410575"/>
            <a:ext cx="8238000" cy="10452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448950" y="1467425"/>
            <a:ext cx="2845500" cy="10452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1"/>
        <p:cNvGrpSpPr/>
        <p:nvPr/>
      </p:nvGrpSpPr>
      <p:grpSpPr>
        <a:xfrm>
          <a:off x="0" y="0"/>
          <a:ext cx="0" cy="0"/>
          <a:chOff x="0" y="0"/>
          <a:chExt cx="0" cy="0"/>
        </a:xfrm>
      </p:grpSpPr>
      <p:sp>
        <p:nvSpPr>
          <p:cNvPr id="92" name="Google Shape;92;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7"/>
        <p:cNvGrpSpPr/>
        <p:nvPr/>
      </p:nvGrpSpPr>
      <p:grpSpPr>
        <a:xfrm>
          <a:off x="0" y="0"/>
          <a:ext cx="0" cy="0"/>
          <a:chOff x="0" y="0"/>
          <a:chExt cx="0" cy="0"/>
        </a:xfrm>
      </p:grpSpPr>
      <p:sp>
        <p:nvSpPr>
          <p:cNvPr id="58" name="Google Shape;58;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9" name="Google Shape;59;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3" name="Google Shape;63;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4"/>
        <p:cNvGrpSpPr/>
        <p:nvPr/>
      </p:nvGrpSpPr>
      <p:grpSpPr>
        <a:xfrm>
          <a:off x="0" y="0"/>
          <a:ext cx="0" cy="0"/>
          <a:chOff x="0" y="0"/>
          <a:chExt cx="0" cy="0"/>
        </a:xfrm>
      </p:grpSpPr>
      <p:sp>
        <p:nvSpPr>
          <p:cNvPr id="65" name="Google Shape;6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6" name="Google Shape;66;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67" name="Google Shape;67;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68" name="Google Shape;68;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1"/>
        <p:cNvGrpSpPr/>
        <p:nvPr/>
      </p:nvGrpSpPr>
      <p:grpSpPr>
        <a:xfrm>
          <a:off x="0" y="0"/>
          <a:ext cx="0" cy="0"/>
          <a:chOff x="0" y="0"/>
          <a:chExt cx="0" cy="0"/>
        </a:xfrm>
      </p:grpSpPr>
      <p:sp>
        <p:nvSpPr>
          <p:cNvPr id="72" name="Google Shape;72;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3" name="Google Shape;73;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74" name="Google Shape;7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5"/>
        <p:cNvGrpSpPr/>
        <p:nvPr/>
      </p:nvGrpSpPr>
      <p:grpSpPr>
        <a:xfrm>
          <a:off x="0" y="0"/>
          <a:ext cx="0" cy="0"/>
          <a:chOff x="0" y="0"/>
          <a:chExt cx="0" cy="0"/>
        </a:xfrm>
      </p:grpSpPr>
      <p:sp>
        <p:nvSpPr>
          <p:cNvPr id="76" name="Google Shape;76;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7" name="Google Shape;77;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8"/>
        <p:cNvGrpSpPr/>
        <p:nvPr/>
      </p:nvGrpSpPr>
      <p:grpSpPr>
        <a:xfrm>
          <a:off x="0" y="0"/>
          <a:ext cx="0" cy="0"/>
          <a:chOff x="0" y="0"/>
          <a:chExt cx="0" cy="0"/>
        </a:xfrm>
      </p:grpSpPr>
      <p:sp>
        <p:nvSpPr>
          <p:cNvPr id="79" name="Google Shape;79;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1" name="Google Shape;81;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2" name="Google Shape;82;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83" name="Google Shape;83;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
        <p:cNvGrpSpPr/>
        <p:nvPr/>
      </p:nvGrpSpPr>
      <p:grpSpPr>
        <a:xfrm>
          <a:off x="0" y="0"/>
          <a:ext cx="0" cy="0"/>
          <a:chOff x="0" y="0"/>
          <a:chExt cx="0" cy="0"/>
        </a:xfrm>
      </p:grpSpPr>
      <p:sp>
        <p:nvSpPr>
          <p:cNvPr id="85" name="Google Shape;85;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86" name="Google Shape;8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7"/>
        <p:cNvGrpSpPr/>
        <p:nvPr/>
      </p:nvGrpSpPr>
      <p:grpSpPr>
        <a:xfrm>
          <a:off x="0" y="0"/>
          <a:ext cx="0" cy="0"/>
          <a:chOff x="0" y="0"/>
          <a:chExt cx="0" cy="0"/>
        </a:xfrm>
      </p:grpSpPr>
      <p:sp>
        <p:nvSpPr>
          <p:cNvPr id="88" name="Google Shape;88;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9" name="Google Shape;89;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90" name="Google Shape;9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1pPr>
            <a:lvl2pPr lvl="1">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2pPr>
            <a:lvl3pPr lvl="2">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3pPr>
            <a:lvl4pPr lvl="3">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4pPr>
            <a:lvl5pPr lvl="4">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5pPr>
            <a:lvl6pPr lvl="5">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6pPr>
            <a:lvl7pPr lvl="6">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7pPr>
            <a:lvl8pPr lvl="7">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8pPr>
            <a:lvl9pPr lvl="8">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4" r:id="rId5"/>
    <p:sldLayoutId id="2147483665" r:id="rId6"/>
    <p:sldLayoutId id="2147483666"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pos="5472">
          <p15:clr>
            <a:srgbClr val="EA4335"/>
          </p15:clr>
        </p15:guide>
        <p15:guide id="3" orient="horz" pos="259">
          <p15:clr>
            <a:srgbClr val="EA4335"/>
          </p15:clr>
        </p15:guide>
        <p15:guide id="4" orient="horz" pos="2981">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7"/>
          <p:cNvSpPr txBox="1">
            <a:spLocks noGrp="1"/>
          </p:cNvSpPr>
          <p:nvPr>
            <p:ph type="ctrTitle"/>
          </p:nvPr>
        </p:nvSpPr>
        <p:spPr>
          <a:xfrm>
            <a:off x="457200" y="1216313"/>
            <a:ext cx="4114800" cy="1835400"/>
          </a:xfrm>
          <a:prstGeom prst="rect">
            <a:avLst/>
          </a:prstGeom>
        </p:spPr>
        <p:txBody>
          <a:bodyPr spcFirstLastPara="1" wrap="square" lIns="182875" tIns="182875" rIns="182875" bIns="182875" anchor="ctr" anchorCtr="0">
            <a:noAutofit/>
          </a:bodyPr>
          <a:lstStyle/>
          <a:p>
            <a:pPr marL="0" lvl="0" indent="0" algn="l" rtl="0">
              <a:spcBef>
                <a:spcPts val="0"/>
              </a:spcBef>
              <a:spcAft>
                <a:spcPts val="0"/>
              </a:spcAft>
              <a:buNone/>
            </a:pPr>
            <a:r>
              <a:rPr lang="en" dirty="0"/>
              <a:t>Electric Vehicle</a:t>
            </a:r>
            <a:br>
              <a:rPr lang="en" dirty="0"/>
            </a:br>
            <a:r>
              <a:rPr lang="en" dirty="0"/>
              <a:t>Analysis</a:t>
            </a:r>
            <a:endParaRPr dirty="0"/>
          </a:p>
        </p:txBody>
      </p:sp>
      <p:grpSp>
        <p:nvGrpSpPr>
          <p:cNvPr id="103" name="Google Shape;103;p27"/>
          <p:cNvGrpSpPr/>
          <p:nvPr/>
        </p:nvGrpSpPr>
        <p:grpSpPr>
          <a:xfrm>
            <a:off x="3367200" y="538850"/>
            <a:ext cx="6603300" cy="4193214"/>
            <a:chOff x="2992125" y="538850"/>
            <a:chExt cx="6603300" cy="4193214"/>
          </a:xfrm>
        </p:grpSpPr>
        <p:sp>
          <p:nvSpPr>
            <p:cNvPr id="104" name="Google Shape;104;p27"/>
            <p:cNvSpPr/>
            <p:nvPr/>
          </p:nvSpPr>
          <p:spPr>
            <a:xfrm>
              <a:off x="6436429" y="3248526"/>
              <a:ext cx="1169834" cy="661276"/>
            </a:xfrm>
            <a:custGeom>
              <a:avLst/>
              <a:gdLst/>
              <a:ahLst/>
              <a:cxnLst/>
              <a:rect l="l" t="t" r="r" b="b"/>
              <a:pathLst>
                <a:path w="12941" h="7315" extrusionOk="0">
                  <a:moveTo>
                    <a:pt x="5157" y="0"/>
                  </a:moveTo>
                  <a:lnTo>
                    <a:pt x="5032" y="31"/>
                  </a:lnTo>
                  <a:lnTo>
                    <a:pt x="656" y="2563"/>
                  </a:lnTo>
                  <a:lnTo>
                    <a:pt x="500" y="2657"/>
                  </a:lnTo>
                  <a:lnTo>
                    <a:pt x="375" y="2782"/>
                  </a:lnTo>
                  <a:lnTo>
                    <a:pt x="250" y="2907"/>
                  </a:lnTo>
                  <a:lnTo>
                    <a:pt x="156" y="3032"/>
                  </a:lnTo>
                  <a:lnTo>
                    <a:pt x="94" y="3188"/>
                  </a:lnTo>
                  <a:lnTo>
                    <a:pt x="31" y="3345"/>
                  </a:lnTo>
                  <a:lnTo>
                    <a:pt x="0" y="3532"/>
                  </a:lnTo>
                  <a:lnTo>
                    <a:pt x="0" y="3688"/>
                  </a:lnTo>
                  <a:lnTo>
                    <a:pt x="0" y="3876"/>
                  </a:lnTo>
                  <a:lnTo>
                    <a:pt x="31" y="4032"/>
                  </a:lnTo>
                  <a:lnTo>
                    <a:pt x="94" y="4189"/>
                  </a:lnTo>
                  <a:lnTo>
                    <a:pt x="156" y="4345"/>
                  </a:lnTo>
                  <a:lnTo>
                    <a:pt x="250" y="4501"/>
                  </a:lnTo>
                  <a:lnTo>
                    <a:pt x="375" y="4626"/>
                  </a:lnTo>
                  <a:lnTo>
                    <a:pt x="500" y="4720"/>
                  </a:lnTo>
                  <a:lnTo>
                    <a:pt x="656" y="4814"/>
                  </a:lnTo>
                  <a:lnTo>
                    <a:pt x="1032" y="5001"/>
                  </a:lnTo>
                  <a:lnTo>
                    <a:pt x="1407" y="5157"/>
                  </a:lnTo>
                  <a:lnTo>
                    <a:pt x="1813" y="5220"/>
                  </a:lnTo>
                  <a:lnTo>
                    <a:pt x="2219" y="5251"/>
                  </a:lnTo>
                  <a:lnTo>
                    <a:pt x="2626" y="5220"/>
                  </a:lnTo>
                  <a:lnTo>
                    <a:pt x="3032" y="5157"/>
                  </a:lnTo>
                  <a:lnTo>
                    <a:pt x="3438" y="5001"/>
                  </a:lnTo>
                  <a:lnTo>
                    <a:pt x="3813" y="4814"/>
                  </a:lnTo>
                  <a:lnTo>
                    <a:pt x="7095" y="2938"/>
                  </a:lnTo>
                  <a:lnTo>
                    <a:pt x="7283" y="2844"/>
                  </a:lnTo>
                  <a:lnTo>
                    <a:pt x="7471" y="2782"/>
                  </a:lnTo>
                  <a:lnTo>
                    <a:pt x="7658" y="2751"/>
                  </a:lnTo>
                  <a:lnTo>
                    <a:pt x="7846" y="2719"/>
                  </a:lnTo>
                  <a:lnTo>
                    <a:pt x="8033" y="2751"/>
                  </a:lnTo>
                  <a:lnTo>
                    <a:pt x="8252" y="2782"/>
                  </a:lnTo>
                  <a:lnTo>
                    <a:pt x="8440" y="2844"/>
                  </a:lnTo>
                  <a:lnTo>
                    <a:pt x="8596" y="2938"/>
                  </a:lnTo>
                  <a:lnTo>
                    <a:pt x="8721" y="3032"/>
                  </a:lnTo>
                  <a:lnTo>
                    <a:pt x="8815" y="3157"/>
                  </a:lnTo>
                  <a:lnTo>
                    <a:pt x="8846" y="3251"/>
                  </a:lnTo>
                  <a:lnTo>
                    <a:pt x="8846" y="3345"/>
                  </a:lnTo>
                  <a:lnTo>
                    <a:pt x="8846" y="3438"/>
                  </a:lnTo>
                  <a:lnTo>
                    <a:pt x="8815" y="3532"/>
                  </a:lnTo>
                  <a:lnTo>
                    <a:pt x="8721" y="3657"/>
                  </a:lnTo>
                  <a:lnTo>
                    <a:pt x="8596" y="3751"/>
                  </a:lnTo>
                  <a:lnTo>
                    <a:pt x="7877" y="4189"/>
                  </a:lnTo>
                  <a:lnTo>
                    <a:pt x="7721" y="4282"/>
                  </a:lnTo>
                  <a:lnTo>
                    <a:pt x="7596" y="4407"/>
                  </a:lnTo>
                  <a:lnTo>
                    <a:pt x="7471" y="4532"/>
                  </a:lnTo>
                  <a:lnTo>
                    <a:pt x="7377" y="4689"/>
                  </a:lnTo>
                  <a:lnTo>
                    <a:pt x="7314" y="4845"/>
                  </a:lnTo>
                  <a:lnTo>
                    <a:pt x="7252" y="5001"/>
                  </a:lnTo>
                  <a:lnTo>
                    <a:pt x="7220" y="5189"/>
                  </a:lnTo>
                  <a:lnTo>
                    <a:pt x="7189" y="5345"/>
                  </a:lnTo>
                  <a:lnTo>
                    <a:pt x="7220" y="5533"/>
                  </a:lnTo>
                  <a:lnTo>
                    <a:pt x="7252" y="5720"/>
                  </a:lnTo>
                  <a:lnTo>
                    <a:pt x="7314" y="5876"/>
                  </a:lnTo>
                  <a:lnTo>
                    <a:pt x="7377" y="6033"/>
                  </a:lnTo>
                  <a:lnTo>
                    <a:pt x="7471" y="6189"/>
                  </a:lnTo>
                  <a:lnTo>
                    <a:pt x="7596" y="6314"/>
                  </a:lnTo>
                  <a:lnTo>
                    <a:pt x="7721" y="6439"/>
                  </a:lnTo>
                  <a:lnTo>
                    <a:pt x="7877" y="6533"/>
                  </a:lnTo>
                  <a:lnTo>
                    <a:pt x="8565" y="6908"/>
                  </a:lnTo>
                  <a:lnTo>
                    <a:pt x="8908" y="7095"/>
                  </a:lnTo>
                  <a:lnTo>
                    <a:pt x="9252" y="7220"/>
                  </a:lnTo>
                  <a:lnTo>
                    <a:pt x="9627" y="7283"/>
                  </a:lnTo>
                  <a:lnTo>
                    <a:pt x="10002" y="7314"/>
                  </a:lnTo>
                  <a:lnTo>
                    <a:pt x="10377" y="7283"/>
                  </a:lnTo>
                  <a:lnTo>
                    <a:pt x="10721" y="7220"/>
                  </a:lnTo>
                  <a:lnTo>
                    <a:pt x="11096" y="7095"/>
                  </a:lnTo>
                  <a:lnTo>
                    <a:pt x="11440" y="6908"/>
                  </a:lnTo>
                  <a:lnTo>
                    <a:pt x="12753" y="6158"/>
                  </a:lnTo>
                  <a:lnTo>
                    <a:pt x="12878" y="6064"/>
                  </a:lnTo>
                  <a:lnTo>
                    <a:pt x="12941" y="5939"/>
                  </a:lnTo>
                  <a:lnTo>
                    <a:pt x="12941" y="5783"/>
                  </a:lnTo>
                  <a:lnTo>
                    <a:pt x="12909" y="5626"/>
                  </a:lnTo>
                  <a:lnTo>
                    <a:pt x="12784" y="5501"/>
                  </a:lnTo>
                  <a:lnTo>
                    <a:pt x="12659" y="5439"/>
                  </a:lnTo>
                  <a:lnTo>
                    <a:pt x="12503" y="5439"/>
                  </a:lnTo>
                  <a:lnTo>
                    <a:pt x="12378" y="5501"/>
                  </a:lnTo>
                  <a:lnTo>
                    <a:pt x="11034" y="6252"/>
                  </a:lnTo>
                  <a:lnTo>
                    <a:pt x="10784" y="6377"/>
                  </a:lnTo>
                  <a:lnTo>
                    <a:pt x="10534" y="6470"/>
                  </a:lnTo>
                  <a:lnTo>
                    <a:pt x="10284" y="6502"/>
                  </a:lnTo>
                  <a:lnTo>
                    <a:pt x="10002" y="6533"/>
                  </a:lnTo>
                  <a:lnTo>
                    <a:pt x="9721" y="6502"/>
                  </a:lnTo>
                  <a:lnTo>
                    <a:pt x="9471" y="6470"/>
                  </a:lnTo>
                  <a:lnTo>
                    <a:pt x="9190" y="6377"/>
                  </a:lnTo>
                  <a:lnTo>
                    <a:pt x="8940" y="6252"/>
                  </a:lnTo>
                  <a:lnTo>
                    <a:pt x="8252" y="5845"/>
                  </a:lnTo>
                  <a:lnTo>
                    <a:pt x="8158" y="5751"/>
                  </a:lnTo>
                  <a:lnTo>
                    <a:pt x="8064" y="5658"/>
                  </a:lnTo>
                  <a:lnTo>
                    <a:pt x="8002" y="5501"/>
                  </a:lnTo>
                  <a:lnTo>
                    <a:pt x="7971" y="5345"/>
                  </a:lnTo>
                  <a:lnTo>
                    <a:pt x="8002" y="5220"/>
                  </a:lnTo>
                  <a:lnTo>
                    <a:pt x="8064" y="5064"/>
                  </a:lnTo>
                  <a:lnTo>
                    <a:pt x="8158" y="4939"/>
                  </a:lnTo>
                  <a:lnTo>
                    <a:pt x="8252" y="4845"/>
                  </a:lnTo>
                  <a:lnTo>
                    <a:pt x="9002" y="4439"/>
                  </a:lnTo>
                  <a:lnTo>
                    <a:pt x="9127" y="4345"/>
                  </a:lnTo>
                  <a:lnTo>
                    <a:pt x="9252" y="4220"/>
                  </a:lnTo>
                  <a:lnTo>
                    <a:pt x="9377" y="4126"/>
                  </a:lnTo>
                  <a:lnTo>
                    <a:pt x="9471" y="3970"/>
                  </a:lnTo>
                  <a:lnTo>
                    <a:pt x="9534" y="3845"/>
                  </a:lnTo>
                  <a:lnTo>
                    <a:pt x="9565" y="3688"/>
                  </a:lnTo>
                  <a:lnTo>
                    <a:pt x="9627" y="3501"/>
                  </a:lnTo>
                  <a:lnTo>
                    <a:pt x="9627" y="3345"/>
                  </a:lnTo>
                  <a:lnTo>
                    <a:pt x="9627" y="3188"/>
                  </a:lnTo>
                  <a:lnTo>
                    <a:pt x="9565" y="3032"/>
                  </a:lnTo>
                  <a:lnTo>
                    <a:pt x="9534" y="2876"/>
                  </a:lnTo>
                  <a:lnTo>
                    <a:pt x="9471" y="2719"/>
                  </a:lnTo>
                  <a:lnTo>
                    <a:pt x="9377" y="2594"/>
                  </a:lnTo>
                  <a:lnTo>
                    <a:pt x="9252" y="2469"/>
                  </a:lnTo>
                  <a:lnTo>
                    <a:pt x="9127" y="2344"/>
                  </a:lnTo>
                  <a:lnTo>
                    <a:pt x="9002" y="2251"/>
                  </a:lnTo>
                  <a:lnTo>
                    <a:pt x="8721" y="2126"/>
                  </a:lnTo>
                  <a:lnTo>
                    <a:pt x="8440" y="2032"/>
                  </a:lnTo>
                  <a:lnTo>
                    <a:pt x="8158" y="1969"/>
                  </a:lnTo>
                  <a:lnTo>
                    <a:pt x="7846" y="1938"/>
                  </a:lnTo>
                  <a:lnTo>
                    <a:pt x="7564" y="1969"/>
                  </a:lnTo>
                  <a:lnTo>
                    <a:pt x="7252" y="2032"/>
                  </a:lnTo>
                  <a:lnTo>
                    <a:pt x="6970" y="2126"/>
                  </a:lnTo>
                  <a:lnTo>
                    <a:pt x="6689" y="2251"/>
                  </a:lnTo>
                  <a:lnTo>
                    <a:pt x="3407" y="4157"/>
                  </a:lnTo>
                  <a:lnTo>
                    <a:pt x="3126" y="4282"/>
                  </a:lnTo>
                  <a:lnTo>
                    <a:pt x="2844" y="4376"/>
                  </a:lnTo>
                  <a:lnTo>
                    <a:pt x="2532" y="4439"/>
                  </a:lnTo>
                  <a:lnTo>
                    <a:pt x="2219" y="4470"/>
                  </a:lnTo>
                  <a:lnTo>
                    <a:pt x="1907" y="4439"/>
                  </a:lnTo>
                  <a:lnTo>
                    <a:pt x="1625" y="4376"/>
                  </a:lnTo>
                  <a:lnTo>
                    <a:pt x="1313" y="4282"/>
                  </a:lnTo>
                  <a:lnTo>
                    <a:pt x="1032" y="4157"/>
                  </a:lnTo>
                  <a:lnTo>
                    <a:pt x="906" y="4063"/>
                  </a:lnTo>
                  <a:lnTo>
                    <a:pt x="844" y="3970"/>
                  </a:lnTo>
                  <a:lnTo>
                    <a:pt x="781" y="3845"/>
                  </a:lnTo>
                  <a:lnTo>
                    <a:pt x="781" y="3688"/>
                  </a:lnTo>
                  <a:lnTo>
                    <a:pt x="781" y="3563"/>
                  </a:lnTo>
                  <a:lnTo>
                    <a:pt x="844" y="3438"/>
                  </a:lnTo>
                  <a:lnTo>
                    <a:pt x="906" y="3313"/>
                  </a:lnTo>
                  <a:lnTo>
                    <a:pt x="1032" y="3251"/>
                  </a:lnTo>
                  <a:lnTo>
                    <a:pt x="5408" y="719"/>
                  </a:lnTo>
                  <a:lnTo>
                    <a:pt x="5533" y="625"/>
                  </a:lnTo>
                  <a:lnTo>
                    <a:pt x="5595" y="469"/>
                  </a:lnTo>
                  <a:lnTo>
                    <a:pt x="5595" y="344"/>
                  </a:lnTo>
                  <a:lnTo>
                    <a:pt x="5564" y="188"/>
                  </a:lnTo>
                  <a:lnTo>
                    <a:pt x="5439" y="63"/>
                  </a:lnTo>
                  <a:lnTo>
                    <a:pt x="5314"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7"/>
            <p:cNvSpPr/>
            <p:nvPr/>
          </p:nvSpPr>
          <p:spPr>
            <a:xfrm>
              <a:off x="2992125" y="1852649"/>
              <a:ext cx="4351464" cy="2565823"/>
            </a:xfrm>
            <a:custGeom>
              <a:avLst/>
              <a:gdLst/>
              <a:ahLst/>
              <a:cxnLst/>
              <a:rect l="l" t="t" r="r" b="b"/>
              <a:pathLst>
                <a:path w="48137" h="28383" extrusionOk="0">
                  <a:moveTo>
                    <a:pt x="28663" y="1"/>
                  </a:moveTo>
                  <a:lnTo>
                    <a:pt x="28101" y="32"/>
                  </a:lnTo>
                  <a:lnTo>
                    <a:pt x="27569" y="157"/>
                  </a:lnTo>
                  <a:lnTo>
                    <a:pt x="27038" y="313"/>
                  </a:lnTo>
                  <a:lnTo>
                    <a:pt x="26788" y="438"/>
                  </a:lnTo>
                  <a:lnTo>
                    <a:pt x="26538" y="563"/>
                  </a:lnTo>
                  <a:lnTo>
                    <a:pt x="844" y="15411"/>
                  </a:lnTo>
                  <a:lnTo>
                    <a:pt x="625" y="15536"/>
                  </a:lnTo>
                  <a:lnTo>
                    <a:pt x="469" y="15692"/>
                  </a:lnTo>
                  <a:lnTo>
                    <a:pt x="344" y="15848"/>
                  </a:lnTo>
                  <a:lnTo>
                    <a:pt x="219" y="16036"/>
                  </a:lnTo>
                  <a:lnTo>
                    <a:pt x="125" y="16223"/>
                  </a:lnTo>
                  <a:lnTo>
                    <a:pt x="63" y="16442"/>
                  </a:lnTo>
                  <a:lnTo>
                    <a:pt x="32" y="16630"/>
                  </a:lnTo>
                  <a:lnTo>
                    <a:pt x="0" y="16849"/>
                  </a:lnTo>
                  <a:lnTo>
                    <a:pt x="32" y="17067"/>
                  </a:lnTo>
                  <a:lnTo>
                    <a:pt x="63" y="17255"/>
                  </a:lnTo>
                  <a:lnTo>
                    <a:pt x="125" y="17474"/>
                  </a:lnTo>
                  <a:lnTo>
                    <a:pt x="219" y="17661"/>
                  </a:lnTo>
                  <a:lnTo>
                    <a:pt x="344" y="17849"/>
                  </a:lnTo>
                  <a:lnTo>
                    <a:pt x="469" y="18005"/>
                  </a:lnTo>
                  <a:lnTo>
                    <a:pt x="625" y="18161"/>
                  </a:lnTo>
                  <a:lnTo>
                    <a:pt x="844" y="18286"/>
                  </a:lnTo>
                  <a:lnTo>
                    <a:pt x="17379" y="27820"/>
                  </a:lnTo>
                  <a:lnTo>
                    <a:pt x="17629" y="27976"/>
                  </a:lnTo>
                  <a:lnTo>
                    <a:pt x="17879" y="28070"/>
                  </a:lnTo>
                  <a:lnTo>
                    <a:pt x="18411" y="28258"/>
                  </a:lnTo>
                  <a:lnTo>
                    <a:pt x="18942" y="28351"/>
                  </a:lnTo>
                  <a:lnTo>
                    <a:pt x="19505" y="28383"/>
                  </a:lnTo>
                  <a:lnTo>
                    <a:pt x="20036" y="28351"/>
                  </a:lnTo>
                  <a:lnTo>
                    <a:pt x="20568" y="28258"/>
                  </a:lnTo>
                  <a:lnTo>
                    <a:pt x="21099" y="28070"/>
                  </a:lnTo>
                  <a:lnTo>
                    <a:pt x="21349" y="27976"/>
                  </a:lnTo>
                  <a:lnTo>
                    <a:pt x="21599" y="27820"/>
                  </a:lnTo>
                  <a:lnTo>
                    <a:pt x="47324" y="13004"/>
                  </a:lnTo>
                  <a:lnTo>
                    <a:pt x="47511" y="12848"/>
                  </a:lnTo>
                  <a:lnTo>
                    <a:pt x="47668" y="12723"/>
                  </a:lnTo>
                  <a:lnTo>
                    <a:pt x="47824" y="12535"/>
                  </a:lnTo>
                  <a:lnTo>
                    <a:pt x="47949" y="12379"/>
                  </a:lnTo>
                  <a:lnTo>
                    <a:pt x="48012" y="12160"/>
                  </a:lnTo>
                  <a:lnTo>
                    <a:pt x="48074" y="11972"/>
                  </a:lnTo>
                  <a:lnTo>
                    <a:pt x="48137" y="11754"/>
                  </a:lnTo>
                  <a:lnTo>
                    <a:pt x="48137" y="11566"/>
                  </a:lnTo>
                  <a:lnTo>
                    <a:pt x="48137" y="11347"/>
                  </a:lnTo>
                  <a:lnTo>
                    <a:pt x="48074" y="11160"/>
                  </a:lnTo>
                  <a:lnTo>
                    <a:pt x="48012" y="10941"/>
                  </a:lnTo>
                  <a:lnTo>
                    <a:pt x="47949" y="10753"/>
                  </a:lnTo>
                  <a:lnTo>
                    <a:pt x="47824" y="10566"/>
                  </a:lnTo>
                  <a:lnTo>
                    <a:pt x="47668" y="10410"/>
                  </a:lnTo>
                  <a:lnTo>
                    <a:pt x="47511" y="10253"/>
                  </a:lnTo>
                  <a:lnTo>
                    <a:pt x="47324" y="10128"/>
                  </a:lnTo>
                  <a:lnTo>
                    <a:pt x="30758" y="563"/>
                  </a:lnTo>
                  <a:lnTo>
                    <a:pt x="30507" y="438"/>
                  </a:lnTo>
                  <a:lnTo>
                    <a:pt x="30257" y="313"/>
                  </a:lnTo>
                  <a:lnTo>
                    <a:pt x="29726" y="157"/>
                  </a:lnTo>
                  <a:lnTo>
                    <a:pt x="29195" y="32"/>
                  </a:lnTo>
                  <a:lnTo>
                    <a:pt x="28663"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7"/>
            <p:cNvSpPr/>
            <p:nvPr/>
          </p:nvSpPr>
          <p:spPr>
            <a:xfrm>
              <a:off x="7515740" y="3519710"/>
              <a:ext cx="2079685" cy="1212354"/>
            </a:xfrm>
            <a:custGeom>
              <a:avLst/>
              <a:gdLst/>
              <a:ahLst/>
              <a:cxnLst/>
              <a:rect l="l" t="t" r="r" b="b"/>
              <a:pathLst>
                <a:path w="23006" h="13411" extrusionOk="0">
                  <a:moveTo>
                    <a:pt x="9315" y="1"/>
                  </a:moveTo>
                  <a:lnTo>
                    <a:pt x="9002" y="32"/>
                  </a:lnTo>
                  <a:lnTo>
                    <a:pt x="8721" y="95"/>
                  </a:lnTo>
                  <a:lnTo>
                    <a:pt x="8409" y="188"/>
                  </a:lnTo>
                  <a:lnTo>
                    <a:pt x="8127" y="313"/>
                  </a:lnTo>
                  <a:lnTo>
                    <a:pt x="344" y="4814"/>
                  </a:lnTo>
                  <a:lnTo>
                    <a:pt x="188" y="4939"/>
                  </a:lnTo>
                  <a:lnTo>
                    <a:pt x="63" y="5096"/>
                  </a:lnTo>
                  <a:lnTo>
                    <a:pt x="0" y="5252"/>
                  </a:lnTo>
                  <a:lnTo>
                    <a:pt x="0" y="5440"/>
                  </a:lnTo>
                  <a:lnTo>
                    <a:pt x="0" y="5627"/>
                  </a:lnTo>
                  <a:lnTo>
                    <a:pt x="63" y="5783"/>
                  </a:lnTo>
                  <a:lnTo>
                    <a:pt x="188" y="5940"/>
                  </a:lnTo>
                  <a:lnTo>
                    <a:pt x="344" y="6065"/>
                  </a:lnTo>
                  <a:lnTo>
                    <a:pt x="12472" y="13066"/>
                  </a:lnTo>
                  <a:lnTo>
                    <a:pt x="12785" y="13223"/>
                  </a:lnTo>
                  <a:lnTo>
                    <a:pt x="13066" y="13316"/>
                  </a:lnTo>
                  <a:lnTo>
                    <a:pt x="13378" y="13379"/>
                  </a:lnTo>
                  <a:lnTo>
                    <a:pt x="13691" y="13410"/>
                  </a:lnTo>
                  <a:lnTo>
                    <a:pt x="13972" y="13379"/>
                  </a:lnTo>
                  <a:lnTo>
                    <a:pt x="14285" y="13316"/>
                  </a:lnTo>
                  <a:lnTo>
                    <a:pt x="14598" y="13223"/>
                  </a:lnTo>
                  <a:lnTo>
                    <a:pt x="14879" y="13066"/>
                  </a:lnTo>
                  <a:lnTo>
                    <a:pt x="22662" y="8597"/>
                  </a:lnTo>
                  <a:lnTo>
                    <a:pt x="22818" y="8472"/>
                  </a:lnTo>
                  <a:lnTo>
                    <a:pt x="22912" y="8315"/>
                  </a:lnTo>
                  <a:lnTo>
                    <a:pt x="22975" y="8128"/>
                  </a:lnTo>
                  <a:lnTo>
                    <a:pt x="23006" y="7971"/>
                  </a:lnTo>
                  <a:lnTo>
                    <a:pt x="22975" y="7784"/>
                  </a:lnTo>
                  <a:lnTo>
                    <a:pt x="22912" y="7596"/>
                  </a:lnTo>
                  <a:lnTo>
                    <a:pt x="22818" y="7471"/>
                  </a:lnTo>
                  <a:lnTo>
                    <a:pt x="22662" y="7346"/>
                  </a:lnTo>
                  <a:lnTo>
                    <a:pt x="10503" y="313"/>
                  </a:lnTo>
                  <a:lnTo>
                    <a:pt x="10221" y="188"/>
                  </a:lnTo>
                  <a:lnTo>
                    <a:pt x="9940" y="95"/>
                  </a:lnTo>
                  <a:lnTo>
                    <a:pt x="9628" y="32"/>
                  </a:lnTo>
                  <a:lnTo>
                    <a:pt x="9315"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7"/>
            <p:cNvSpPr/>
            <p:nvPr/>
          </p:nvSpPr>
          <p:spPr>
            <a:xfrm>
              <a:off x="3511984" y="1790547"/>
              <a:ext cx="344866" cy="375883"/>
            </a:xfrm>
            <a:custGeom>
              <a:avLst/>
              <a:gdLst/>
              <a:ahLst/>
              <a:cxnLst/>
              <a:rect l="l" t="t" r="r" b="b"/>
              <a:pathLst>
                <a:path w="3815" h="4158" extrusionOk="0">
                  <a:moveTo>
                    <a:pt x="563" y="0"/>
                  </a:moveTo>
                  <a:lnTo>
                    <a:pt x="438" y="31"/>
                  </a:lnTo>
                  <a:lnTo>
                    <a:pt x="313" y="63"/>
                  </a:lnTo>
                  <a:lnTo>
                    <a:pt x="219" y="156"/>
                  </a:lnTo>
                  <a:lnTo>
                    <a:pt x="126" y="250"/>
                  </a:lnTo>
                  <a:lnTo>
                    <a:pt x="63" y="375"/>
                  </a:lnTo>
                  <a:lnTo>
                    <a:pt x="1" y="532"/>
                  </a:lnTo>
                  <a:lnTo>
                    <a:pt x="1" y="750"/>
                  </a:lnTo>
                  <a:lnTo>
                    <a:pt x="32" y="969"/>
                  </a:lnTo>
                  <a:lnTo>
                    <a:pt x="94" y="1219"/>
                  </a:lnTo>
                  <a:lnTo>
                    <a:pt x="188" y="1469"/>
                  </a:lnTo>
                  <a:lnTo>
                    <a:pt x="282" y="1719"/>
                  </a:lnTo>
                  <a:lnTo>
                    <a:pt x="438" y="1907"/>
                  </a:lnTo>
                  <a:lnTo>
                    <a:pt x="1157" y="2720"/>
                  </a:lnTo>
                  <a:lnTo>
                    <a:pt x="1376" y="2907"/>
                  </a:lnTo>
                  <a:lnTo>
                    <a:pt x="1564" y="3095"/>
                  </a:lnTo>
                  <a:lnTo>
                    <a:pt x="2032" y="3407"/>
                  </a:lnTo>
                  <a:lnTo>
                    <a:pt x="2470" y="3657"/>
                  </a:lnTo>
                  <a:lnTo>
                    <a:pt x="2845" y="3845"/>
                  </a:lnTo>
                  <a:lnTo>
                    <a:pt x="3501" y="4126"/>
                  </a:lnTo>
                  <a:lnTo>
                    <a:pt x="3626" y="4157"/>
                  </a:lnTo>
                  <a:lnTo>
                    <a:pt x="3720" y="4157"/>
                  </a:lnTo>
                  <a:lnTo>
                    <a:pt x="3783" y="4064"/>
                  </a:lnTo>
                  <a:lnTo>
                    <a:pt x="3814" y="3939"/>
                  </a:lnTo>
                  <a:lnTo>
                    <a:pt x="3814" y="3720"/>
                  </a:lnTo>
                  <a:lnTo>
                    <a:pt x="3814" y="3501"/>
                  </a:lnTo>
                  <a:lnTo>
                    <a:pt x="3752" y="3251"/>
                  </a:lnTo>
                  <a:lnTo>
                    <a:pt x="3689" y="3001"/>
                  </a:lnTo>
                  <a:lnTo>
                    <a:pt x="3501" y="2438"/>
                  </a:lnTo>
                  <a:lnTo>
                    <a:pt x="3220" y="1907"/>
                  </a:lnTo>
                  <a:lnTo>
                    <a:pt x="2908" y="1407"/>
                  </a:lnTo>
                  <a:lnTo>
                    <a:pt x="2532" y="969"/>
                  </a:lnTo>
                  <a:lnTo>
                    <a:pt x="2345" y="782"/>
                  </a:lnTo>
                  <a:lnTo>
                    <a:pt x="2157" y="625"/>
                  </a:lnTo>
                  <a:lnTo>
                    <a:pt x="1970" y="500"/>
                  </a:lnTo>
                  <a:lnTo>
                    <a:pt x="1751" y="375"/>
                  </a:lnTo>
                  <a:lnTo>
                    <a:pt x="1188" y="125"/>
                  </a:lnTo>
                  <a:lnTo>
                    <a:pt x="1032" y="63"/>
                  </a:lnTo>
                  <a:lnTo>
                    <a:pt x="876" y="31"/>
                  </a:lnTo>
                  <a:lnTo>
                    <a:pt x="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7"/>
            <p:cNvSpPr/>
            <p:nvPr/>
          </p:nvSpPr>
          <p:spPr>
            <a:xfrm>
              <a:off x="7089078" y="1782050"/>
              <a:ext cx="70691" cy="387183"/>
            </a:xfrm>
            <a:custGeom>
              <a:avLst/>
              <a:gdLst/>
              <a:ahLst/>
              <a:cxnLst/>
              <a:rect l="l" t="t" r="r" b="b"/>
              <a:pathLst>
                <a:path w="782" h="4283" extrusionOk="0">
                  <a:moveTo>
                    <a:pt x="0" y="0"/>
                  </a:moveTo>
                  <a:lnTo>
                    <a:pt x="0" y="4283"/>
                  </a:lnTo>
                  <a:lnTo>
                    <a:pt x="782" y="4283"/>
                  </a:lnTo>
                  <a:lnTo>
                    <a:pt x="782" y="2470"/>
                  </a:lnTo>
                  <a:lnTo>
                    <a:pt x="782" y="2157"/>
                  </a:lnTo>
                  <a:lnTo>
                    <a:pt x="751" y="1813"/>
                  </a:lnTo>
                  <a:lnTo>
                    <a:pt x="688" y="1501"/>
                  </a:lnTo>
                  <a:lnTo>
                    <a:pt x="594" y="1188"/>
                  </a:lnTo>
                  <a:lnTo>
                    <a:pt x="469" y="876"/>
                  </a:lnTo>
                  <a:lnTo>
                    <a:pt x="344" y="563"/>
                  </a:lnTo>
                  <a:lnTo>
                    <a:pt x="188" y="282"/>
                  </a:lnTo>
                  <a:lnTo>
                    <a:pt x="0" y="0"/>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7"/>
            <p:cNvSpPr/>
            <p:nvPr/>
          </p:nvSpPr>
          <p:spPr>
            <a:xfrm>
              <a:off x="3031627" y="2559084"/>
              <a:ext cx="720649" cy="955166"/>
            </a:xfrm>
            <a:custGeom>
              <a:avLst/>
              <a:gdLst/>
              <a:ahLst/>
              <a:cxnLst/>
              <a:rect l="l" t="t" r="r" b="b"/>
              <a:pathLst>
                <a:path w="7972" h="10566" extrusionOk="0">
                  <a:moveTo>
                    <a:pt x="4471" y="0"/>
                  </a:moveTo>
                  <a:lnTo>
                    <a:pt x="4158" y="31"/>
                  </a:lnTo>
                  <a:lnTo>
                    <a:pt x="3877" y="94"/>
                  </a:lnTo>
                  <a:lnTo>
                    <a:pt x="3564" y="219"/>
                  </a:lnTo>
                  <a:lnTo>
                    <a:pt x="3220" y="375"/>
                  </a:lnTo>
                  <a:lnTo>
                    <a:pt x="2908" y="594"/>
                  </a:lnTo>
                  <a:lnTo>
                    <a:pt x="2595" y="844"/>
                  </a:lnTo>
                  <a:lnTo>
                    <a:pt x="2283" y="1125"/>
                  </a:lnTo>
                  <a:lnTo>
                    <a:pt x="1970" y="1438"/>
                  </a:lnTo>
                  <a:lnTo>
                    <a:pt x="1689" y="1782"/>
                  </a:lnTo>
                  <a:lnTo>
                    <a:pt x="1439" y="2157"/>
                  </a:lnTo>
                  <a:lnTo>
                    <a:pt x="1189" y="2563"/>
                  </a:lnTo>
                  <a:lnTo>
                    <a:pt x="939" y="2970"/>
                  </a:lnTo>
                  <a:lnTo>
                    <a:pt x="751" y="3376"/>
                  </a:lnTo>
                  <a:lnTo>
                    <a:pt x="564" y="3814"/>
                  </a:lnTo>
                  <a:lnTo>
                    <a:pt x="376" y="4282"/>
                  </a:lnTo>
                  <a:lnTo>
                    <a:pt x="251" y="4720"/>
                  </a:lnTo>
                  <a:lnTo>
                    <a:pt x="157" y="5189"/>
                  </a:lnTo>
                  <a:lnTo>
                    <a:pt x="63" y="5658"/>
                  </a:lnTo>
                  <a:lnTo>
                    <a:pt x="1" y="6095"/>
                  </a:lnTo>
                  <a:lnTo>
                    <a:pt x="1" y="6564"/>
                  </a:lnTo>
                  <a:lnTo>
                    <a:pt x="32" y="7033"/>
                  </a:lnTo>
                  <a:lnTo>
                    <a:pt x="95" y="7502"/>
                  </a:lnTo>
                  <a:lnTo>
                    <a:pt x="188" y="7908"/>
                  </a:lnTo>
                  <a:lnTo>
                    <a:pt x="313" y="8252"/>
                  </a:lnTo>
                  <a:lnTo>
                    <a:pt x="501" y="8565"/>
                  </a:lnTo>
                  <a:lnTo>
                    <a:pt x="689" y="8846"/>
                  </a:lnTo>
                  <a:lnTo>
                    <a:pt x="939" y="9065"/>
                  </a:lnTo>
                  <a:lnTo>
                    <a:pt x="1189" y="9221"/>
                  </a:lnTo>
                  <a:lnTo>
                    <a:pt x="3502" y="10565"/>
                  </a:lnTo>
                  <a:lnTo>
                    <a:pt x="7972" y="1751"/>
                  </a:lnTo>
                  <a:lnTo>
                    <a:pt x="5471" y="282"/>
                  </a:lnTo>
                  <a:lnTo>
                    <a:pt x="5252" y="156"/>
                  </a:lnTo>
                  <a:lnTo>
                    <a:pt x="5002" y="63"/>
                  </a:lnTo>
                  <a:lnTo>
                    <a:pt x="4721" y="0"/>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7"/>
            <p:cNvSpPr/>
            <p:nvPr/>
          </p:nvSpPr>
          <p:spPr>
            <a:xfrm>
              <a:off x="3254902" y="2686179"/>
              <a:ext cx="584962" cy="850664"/>
            </a:xfrm>
            <a:custGeom>
              <a:avLst/>
              <a:gdLst/>
              <a:ahLst/>
              <a:cxnLst/>
              <a:rect l="l" t="t" r="r" b="b"/>
              <a:pathLst>
                <a:path w="6471" h="9410" extrusionOk="0">
                  <a:moveTo>
                    <a:pt x="4470" y="1"/>
                  </a:moveTo>
                  <a:lnTo>
                    <a:pt x="4189" y="32"/>
                  </a:lnTo>
                  <a:lnTo>
                    <a:pt x="3876" y="95"/>
                  </a:lnTo>
                  <a:lnTo>
                    <a:pt x="3564" y="220"/>
                  </a:lnTo>
                  <a:lnTo>
                    <a:pt x="3220" y="407"/>
                  </a:lnTo>
                  <a:lnTo>
                    <a:pt x="2907" y="595"/>
                  </a:lnTo>
                  <a:lnTo>
                    <a:pt x="2563" y="845"/>
                  </a:lnTo>
                  <a:lnTo>
                    <a:pt x="2251" y="1157"/>
                  </a:lnTo>
                  <a:lnTo>
                    <a:pt x="1969" y="1470"/>
                  </a:lnTo>
                  <a:lnTo>
                    <a:pt x="1688" y="1814"/>
                  </a:lnTo>
                  <a:lnTo>
                    <a:pt x="1407" y="2189"/>
                  </a:lnTo>
                  <a:lnTo>
                    <a:pt x="1157" y="2564"/>
                  </a:lnTo>
                  <a:lnTo>
                    <a:pt x="938" y="2970"/>
                  </a:lnTo>
                  <a:lnTo>
                    <a:pt x="719" y="3408"/>
                  </a:lnTo>
                  <a:lnTo>
                    <a:pt x="532" y="3845"/>
                  </a:lnTo>
                  <a:lnTo>
                    <a:pt x="375" y="4283"/>
                  </a:lnTo>
                  <a:lnTo>
                    <a:pt x="250" y="4752"/>
                  </a:lnTo>
                  <a:lnTo>
                    <a:pt x="125" y="5221"/>
                  </a:lnTo>
                  <a:lnTo>
                    <a:pt x="63" y="5658"/>
                  </a:lnTo>
                  <a:lnTo>
                    <a:pt x="0" y="6127"/>
                  </a:lnTo>
                  <a:lnTo>
                    <a:pt x="0" y="6565"/>
                  </a:lnTo>
                  <a:lnTo>
                    <a:pt x="0" y="7002"/>
                  </a:lnTo>
                  <a:lnTo>
                    <a:pt x="63" y="7409"/>
                  </a:lnTo>
                  <a:lnTo>
                    <a:pt x="125" y="7784"/>
                  </a:lnTo>
                  <a:lnTo>
                    <a:pt x="250" y="8096"/>
                  </a:lnTo>
                  <a:lnTo>
                    <a:pt x="375" y="8409"/>
                  </a:lnTo>
                  <a:lnTo>
                    <a:pt x="532" y="8659"/>
                  </a:lnTo>
                  <a:lnTo>
                    <a:pt x="719" y="8878"/>
                  </a:lnTo>
                  <a:lnTo>
                    <a:pt x="938" y="9065"/>
                  </a:lnTo>
                  <a:lnTo>
                    <a:pt x="1157" y="9222"/>
                  </a:lnTo>
                  <a:lnTo>
                    <a:pt x="1407" y="9316"/>
                  </a:lnTo>
                  <a:lnTo>
                    <a:pt x="1688" y="9378"/>
                  </a:lnTo>
                  <a:lnTo>
                    <a:pt x="1969" y="9409"/>
                  </a:lnTo>
                  <a:lnTo>
                    <a:pt x="2251" y="9378"/>
                  </a:lnTo>
                  <a:lnTo>
                    <a:pt x="2563" y="9316"/>
                  </a:lnTo>
                  <a:lnTo>
                    <a:pt x="2907" y="9190"/>
                  </a:lnTo>
                  <a:lnTo>
                    <a:pt x="3220" y="9034"/>
                  </a:lnTo>
                  <a:lnTo>
                    <a:pt x="3564" y="8815"/>
                  </a:lnTo>
                  <a:lnTo>
                    <a:pt x="3876" y="8565"/>
                  </a:lnTo>
                  <a:lnTo>
                    <a:pt x="4189" y="8284"/>
                  </a:lnTo>
                  <a:lnTo>
                    <a:pt x="4470" y="7940"/>
                  </a:lnTo>
                  <a:lnTo>
                    <a:pt x="4783" y="7596"/>
                  </a:lnTo>
                  <a:lnTo>
                    <a:pt x="5033" y="7253"/>
                  </a:lnTo>
                  <a:lnTo>
                    <a:pt x="5283" y="6846"/>
                  </a:lnTo>
                  <a:lnTo>
                    <a:pt x="5502" y="6440"/>
                  </a:lnTo>
                  <a:lnTo>
                    <a:pt x="5720" y="6002"/>
                  </a:lnTo>
                  <a:lnTo>
                    <a:pt x="5908" y="5565"/>
                  </a:lnTo>
                  <a:lnTo>
                    <a:pt x="6064" y="5127"/>
                  </a:lnTo>
                  <a:lnTo>
                    <a:pt x="6220" y="4658"/>
                  </a:lnTo>
                  <a:lnTo>
                    <a:pt x="6314" y="4221"/>
                  </a:lnTo>
                  <a:lnTo>
                    <a:pt x="6408" y="3752"/>
                  </a:lnTo>
                  <a:lnTo>
                    <a:pt x="6439" y="3283"/>
                  </a:lnTo>
                  <a:lnTo>
                    <a:pt x="6470" y="2845"/>
                  </a:lnTo>
                  <a:lnTo>
                    <a:pt x="6439" y="2408"/>
                  </a:lnTo>
                  <a:lnTo>
                    <a:pt x="6408" y="2001"/>
                  </a:lnTo>
                  <a:lnTo>
                    <a:pt x="6314" y="1626"/>
                  </a:lnTo>
                  <a:lnTo>
                    <a:pt x="6220" y="1314"/>
                  </a:lnTo>
                  <a:lnTo>
                    <a:pt x="6064" y="1001"/>
                  </a:lnTo>
                  <a:lnTo>
                    <a:pt x="5908" y="751"/>
                  </a:lnTo>
                  <a:lnTo>
                    <a:pt x="5720" y="532"/>
                  </a:lnTo>
                  <a:lnTo>
                    <a:pt x="5502" y="345"/>
                  </a:lnTo>
                  <a:lnTo>
                    <a:pt x="5283" y="188"/>
                  </a:lnTo>
                  <a:lnTo>
                    <a:pt x="5033" y="95"/>
                  </a:lnTo>
                  <a:lnTo>
                    <a:pt x="4783" y="32"/>
                  </a:lnTo>
                  <a:lnTo>
                    <a:pt x="4470"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7"/>
            <p:cNvSpPr/>
            <p:nvPr/>
          </p:nvSpPr>
          <p:spPr>
            <a:xfrm>
              <a:off x="6507027" y="2152217"/>
              <a:ext cx="720649" cy="955166"/>
            </a:xfrm>
            <a:custGeom>
              <a:avLst/>
              <a:gdLst/>
              <a:ahLst/>
              <a:cxnLst/>
              <a:rect l="l" t="t" r="r" b="b"/>
              <a:pathLst>
                <a:path w="7972" h="10566" extrusionOk="0">
                  <a:moveTo>
                    <a:pt x="4439" y="0"/>
                  </a:moveTo>
                  <a:lnTo>
                    <a:pt x="4158" y="31"/>
                  </a:lnTo>
                  <a:lnTo>
                    <a:pt x="3845" y="125"/>
                  </a:lnTo>
                  <a:lnTo>
                    <a:pt x="3533" y="219"/>
                  </a:lnTo>
                  <a:lnTo>
                    <a:pt x="3220" y="406"/>
                  </a:lnTo>
                  <a:lnTo>
                    <a:pt x="2907" y="594"/>
                  </a:lnTo>
                  <a:lnTo>
                    <a:pt x="2564" y="875"/>
                  </a:lnTo>
                  <a:lnTo>
                    <a:pt x="2251" y="1157"/>
                  </a:lnTo>
                  <a:lnTo>
                    <a:pt x="1970" y="1469"/>
                  </a:lnTo>
                  <a:lnTo>
                    <a:pt x="1688" y="1813"/>
                  </a:lnTo>
                  <a:lnTo>
                    <a:pt x="1407" y="2188"/>
                  </a:lnTo>
                  <a:lnTo>
                    <a:pt x="1157" y="2563"/>
                  </a:lnTo>
                  <a:lnTo>
                    <a:pt x="938" y="2970"/>
                  </a:lnTo>
                  <a:lnTo>
                    <a:pt x="719" y="3407"/>
                  </a:lnTo>
                  <a:lnTo>
                    <a:pt x="532" y="3845"/>
                  </a:lnTo>
                  <a:lnTo>
                    <a:pt x="376" y="4282"/>
                  </a:lnTo>
                  <a:lnTo>
                    <a:pt x="251" y="4751"/>
                  </a:lnTo>
                  <a:lnTo>
                    <a:pt x="125" y="5220"/>
                  </a:lnTo>
                  <a:lnTo>
                    <a:pt x="63" y="5658"/>
                  </a:lnTo>
                  <a:lnTo>
                    <a:pt x="0" y="6127"/>
                  </a:lnTo>
                  <a:lnTo>
                    <a:pt x="0" y="6564"/>
                  </a:lnTo>
                  <a:lnTo>
                    <a:pt x="0" y="7064"/>
                  </a:lnTo>
                  <a:lnTo>
                    <a:pt x="63" y="7502"/>
                  </a:lnTo>
                  <a:lnTo>
                    <a:pt x="188" y="7908"/>
                  </a:lnTo>
                  <a:lnTo>
                    <a:pt x="313" y="8283"/>
                  </a:lnTo>
                  <a:lnTo>
                    <a:pt x="501" y="8596"/>
                  </a:lnTo>
                  <a:lnTo>
                    <a:pt x="688" y="8846"/>
                  </a:lnTo>
                  <a:lnTo>
                    <a:pt x="938" y="9065"/>
                  </a:lnTo>
                  <a:lnTo>
                    <a:pt x="1188" y="9252"/>
                  </a:lnTo>
                  <a:lnTo>
                    <a:pt x="3501" y="10565"/>
                  </a:lnTo>
                  <a:lnTo>
                    <a:pt x="7971" y="1782"/>
                  </a:lnTo>
                  <a:lnTo>
                    <a:pt x="5470" y="313"/>
                  </a:lnTo>
                  <a:lnTo>
                    <a:pt x="5220" y="156"/>
                  </a:lnTo>
                  <a:lnTo>
                    <a:pt x="5002" y="63"/>
                  </a:lnTo>
                  <a:lnTo>
                    <a:pt x="4720" y="31"/>
                  </a:lnTo>
                  <a:lnTo>
                    <a:pt x="4439" y="0"/>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7"/>
            <p:cNvSpPr/>
            <p:nvPr/>
          </p:nvSpPr>
          <p:spPr>
            <a:xfrm>
              <a:off x="4424608" y="3364321"/>
              <a:ext cx="720649" cy="955166"/>
            </a:xfrm>
            <a:custGeom>
              <a:avLst/>
              <a:gdLst/>
              <a:ahLst/>
              <a:cxnLst/>
              <a:rect l="l" t="t" r="r" b="b"/>
              <a:pathLst>
                <a:path w="7972" h="10566" extrusionOk="0">
                  <a:moveTo>
                    <a:pt x="4439" y="1"/>
                  </a:moveTo>
                  <a:lnTo>
                    <a:pt x="4158" y="32"/>
                  </a:lnTo>
                  <a:lnTo>
                    <a:pt x="3877" y="94"/>
                  </a:lnTo>
                  <a:lnTo>
                    <a:pt x="3564" y="219"/>
                  </a:lnTo>
                  <a:lnTo>
                    <a:pt x="3220" y="407"/>
                  </a:lnTo>
                  <a:lnTo>
                    <a:pt x="2908" y="594"/>
                  </a:lnTo>
                  <a:lnTo>
                    <a:pt x="2564" y="845"/>
                  </a:lnTo>
                  <a:lnTo>
                    <a:pt x="2283" y="1126"/>
                  </a:lnTo>
                  <a:lnTo>
                    <a:pt x="1970" y="1470"/>
                  </a:lnTo>
                  <a:lnTo>
                    <a:pt x="1689" y="1814"/>
                  </a:lnTo>
                  <a:lnTo>
                    <a:pt x="1407" y="2157"/>
                  </a:lnTo>
                  <a:lnTo>
                    <a:pt x="1157" y="2564"/>
                  </a:lnTo>
                  <a:lnTo>
                    <a:pt x="938" y="2970"/>
                  </a:lnTo>
                  <a:lnTo>
                    <a:pt x="720" y="3408"/>
                  </a:lnTo>
                  <a:lnTo>
                    <a:pt x="532" y="3845"/>
                  </a:lnTo>
                  <a:lnTo>
                    <a:pt x="376" y="4283"/>
                  </a:lnTo>
                  <a:lnTo>
                    <a:pt x="251" y="4752"/>
                  </a:lnTo>
                  <a:lnTo>
                    <a:pt x="126" y="5221"/>
                  </a:lnTo>
                  <a:lnTo>
                    <a:pt x="63" y="5658"/>
                  </a:lnTo>
                  <a:lnTo>
                    <a:pt x="1" y="6127"/>
                  </a:lnTo>
                  <a:lnTo>
                    <a:pt x="1" y="6565"/>
                  </a:lnTo>
                  <a:lnTo>
                    <a:pt x="32" y="7065"/>
                  </a:lnTo>
                  <a:lnTo>
                    <a:pt x="95" y="7502"/>
                  </a:lnTo>
                  <a:lnTo>
                    <a:pt x="188" y="7909"/>
                  </a:lnTo>
                  <a:lnTo>
                    <a:pt x="313" y="8284"/>
                  </a:lnTo>
                  <a:lnTo>
                    <a:pt x="501" y="8596"/>
                  </a:lnTo>
                  <a:lnTo>
                    <a:pt x="688" y="8846"/>
                  </a:lnTo>
                  <a:lnTo>
                    <a:pt x="938" y="9065"/>
                  </a:lnTo>
                  <a:lnTo>
                    <a:pt x="1189" y="9222"/>
                  </a:lnTo>
                  <a:lnTo>
                    <a:pt x="3502" y="10566"/>
                  </a:lnTo>
                  <a:lnTo>
                    <a:pt x="7971" y="1782"/>
                  </a:lnTo>
                  <a:lnTo>
                    <a:pt x="5471" y="282"/>
                  </a:lnTo>
                  <a:lnTo>
                    <a:pt x="5221" y="157"/>
                  </a:lnTo>
                  <a:lnTo>
                    <a:pt x="5002" y="63"/>
                  </a:lnTo>
                  <a:lnTo>
                    <a:pt x="4721" y="32"/>
                  </a:lnTo>
                  <a:lnTo>
                    <a:pt x="4439"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7"/>
            <p:cNvSpPr/>
            <p:nvPr/>
          </p:nvSpPr>
          <p:spPr>
            <a:xfrm>
              <a:off x="3048622" y="538850"/>
              <a:ext cx="4266762" cy="3549104"/>
            </a:xfrm>
            <a:custGeom>
              <a:avLst/>
              <a:gdLst/>
              <a:ahLst/>
              <a:cxnLst/>
              <a:rect l="l" t="t" r="r" b="b"/>
              <a:pathLst>
                <a:path w="47200" h="39260" extrusionOk="0">
                  <a:moveTo>
                    <a:pt x="28476" y="0"/>
                  </a:moveTo>
                  <a:lnTo>
                    <a:pt x="27913" y="31"/>
                  </a:lnTo>
                  <a:lnTo>
                    <a:pt x="27382" y="94"/>
                  </a:lnTo>
                  <a:lnTo>
                    <a:pt x="26819" y="219"/>
                  </a:lnTo>
                  <a:lnTo>
                    <a:pt x="26288" y="344"/>
                  </a:lnTo>
                  <a:lnTo>
                    <a:pt x="25756" y="531"/>
                  </a:lnTo>
                  <a:lnTo>
                    <a:pt x="25225" y="719"/>
                  </a:lnTo>
                  <a:lnTo>
                    <a:pt x="24694" y="969"/>
                  </a:lnTo>
                  <a:lnTo>
                    <a:pt x="18786" y="3876"/>
                  </a:lnTo>
                  <a:lnTo>
                    <a:pt x="17942" y="4314"/>
                  </a:lnTo>
                  <a:lnTo>
                    <a:pt x="17098" y="4814"/>
                  </a:lnTo>
                  <a:lnTo>
                    <a:pt x="16317" y="5376"/>
                  </a:lnTo>
                  <a:lnTo>
                    <a:pt x="15535" y="5939"/>
                  </a:lnTo>
                  <a:lnTo>
                    <a:pt x="14785" y="6533"/>
                  </a:lnTo>
                  <a:lnTo>
                    <a:pt x="14097" y="7189"/>
                  </a:lnTo>
                  <a:lnTo>
                    <a:pt x="13410" y="7877"/>
                  </a:lnTo>
                  <a:lnTo>
                    <a:pt x="12753" y="8596"/>
                  </a:lnTo>
                  <a:lnTo>
                    <a:pt x="4158" y="18598"/>
                  </a:lnTo>
                  <a:lnTo>
                    <a:pt x="2313" y="22974"/>
                  </a:lnTo>
                  <a:lnTo>
                    <a:pt x="2063" y="23193"/>
                  </a:lnTo>
                  <a:lnTo>
                    <a:pt x="1813" y="23443"/>
                  </a:lnTo>
                  <a:lnTo>
                    <a:pt x="1470" y="23787"/>
                  </a:lnTo>
                  <a:lnTo>
                    <a:pt x="1126" y="24225"/>
                  </a:lnTo>
                  <a:lnTo>
                    <a:pt x="782" y="24756"/>
                  </a:lnTo>
                  <a:lnTo>
                    <a:pt x="626" y="25069"/>
                  </a:lnTo>
                  <a:lnTo>
                    <a:pt x="469" y="25381"/>
                  </a:lnTo>
                  <a:lnTo>
                    <a:pt x="313" y="25694"/>
                  </a:lnTo>
                  <a:lnTo>
                    <a:pt x="219" y="26038"/>
                  </a:lnTo>
                  <a:lnTo>
                    <a:pt x="125" y="26413"/>
                  </a:lnTo>
                  <a:lnTo>
                    <a:pt x="32" y="26756"/>
                  </a:lnTo>
                  <a:lnTo>
                    <a:pt x="0" y="27100"/>
                  </a:lnTo>
                  <a:lnTo>
                    <a:pt x="0" y="27475"/>
                  </a:lnTo>
                  <a:lnTo>
                    <a:pt x="0" y="27819"/>
                  </a:lnTo>
                  <a:lnTo>
                    <a:pt x="32" y="28132"/>
                  </a:lnTo>
                  <a:lnTo>
                    <a:pt x="63" y="28476"/>
                  </a:lnTo>
                  <a:lnTo>
                    <a:pt x="125" y="28788"/>
                  </a:lnTo>
                  <a:lnTo>
                    <a:pt x="313" y="29382"/>
                  </a:lnTo>
                  <a:lnTo>
                    <a:pt x="532" y="29882"/>
                  </a:lnTo>
                  <a:lnTo>
                    <a:pt x="751" y="30351"/>
                  </a:lnTo>
                  <a:lnTo>
                    <a:pt x="1032" y="30726"/>
                  </a:lnTo>
                  <a:lnTo>
                    <a:pt x="1157" y="30851"/>
                  </a:lnTo>
                  <a:lnTo>
                    <a:pt x="1313" y="31008"/>
                  </a:lnTo>
                  <a:lnTo>
                    <a:pt x="1657" y="31258"/>
                  </a:lnTo>
                  <a:lnTo>
                    <a:pt x="2001" y="31476"/>
                  </a:lnTo>
                  <a:lnTo>
                    <a:pt x="2376" y="31633"/>
                  </a:lnTo>
                  <a:lnTo>
                    <a:pt x="2970" y="31883"/>
                  </a:lnTo>
                  <a:lnTo>
                    <a:pt x="3220" y="31945"/>
                  </a:lnTo>
                  <a:lnTo>
                    <a:pt x="11597" y="36790"/>
                  </a:lnTo>
                  <a:lnTo>
                    <a:pt x="11753" y="37071"/>
                  </a:lnTo>
                  <a:lnTo>
                    <a:pt x="11972" y="37384"/>
                  </a:lnTo>
                  <a:lnTo>
                    <a:pt x="12285" y="37759"/>
                  </a:lnTo>
                  <a:lnTo>
                    <a:pt x="12691" y="38165"/>
                  </a:lnTo>
                  <a:lnTo>
                    <a:pt x="12910" y="38384"/>
                  </a:lnTo>
                  <a:lnTo>
                    <a:pt x="13160" y="38572"/>
                  </a:lnTo>
                  <a:lnTo>
                    <a:pt x="13441" y="38728"/>
                  </a:lnTo>
                  <a:lnTo>
                    <a:pt x="13754" y="38884"/>
                  </a:lnTo>
                  <a:lnTo>
                    <a:pt x="14066" y="39041"/>
                  </a:lnTo>
                  <a:lnTo>
                    <a:pt x="14441" y="39134"/>
                  </a:lnTo>
                  <a:lnTo>
                    <a:pt x="14754" y="39197"/>
                  </a:lnTo>
                  <a:lnTo>
                    <a:pt x="15098" y="39228"/>
                  </a:lnTo>
                  <a:lnTo>
                    <a:pt x="15442" y="39259"/>
                  </a:lnTo>
                  <a:lnTo>
                    <a:pt x="15817" y="39228"/>
                  </a:lnTo>
                  <a:lnTo>
                    <a:pt x="16192" y="39197"/>
                  </a:lnTo>
                  <a:lnTo>
                    <a:pt x="16567" y="39134"/>
                  </a:lnTo>
                  <a:lnTo>
                    <a:pt x="17380" y="38978"/>
                  </a:lnTo>
                  <a:lnTo>
                    <a:pt x="18192" y="38759"/>
                  </a:lnTo>
                  <a:lnTo>
                    <a:pt x="19005" y="38478"/>
                  </a:lnTo>
                  <a:lnTo>
                    <a:pt x="19786" y="38134"/>
                  </a:lnTo>
                  <a:lnTo>
                    <a:pt x="20568" y="37790"/>
                  </a:lnTo>
                  <a:lnTo>
                    <a:pt x="21287" y="37447"/>
                  </a:lnTo>
                  <a:lnTo>
                    <a:pt x="21974" y="37103"/>
                  </a:lnTo>
                  <a:lnTo>
                    <a:pt x="23100" y="36478"/>
                  </a:lnTo>
                  <a:lnTo>
                    <a:pt x="23881" y="36009"/>
                  </a:lnTo>
                  <a:lnTo>
                    <a:pt x="24162" y="35821"/>
                  </a:lnTo>
                  <a:lnTo>
                    <a:pt x="47199" y="22474"/>
                  </a:lnTo>
                  <a:lnTo>
                    <a:pt x="47168" y="22068"/>
                  </a:lnTo>
                  <a:lnTo>
                    <a:pt x="47137" y="21630"/>
                  </a:lnTo>
                  <a:lnTo>
                    <a:pt x="47074" y="21099"/>
                  </a:lnTo>
                  <a:lnTo>
                    <a:pt x="46980" y="20505"/>
                  </a:lnTo>
                  <a:lnTo>
                    <a:pt x="46824" y="19880"/>
                  </a:lnTo>
                  <a:lnTo>
                    <a:pt x="46730" y="19567"/>
                  </a:lnTo>
                  <a:lnTo>
                    <a:pt x="46605" y="19286"/>
                  </a:lnTo>
                  <a:lnTo>
                    <a:pt x="46480" y="19036"/>
                  </a:lnTo>
                  <a:lnTo>
                    <a:pt x="46324" y="18786"/>
                  </a:lnTo>
                  <a:lnTo>
                    <a:pt x="46011" y="18380"/>
                  </a:lnTo>
                  <a:lnTo>
                    <a:pt x="45699" y="18004"/>
                  </a:lnTo>
                  <a:lnTo>
                    <a:pt x="45417" y="17723"/>
                  </a:lnTo>
                  <a:lnTo>
                    <a:pt x="45199" y="17504"/>
                  </a:lnTo>
                  <a:lnTo>
                    <a:pt x="44823" y="17223"/>
                  </a:lnTo>
                  <a:lnTo>
                    <a:pt x="44698" y="17129"/>
                  </a:lnTo>
                  <a:lnTo>
                    <a:pt x="44698" y="13753"/>
                  </a:lnTo>
                  <a:lnTo>
                    <a:pt x="44698" y="13441"/>
                  </a:lnTo>
                  <a:lnTo>
                    <a:pt x="44667" y="13160"/>
                  </a:lnTo>
                  <a:lnTo>
                    <a:pt x="44605" y="12847"/>
                  </a:lnTo>
                  <a:lnTo>
                    <a:pt x="44542" y="12566"/>
                  </a:lnTo>
                  <a:lnTo>
                    <a:pt x="44448" y="12284"/>
                  </a:lnTo>
                  <a:lnTo>
                    <a:pt x="44323" y="12003"/>
                  </a:lnTo>
                  <a:lnTo>
                    <a:pt x="44198" y="11753"/>
                  </a:lnTo>
                  <a:lnTo>
                    <a:pt x="44042" y="11503"/>
                  </a:lnTo>
                  <a:lnTo>
                    <a:pt x="41166" y="7127"/>
                  </a:lnTo>
                  <a:lnTo>
                    <a:pt x="40823" y="6595"/>
                  </a:lnTo>
                  <a:lnTo>
                    <a:pt x="40416" y="6095"/>
                  </a:lnTo>
                  <a:lnTo>
                    <a:pt x="40010" y="5595"/>
                  </a:lnTo>
                  <a:lnTo>
                    <a:pt x="39541" y="5158"/>
                  </a:lnTo>
                  <a:lnTo>
                    <a:pt x="39072" y="4751"/>
                  </a:lnTo>
                  <a:lnTo>
                    <a:pt x="38572" y="4345"/>
                  </a:lnTo>
                  <a:lnTo>
                    <a:pt x="38072" y="3970"/>
                  </a:lnTo>
                  <a:lnTo>
                    <a:pt x="37509" y="3626"/>
                  </a:lnTo>
                  <a:lnTo>
                    <a:pt x="33290" y="1219"/>
                  </a:lnTo>
                  <a:lnTo>
                    <a:pt x="32789" y="938"/>
                  </a:lnTo>
                  <a:lnTo>
                    <a:pt x="32289" y="688"/>
                  </a:lnTo>
                  <a:lnTo>
                    <a:pt x="31758" y="500"/>
                  </a:lnTo>
                  <a:lnTo>
                    <a:pt x="31227" y="344"/>
                  </a:lnTo>
                  <a:lnTo>
                    <a:pt x="30695" y="188"/>
                  </a:lnTo>
                  <a:lnTo>
                    <a:pt x="30133" y="94"/>
                  </a:lnTo>
                  <a:lnTo>
                    <a:pt x="29601" y="31"/>
                  </a:lnTo>
                  <a:lnTo>
                    <a:pt x="29039"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7"/>
            <p:cNvSpPr/>
            <p:nvPr/>
          </p:nvSpPr>
          <p:spPr>
            <a:xfrm>
              <a:off x="6721805" y="2087223"/>
              <a:ext cx="593460" cy="822369"/>
            </a:xfrm>
            <a:custGeom>
              <a:avLst/>
              <a:gdLst/>
              <a:ahLst/>
              <a:cxnLst/>
              <a:rect l="l" t="t" r="r" b="b"/>
              <a:pathLst>
                <a:path w="6565" h="9097" extrusionOk="0">
                  <a:moveTo>
                    <a:pt x="4063" y="0"/>
                  </a:moveTo>
                  <a:lnTo>
                    <a:pt x="3876" y="188"/>
                  </a:lnTo>
                  <a:lnTo>
                    <a:pt x="3345" y="688"/>
                  </a:lnTo>
                  <a:lnTo>
                    <a:pt x="3001" y="1032"/>
                  </a:lnTo>
                  <a:lnTo>
                    <a:pt x="2626" y="1469"/>
                  </a:lnTo>
                  <a:lnTo>
                    <a:pt x="2219" y="1969"/>
                  </a:lnTo>
                  <a:lnTo>
                    <a:pt x="1813" y="2563"/>
                  </a:lnTo>
                  <a:lnTo>
                    <a:pt x="1407" y="3188"/>
                  </a:lnTo>
                  <a:lnTo>
                    <a:pt x="1032" y="3876"/>
                  </a:lnTo>
                  <a:lnTo>
                    <a:pt x="688" y="4626"/>
                  </a:lnTo>
                  <a:lnTo>
                    <a:pt x="531" y="5001"/>
                  </a:lnTo>
                  <a:lnTo>
                    <a:pt x="406" y="5408"/>
                  </a:lnTo>
                  <a:lnTo>
                    <a:pt x="281" y="5845"/>
                  </a:lnTo>
                  <a:lnTo>
                    <a:pt x="188" y="6283"/>
                  </a:lnTo>
                  <a:lnTo>
                    <a:pt x="94" y="6721"/>
                  </a:lnTo>
                  <a:lnTo>
                    <a:pt x="63" y="7158"/>
                  </a:lnTo>
                  <a:lnTo>
                    <a:pt x="31" y="7627"/>
                  </a:lnTo>
                  <a:lnTo>
                    <a:pt x="0" y="8096"/>
                  </a:lnTo>
                  <a:lnTo>
                    <a:pt x="31" y="8596"/>
                  </a:lnTo>
                  <a:lnTo>
                    <a:pt x="94" y="9096"/>
                  </a:lnTo>
                  <a:lnTo>
                    <a:pt x="6564" y="5345"/>
                  </a:lnTo>
                  <a:lnTo>
                    <a:pt x="6533" y="4939"/>
                  </a:lnTo>
                  <a:lnTo>
                    <a:pt x="6502" y="4501"/>
                  </a:lnTo>
                  <a:lnTo>
                    <a:pt x="6439" y="3970"/>
                  </a:lnTo>
                  <a:lnTo>
                    <a:pt x="6345" y="3376"/>
                  </a:lnTo>
                  <a:lnTo>
                    <a:pt x="6189" y="2751"/>
                  </a:lnTo>
                  <a:lnTo>
                    <a:pt x="6095" y="2438"/>
                  </a:lnTo>
                  <a:lnTo>
                    <a:pt x="5970" y="2157"/>
                  </a:lnTo>
                  <a:lnTo>
                    <a:pt x="5845" y="1907"/>
                  </a:lnTo>
                  <a:lnTo>
                    <a:pt x="5689" y="1657"/>
                  </a:lnTo>
                  <a:lnTo>
                    <a:pt x="5376" y="1251"/>
                  </a:lnTo>
                  <a:lnTo>
                    <a:pt x="5064" y="875"/>
                  </a:lnTo>
                  <a:lnTo>
                    <a:pt x="4782" y="594"/>
                  </a:lnTo>
                  <a:lnTo>
                    <a:pt x="4564" y="375"/>
                  </a:lnTo>
                  <a:lnTo>
                    <a:pt x="4188" y="94"/>
                  </a:lnTo>
                  <a:lnTo>
                    <a:pt x="4063" y="0"/>
                  </a:lnTo>
                  <a:close/>
                </a:path>
              </a:pathLst>
            </a:custGeom>
            <a:solidFill>
              <a:srgbClr val="66AF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7"/>
            <p:cNvSpPr/>
            <p:nvPr/>
          </p:nvSpPr>
          <p:spPr>
            <a:xfrm>
              <a:off x="6730212" y="2282114"/>
              <a:ext cx="585053" cy="850664"/>
            </a:xfrm>
            <a:custGeom>
              <a:avLst/>
              <a:gdLst/>
              <a:ahLst/>
              <a:cxnLst/>
              <a:rect l="l" t="t" r="r" b="b"/>
              <a:pathLst>
                <a:path w="6472" h="9410" extrusionOk="0">
                  <a:moveTo>
                    <a:pt x="4471" y="1"/>
                  </a:moveTo>
                  <a:lnTo>
                    <a:pt x="4189" y="32"/>
                  </a:lnTo>
                  <a:lnTo>
                    <a:pt x="3877" y="95"/>
                  </a:lnTo>
                  <a:lnTo>
                    <a:pt x="3564" y="220"/>
                  </a:lnTo>
                  <a:lnTo>
                    <a:pt x="3220" y="376"/>
                  </a:lnTo>
                  <a:lnTo>
                    <a:pt x="2876" y="595"/>
                  </a:lnTo>
                  <a:lnTo>
                    <a:pt x="2564" y="845"/>
                  </a:lnTo>
                  <a:lnTo>
                    <a:pt x="2251" y="1126"/>
                  </a:lnTo>
                  <a:lnTo>
                    <a:pt x="1970" y="1439"/>
                  </a:lnTo>
                  <a:lnTo>
                    <a:pt x="1689" y="1783"/>
                  </a:lnTo>
                  <a:lnTo>
                    <a:pt x="1407" y="2158"/>
                  </a:lnTo>
                  <a:lnTo>
                    <a:pt x="1157" y="2564"/>
                  </a:lnTo>
                  <a:lnTo>
                    <a:pt x="939" y="2970"/>
                  </a:lnTo>
                  <a:lnTo>
                    <a:pt x="720" y="3408"/>
                  </a:lnTo>
                  <a:lnTo>
                    <a:pt x="532" y="3846"/>
                  </a:lnTo>
                  <a:lnTo>
                    <a:pt x="376" y="4283"/>
                  </a:lnTo>
                  <a:lnTo>
                    <a:pt x="251" y="4752"/>
                  </a:lnTo>
                  <a:lnTo>
                    <a:pt x="126" y="5190"/>
                  </a:lnTo>
                  <a:lnTo>
                    <a:pt x="63" y="5659"/>
                  </a:lnTo>
                  <a:lnTo>
                    <a:pt x="1" y="6127"/>
                  </a:lnTo>
                  <a:lnTo>
                    <a:pt x="1" y="6565"/>
                  </a:lnTo>
                  <a:lnTo>
                    <a:pt x="1" y="7003"/>
                  </a:lnTo>
                  <a:lnTo>
                    <a:pt x="63" y="7409"/>
                  </a:lnTo>
                  <a:lnTo>
                    <a:pt x="126" y="7753"/>
                  </a:lnTo>
                  <a:lnTo>
                    <a:pt x="251" y="8097"/>
                  </a:lnTo>
                  <a:lnTo>
                    <a:pt x="376" y="8409"/>
                  </a:lnTo>
                  <a:lnTo>
                    <a:pt x="532" y="8659"/>
                  </a:lnTo>
                  <a:lnTo>
                    <a:pt x="720" y="8878"/>
                  </a:lnTo>
                  <a:lnTo>
                    <a:pt x="939" y="9066"/>
                  </a:lnTo>
                  <a:lnTo>
                    <a:pt x="1157" y="9222"/>
                  </a:lnTo>
                  <a:lnTo>
                    <a:pt x="1407" y="9316"/>
                  </a:lnTo>
                  <a:lnTo>
                    <a:pt x="1689" y="9378"/>
                  </a:lnTo>
                  <a:lnTo>
                    <a:pt x="1970" y="9409"/>
                  </a:lnTo>
                  <a:lnTo>
                    <a:pt x="2251" y="9378"/>
                  </a:lnTo>
                  <a:lnTo>
                    <a:pt x="2564" y="9284"/>
                  </a:lnTo>
                  <a:lnTo>
                    <a:pt x="2876" y="9191"/>
                  </a:lnTo>
                  <a:lnTo>
                    <a:pt x="3220" y="9003"/>
                  </a:lnTo>
                  <a:lnTo>
                    <a:pt x="3564" y="8784"/>
                  </a:lnTo>
                  <a:lnTo>
                    <a:pt x="3877" y="8534"/>
                  </a:lnTo>
                  <a:lnTo>
                    <a:pt x="4189" y="8253"/>
                  </a:lnTo>
                  <a:lnTo>
                    <a:pt x="4471" y="7940"/>
                  </a:lnTo>
                  <a:lnTo>
                    <a:pt x="4752" y="7597"/>
                  </a:lnTo>
                  <a:lnTo>
                    <a:pt x="5033" y="7221"/>
                  </a:lnTo>
                  <a:lnTo>
                    <a:pt x="5283" y="6846"/>
                  </a:lnTo>
                  <a:lnTo>
                    <a:pt x="5502" y="6440"/>
                  </a:lnTo>
                  <a:lnTo>
                    <a:pt x="5721" y="6002"/>
                  </a:lnTo>
                  <a:lnTo>
                    <a:pt x="5908" y="5565"/>
                  </a:lnTo>
                  <a:lnTo>
                    <a:pt x="6065" y="5096"/>
                  </a:lnTo>
                  <a:lnTo>
                    <a:pt x="6190" y="4658"/>
                  </a:lnTo>
                  <a:lnTo>
                    <a:pt x="6315" y="4189"/>
                  </a:lnTo>
                  <a:lnTo>
                    <a:pt x="6377" y="3721"/>
                  </a:lnTo>
                  <a:lnTo>
                    <a:pt x="6440" y="3283"/>
                  </a:lnTo>
                  <a:lnTo>
                    <a:pt x="6471" y="2814"/>
                  </a:lnTo>
                  <a:lnTo>
                    <a:pt x="6440" y="2408"/>
                  </a:lnTo>
                  <a:lnTo>
                    <a:pt x="6377" y="2001"/>
                  </a:lnTo>
                  <a:lnTo>
                    <a:pt x="6315" y="1626"/>
                  </a:lnTo>
                  <a:lnTo>
                    <a:pt x="6190" y="1283"/>
                  </a:lnTo>
                  <a:lnTo>
                    <a:pt x="6065" y="1001"/>
                  </a:lnTo>
                  <a:lnTo>
                    <a:pt x="5908" y="720"/>
                  </a:lnTo>
                  <a:lnTo>
                    <a:pt x="5721" y="501"/>
                  </a:lnTo>
                  <a:lnTo>
                    <a:pt x="5502" y="314"/>
                  </a:lnTo>
                  <a:lnTo>
                    <a:pt x="5283" y="189"/>
                  </a:lnTo>
                  <a:lnTo>
                    <a:pt x="5033" y="63"/>
                  </a:lnTo>
                  <a:lnTo>
                    <a:pt x="4752" y="1"/>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7"/>
            <p:cNvSpPr/>
            <p:nvPr/>
          </p:nvSpPr>
          <p:spPr>
            <a:xfrm>
              <a:off x="6837600" y="2440396"/>
              <a:ext cx="367466" cy="531281"/>
            </a:xfrm>
            <a:custGeom>
              <a:avLst/>
              <a:gdLst/>
              <a:ahLst/>
              <a:cxnLst/>
              <a:rect l="l" t="t" r="r" b="b"/>
              <a:pathLst>
                <a:path w="4065" h="5877" extrusionOk="0">
                  <a:moveTo>
                    <a:pt x="2626" y="0"/>
                  </a:moveTo>
                  <a:lnTo>
                    <a:pt x="2439" y="63"/>
                  </a:lnTo>
                  <a:lnTo>
                    <a:pt x="2251" y="125"/>
                  </a:lnTo>
                  <a:lnTo>
                    <a:pt x="2032" y="250"/>
                  </a:lnTo>
                  <a:lnTo>
                    <a:pt x="1813" y="375"/>
                  </a:lnTo>
                  <a:lnTo>
                    <a:pt x="1626" y="532"/>
                  </a:lnTo>
                  <a:lnTo>
                    <a:pt x="1438" y="719"/>
                  </a:lnTo>
                  <a:lnTo>
                    <a:pt x="1251" y="907"/>
                  </a:lnTo>
                  <a:lnTo>
                    <a:pt x="907" y="1344"/>
                  </a:lnTo>
                  <a:lnTo>
                    <a:pt x="594" y="1876"/>
                  </a:lnTo>
                  <a:lnTo>
                    <a:pt x="344" y="2407"/>
                  </a:lnTo>
                  <a:lnTo>
                    <a:pt x="157" y="2970"/>
                  </a:lnTo>
                  <a:lnTo>
                    <a:pt x="32" y="3532"/>
                  </a:lnTo>
                  <a:lnTo>
                    <a:pt x="1" y="3845"/>
                  </a:lnTo>
                  <a:lnTo>
                    <a:pt x="1" y="4126"/>
                  </a:lnTo>
                  <a:lnTo>
                    <a:pt x="1" y="4376"/>
                  </a:lnTo>
                  <a:lnTo>
                    <a:pt x="32" y="4626"/>
                  </a:lnTo>
                  <a:lnTo>
                    <a:pt x="94" y="4877"/>
                  </a:lnTo>
                  <a:lnTo>
                    <a:pt x="157" y="5064"/>
                  </a:lnTo>
                  <a:lnTo>
                    <a:pt x="251" y="5252"/>
                  </a:lnTo>
                  <a:lnTo>
                    <a:pt x="344" y="5439"/>
                  </a:lnTo>
                  <a:lnTo>
                    <a:pt x="469" y="5564"/>
                  </a:lnTo>
                  <a:lnTo>
                    <a:pt x="594" y="5689"/>
                  </a:lnTo>
                  <a:lnTo>
                    <a:pt x="751" y="5783"/>
                  </a:lnTo>
                  <a:lnTo>
                    <a:pt x="907" y="5846"/>
                  </a:lnTo>
                  <a:lnTo>
                    <a:pt x="1063" y="5877"/>
                  </a:lnTo>
                  <a:lnTo>
                    <a:pt x="1438" y="5877"/>
                  </a:lnTo>
                  <a:lnTo>
                    <a:pt x="1626" y="5814"/>
                  </a:lnTo>
                  <a:lnTo>
                    <a:pt x="1813" y="5752"/>
                  </a:lnTo>
                  <a:lnTo>
                    <a:pt x="2032" y="5658"/>
                  </a:lnTo>
                  <a:lnTo>
                    <a:pt x="2251" y="5502"/>
                  </a:lnTo>
                  <a:lnTo>
                    <a:pt x="2439" y="5345"/>
                  </a:lnTo>
                  <a:lnTo>
                    <a:pt x="2626" y="5189"/>
                  </a:lnTo>
                  <a:lnTo>
                    <a:pt x="2814" y="4970"/>
                  </a:lnTo>
                  <a:lnTo>
                    <a:pt x="3158" y="4533"/>
                  </a:lnTo>
                  <a:lnTo>
                    <a:pt x="3470" y="4033"/>
                  </a:lnTo>
                  <a:lnTo>
                    <a:pt x="3720" y="3470"/>
                  </a:lnTo>
                  <a:lnTo>
                    <a:pt x="3908" y="2907"/>
                  </a:lnTo>
                  <a:lnTo>
                    <a:pt x="4033" y="2345"/>
                  </a:lnTo>
                  <a:lnTo>
                    <a:pt x="4064" y="2063"/>
                  </a:lnTo>
                  <a:lnTo>
                    <a:pt x="4064" y="1782"/>
                  </a:lnTo>
                  <a:lnTo>
                    <a:pt x="4064" y="1501"/>
                  </a:lnTo>
                  <a:lnTo>
                    <a:pt x="4033" y="1251"/>
                  </a:lnTo>
                  <a:lnTo>
                    <a:pt x="3970" y="1032"/>
                  </a:lnTo>
                  <a:lnTo>
                    <a:pt x="3908" y="813"/>
                  </a:lnTo>
                  <a:lnTo>
                    <a:pt x="3814" y="626"/>
                  </a:lnTo>
                  <a:lnTo>
                    <a:pt x="3720" y="469"/>
                  </a:lnTo>
                  <a:lnTo>
                    <a:pt x="3595" y="313"/>
                  </a:lnTo>
                  <a:lnTo>
                    <a:pt x="3470" y="219"/>
                  </a:lnTo>
                  <a:lnTo>
                    <a:pt x="3314" y="125"/>
                  </a:lnTo>
                  <a:lnTo>
                    <a:pt x="3158" y="63"/>
                  </a:lnTo>
                  <a:lnTo>
                    <a:pt x="30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7"/>
            <p:cNvSpPr/>
            <p:nvPr/>
          </p:nvSpPr>
          <p:spPr>
            <a:xfrm>
              <a:off x="6863001" y="2477096"/>
              <a:ext cx="316572" cy="460678"/>
            </a:xfrm>
            <a:custGeom>
              <a:avLst/>
              <a:gdLst/>
              <a:ahLst/>
              <a:cxnLst/>
              <a:rect l="l" t="t" r="r" b="b"/>
              <a:pathLst>
                <a:path w="3502" h="5096" extrusionOk="0">
                  <a:moveTo>
                    <a:pt x="2283" y="1"/>
                  </a:moveTo>
                  <a:lnTo>
                    <a:pt x="2095" y="32"/>
                  </a:lnTo>
                  <a:lnTo>
                    <a:pt x="1939" y="95"/>
                  </a:lnTo>
                  <a:lnTo>
                    <a:pt x="1751" y="188"/>
                  </a:lnTo>
                  <a:lnTo>
                    <a:pt x="1564" y="313"/>
                  </a:lnTo>
                  <a:lnTo>
                    <a:pt x="1407" y="438"/>
                  </a:lnTo>
                  <a:lnTo>
                    <a:pt x="1064" y="782"/>
                  </a:lnTo>
                  <a:lnTo>
                    <a:pt x="782" y="1157"/>
                  </a:lnTo>
                  <a:lnTo>
                    <a:pt x="501" y="1595"/>
                  </a:lnTo>
                  <a:lnTo>
                    <a:pt x="282" y="2064"/>
                  </a:lnTo>
                  <a:lnTo>
                    <a:pt x="126" y="2564"/>
                  </a:lnTo>
                  <a:lnTo>
                    <a:pt x="32" y="3064"/>
                  </a:lnTo>
                  <a:lnTo>
                    <a:pt x="1" y="3564"/>
                  </a:lnTo>
                  <a:lnTo>
                    <a:pt x="1" y="3783"/>
                  </a:lnTo>
                  <a:lnTo>
                    <a:pt x="32" y="4002"/>
                  </a:lnTo>
                  <a:lnTo>
                    <a:pt x="63" y="4189"/>
                  </a:lnTo>
                  <a:lnTo>
                    <a:pt x="126" y="4377"/>
                  </a:lnTo>
                  <a:lnTo>
                    <a:pt x="220" y="4533"/>
                  </a:lnTo>
                  <a:lnTo>
                    <a:pt x="282" y="4689"/>
                  </a:lnTo>
                  <a:lnTo>
                    <a:pt x="407" y="4814"/>
                  </a:lnTo>
                  <a:lnTo>
                    <a:pt x="501" y="4908"/>
                  </a:lnTo>
                  <a:lnTo>
                    <a:pt x="626" y="5002"/>
                  </a:lnTo>
                  <a:lnTo>
                    <a:pt x="782" y="5033"/>
                  </a:lnTo>
                  <a:lnTo>
                    <a:pt x="907" y="5064"/>
                  </a:lnTo>
                  <a:lnTo>
                    <a:pt x="1064" y="5096"/>
                  </a:lnTo>
                  <a:lnTo>
                    <a:pt x="1220" y="5064"/>
                  </a:lnTo>
                  <a:lnTo>
                    <a:pt x="1407" y="5033"/>
                  </a:lnTo>
                  <a:lnTo>
                    <a:pt x="1564" y="4971"/>
                  </a:lnTo>
                  <a:lnTo>
                    <a:pt x="1751" y="4877"/>
                  </a:lnTo>
                  <a:lnTo>
                    <a:pt x="1939" y="4752"/>
                  </a:lnTo>
                  <a:lnTo>
                    <a:pt x="2095" y="4627"/>
                  </a:lnTo>
                  <a:lnTo>
                    <a:pt x="2439" y="4314"/>
                  </a:lnTo>
                  <a:lnTo>
                    <a:pt x="2720" y="3908"/>
                  </a:lnTo>
                  <a:lnTo>
                    <a:pt x="3002" y="3470"/>
                  </a:lnTo>
                  <a:lnTo>
                    <a:pt x="3220" y="3001"/>
                  </a:lnTo>
                  <a:lnTo>
                    <a:pt x="3377" y="2501"/>
                  </a:lnTo>
                  <a:lnTo>
                    <a:pt x="3470" y="2032"/>
                  </a:lnTo>
                  <a:lnTo>
                    <a:pt x="3502" y="1532"/>
                  </a:lnTo>
                  <a:lnTo>
                    <a:pt x="3502" y="1282"/>
                  </a:lnTo>
                  <a:lnTo>
                    <a:pt x="3470" y="1063"/>
                  </a:lnTo>
                  <a:lnTo>
                    <a:pt x="3439" y="876"/>
                  </a:lnTo>
                  <a:lnTo>
                    <a:pt x="3377" y="688"/>
                  </a:lnTo>
                  <a:lnTo>
                    <a:pt x="3283" y="532"/>
                  </a:lnTo>
                  <a:lnTo>
                    <a:pt x="3220" y="376"/>
                  </a:lnTo>
                  <a:lnTo>
                    <a:pt x="3095" y="282"/>
                  </a:lnTo>
                  <a:lnTo>
                    <a:pt x="3002" y="157"/>
                  </a:lnTo>
                  <a:lnTo>
                    <a:pt x="2877" y="95"/>
                  </a:lnTo>
                  <a:lnTo>
                    <a:pt x="2720" y="32"/>
                  </a:lnTo>
                  <a:lnTo>
                    <a:pt x="2595" y="1"/>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7"/>
            <p:cNvSpPr/>
            <p:nvPr/>
          </p:nvSpPr>
          <p:spPr>
            <a:xfrm>
              <a:off x="6848900" y="2460192"/>
              <a:ext cx="344776" cy="491686"/>
            </a:xfrm>
            <a:custGeom>
              <a:avLst/>
              <a:gdLst/>
              <a:ahLst/>
              <a:cxnLst/>
              <a:rect l="l" t="t" r="r" b="b"/>
              <a:pathLst>
                <a:path w="3814" h="5439" extrusionOk="0">
                  <a:moveTo>
                    <a:pt x="3064" y="0"/>
                  </a:moveTo>
                  <a:lnTo>
                    <a:pt x="2439" y="1250"/>
                  </a:lnTo>
                  <a:lnTo>
                    <a:pt x="2345" y="1344"/>
                  </a:lnTo>
                  <a:lnTo>
                    <a:pt x="2251" y="1407"/>
                  </a:lnTo>
                  <a:lnTo>
                    <a:pt x="2220" y="1376"/>
                  </a:lnTo>
                  <a:lnTo>
                    <a:pt x="2189" y="1376"/>
                  </a:lnTo>
                  <a:lnTo>
                    <a:pt x="2157" y="1250"/>
                  </a:lnTo>
                  <a:lnTo>
                    <a:pt x="2157" y="31"/>
                  </a:lnTo>
                  <a:lnTo>
                    <a:pt x="1657" y="313"/>
                  </a:lnTo>
                  <a:lnTo>
                    <a:pt x="1657" y="1563"/>
                  </a:lnTo>
                  <a:lnTo>
                    <a:pt x="1626" y="1688"/>
                  </a:lnTo>
                  <a:lnTo>
                    <a:pt x="1563" y="1813"/>
                  </a:lnTo>
                  <a:lnTo>
                    <a:pt x="1470" y="1876"/>
                  </a:lnTo>
                  <a:lnTo>
                    <a:pt x="1438" y="1876"/>
                  </a:lnTo>
                  <a:lnTo>
                    <a:pt x="1376" y="1844"/>
                  </a:lnTo>
                  <a:lnTo>
                    <a:pt x="751" y="1376"/>
                  </a:lnTo>
                  <a:lnTo>
                    <a:pt x="376" y="2032"/>
                  </a:lnTo>
                  <a:lnTo>
                    <a:pt x="1032" y="2532"/>
                  </a:lnTo>
                  <a:lnTo>
                    <a:pt x="1063" y="2563"/>
                  </a:lnTo>
                  <a:lnTo>
                    <a:pt x="1063" y="2626"/>
                  </a:lnTo>
                  <a:lnTo>
                    <a:pt x="1063" y="2751"/>
                  </a:lnTo>
                  <a:lnTo>
                    <a:pt x="1001" y="2876"/>
                  </a:lnTo>
                  <a:lnTo>
                    <a:pt x="907" y="2970"/>
                  </a:lnTo>
                  <a:lnTo>
                    <a:pt x="1" y="3501"/>
                  </a:lnTo>
                  <a:lnTo>
                    <a:pt x="1" y="4157"/>
                  </a:lnTo>
                  <a:lnTo>
                    <a:pt x="907" y="3626"/>
                  </a:lnTo>
                  <a:lnTo>
                    <a:pt x="1001" y="3626"/>
                  </a:lnTo>
                  <a:lnTo>
                    <a:pt x="1063" y="3689"/>
                  </a:lnTo>
                  <a:lnTo>
                    <a:pt x="1063" y="3782"/>
                  </a:lnTo>
                  <a:lnTo>
                    <a:pt x="1032" y="3939"/>
                  </a:lnTo>
                  <a:lnTo>
                    <a:pt x="376" y="5158"/>
                  </a:lnTo>
                  <a:lnTo>
                    <a:pt x="751" y="5439"/>
                  </a:lnTo>
                  <a:lnTo>
                    <a:pt x="1376" y="4189"/>
                  </a:lnTo>
                  <a:lnTo>
                    <a:pt x="1470" y="4095"/>
                  </a:lnTo>
                  <a:lnTo>
                    <a:pt x="1563" y="4064"/>
                  </a:lnTo>
                  <a:lnTo>
                    <a:pt x="1595" y="4064"/>
                  </a:lnTo>
                  <a:lnTo>
                    <a:pt x="1626" y="4095"/>
                  </a:lnTo>
                  <a:lnTo>
                    <a:pt x="1657" y="4189"/>
                  </a:lnTo>
                  <a:lnTo>
                    <a:pt x="1657" y="5408"/>
                  </a:lnTo>
                  <a:lnTo>
                    <a:pt x="2157" y="5126"/>
                  </a:lnTo>
                  <a:lnTo>
                    <a:pt x="2157" y="3907"/>
                  </a:lnTo>
                  <a:lnTo>
                    <a:pt x="2189" y="3751"/>
                  </a:lnTo>
                  <a:lnTo>
                    <a:pt x="2251" y="3657"/>
                  </a:lnTo>
                  <a:lnTo>
                    <a:pt x="2345" y="3595"/>
                  </a:lnTo>
                  <a:lnTo>
                    <a:pt x="2439" y="3595"/>
                  </a:lnTo>
                  <a:lnTo>
                    <a:pt x="3064" y="4095"/>
                  </a:lnTo>
                  <a:lnTo>
                    <a:pt x="3439" y="3407"/>
                  </a:lnTo>
                  <a:lnTo>
                    <a:pt x="2782" y="2907"/>
                  </a:lnTo>
                  <a:lnTo>
                    <a:pt x="2751" y="2876"/>
                  </a:lnTo>
                  <a:lnTo>
                    <a:pt x="2751" y="2813"/>
                  </a:lnTo>
                  <a:lnTo>
                    <a:pt x="2751" y="2720"/>
                  </a:lnTo>
                  <a:lnTo>
                    <a:pt x="2814" y="2595"/>
                  </a:lnTo>
                  <a:lnTo>
                    <a:pt x="2908" y="2501"/>
                  </a:lnTo>
                  <a:lnTo>
                    <a:pt x="3814" y="1969"/>
                  </a:lnTo>
                  <a:lnTo>
                    <a:pt x="3814" y="1282"/>
                  </a:lnTo>
                  <a:lnTo>
                    <a:pt x="2908" y="1813"/>
                  </a:lnTo>
                  <a:lnTo>
                    <a:pt x="2845" y="1844"/>
                  </a:lnTo>
                  <a:lnTo>
                    <a:pt x="2814" y="1844"/>
                  </a:lnTo>
                  <a:lnTo>
                    <a:pt x="2751" y="1782"/>
                  </a:lnTo>
                  <a:lnTo>
                    <a:pt x="2751" y="1657"/>
                  </a:lnTo>
                  <a:lnTo>
                    <a:pt x="2782" y="1532"/>
                  </a:lnTo>
                  <a:lnTo>
                    <a:pt x="3439" y="282"/>
                  </a:lnTo>
                  <a:lnTo>
                    <a:pt x="30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7"/>
            <p:cNvSpPr/>
            <p:nvPr/>
          </p:nvSpPr>
          <p:spPr>
            <a:xfrm>
              <a:off x="6978887" y="2646677"/>
              <a:ext cx="84883" cy="121588"/>
            </a:xfrm>
            <a:custGeom>
              <a:avLst/>
              <a:gdLst/>
              <a:ahLst/>
              <a:cxnLst/>
              <a:rect l="l" t="t" r="r" b="b"/>
              <a:pathLst>
                <a:path w="939" h="1345" extrusionOk="0">
                  <a:moveTo>
                    <a:pt x="563" y="0"/>
                  </a:moveTo>
                  <a:lnTo>
                    <a:pt x="469" y="31"/>
                  </a:lnTo>
                  <a:lnTo>
                    <a:pt x="376" y="125"/>
                  </a:lnTo>
                  <a:lnTo>
                    <a:pt x="282" y="188"/>
                  </a:lnTo>
                  <a:lnTo>
                    <a:pt x="157" y="407"/>
                  </a:lnTo>
                  <a:lnTo>
                    <a:pt x="32" y="657"/>
                  </a:lnTo>
                  <a:lnTo>
                    <a:pt x="0" y="938"/>
                  </a:lnTo>
                  <a:lnTo>
                    <a:pt x="32" y="1063"/>
                  </a:lnTo>
                  <a:lnTo>
                    <a:pt x="32" y="1157"/>
                  </a:lnTo>
                  <a:lnTo>
                    <a:pt x="94" y="1219"/>
                  </a:lnTo>
                  <a:lnTo>
                    <a:pt x="157" y="1282"/>
                  </a:lnTo>
                  <a:lnTo>
                    <a:pt x="219" y="1313"/>
                  </a:lnTo>
                  <a:lnTo>
                    <a:pt x="282" y="1344"/>
                  </a:lnTo>
                  <a:lnTo>
                    <a:pt x="376" y="1313"/>
                  </a:lnTo>
                  <a:lnTo>
                    <a:pt x="469" y="1282"/>
                  </a:lnTo>
                  <a:lnTo>
                    <a:pt x="563" y="1219"/>
                  </a:lnTo>
                  <a:lnTo>
                    <a:pt x="657" y="1125"/>
                  </a:lnTo>
                  <a:lnTo>
                    <a:pt x="782" y="907"/>
                  </a:lnTo>
                  <a:lnTo>
                    <a:pt x="907" y="657"/>
                  </a:lnTo>
                  <a:lnTo>
                    <a:pt x="938" y="407"/>
                  </a:lnTo>
                  <a:lnTo>
                    <a:pt x="938" y="281"/>
                  </a:lnTo>
                  <a:lnTo>
                    <a:pt x="907" y="188"/>
                  </a:lnTo>
                  <a:lnTo>
                    <a:pt x="844" y="94"/>
                  </a:lnTo>
                  <a:lnTo>
                    <a:pt x="782" y="31"/>
                  </a:lnTo>
                  <a:lnTo>
                    <a:pt x="719" y="0"/>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7"/>
            <p:cNvSpPr/>
            <p:nvPr/>
          </p:nvSpPr>
          <p:spPr>
            <a:xfrm>
              <a:off x="3630672" y="1290393"/>
              <a:ext cx="1641709" cy="1492052"/>
            </a:xfrm>
            <a:custGeom>
              <a:avLst/>
              <a:gdLst/>
              <a:ahLst/>
              <a:cxnLst/>
              <a:rect l="l" t="t" r="r" b="b"/>
              <a:pathLst>
                <a:path w="18161" h="16505" extrusionOk="0">
                  <a:moveTo>
                    <a:pt x="7909" y="1"/>
                  </a:moveTo>
                  <a:lnTo>
                    <a:pt x="7627" y="63"/>
                  </a:lnTo>
                  <a:lnTo>
                    <a:pt x="7377" y="157"/>
                  </a:lnTo>
                  <a:lnTo>
                    <a:pt x="7127" y="313"/>
                  </a:lnTo>
                  <a:lnTo>
                    <a:pt x="6908" y="501"/>
                  </a:lnTo>
                  <a:lnTo>
                    <a:pt x="0" y="8315"/>
                  </a:lnTo>
                  <a:lnTo>
                    <a:pt x="0" y="8471"/>
                  </a:lnTo>
                  <a:lnTo>
                    <a:pt x="125" y="8878"/>
                  </a:lnTo>
                  <a:lnTo>
                    <a:pt x="188" y="9190"/>
                  </a:lnTo>
                  <a:lnTo>
                    <a:pt x="313" y="9534"/>
                  </a:lnTo>
                  <a:lnTo>
                    <a:pt x="501" y="9909"/>
                  </a:lnTo>
                  <a:lnTo>
                    <a:pt x="688" y="10347"/>
                  </a:lnTo>
                  <a:lnTo>
                    <a:pt x="938" y="10784"/>
                  </a:lnTo>
                  <a:lnTo>
                    <a:pt x="1251" y="11253"/>
                  </a:lnTo>
                  <a:lnTo>
                    <a:pt x="1626" y="11722"/>
                  </a:lnTo>
                  <a:lnTo>
                    <a:pt x="2032" y="12222"/>
                  </a:lnTo>
                  <a:lnTo>
                    <a:pt x="2532" y="12722"/>
                  </a:lnTo>
                  <a:lnTo>
                    <a:pt x="3095" y="13191"/>
                  </a:lnTo>
                  <a:lnTo>
                    <a:pt x="3751" y="13660"/>
                  </a:lnTo>
                  <a:lnTo>
                    <a:pt x="4470" y="14098"/>
                  </a:lnTo>
                  <a:lnTo>
                    <a:pt x="5314" y="14567"/>
                  </a:lnTo>
                  <a:lnTo>
                    <a:pt x="6127" y="14942"/>
                  </a:lnTo>
                  <a:lnTo>
                    <a:pt x="6940" y="15285"/>
                  </a:lnTo>
                  <a:lnTo>
                    <a:pt x="7721" y="15567"/>
                  </a:lnTo>
                  <a:lnTo>
                    <a:pt x="8502" y="15786"/>
                  </a:lnTo>
                  <a:lnTo>
                    <a:pt x="9221" y="15973"/>
                  </a:lnTo>
                  <a:lnTo>
                    <a:pt x="9909" y="16129"/>
                  </a:lnTo>
                  <a:lnTo>
                    <a:pt x="10565" y="16254"/>
                  </a:lnTo>
                  <a:lnTo>
                    <a:pt x="11128" y="16348"/>
                  </a:lnTo>
                  <a:lnTo>
                    <a:pt x="11659" y="16411"/>
                  </a:lnTo>
                  <a:lnTo>
                    <a:pt x="12535" y="16473"/>
                  </a:lnTo>
                  <a:lnTo>
                    <a:pt x="13066" y="16505"/>
                  </a:lnTo>
                  <a:lnTo>
                    <a:pt x="13285" y="16505"/>
                  </a:lnTo>
                  <a:lnTo>
                    <a:pt x="17973" y="8003"/>
                  </a:lnTo>
                  <a:lnTo>
                    <a:pt x="18098" y="7690"/>
                  </a:lnTo>
                  <a:lnTo>
                    <a:pt x="18161" y="7377"/>
                  </a:lnTo>
                  <a:lnTo>
                    <a:pt x="18161" y="7034"/>
                  </a:lnTo>
                  <a:lnTo>
                    <a:pt x="18098" y="6721"/>
                  </a:lnTo>
                  <a:lnTo>
                    <a:pt x="18005" y="6440"/>
                  </a:lnTo>
                  <a:lnTo>
                    <a:pt x="17817" y="6158"/>
                  </a:lnTo>
                  <a:lnTo>
                    <a:pt x="17598" y="5908"/>
                  </a:lnTo>
                  <a:lnTo>
                    <a:pt x="17317" y="5721"/>
                  </a:lnTo>
                  <a:lnTo>
                    <a:pt x="15535" y="4689"/>
                  </a:lnTo>
                  <a:lnTo>
                    <a:pt x="14504" y="4064"/>
                  </a:lnTo>
                  <a:lnTo>
                    <a:pt x="13410" y="3376"/>
                  </a:lnTo>
                  <a:lnTo>
                    <a:pt x="12285" y="2657"/>
                  </a:lnTo>
                  <a:lnTo>
                    <a:pt x="11159" y="1907"/>
                  </a:lnTo>
                  <a:lnTo>
                    <a:pt x="10034" y="1126"/>
                  </a:lnTo>
                  <a:lnTo>
                    <a:pt x="9003" y="313"/>
                  </a:lnTo>
                  <a:lnTo>
                    <a:pt x="8753" y="157"/>
                  </a:lnTo>
                  <a:lnTo>
                    <a:pt x="8471" y="63"/>
                  </a:lnTo>
                  <a:lnTo>
                    <a:pt x="8190"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7"/>
            <p:cNvSpPr/>
            <p:nvPr/>
          </p:nvSpPr>
          <p:spPr>
            <a:xfrm>
              <a:off x="4693080" y="747933"/>
              <a:ext cx="1339420" cy="796876"/>
            </a:xfrm>
            <a:custGeom>
              <a:avLst/>
              <a:gdLst/>
              <a:ahLst/>
              <a:cxnLst/>
              <a:rect l="l" t="t" r="r" b="b"/>
              <a:pathLst>
                <a:path w="14817" h="8815" extrusionOk="0">
                  <a:moveTo>
                    <a:pt x="6033" y="0"/>
                  </a:moveTo>
                  <a:lnTo>
                    <a:pt x="5752" y="31"/>
                  </a:lnTo>
                  <a:lnTo>
                    <a:pt x="5502" y="63"/>
                  </a:lnTo>
                  <a:lnTo>
                    <a:pt x="5220" y="125"/>
                  </a:lnTo>
                  <a:lnTo>
                    <a:pt x="4970" y="250"/>
                  </a:lnTo>
                  <a:lnTo>
                    <a:pt x="500" y="2532"/>
                  </a:lnTo>
                  <a:lnTo>
                    <a:pt x="375" y="2626"/>
                  </a:lnTo>
                  <a:lnTo>
                    <a:pt x="282" y="2688"/>
                  </a:lnTo>
                  <a:lnTo>
                    <a:pt x="125" y="2876"/>
                  </a:lnTo>
                  <a:lnTo>
                    <a:pt x="31" y="3126"/>
                  </a:lnTo>
                  <a:lnTo>
                    <a:pt x="0" y="3345"/>
                  </a:lnTo>
                  <a:lnTo>
                    <a:pt x="0" y="3595"/>
                  </a:lnTo>
                  <a:lnTo>
                    <a:pt x="94" y="3814"/>
                  </a:lnTo>
                  <a:lnTo>
                    <a:pt x="250" y="4032"/>
                  </a:lnTo>
                  <a:lnTo>
                    <a:pt x="344" y="4126"/>
                  </a:lnTo>
                  <a:lnTo>
                    <a:pt x="469" y="4189"/>
                  </a:lnTo>
                  <a:lnTo>
                    <a:pt x="7940" y="8502"/>
                  </a:lnTo>
                  <a:lnTo>
                    <a:pt x="8221" y="8627"/>
                  </a:lnTo>
                  <a:lnTo>
                    <a:pt x="8502" y="8721"/>
                  </a:lnTo>
                  <a:lnTo>
                    <a:pt x="8784" y="8784"/>
                  </a:lnTo>
                  <a:lnTo>
                    <a:pt x="9065" y="8815"/>
                  </a:lnTo>
                  <a:lnTo>
                    <a:pt x="9346" y="8784"/>
                  </a:lnTo>
                  <a:lnTo>
                    <a:pt x="9627" y="8721"/>
                  </a:lnTo>
                  <a:lnTo>
                    <a:pt x="9909" y="8627"/>
                  </a:lnTo>
                  <a:lnTo>
                    <a:pt x="10159" y="8502"/>
                  </a:lnTo>
                  <a:lnTo>
                    <a:pt x="14347" y="6095"/>
                  </a:lnTo>
                  <a:lnTo>
                    <a:pt x="14566" y="5939"/>
                  </a:lnTo>
                  <a:lnTo>
                    <a:pt x="14691" y="5752"/>
                  </a:lnTo>
                  <a:lnTo>
                    <a:pt x="14785" y="5501"/>
                  </a:lnTo>
                  <a:lnTo>
                    <a:pt x="14816" y="5283"/>
                  </a:lnTo>
                  <a:lnTo>
                    <a:pt x="14785" y="5033"/>
                  </a:lnTo>
                  <a:lnTo>
                    <a:pt x="14691" y="4814"/>
                  </a:lnTo>
                  <a:lnTo>
                    <a:pt x="14566" y="4626"/>
                  </a:lnTo>
                  <a:lnTo>
                    <a:pt x="14347" y="4470"/>
                  </a:lnTo>
                  <a:lnTo>
                    <a:pt x="7064" y="313"/>
                  </a:lnTo>
                  <a:lnTo>
                    <a:pt x="6814" y="188"/>
                  </a:lnTo>
                  <a:lnTo>
                    <a:pt x="6564" y="94"/>
                  </a:lnTo>
                  <a:lnTo>
                    <a:pt x="6314" y="31"/>
                  </a:lnTo>
                  <a:lnTo>
                    <a:pt x="6033" y="0"/>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7"/>
            <p:cNvSpPr/>
            <p:nvPr/>
          </p:nvSpPr>
          <p:spPr>
            <a:xfrm>
              <a:off x="3240710" y="1883744"/>
              <a:ext cx="3266514" cy="1980935"/>
            </a:xfrm>
            <a:custGeom>
              <a:avLst/>
              <a:gdLst/>
              <a:ahLst/>
              <a:cxnLst/>
              <a:rect l="l" t="t" r="r" b="b"/>
              <a:pathLst>
                <a:path w="36135" h="21913" extrusionOk="0">
                  <a:moveTo>
                    <a:pt x="36134" y="1"/>
                  </a:moveTo>
                  <a:lnTo>
                    <a:pt x="26632" y="5908"/>
                  </a:lnTo>
                  <a:lnTo>
                    <a:pt x="22162" y="8690"/>
                  </a:lnTo>
                  <a:lnTo>
                    <a:pt x="20287" y="9847"/>
                  </a:lnTo>
                  <a:lnTo>
                    <a:pt x="19506" y="10816"/>
                  </a:lnTo>
                  <a:lnTo>
                    <a:pt x="19412" y="10878"/>
                  </a:lnTo>
                  <a:lnTo>
                    <a:pt x="19130" y="11066"/>
                  </a:lnTo>
                  <a:lnTo>
                    <a:pt x="18630" y="11347"/>
                  </a:lnTo>
                  <a:lnTo>
                    <a:pt x="18349" y="11472"/>
                  </a:lnTo>
                  <a:lnTo>
                    <a:pt x="17974" y="11628"/>
                  </a:lnTo>
                  <a:lnTo>
                    <a:pt x="17599" y="11753"/>
                  </a:lnTo>
                  <a:lnTo>
                    <a:pt x="17161" y="11878"/>
                  </a:lnTo>
                  <a:lnTo>
                    <a:pt x="16692" y="11972"/>
                  </a:lnTo>
                  <a:lnTo>
                    <a:pt x="16161" y="12066"/>
                  </a:lnTo>
                  <a:lnTo>
                    <a:pt x="15598" y="12097"/>
                  </a:lnTo>
                  <a:lnTo>
                    <a:pt x="15004" y="12129"/>
                  </a:lnTo>
                  <a:lnTo>
                    <a:pt x="14379" y="12097"/>
                  </a:lnTo>
                  <a:lnTo>
                    <a:pt x="13692" y="12004"/>
                  </a:lnTo>
                  <a:lnTo>
                    <a:pt x="13067" y="11910"/>
                  </a:lnTo>
                  <a:lnTo>
                    <a:pt x="12379" y="11785"/>
                  </a:lnTo>
                  <a:lnTo>
                    <a:pt x="11660" y="11628"/>
                  </a:lnTo>
                  <a:lnTo>
                    <a:pt x="10910" y="11410"/>
                  </a:lnTo>
                  <a:lnTo>
                    <a:pt x="10128" y="11191"/>
                  </a:lnTo>
                  <a:lnTo>
                    <a:pt x="9316" y="10878"/>
                  </a:lnTo>
                  <a:lnTo>
                    <a:pt x="8534" y="10503"/>
                  </a:lnTo>
                  <a:lnTo>
                    <a:pt x="7721" y="10097"/>
                  </a:lnTo>
                  <a:lnTo>
                    <a:pt x="6940" y="9565"/>
                  </a:lnTo>
                  <a:lnTo>
                    <a:pt x="6565" y="9284"/>
                  </a:lnTo>
                  <a:lnTo>
                    <a:pt x="6190" y="9003"/>
                  </a:lnTo>
                  <a:lnTo>
                    <a:pt x="5784" y="8659"/>
                  </a:lnTo>
                  <a:lnTo>
                    <a:pt x="5440" y="8315"/>
                  </a:lnTo>
                  <a:lnTo>
                    <a:pt x="5065" y="7940"/>
                  </a:lnTo>
                  <a:lnTo>
                    <a:pt x="4721" y="7565"/>
                  </a:lnTo>
                  <a:lnTo>
                    <a:pt x="4377" y="7127"/>
                  </a:lnTo>
                  <a:lnTo>
                    <a:pt x="4033" y="6690"/>
                  </a:lnTo>
                  <a:lnTo>
                    <a:pt x="3721" y="6221"/>
                  </a:lnTo>
                  <a:lnTo>
                    <a:pt x="3408" y="5690"/>
                  </a:lnTo>
                  <a:lnTo>
                    <a:pt x="3095" y="5158"/>
                  </a:lnTo>
                  <a:lnTo>
                    <a:pt x="2814" y="4596"/>
                  </a:lnTo>
                  <a:lnTo>
                    <a:pt x="2564" y="4002"/>
                  </a:lnTo>
                  <a:lnTo>
                    <a:pt x="2314" y="3376"/>
                  </a:lnTo>
                  <a:lnTo>
                    <a:pt x="2033" y="3720"/>
                  </a:lnTo>
                  <a:lnTo>
                    <a:pt x="188" y="8096"/>
                  </a:lnTo>
                  <a:lnTo>
                    <a:pt x="157" y="8284"/>
                  </a:lnTo>
                  <a:lnTo>
                    <a:pt x="95" y="8847"/>
                  </a:lnTo>
                  <a:lnTo>
                    <a:pt x="32" y="9722"/>
                  </a:lnTo>
                  <a:lnTo>
                    <a:pt x="1" y="10847"/>
                  </a:lnTo>
                  <a:lnTo>
                    <a:pt x="1" y="11503"/>
                  </a:lnTo>
                  <a:lnTo>
                    <a:pt x="63" y="12191"/>
                  </a:lnTo>
                  <a:lnTo>
                    <a:pt x="126" y="12941"/>
                  </a:lnTo>
                  <a:lnTo>
                    <a:pt x="220" y="13723"/>
                  </a:lnTo>
                  <a:lnTo>
                    <a:pt x="376" y="14535"/>
                  </a:lnTo>
                  <a:lnTo>
                    <a:pt x="564" y="15348"/>
                  </a:lnTo>
                  <a:lnTo>
                    <a:pt x="814" y="16192"/>
                  </a:lnTo>
                  <a:lnTo>
                    <a:pt x="1095" y="17067"/>
                  </a:lnTo>
                  <a:lnTo>
                    <a:pt x="9472" y="21912"/>
                  </a:lnTo>
                  <a:lnTo>
                    <a:pt x="9566" y="21725"/>
                  </a:lnTo>
                  <a:lnTo>
                    <a:pt x="9878" y="21256"/>
                  </a:lnTo>
                  <a:lnTo>
                    <a:pt x="10410" y="20599"/>
                  </a:lnTo>
                  <a:lnTo>
                    <a:pt x="10753" y="20193"/>
                  </a:lnTo>
                  <a:lnTo>
                    <a:pt x="11129" y="19787"/>
                  </a:lnTo>
                  <a:lnTo>
                    <a:pt x="11597" y="19349"/>
                  </a:lnTo>
                  <a:lnTo>
                    <a:pt x="12066" y="18943"/>
                  </a:lnTo>
                  <a:lnTo>
                    <a:pt x="12598" y="18505"/>
                  </a:lnTo>
                  <a:lnTo>
                    <a:pt x="13192" y="18130"/>
                  </a:lnTo>
                  <a:lnTo>
                    <a:pt x="13848" y="17755"/>
                  </a:lnTo>
                  <a:lnTo>
                    <a:pt x="14536" y="17442"/>
                  </a:lnTo>
                  <a:lnTo>
                    <a:pt x="15255" y="17161"/>
                  </a:lnTo>
                  <a:lnTo>
                    <a:pt x="15630" y="17036"/>
                  </a:lnTo>
                  <a:lnTo>
                    <a:pt x="16036" y="16942"/>
                  </a:lnTo>
                  <a:lnTo>
                    <a:pt x="16411" y="16848"/>
                  </a:lnTo>
                  <a:lnTo>
                    <a:pt x="16786" y="16786"/>
                  </a:lnTo>
                  <a:lnTo>
                    <a:pt x="17505" y="16755"/>
                  </a:lnTo>
                  <a:lnTo>
                    <a:pt x="18130" y="16755"/>
                  </a:lnTo>
                  <a:lnTo>
                    <a:pt x="18724" y="16848"/>
                  </a:lnTo>
                  <a:lnTo>
                    <a:pt x="19224" y="16973"/>
                  </a:lnTo>
                  <a:lnTo>
                    <a:pt x="19693" y="17130"/>
                  </a:lnTo>
                  <a:lnTo>
                    <a:pt x="20099" y="17349"/>
                  </a:lnTo>
                  <a:lnTo>
                    <a:pt x="20475" y="17567"/>
                  </a:lnTo>
                  <a:lnTo>
                    <a:pt x="20756" y="17786"/>
                  </a:lnTo>
                  <a:lnTo>
                    <a:pt x="21037" y="18036"/>
                  </a:lnTo>
                  <a:lnTo>
                    <a:pt x="21225" y="18255"/>
                  </a:lnTo>
                  <a:lnTo>
                    <a:pt x="21412" y="18474"/>
                  </a:lnTo>
                  <a:lnTo>
                    <a:pt x="21631" y="18786"/>
                  </a:lnTo>
                  <a:lnTo>
                    <a:pt x="21694" y="18911"/>
                  </a:lnTo>
                  <a:lnTo>
                    <a:pt x="34790" y="11347"/>
                  </a:lnTo>
                  <a:lnTo>
                    <a:pt x="36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7"/>
            <p:cNvSpPr/>
            <p:nvPr/>
          </p:nvSpPr>
          <p:spPr>
            <a:xfrm>
              <a:off x="4647882" y="3494309"/>
              <a:ext cx="584962" cy="847771"/>
            </a:xfrm>
            <a:custGeom>
              <a:avLst/>
              <a:gdLst/>
              <a:ahLst/>
              <a:cxnLst/>
              <a:rect l="l" t="t" r="r" b="b"/>
              <a:pathLst>
                <a:path w="6471" h="9378" extrusionOk="0">
                  <a:moveTo>
                    <a:pt x="4189" y="0"/>
                  </a:moveTo>
                  <a:lnTo>
                    <a:pt x="3876" y="94"/>
                  </a:lnTo>
                  <a:lnTo>
                    <a:pt x="3563" y="219"/>
                  </a:lnTo>
                  <a:lnTo>
                    <a:pt x="3220" y="376"/>
                  </a:lnTo>
                  <a:lnTo>
                    <a:pt x="2907" y="594"/>
                  </a:lnTo>
                  <a:lnTo>
                    <a:pt x="2563" y="844"/>
                  </a:lnTo>
                  <a:lnTo>
                    <a:pt x="2251" y="1126"/>
                  </a:lnTo>
                  <a:lnTo>
                    <a:pt x="1969" y="1438"/>
                  </a:lnTo>
                  <a:lnTo>
                    <a:pt x="1688" y="1782"/>
                  </a:lnTo>
                  <a:lnTo>
                    <a:pt x="1407" y="2157"/>
                  </a:lnTo>
                  <a:lnTo>
                    <a:pt x="1157" y="2564"/>
                  </a:lnTo>
                  <a:lnTo>
                    <a:pt x="938" y="2970"/>
                  </a:lnTo>
                  <a:lnTo>
                    <a:pt x="719" y="3376"/>
                  </a:lnTo>
                  <a:lnTo>
                    <a:pt x="531" y="3814"/>
                  </a:lnTo>
                  <a:lnTo>
                    <a:pt x="375" y="4283"/>
                  </a:lnTo>
                  <a:lnTo>
                    <a:pt x="250" y="4720"/>
                  </a:lnTo>
                  <a:lnTo>
                    <a:pt x="125" y="5189"/>
                  </a:lnTo>
                  <a:lnTo>
                    <a:pt x="63" y="5658"/>
                  </a:lnTo>
                  <a:lnTo>
                    <a:pt x="0" y="6096"/>
                  </a:lnTo>
                  <a:lnTo>
                    <a:pt x="0" y="6564"/>
                  </a:lnTo>
                  <a:lnTo>
                    <a:pt x="0" y="7002"/>
                  </a:lnTo>
                  <a:lnTo>
                    <a:pt x="63" y="7377"/>
                  </a:lnTo>
                  <a:lnTo>
                    <a:pt x="125" y="7752"/>
                  </a:lnTo>
                  <a:lnTo>
                    <a:pt x="250" y="8096"/>
                  </a:lnTo>
                  <a:lnTo>
                    <a:pt x="375" y="8377"/>
                  </a:lnTo>
                  <a:lnTo>
                    <a:pt x="531" y="8659"/>
                  </a:lnTo>
                  <a:lnTo>
                    <a:pt x="719" y="8878"/>
                  </a:lnTo>
                  <a:lnTo>
                    <a:pt x="938" y="9065"/>
                  </a:lnTo>
                  <a:lnTo>
                    <a:pt x="1157" y="9221"/>
                  </a:lnTo>
                  <a:lnTo>
                    <a:pt x="1407" y="9315"/>
                  </a:lnTo>
                  <a:lnTo>
                    <a:pt x="1688" y="9378"/>
                  </a:lnTo>
                  <a:lnTo>
                    <a:pt x="2251" y="9378"/>
                  </a:lnTo>
                  <a:lnTo>
                    <a:pt x="2563" y="9284"/>
                  </a:lnTo>
                  <a:lnTo>
                    <a:pt x="2907" y="9159"/>
                  </a:lnTo>
                  <a:lnTo>
                    <a:pt x="3220" y="9003"/>
                  </a:lnTo>
                  <a:lnTo>
                    <a:pt x="3563" y="8784"/>
                  </a:lnTo>
                  <a:lnTo>
                    <a:pt x="3876" y="8534"/>
                  </a:lnTo>
                  <a:lnTo>
                    <a:pt x="4189" y="8252"/>
                  </a:lnTo>
                  <a:lnTo>
                    <a:pt x="4470" y="7940"/>
                  </a:lnTo>
                  <a:lnTo>
                    <a:pt x="4751" y="7596"/>
                  </a:lnTo>
                  <a:lnTo>
                    <a:pt x="5033" y="7221"/>
                  </a:lnTo>
                  <a:lnTo>
                    <a:pt x="5283" y="6815"/>
                  </a:lnTo>
                  <a:lnTo>
                    <a:pt x="5501" y="6408"/>
                  </a:lnTo>
                  <a:lnTo>
                    <a:pt x="5720" y="6002"/>
                  </a:lnTo>
                  <a:lnTo>
                    <a:pt x="5908" y="5564"/>
                  </a:lnTo>
                  <a:lnTo>
                    <a:pt x="6064" y="5095"/>
                  </a:lnTo>
                  <a:lnTo>
                    <a:pt x="6220" y="4658"/>
                  </a:lnTo>
                  <a:lnTo>
                    <a:pt x="6314" y="4189"/>
                  </a:lnTo>
                  <a:lnTo>
                    <a:pt x="6408" y="3720"/>
                  </a:lnTo>
                  <a:lnTo>
                    <a:pt x="6439" y="3282"/>
                  </a:lnTo>
                  <a:lnTo>
                    <a:pt x="6470" y="2814"/>
                  </a:lnTo>
                  <a:lnTo>
                    <a:pt x="6439" y="2376"/>
                  </a:lnTo>
                  <a:lnTo>
                    <a:pt x="6408" y="2001"/>
                  </a:lnTo>
                  <a:lnTo>
                    <a:pt x="6314" y="1626"/>
                  </a:lnTo>
                  <a:lnTo>
                    <a:pt x="6220" y="1282"/>
                  </a:lnTo>
                  <a:lnTo>
                    <a:pt x="6064" y="1001"/>
                  </a:lnTo>
                  <a:lnTo>
                    <a:pt x="5908" y="719"/>
                  </a:lnTo>
                  <a:lnTo>
                    <a:pt x="5720" y="501"/>
                  </a:lnTo>
                  <a:lnTo>
                    <a:pt x="5501" y="313"/>
                  </a:lnTo>
                  <a:lnTo>
                    <a:pt x="5283" y="157"/>
                  </a:lnTo>
                  <a:lnTo>
                    <a:pt x="5033" y="63"/>
                  </a:lnTo>
                  <a:lnTo>
                    <a:pt x="4751" y="0"/>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7"/>
            <p:cNvSpPr/>
            <p:nvPr/>
          </p:nvSpPr>
          <p:spPr>
            <a:xfrm>
              <a:off x="4755181" y="3652500"/>
              <a:ext cx="367466" cy="531371"/>
            </a:xfrm>
            <a:custGeom>
              <a:avLst/>
              <a:gdLst/>
              <a:ahLst/>
              <a:cxnLst/>
              <a:rect l="l" t="t" r="r" b="b"/>
              <a:pathLst>
                <a:path w="4065" h="5878" extrusionOk="0">
                  <a:moveTo>
                    <a:pt x="2626" y="1"/>
                  </a:moveTo>
                  <a:lnTo>
                    <a:pt x="2439" y="63"/>
                  </a:lnTo>
                  <a:lnTo>
                    <a:pt x="2251" y="126"/>
                  </a:lnTo>
                  <a:lnTo>
                    <a:pt x="2033" y="251"/>
                  </a:lnTo>
                  <a:lnTo>
                    <a:pt x="1814" y="376"/>
                  </a:lnTo>
                  <a:lnTo>
                    <a:pt x="1626" y="532"/>
                  </a:lnTo>
                  <a:lnTo>
                    <a:pt x="1439" y="720"/>
                  </a:lnTo>
                  <a:lnTo>
                    <a:pt x="1251" y="907"/>
                  </a:lnTo>
                  <a:lnTo>
                    <a:pt x="907" y="1345"/>
                  </a:lnTo>
                  <a:lnTo>
                    <a:pt x="595" y="1845"/>
                  </a:lnTo>
                  <a:lnTo>
                    <a:pt x="345" y="2408"/>
                  </a:lnTo>
                  <a:lnTo>
                    <a:pt x="157" y="2970"/>
                  </a:lnTo>
                  <a:lnTo>
                    <a:pt x="63" y="3533"/>
                  </a:lnTo>
                  <a:lnTo>
                    <a:pt x="32" y="3814"/>
                  </a:lnTo>
                  <a:lnTo>
                    <a:pt x="1" y="4096"/>
                  </a:lnTo>
                  <a:lnTo>
                    <a:pt x="32" y="4377"/>
                  </a:lnTo>
                  <a:lnTo>
                    <a:pt x="63" y="4627"/>
                  </a:lnTo>
                  <a:lnTo>
                    <a:pt x="95" y="4877"/>
                  </a:lnTo>
                  <a:lnTo>
                    <a:pt x="157" y="5065"/>
                  </a:lnTo>
                  <a:lnTo>
                    <a:pt x="251" y="5252"/>
                  </a:lnTo>
                  <a:lnTo>
                    <a:pt x="345" y="5408"/>
                  </a:lnTo>
                  <a:lnTo>
                    <a:pt x="470" y="5565"/>
                  </a:lnTo>
                  <a:lnTo>
                    <a:pt x="595" y="5690"/>
                  </a:lnTo>
                  <a:lnTo>
                    <a:pt x="751" y="5783"/>
                  </a:lnTo>
                  <a:lnTo>
                    <a:pt x="907" y="5846"/>
                  </a:lnTo>
                  <a:lnTo>
                    <a:pt x="1064" y="5877"/>
                  </a:lnTo>
                  <a:lnTo>
                    <a:pt x="1439" y="5877"/>
                  </a:lnTo>
                  <a:lnTo>
                    <a:pt x="1626" y="5815"/>
                  </a:lnTo>
                  <a:lnTo>
                    <a:pt x="1814" y="5752"/>
                  </a:lnTo>
                  <a:lnTo>
                    <a:pt x="2033" y="5658"/>
                  </a:lnTo>
                  <a:lnTo>
                    <a:pt x="2251" y="5502"/>
                  </a:lnTo>
                  <a:lnTo>
                    <a:pt x="2439" y="5346"/>
                  </a:lnTo>
                  <a:lnTo>
                    <a:pt x="2626" y="5158"/>
                  </a:lnTo>
                  <a:lnTo>
                    <a:pt x="2814" y="4971"/>
                  </a:lnTo>
                  <a:lnTo>
                    <a:pt x="3158" y="4533"/>
                  </a:lnTo>
                  <a:lnTo>
                    <a:pt x="3470" y="4033"/>
                  </a:lnTo>
                  <a:lnTo>
                    <a:pt x="3721" y="3470"/>
                  </a:lnTo>
                  <a:lnTo>
                    <a:pt x="3908" y="2908"/>
                  </a:lnTo>
                  <a:lnTo>
                    <a:pt x="4033" y="2345"/>
                  </a:lnTo>
                  <a:lnTo>
                    <a:pt x="4064" y="2064"/>
                  </a:lnTo>
                  <a:lnTo>
                    <a:pt x="4064" y="1783"/>
                  </a:lnTo>
                  <a:lnTo>
                    <a:pt x="4064" y="1501"/>
                  </a:lnTo>
                  <a:lnTo>
                    <a:pt x="4033" y="1251"/>
                  </a:lnTo>
                  <a:lnTo>
                    <a:pt x="3971" y="1032"/>
                  </a:lnTo>
                  <a:lnTo>
                    <a:pt x="3908" y="814"/>
                  </a:lnTo>
                  <a:lnTo>
                    <a:pt x="3814" y="626"/>
                  </a:lnTo>
                  <a:lnTo>
                    <a:pt x="3721" y="470"/>
                  </a:lnTo>
                  <a:lnTo>
                    <a:pt x="3595" y="313"/>
                  </a:lnTo>
                  <a:lnTo>
                    <a:pt x="3470" y="188"/>
                  </a:lnTo>
                  <a:lnTo>
                    <a:pt x="3314" y="95"/>
                  </a:lnTo>
                  <a:lnTo>
                    <a:pt x="3158" y="32"/>
                  </a:lnTo>
                  <a:lnTo>
                    <a:pt x="30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7"/>
            <p:cNvSpPr/>
            <p:nvPr/>
          </p:nvSpPr>
          <p:spPr>
            <a:xfrm>
              <a:off x="4780672" y="3686398"/>
              <a:ext cx="316572" cy="463571"/>
            </a:xfrm>
            <a:custGeom>
              <a:avLst/>
              <a:gdLst/>
              <a:ahLst/>
              <a:cxnLst/>
              <a:rect l="l" t="t" r="r" b="b"/>
              <a:pathLst>
                <a:path w="3502" h="5128" extrusionOk="0">
                  <a:moveTo>
                    <a:pt x="2438" y="1"/>
                  </a:moveTo>
                  <a:lnTo>
                    <a:pt x="2282" y="32"/>
                  </a:lnTo>
                  <a:lnTo>
                    <a:pt x="2094" y="63"/>
                  </a:lnTo>
                  <a:lnTo>
                    <a:pt x="1938" y="126"/>
                  </a:lnTo>
                  <a:lnTo>
                    <a:pt x="1751" y="220"/>
                  </a:lnTo>
                  <a:lnTo>
                    <a:pt x="1563" y="345"/>
                  </a:lnTo>
                  <a:lnTo>
                    <a:pt x="1407" y="470"/>
                  </a:lnTo>
                  <a:lnTo>
                    <a:pt x="1063" y="814"/>
                  </a:lnTo>
                  <a:lnTo>
                    <a:pt x="782" y="1189"/>
                  </a:lnTo>
                  <a:lnTo>
                    <a:pt x="500" y="1626"/>
                  </a:lnTo>
                  <a:lnTo>
                    <a:pt x="313" y="2095"/>
                  </a:lnTo>
                  <a:lnTo>
                    <a:pt x="125" y="2595"/>
                  </a:lnTo>
                  <a:lnTo>
                    <a:pt x="31" y="3095"/>
                  </a:lnTo>
                  <a:lnTo>
                    <a:pt x="0" y="3564"/>
                  </a:lnTo>
                  <a:lnTo>
                    <a:pt x="0" y="3814"/>
                  </a:lnTo>
                  <a:lnTo>
                    <a:pt x="31" y="4033"/>
                  </a:lnTo>
                  <a:lnTo>
                    <a:pt x="63" y="4221"/>
                  </a:lnTo>
                  <a:lnTo>
                    <a:pt x="125" y="4408"/>
                  </a:lnTo>
                  <a:lnTo>
                    <a:pt x="219" y="4565"/>
                  </a:lnTo>
                  <a:lnTo>
                    <a:pt x="313" y="4721"/>
                  </a:lnTo>
                  <a:lnTo>
                    <a:pt x="407" y="4846"/>
                  </a:lnTo>
                  <a:lnTo>
                    <a:pt x="500" y="4940"/>
                  </a:lnTo>
                  <a:lnTo>
                    <a:pt x="625" y="5002"/>
                  </a:lnTo>
                  <a:lnTo>
                    <a:pt x="782" y="5065"/>
                  </a:lnTo>
                  <a:lnTo>
                    <a:pt x="907" y="5096"/>
                  </a:lnTo>
                  <a:lnTo>
                    <a:pt x="1063" y="5127"/>
                  </a:lnTo>
                  <a:lnTo>
                    <a:pt x="1219" y="5096"/>
                  </a:lnTo>
                  <a:lnTo>
                    <a:pt x="1407" y="5065"/>
                  </a:lnTo>
                  <a:lnTo>
                    <a:pt x="1563" y="5002"/>
                  </a:lnTo>
                  <a:lnTo>
                    <a:pt x="1751" y="4908"/>
                  </a:lnTo>
                  <a:lnTo>
                    <a:pt x="1938" y="4783"/>
                  </a:lnTo>
                  <a:lnTo>
                    <a:pt x="2094" y="4658"/>
                  </a:lnTo>
                  <a:lnTo>
                    <a:pt x="2438" y="4314"/>
                  </a:lnTo>
                  <a:lnTo>
                    <a:pt x="2751" y="3939"/>
                  </a:lnTo>
                  <a:lnTo>
                    <a:pt x="3001" y="3502"/>
                  </a:lnTo>
                  <a:lnTo>
                    <a:pt x="3220" y="3033"/>
                  </a:lnTo>
                  <a:lnTo>
                    <a:pt x="3376" y="2533"/>
                  </a:lnTo>
                  <a:lnTo>
                    <a:pt x="3470" y="2033"/>
                  </a:lnTo>
                  <a:lnTo>
                    <a:pt x="3501" y="1564"/>
                  </a:lnTo>
                  <a:lnTo>
                    <a:pt x="3501" y="1314"/>
                  </a:lnTo>
                  <a:lnTo>
                    <a:pt x="3470" y="1095"/>
                  </a:lnTo>
                  <a:lnTo>
                    <a:pt x="3439" y="907"/>
                  </a:lnTo>
                  <a:lnTo>
                    <a:pt x="3376" y="720"/>
                  </a:lnTo>
                  <a:lnTo>
                    <a:pt x="3282" y="564"/>
                  </a:lnTo>
                  <a:lnTo>
                    <a:pt x="3220" y="407"/>
                  </a:lnTo>
                  <a:lnTo>
                    <a:pt x="3095" y="282"/>
                  </a:lnTo>
                  <a:lnTo>
                    <a:pt x="3001" y="188"/>
                  </a:lnTo>
                  <a:lnTo>
                    <a:pt x="2876" y="126"/>
                  </a:lnTo>
                  <a:lnTo>
                    <a:pt x="2751" y="63"/>
                  </a:lnTo>
                  <a:lnTo>
                    <a:pt x="2595" y="32"/>
                  </a:lnTo>
                  <a:lnTo>
                    <a:pt x="2438" y="1"/>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7"/>
            <p:cNvSpPr/>
            <p:nvPr/>
          </p:nvSpPr>
          <p:spPr>
            <a:xfrm>
              <a:off x="4766480" y="3672297"/>
              <a:ext cx="344866" cy="491776"/>
            </a:xfrm>
            <a:custGeom>
              <a:avLst/>
              <a:gdLst/>
              <a:ahLst/>
              <a:cxnLst/>
              <a:rect l="l" t="t" r="r" b="b"/>
              <a:pathLst>
                <a:path w="3815" h="5440" extrusionOk="0">
                  <a:moveTo>
                    <a:pt x="3095" y="1"/>
                  </a:moveTo>
                  <a:lnTo>
                    <a:pt x="2439" y="1251"/>
                  </a:lnTo>
                  <a:lnTo>
                    <a:pt x="2345" y="1345"/>
                  </a:lnTo>
                  <a:lnTo>
                    <a:pt x="2251" y="1376"/>
                  </a:lnTo>
                  <a:lnTo>
                    <a:pt x="2220" y="1376"/>
                  </a:lnTo>
                  <a:lnTo>
                    <a:pt x="2189" y="1345"/>
                  </a:lnTo>
                  <a:lnTo>
                    <a:pt x="2158" y="1251"/>
                  </a:lnTo>
                  <a:lnTo>
                    <a:pt x="2158" y="32"/>
                  </a:lnTo>
                  <a:lnTo>
                    <a:pt x="1658" y="313"/>
                  </a:lnTo>
                  <a:lnTo>
                    <a:pt x="1658" y="1532"/>
                  </a:lnTo>
                  <a:lnTo>
                    <a:pt x="1626" y="1689"/>
                  </a:lnTo>
                  <a:lnTo>
                    <a:pt x="1564" y="1782"/>
                  </a:lnTo>
                  <a:lnTo>
                    <a:pt x="1470" y="1845"/>
                  </a:lnTo>
                  <a:lnTo>
                    <a:pt x="1439" y="1876"/>
                  </a:lnTo>
                  <a:lnTo>
                    <a:pt x="1376" y="1845"/>
                  </a:lnTo>
                  <a:lnTo>
                    <a:pt x="751" y="1345"/>
                  </a:lnTo>
                  <a:lnTo>
                    <a:pt x="376" y="2032"/>
                  </a:lnTo>
                  <a:lnTo>
                    <a:pt x="1032" y="2532"/>
                  </a:lnTo>
                  <a:lnTo>
                    <a:pt x="1064" y="2564"/>
                  </a:lnTo>
                  <a:lnTo>
                    <a:pt x="1064" y="2626"/>
                  </a:lnTo>
                  <a:lnTo>
                    <a:pt x="1064" y="2751"/>
                  </a:lnTo>
                  <a:lnTo>
                    <a:pt x="1001" y="2876"/>
                  </a:lnTo>
                  <a:lnTo>
                    <a:pt x="907" y="2970"/>
                  </a:lnTo>
                  <a:lnTo>
                    <a:pt x="1" y="3470"/>
                  </a:lnTo>
                  <a:lnTo>
                    <a:pt x="1" y="4158"/>
                  </a:lnTo>
                  <a:lnTo>
                    <a:pt x="907" y="3627"/>
                  </a:lnTo>
                  <a:lnTo>
                    <a:pt x="1001" y="3627"/>
                  </a:lnTo>
                  <a:lnTo>
                    <a:pt x="1064" y="3689"/>
                  </a:lnTo>
                  <a:lnTo>
                    <a:pt x="1064" y="3783"/>
                  </a:lnTo>
                  <a:lnTo>
                    <a:pt x="1032" y="3939"/>
                  </a:lnTo>
                  <a:lnTo>
                    <a:pt x="376" y="5158"/>
                  </a:lnTo>
                  <a:lnTo>
                    <a:pt x="751" y="5439"/>
                  </a:lnTo>
                  <a:lnTo>
                    <a:pt x="1376" y="4189"/>
                  </a:lnTo>
                  <a:lnTo>
                    <a:pt x="1470" y="4095"/>
                  </a:lnTo>
                  <a:lnTo>
                    <a:pt x="1564" y="4064"/>
                  </a:lnTo>
                  <a:lnTo>
                    <a:pt x="1595" y="4064"/>
                  </a:lnTo>
                  <a:lnTo>
                    <a:pt x="1626" y="4095"/>
                  </a:lnTo>
                  <a:lnTo>
                    <a:pt x="1658" y="4189"/>
                  </a:lnTo>
                  <a:lnTo>
                    <a:pt x="1658" y="5408"/>
                  </a:lnTo>
                  <a:lnTo>
                    <a:pt x="2158" y="5127"/>
                  </a:lnTo>
                  <a:lnTo>
                    <a:pt x="2158" y="3908"/>
                  </a:lnTo>
                  <a:lnTo>
                    <a:pt x="2189" y="3752"/>
                  </a:lnTo>
                  <a:lnTo>
                    <a:pt x="2251" y="3658"/>
                  </a:lnTo>
                  <a:lnTo>
                    <a:pt x="2345" y="3595"/>
                  </a:lnTo>
                  <a:lnTo>
                    <a:pt x="2408" y="3564"/>
                  </a:lnTo>
                  <a:lnTo>
                    <a:pt x="2439" y="3595"/>
                  </a:lnTo>
                  <a:lnTo>
                    <a:pt x="3095" y="4095"/>
                  </a:lnTo>
                  <a:lnTo>
                    <a:pt x="3439" y="3408"/>
                  </a:lnTo>
                  <a:lnTo>
                    <a:pt x="2783" y="2908"/>
                  </a:lnTo>
                  <a:lnTo>
                    <a:pt x="2752" y="2876"/>
                  </a:lnTo>
                  <a:lnTo>
                    <a:pt x="2752" y="2814"/>
                  </a:lnTo>
                  <a:lnTo>
                    <a:pt x="2752" y="2689"/>
                  </a:lnTo>
                  <a:lnTo>
                    <a:pt x="2814" y="2564"/>
                  </a:lnTo>
                  <a:lnTo>
                    <a:pt x="2908" y="2470"/>
                  </a:lnTo>
                  <a:lnTo>
                    <a:pt x="3814" y="1970"/>
                  </a:lnTo>
                  <a:lnTo>
                    <a:pt x="3814" y="1282"/>
                  </a:lnTo>
                  <a:lnTo>
                    <a:pt x="2908" y="1814"/>
                  </a:lnTo>
                  <a:lnTo>
                    <a:pt x="2814" y="1814"/>
                  </a:lnTo>
                  <a:lnTo>
                    <a:pt x="2752" y="1751"/>
                  </a:lnTo>
                  <a:lnTo>
                    <a:pt x="2752" y="1657"/>
                  </a:lnTo>
                  <a:lnTo>
                    <a:pt x="2783" y="1501"/>
                  </a:lnTo>
                  <a:lnTo>
                    <a:pt x="3439" y="282"/>
                  </a:lnTo>
                  <a:lnTo>
                    <a:pt x="30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7"/>
            <p:cNvSpPr/>
            <p:nvPr/>
          </p:nvSpPr>
          <p:spPr>
            <a:xfrm>
              <a:off x="4896467" y="3858781"/>
              <a:ext cx="84883" cy="118786"/>
            </a:xfrm>
            <a:custGeom>
              <a:avLst/>
              <a:gdLst/>
              <a:ahLst/>
              <a:cxnLst/>
              <a:rect l="l" t="t" r="r" b="b"/>
              <a:pathLst>
                <a:path w="939" h="1314" extrusionOk="0">
                  <a:moveTo>
                    <a:pt x="563" y="1"/>
                  </a:moveTo>
                  <a:lnTo>
                    <a:pt x="470" y="32"/>
                  </a:lnTo>
                  <a:lnTo>
                    <a:pt x="376" y="94"/>
                  </a:lnTo>
                  <a:lnTo>
                    <a:pt x="282" y="188"/>
                  </a:lnTo>
                  <a:lnTo>
                    <a:pt x="157" y="407"/>
                  </a:lnTo>
                  <a:lnTo>
                    <a:pt x="63" y="657"/>
                  </a:lnTo>
                  <a:lnTo>
                    <a:pt x="1" y="938"/>
                  </a:lnTo>
                  <a:lnTo>
                    <a:pt x="32" y="1032"/>
                  </a:lnTo>
                  <a:lnTo>
                    <a:pt x="63" y="1157"/>
                  </a:lnTo>
                  <a:lnTo>
                    <a:pt x="95" y="1220"/>
                  </a:lnTo>
                  <a:lnTo>
                    <a:pt x="157" y="1282"/>
                  </a:lnTo>
                  <a:lnTo>
                    <a:pt x="220" y="1313"/>
                  </a:lnTo>
                  <a:lnTo>
                    <a:pt x="376" y="1313"/>
                  </a:lnTo>
                  <a:lnTo>
                    <a:pt x="470" y="1282"/>
                  </a:lnTo>
                  <a:lnTo>
                    <a:pt x="563" y="1220"/>
                  </a:lnTo>
                  <a:lnTo>
                    <a:pt x="657" y="1126"/>
                  </a:lnTo>
                  <a:lnTo>
                    <a:pt x="813" y="907"/>
                  </a:lnTo>
                  <a:lnTo>
                    <a:pt x="907" y="657"/>
                  </a:lnTo>
                  <a:lnTo>
                    <a:pt x="938" y="376"/>
                  </a:lnTo>
                  <a:lnTo>
                    <a:pt x="938" y="282"/>
                  </a:lnTo>
                  <a:lnTo>
                    <a:pt x="907" y="157"/>
                  </a:lnTo>
                  <a:lnTo>
                    <a:pt x="845" y="94"/>
                  </a:lnTo>
                  <a:lnTo>
                    <a:pt x="813" y="32"/>
                  </a:lnTo>
                  <a:lnTo>
                    <a:pt x="720" y="1"/>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7"/>
            <p:cNvSpPr/>
            <p:nvPr/>
          </p:nvSpPr>
          <p:spPr>
            <a:xfrm>
              <a:off x="3353794" y="3047849"/>
              <a:ext cx="624556" cy="477674"/>
            </a:xfrm>
            <a:custGeom>
              <a:avLst/>
              <a:gdLst/>
              <a:ahLst/>
              <a:cxnLst/>
              <a:rect l="l" t="t" r="r" b="b"/>
              <a:pathLst>
                <a:path w="6909" h="5284" extrusionOk="0">
                  <a:moveTo>
                    <a:pt x="438" y="1"/>
                  </a:moveTo>
                  <a:lnTo>
                    <a:pt x="313" y="32"/>
                  </a:lnTo>
                  <a:lnTo>
                    <a:pt x="219" y="63"/>
                  </a:lnTo>
                  <a:lnTo>
                    <a:pt x="125" y="126"/>
                  </a:lnTo>
                  <a:lnTo>
                    <a:pt x="63" y="220"/>
                  </a:lnTo>
                  <a:lnTo>
                    <a:pt x="0" y="313"/>
                  </a:lnTo>
                  <a:lnTo>
                    <a:pt x="0" y="438"/>
                  </a:lnTo>
                  <a:lnTo>
                    <a:pt x="0" y="938"/>
                  </a:lnTo>
                  <a:lnTo>
                    <a:pt x="63" y="1501"/>
                  </a:lnTo>
                  <a:lnTo>
                    <a:pt x="188" y="2095"/>
                  </a:lnTo>
                  <a:lnTo>
                    <a:pt x="282" y="2376"/>
                  </a:lnTo>
                  <a:lnTo>
                    <a:pt x="375" y="2689"/>
                  </a:lnTo>
                  <a:lnTo>
                    <a:pt x="500" y="2939"/>
                  </a:lnTo>
                  <a:lnTo>
                    <a:pt x="657" y="3189"/>
                  </a:lnTo>
                  <a:lnTo>
                    <a:pt x="844" y="3408"/>
                  </a:lnTo>
                  <a:lnTo>
                    <a:pt x="1063" y="3627"/>
                  </a:lnTo>
                  <a:lnTo>
                    <a:pt x="1282" y="3877"/>
                  </a:lnTo>
                  <a:lnTo>
                    <a:pt x="1532" y="4064"/>
                  </a:lnTo>
                  <a:lnTo>
                    <a:pt x="2094" y="4471"/>
                  </a:lnTo>
                  <a:lnTo>
                    <a:pt x="2688" y="4783"/>
                  </a:lnTo>
                  <a:lnTo>
                    <a:pt x="3282" y="5033"/>
                  </a:lnTo>
                  <a:lnTo>
                    <a:pt x="3564" y="5127"/>
                  </a:lnTo>
                  <a:lnTo>
                    <a:pt x="3876" y="5189"/>
                  </a:lnTo>
                  <a:lnTo>
                    <a:pt x="4157" y="5252"/>
                  </a:lnTo>
                  <a:lnTo>
                    <a:pt x="4408" y="5283"/>
                  </a:lnTo>
                  <a:lnTo>
                    <a:pt x="4720" y="5283"/>
                  </a:lnTo>
                  <a:lnTo>
                    <a:pt x="5033" y="5221"/>
                  </a:lnTo>
                  <a:lnTo>
                    <a:pt x="5345" y="5158"/>
                  </a:lnTo>
                  <a:lnTo>
                    <a:pt x="5627" y="5033"/>
                  </a:lnTo>
                  <a:lnTo>
                    <a:pt x="5908" y="4908"/>
                  </a:lnTo>
                  <a:lnTo>
                    <a:pt x="6189" y="4783"/>
                  </a:lnTo>
                  <a:lnTo>
                    <a:pt x="6658" y="4502"/>
                  </a:lnTo>
                  <a:lnTo>
                    <a:pt x="6783" y="4377"/>
                  </a:lnTo>
                  <a:lnTo>
                    <a:pt x="6846" y="4252"/>
                  </a:lnTo>
                  <a:lnTo>
                    <a:pt x="6908" y="4127"/>
                  </a:lnTo>
                  <a:lnTo>
                    <a:pt x="6908" y="4002"/>
                  </a:lnTo>
                  <a:lnTo>
                    <a:pt x="6877" y="3845"/>
                  </a:lnTo>
                  <a:lnTo>
                    <a:pt x="6814" y="3720"/>
                  </a:lnTo>
                  <a:lnTo>
                    <a:pt x="6752" y="3595"/>
                  </a:lnTo>
                  <a:lnTo>
                    <a:pt x="6627" y="3502"/>
                  </a:lnTo>
                  <a:lnTo>
                    <a:pt x="657" y="63"/>
                  </a:lnTo>
                  <a:lnTo>
                    <a:pt x="532" y="32"/>
                  </a:lnTo>
                  <a:lnTo>
                    <a:pt x="438"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7"/>
            <p:cNvSpPr/>
            <p:nvPr/>
          </p:nvSpPr>
          <p:spPr>
            <a:xfrm>
              <a:off x="5074454" y="1276291"/>
              <a:ext cx="1480711" cy="1497657"/>
            </a:xfrm>
            <a:custGeom>
              <a:avLst/>
              <a:gdLst/>
              <a:ahLst/>
              <a:cxnLst/>
              <a:rect l="l" t="t" r="r" b="b"/>
              <a:pathLst>
                <a:path w="16380" h="16567" extrusionOk="0">
                  <a:moveTo>
                    <a:pt x="15536" y="0"/>
                  </a:moveTo>
                  <a:lnTo>
                    <a:pt x="15286" y="32"/>
                  </a:lnTo>
                  <a:lnTo>
                    <a:pt x="15161" y="63"/>
                  </a:lnTo>
                  <a:lnTo>
                    <a:pt x="15036" y="125"/>
                  </a:lnTo>
                  <a:lnTo>
                    <a:pt x="8941" y="3657"/>
                  </a:lnTo>
                  <a:lnTo>
                    <a:pt x="8128" y="4158"/>
                  </a:lnTo>
                  <a:lnTo>
                    <a:pt x="7378" y="4689"/>
                  </a:lnTo>
                  <a:lnTo>
                    <a:pt x="6659" y="5314"/>
                  </a:lnTo>
                  <a:lnTo>
                    <a:pt x="6002" y="5970"/>
                  </a:lnTo>
                  <a:lnTo>
                    <a:pt x="5377" y="6658"/>
                  </a:lnTo>
                  <a:lnTo>
                    <a:pt x="4815" y="7408"/>
                  </a:lnTo>
                  <a:lnTo>
                    <a:pt x="4314" y="8190"/>
                  </a:lnTo>
                  <a:lnTo>
                    <a:pt x="3846" y="9002"/>
                  </a:lnTo>
                  <a:lnTo>
                    <a:pt x="1" y="16567"/>
                  </a:lnTo>
                  <a:lnTo>
                    <a:pt x="15848" y="6721"/>
                  </a:lnTo>
                  <a:lnTo>
                    <a:pt x="16380" y="969"/>
                  </a:lnTo>
                  <a:lnTo>
                    <a:pt x="16380" y="844"/>
                  </a:lnTo>
                  <a:lnTo>
                    <a:pt x="16349" y="719"/>
                  </a:lnTo>
                  <a:lnTo>
                    <a:pt x="16286" y="500"/>
                  </a:lnTo>
                  <a:lnTo>
                    <a:pt x="16161" y="282"/>
                  </a:lnTo>
                  <a:lnTo>
                    <a:pt x="15973" y="157"/>
                  </a:lnTo>
                  <a:lnTo>
                    <a:pt x="15755" y="32"/>
                  </a:lnTo>
                  <a:lnTo>
                    <a:pt x="15536" y="0"/>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7"/>
            <p:cNvSpPr/>
            <p:nvPr/>
          </p:nvSpPr>
          <p:spPr>
            <a:xfrm>
              <a:off x="5147945" y="1883744"/>
              <a:ext cx="1359217" cy="1709645"/>
            </a:xfrm>
            <a:custGeom>
              <a:avLst/>
              <a:gdLst/>
              <a:ahLst/>
              <a:cxnLst/>
              <a:rect l="l" t="t" r="r" b="b"/>
              <a:pathLst>
                <a:path w="15036" h="18912" extrusionOk="0">
                  <a:moveTo>
                    <a:pt x="15035" y="1"/>
                  </a:moveTo>
                  <a:lnTo>
                    <a:pt x="14160" y="595"/>
                  </a:lnTo>
                  <a:lnTo>
                    <a:pt x="12941" y="10659"/>
                  </a:lnTo>
                  <a:lnTo>
                    <a:pt x="1" y="18099"/>
                  </a:lnTo>
                  <a:lnTo>
                    <a:pt x="282" y="18411"/>
                  </a:lnTo>
                  <a:lnTo>
                    <a:pt x="438" y="18661"/>
                  </a:lnTo>
                  <a:lnTo>
                    <a:pt x="595" y="18911"/>
                  </a:lnTo>
                  <a:lnTo>
                    <a:pt x="13691" y="11347"/>
                  </a:lnTo>
                  <a:lnTo>
                    <a:pt x="15035"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7"/>
            <p:cNvSpPr/>
            <p:nvPr/>
          </p:nvSpPr>
          <p:spPr>
            <a:xfrm>
              <a:off x="5116849" y="2412102"/>
              <a:ext cx="1096431" cy="661366"/>
            </a:xfrm>
            <a:custGeom>
              <a:avLst/>
              <a:gdLst/>
              <a:ahLst/>
              <a:cxnLst/>
              <a:rect l="l" t="t" r="r" b="b"/>
              <a:pathLst>
                <a:path w="12129" h="7316" extrusionOk="0">
                  <a:moveTo>
                    <a:pt x="12129" y="1"/>
                  </a:moveTo>
                  <a:lnTo>
                    <a:pt x="563" y="6033"/>
                  </a:lnTo>
                  <a:lnTo>
                    <a:pt x="1" y="7002"/>
                  </a:lnTo>
                  <a:lnTo>
                    <a:pt x="563" y="7315"/>
                  </a:lnTo>
                  <a:lnTo>
                    <a:pt x="12129"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7"/>
            <p:cNvSpPr/>
            <p:nvPr/>
          </p:nvSpPr>
          <p:spPr>
            <a:xfrm>
              <a:off x="5023652" y="2954652"/>
              <a:ext cx="189383" cy="180890"/>
            </a:xfrm>
            <a:custGeom>
              <a:avLst/>
              <a:gdLst/>
              <a:ahLst/>
              <a:cxnLst/>
              <a:rect l="l" t="t" r="r" b="b"/>
              <a:pathLst>
                <a:path w="2095" h="2001" extrusionOk="0">
                  <a:moveTo>
                    <a:pt x="1657" y="0"/>
                  </a:moveTo>
                  <a:lnTo>
                    <a:pt x="1563" y="63"/>
                  </a:lnTo>
                  <a:lnTo>
                    <a:pt x="282" y="813"/>
                  </a:lnTo>
                  <a:lnTo>
                    <a:pt x="157" y="875"/>
                  </a:lnTo>
                  <a:lnTo>
                    <a:pt x="63" y="1000"/>
                  </a:lnTo>
                  <a:lnTo>
                    <a:pt x="32" y="1126"/>
                  </a:lnTo>
                  <a:lnTo>
                    <a:pt x="0" y="1282"/>
                  </a:lnTo>
                  <a:lnTo>
                    <a:pt x="0" y="1563"/>
                  </a:lnTo>
                  <a:lnTo>
                    <a:pt x="0" y="1688"/>
                  </a:lnTo>
                  <a:lnTo>
                    <a:pt x="32" y="1813"/>
                  </a:lnTo>
                  <a:lnTo>
                    <a:pt x="94" y="1907"/>
                  </a:lnTo>
                  <a:lnTo>
                    <a:pt x="157" y="1969"/>
                  </a:lnTo>
                  <a:lnTo>
                    <a:pt x="219" y="2001"/>
                  </a:lnTo>
                  <a:lnTo>
                    <a:pt x="407" y="2001"/>
                  </a:lnTo>
                  <a:lnTo>
                    <a:pt x="532" y="1938"/>
                  </a:lnTo>
                  <a:lnTo>
                    <a:pt x="1813" y="1219"/>
                  </a:lnTo>
                  <a:lnTo>
                    <a:pt x="1907" y="1126"/>
                  </a:lnTo>
                  <a:lnTo>
                    <a:pt x="2001" y="1000"/>
                  </a:lnTo>
                  <a:lnTo>
                    <a:pt x="2063" y="875"/>
                  </a:lnTo>
                  <a:lnTo>
                    <a:pt x="2095" y="719"/>
                  </a:lnTo>
                  <a:lnTo>
                    <a:pt x="2095" y="438"/>
                  </a:lnTo>
                  <a:lnTo>
                    <a:pt x="2063" y="313"/>
                  </a:lnTo>
                  <a:lnTo>
                    <a:pt x="2032" y="188"/>
                  </a:lnTo>
                  <a:lnTo>
                    <a:pt x="2001" y="125"/>
                  </a:lnTo>
                  <a:lnTo>
                    <a:pt x="1938" y="31"/>
                  </a:lnTo>
                  <a:lnTo>
                    <a:pt x="1845" y="0"/>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7"/>
            <p:cNvSpPr/>
            <p:nvPr/>
          </p:nvSpPr>
          <p:spPr>
            <a:xfrm>
              <a:off x="3353794" y="2807670"/>
              <a:ext cx="822346" cy="488974"/>
            </a:xfrm>
            <a:custGeom>
              <a:avLst/>
              <a:gdLst/>
              <a:ahLst/>
              <a:cxnLst/>
              <a:rect l="l" t="t" r="r" b="b"/>
              <a:pathLst>
                <a:path w="9097" h="5409" extrusionOk="0">
                  <a:moveTo>
                    <a:pt x="313" y="1"/>
                  </a:moveTo>
                  <a:lnTo>
                    <a:pt x="0" y="220"/>
                  </a:lnTo>
                  <a:lnTo>
                    <a:pt x="94" y="407"/>
                  </a:lnTo>
                  <a:lnTo>
                    <a:pt x="469" y="876"/>
                  </a:lnTo>
                  <a:lnTo>
                    <a:pt x="750" y="1189"/>
                  </a:lnTo>
                  <a:lnTo>
                    <a:pt x="1125" y="1564"/>
                  </a:lnTo>
                  <a:lnTo>
                    <a:pt x="1532" y="1939"/>
                  </a:lnTo>
                  <a:lnTo>
                    <a:pt x="2032" y="2376"/>
                  </a:lnTo>
                  <a:lnTo>
                    <a:pt x="2626" y="2783"/>
                  </a:lnTo>
                  <a:lnTo>
                    <a:pt x="3282" y="3220"/>
                  </a:lnTo>
                  <a:lnTo>
                    <a:pt x="4032" y="3658"/>
                  </a:lnTo>
                  <a:lnTo>
                    <a:pt x="4845" y="4096"/>
                  </a:lnTo>
                  <a:lnTo>
                    <a:pt x="5752" y="4471"/>
                  </a:lnTo>
                  <a:lnTo>
                    <a:pt x="6752" y="4846"/>
                  </a:lnTo>
                  <a:lnTo>
                    <a:pt x="7846" y="5158"/>
                  </a:lnTo>
                  <a:lnTo>
                    <a:pt x="8408" y="5283"/>
                  </a:lnTo>
                  <a:lnTo>
                    <a:pt x="9034" y="5408"/>
                  </a:lnTo>
                  <a:lnTo>
                    <a:pt x="9096" y="5033"/>
                  </a:lnTo>
                  <a:lnTo>
                    <a:pt x="8502" y="4908"/>
                  </a:lnTo>
                  <a:lnTo>
                    <a:pt x="7940" y="4783"/>
                  </a:lnTo>
                  <a:lnTo>
                    <a:pt x="6877" y="4471"/>
                  </a:lnTo>
                  <a:lnTo>
                    <a:pt x="5908" y="4127"/>
                  </a:lnTo>
                  <a:lnTo>
                    <a:pt x="5001" y="3720"/>
                  </a:lnTo>
                  <a:lnTo>
                    <a:pt x="4220" y="3314"/>
                  </a:lnTo>
                  <a:lnTo>
                    <a:pt x="3501" y="2908"/>
                  </a:lnTo>
                  <a:lnTo>
                    <a:pt x="2845" y="2470"/>
                  </a:lnTo>
                  <a:lnTo>
                    <a:pt x="2282" y="2064"/>
                  </a:lnTo>
                  <a:lnTo>
                    <a:pt x="1813" y="1657"/>
                  </a:lnTo>
                  <a:lnTo>
                    <a:pt x="1376" y="1282"/>
                  </a:lnTo>
                  <a:lnTo>
                    <a:pt x="1063" y="907"/>
                  </a:lnTo>
                  <a:lnTo>
                    <a:pt x="782" y="626"/>
                  </a:lnTo>
                  <a:lnTo>
                    <a:pt x="438" y="157"/>
                  </a:lnTo>
                  <a:lnTo>
                    <a:pt x="344" y="63"/>
                  </a:lnTo>
                  <a:lnTo>
                    <a:pt x="313" y="32"/>
                  </a:lnTo>
                  <a:lnTo>
                    <a:pt x="313"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7"/>
            <p:cNvSpPr/>
            <p:nvPr/>
          </p:nvSpPr>
          <p:spPr>
            <a:xfrm>
              <a:off x="5060353" y="2621185"/>
              <a:ext cx="316572" cy="226181"/>
            </a:xfrm>
            <a:custGeom>
              <a:avLst/>
              <a:gdLst/>
              <a:ahLst/>
              <a:cxnLst/>
              <a:rect l="l" t="t" r="r" b="b"/>
              <a:pathLst>
                <a:path w="3502" h="2502" extrusionOk="0">
                  <a:moveTo>
                    <a:pt x="1345" y="1"/>
                  </a:moveTo>
                  <a:lnTo>
                    <a:pt x="1157" y="32"/>
                  </a:lnTo>
                  <a:lnTo>
                    <a:pt x="1001" y="63"/>
                  </a:lnTo>
                  <a:lnTo>
                    <a:pt x="813" y="126"/>
                  </a:lnTo>
                  <a:lnTo>
                    <a:pt x="657" y="188"/>
                  </a:lnTo>
                  <a:lnTo>
                    <a:pt x="532" y="282"/>
                  </a:lnTo>
                  <a:lnTo>
                    <a:pt x="407" y="407"/>
                  </a:lnTo>
                  <a:lnTo>
                    <a:pt x="282" y="532"/>
                  </a:lnTo>
                  <a:lnTo>
                    <a:pt x="188" y="657"/>
                  </a:lnTo>
                  <a:lnTo>
                    <a:pt x="94" y="845"/>
                  </a:lnTo>
                  <a:lnTo>
                    <a:pt x="32" y="1001"/>
                  </a:lnTo>
                  <a:lnTo>
                    <a:pt x="1" y="1189"/>
                  </a:lnTo>
                  <a:lnTo>
                    <a:pt x="1" y="1376"/>
                  </a:lnTo>
                  <a:lnTo>
                    <a:pt x="1" y="1501"/>
                  </a:lnTo>
                  <a:lnTo>
                    <a:pt x="63" y="1626"/>
                  </a:lnTo>
                  <a:lnTo>
                    <a:pt x="126" y="1751"/>
                  </a:lnTo>
                  <a:lnTo>
                    <a:pt x="251" y="1814"/>
                  </a:lnTo>
                  <a:lnTo>
                    <a:pt x="813" y="2158"/>
                  </a:lnTo>
                  <a:lnTo>
                    <a:pt x="1157" y="2314"/>
                  </a:lnTo>
                  <a:lnTo>
                    <a:pt x="1501" y="2439"/>
                  </a:lnTo>
                  <a:lnTo>
                    <a:pt x="1845" y="2470"/>
                  </a:lnTo>
                  <a:lnTo>
                    <a:pt x="2220" y="2501"/>
                  </a:lnTo>
                  <a:lnTo>
                    <a:pt x="2876" y="2439"/>
                  </a:lnTo>
                  <a:lnTo>
                    <a:pt x="3033" y="2408"/>
                  </a:lnTo>
                  <a:lnTo>
                    <a:pt x="3189" y="2345"/>
                  </a:lnTo>
                  <a:lnTo>
                    <a:pt x="3314" y="2251"/>
                  </a:lnTo>
                  <a:lnTo>
                    <a:pt x="3408" y="2158"/>
                  </a:lnTo>
                  <a:lnTo>
                    <a:pt x="3470" y="2001"/>
                  </a:lnTo>
                  <a:lnTo>
                    <a:pt x="3501" y="1876"/>
                  </a:lnTo>
                  <a:lnTo>
                    <a:pt x="3501" y="1720"/>
                  </a:lnTo>
                  <a:lnTo>
                    <a:pt x="3470" y="1564"/>
                  </a:lnTo>
                  <a:lnTo>
                    <a:pt x="3314" y="1220"/>
                  </a:lnTo>
                  <a:lnTo>
                    <a:pt x="3095" y="939"/>
                  </a:lnTo>
                  <a:lnTo>
                    <a:pt x="2845" y="689"/>
                  </a:lnTo>
                  <a:lnTo>
                    <a:pt x="2533" y="470"/>
                  </a:lnTo>
                  <a:lnTo>
                    <a:pt x="2032" y="188"/>
                  </a:lnTo>
                  <a:lnTo>
                    <a:pt x="1876" y="95"/>
                  </a:lnTo>
                  <a:lnTo>
                    <a:pt x="1689" y="32"/>
                  </a:lnTo>
                  <a:lnTo>
                    <a:pt x="15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7"/>
            <p:cNvSpPr/>
            <p:nvPr/>
          </p:nvSpPr>
          <p:spPr>
            <a:xfrm>
              <a:off x="6676517" y="1115208"/>
              <a:ext cx="353364" cy="573678"/>
            </a:xfrm>
            <a:custGeom>
              <a:avLst/>
              <a:gdLst/>
              <a:ahLst/>
              <a:cxnLst/>
              <a:rect l="l" t="t" r="r" b="b"/>
              <a:pathLst>
                <a:path w="3909" h="6346" extrusionOk="0">
                  <a:moveTo>
                    <a:pt x="501" y="1"/>
                  </a:moveTo>
                  <a:lnTo>
                    <a:pt x="1" y="4752"/>
                  </a:lnTo>
                  <a:lnTo>
                    <a:pt x="1" y="4971"/>
                  </a:lnTo>
                  <a:lnTo>
                    <a:pt x="1" y="5189"/>
                  </a:lnTo>
                  <a:lnTo>
                    <a:pt x="63" y="5377"/>
                  </a:lnTo>
                  <a:lnTo>
                    <a:pt x="126" y="5564"/>
                  </a:lnTo>
                  <a:lnTo>
                    <a:pt x="220" y="5721"/>
                  </a:lnTo>
                  <a:lnTo>
                    <a:pt x="345" y="5877"/>
                  </a:lnTo>
                  <a:lnTo>
                    <a:pt x="501" y="6002"/>
                  </a:lnTo>
                  <a:lnTo>
                    <a:pt x="657" y="6127"/>
                  </a:lnTo>
                  <a:lnTo>
                    <a:pt x="814" y="6221"/>
                  </a:lnTo>
                  <a:lnTo>
                    <a:pt x="1001" y="6283"/>
                  </a:lnTo>
                  <a:lnTo>
                    <a:pt x="1157" y="6346"/>
                  </a:lnTo>
                  <a:lnTo>
                    <a:pt x="1564" y="6346"/>
                  </a:lnTo>
                  <a:lnTo>
                    <a:pt x="1751" y="6315"/>
                  </a:lnTo>
                  <a:lnTo>
                    <a:pt x="1970" y="6252"/>
                  </a:lnTo>
                  <a:lnTo>
                    <a:pt x="2158" y="6158"/>
                  </a:lnTo>
                  <a:lnTo>
                    <a:pt x="3908" y="5158"/>
                  </a:lnTo>
                  <a:lnTo>
                    <a:pt x="3908" y="5127"/>
                  </a:lnTo>
                  <a:lnTo>
                    <a:pt x="1032" y="751"/>
                  </a:lnTo>
                  <a:lnTo>
                    <a:pt x="782" y="344"/>
                  </a:lnTo>
                  <a:lnTo>
                    <a:pt x="501"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7"/>
            <p:cNvSpPr/>
            <p:nvPr/>
          </p:nvSpPr>
          <p:spPr>
            <a:xfrm>
              <a:off x="4088430" y="3067646"/>
              <a:ext cx="638658" cy="299586"/>
            </a:xfrm>
            <a:custGeom>
              <a:avLst/>
              <a:gdLst/>
              <a:ahLst/>
              <a:cxnLst/>
              <a:rect l="l" t="t" r="r" b="b"/>
              <a:pathLst>
                <a:path w="7065" h="3314" extrusionOk="0">
                  <a:moveTo>
                    <a:pt x="4314" y="1"/>
                  </a:moveTo>
                  <a:lnTo>
                    <a:pt x="3595" y="63"/>
                  </a:lnTo>
                  <a:lnTo>
                    <a:pt x="2907" y="157"/>
                  </a:lnTo>
                  <a:lnTo>
                    <a:pt x="2563" y="251"/>
                  </a:lnTo>
                  <a:lnTo>
                    <a:pt x="2251" y="344"/>
                  </a:lnTo>
                  <a:lnTo>
                    <a:pt x="1938" y="469"/>
                  </a:lnTo>
                  <a:lnTo>
                    <a:pt x="1657" y="594"/>
                  </a:lnTo>
                  <a:lnTo>
                    <a:pt x="1407" y="751"/>
                  </a:lnTo>
                  <a:lnTo>
                    <a:pt x="1157" y="938"/>
                  </a:lnTo>
                  <a:lnTo>
                    <a:pt x="938" y="1095"/>
                  </a:lnTo>
                  <a:lnTo>
                    <a:pt x="750" y="1282"/>
                  </a:lnTo>
                  <a:lnTo>
                    <a:pt x="406" y="1657"/>
                  </a:lnTo>
                  <a:lnTo>
                    <a:pt x="281" y="1845"/>
                  </a:lnTo>
                  <a:lnTo>
                    <a:pt x="156" y="2032"/>
                  </a:lnTo>
                  <a:lnTo>
                    <a:pt x="63" y="2220"/>
                  </a:lnTo>
                  <a:lnTo>
                    <a:pt x="31" y="2376"/>
                  </a:lnTo>
                  <a:lnTo>
                    <a:pt x="0" y="2532"/>
                  </a:lnTo>
                  <a:lnTo>
                    <a:pt x="0" y="2689"/>
                  </a:lnTo>
                  <a:lnTo>
                    <a:pt x="31" y="2814"/>
                  </a:lnTo>
                  <a:lnTo>
                    <a:pt x="94" y="2907"/>
                  </a:lnTo>
                  <a:lnTo>
                    <a:pt x="219" y="2970"/>
                  </a:lnTo>
                  <a:lnTo>
                    <a:pt x="375" y="3064"/>
                  </a:lnTo>
                  <a:lnTo>
                    <a:pt x="594" y="3126"/>
                  </a:lnTo>
                  <a:lnTo>
                    <a:pt x="844" y="3189"/>
                  </a:lnTo>
                  <a:lnTo>
                    <a:pt x="1469" y="3251"/>
                  </a:lnTo>
                  <a:lnTo>
                    <a:pt x="2188" y="3314"/>
                  </a:lnTo>
                  <a:lnTo>
                    <a:pt x="2938" y="3283"/>
                  </a:lnTo>
                  <a:lnTo>
                    <a:pt x="3689" y="3220"/>
                  </a:lnTo>
                  <a:lnTo>
                    <a:pt x="4064" y="3158"/>
                  </a:lnTo>
                  <a:lnTo>
                    <a:pt x="4407" y="3095"/>
                  </a:lnTo>
                  <a:lnTo>
                    <a:pt x="4751" y="3001"/>
                  </a:lnTo>
                  <a:lnTo>
                    <a:pt x="5033" y="2907"/>
                  </a:lnTo>
                  <a:lnTo>
                    <a:pt x="5314" y="2782"/>
                  </a:lnTo>
                  <a:lnTo>
                    <a:pt x="5595" y="2595"/>
                  </a:lnTo>
                  <a:lnTo>
                    <a:pt x="5845" y="2407"/>
                  </a:lnTo>
                  <a:lnTo>
                    <a:pt x="6095" y="2220"/>
                  </a:lnTo>
                  <a:lnTo>
                    <a:pt x="6314" y="2001"/>
                  </a:lnTo>
                  <a:lnTo>
                    <a:pt x="6502" y="1751"/>
                  </a:lnTo>
                  <a:lnTo>
                    <a:pt x="6689" y="1532"/>
                  </a:lnTo>
                  <a:lnTo>
                    <a:pt x="6846" y="1282"/>
                  </a:lnTo>
                  <a:lnTo>
                    <a:pt x="6939" y="1063"/>
                  </a:lnTo>
                  <a:lnTo>
                    <a:pt x="7033" y="844"/>
                  </a:lnTo>
                  <a:lnTo>
                    <a:pt x="7064" y="657"/>
                  </a:lnTo>
                  <a:lnTo>
                    <a:pt x="7064" y="469"/>
                  </a:lnTo>
                  <a:lnTo>
                    <a:pt x="7002" y="313"/>
                  </a:lnTo>
                  <a:lnTo>
                    <a:pt x="6908" y="188"/>
                  </a:lnTo>
                  <a:lnTo>
                    <a:pt x="6752" y="126"/>
                  </a:lnTo>
                  <a:lnTo>
                    <a:pt x="6533" y="94"/>
                  </a:lnTo>
                  <a:lnTo>
                    <a:pt x="6095" y="32"/>
                  </a:lnTo>
                  <a:lnTo>
                    <a:pt x="55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7"/>
            <p:cNvSpPr/>
            <p:nvPr/>
          </p:nvSpPr>
          <p:spPr>
            <a:xfrm>
              <a:off x="3252009" y="2220013"/>
              <a:ext cx="172478" cy="641478"/>
            </a:xfrm>
            <a:custGeom>
              <a:avLst/>
              <a:gdLst/>
              <a:ahLst/>
              <a:cxnLst/>
              <a:rect l="l" t="t" r="r" b="b"/>
              <a:pathLst>
                <a:path w="1908" h="7096" extrusionOk="0">
                  <a:moveTo>
                    <a:pt x="1908" y="0"/>
                  </a:moveTo>
                  <a:lnTo>
                    <a:pt x="1658" y="250"/>
                  </a:lnTo>
                  <a:lnTo>
                    <a:pt x="1408" y="532"/>
                  </a:lnTo>
                  <a:lnTo>
                    <a:pt x="1095" y="938"/>
                  </a:lnTo>
                  <a:lnTo>
                    <a:pt x="782" y="1438"/>
                  </a:lnTo>
                  <a:lnTo>
                    <a:pt x="470" y="2001"/>
                  </a:lnTo>
                  <a:lnTo>
                    <a:pt x="345" y="2313"/>
                  </a:lnTo>
                  <a:lnTo>
                    <a:pt x="220" y="2657"/>
                  </a:lnTo>
                  <a:lnTo>
                    <a:pt x="126" y="3001"/>
                  </a:lnTo>
                  <a:lnTo>
                    <a:pt x="63" y="3376"/>
                  </a:lnTo>
                  <a:lnTo>
                    <a:pt x="1" y="4064"/>
                  </a:lnTo>
                  <a:lnTo>
                    <a:pt x="1" y="4689"/>
                  </a:lnTo>
                  <a:lnTo>
                    <a:pt x="32" y="5220"/>
                  </a:lnTo>
                  <a:lnTo>
                    <a:pt x="157" y="5689"/>
                  </a:lnTo>
                  <a:lnTo>
                    <a:pt x="282" y="6096"/>
                  </a:lnTo>
                  <a:lnTo>
                    <a:pt x="470" y="6439"/>
                  </a:lnTo>
                  <a:lnTo>
                    <a:pt x="657" y="6689"/>
                  </a:lnTo>
                  <a:lnTo>
                    <a:pt x="845" y="6908"/>
                  </a:lnTo>
                  <a:lnTo>
                    <a:pt x="1032" y="7033"/>
                  </a:lnTo>
                  <a:lnTo>
                    <a:pt x="1189" y="7096"/>
                  </a:lnTo>
                  <a:lnTo>
                    <a:pt x="1345" y="7096"/>
                  </a:lnTo>
                  <a:lnTo>
                    <a:pt x="1501" y="7033"/>
                  </a:lnTo>
                  <a:lnTo>
                    <a:pt x="1595" y="6908"/>
                  </a:lnTo>
                  <a:lnTo>
                    <a:pt x="1689" y="6752"/>
                  </a:lnTo>
                  <a:lnTo>
                    <a:pt x="1720" y="6564"/>
                  </a:lnTo>
                  <a:lnTo>
                    <a:pt x="1751" y="6346"/>
                  </a:lnTo>
                  <a:lnTo>
                    <a:pt x="19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7"/>
            <p:cNvSpPr/>
            <p:nvPr/>
          </p:nvSpPr>
          <p:spPr>
            <a:xfrm>
              <a:off x="6668110" y="1861146"/>
              <a:ext cx="172388" cy="231786"/>
            </a:xfrm>
            <a:custGeom>
              <a:avLst/>
              <a:gdLst/>
              <a:ahLst/>
              <a:cxnLst/>
              <a:rect l="l" t="t" r="r" b="b"/>
              <a:pathLst>
                <a:path w="1907" h="2564" extrusionOk="0">
                  <a:moveTo>
                    <a:pt x="1063" y="1"/>
                  </a:moveTo>
                  <a:lnTo>
                    <a:pt x="938" y="32"/>
                  </a:lnTo>
                  <a:lnTo>
                    <a:pt x="782" y="94"/>
                  </a:lnTo>
                  <a:lnTo>
                    <a:pt x="625" y="219"/>
                  </a:lnTo>
                  <a:lnTo>
                    <a:pt x="469" y="344"/>
                  </a:lnTo>
                  <a:lnTo>
                    <a:pt x="344" y="532"/>
                  </a:lnTo>
                  <a:lnTo>
                    <a:pt x="219" y="720"/>
                  </a:lnTo>
                  <a:lnTo>
                    <a:pt x="125" y="938"/>
                  </a:lnTo>
                  <a:lnTo>
                    <a:pt x="63" y="1157"/>
                  </a:lnTo>
                  <a:lnTo>
                    <a:pt x="0" y="1376"/>
                  </a:lnTo>
                  <a:lnTo>
                    <a:pt x="0" y="1595"/>
                  </a:lnTo>
                  <a:lnTo>
                    <a:pt x="0" y="1814"/>
                  </a:lnTo>
                  <a:lnTo>
                    <a:pt x="63" y="2001"/>
                  </a:lnTo>
                  <a:lnTo>
                    <a:pt x="156" y="2157"/>
                  </a:lnTo>
                  <a:lnTo>
                    <a:pt x="281" y="2251"/>
                  </a:lnTo>
                  <a:lnTo>
                    <a:pt x="844" y="2564"/>
                  </a:lnTo>
                  <a:lnTo>
                    <a:pt x="1907" y="438"/>
                  </a:lnTo>
                  <a:lnTo>
                    <a:pt x="1313" y="63"/>
                  </a:lnTo>
                  <a:lnTo>
                    <a:pt x="1188" y="32"/>
                  </a:lnTo>
                  <a:lnTo>
                    <a:pt x="1063"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7"/>
            <p:cNvSpPr/>
            <p:nvPr/>
          </p:nvSpPr>
          <p:spPr>
            <a:xfrm>
              <a:off x="6721805" y="1892242"/>
              <a:ext cx="141291" cy="206383"/>
            </a:xfrm>
            <a:custGeom>
              <a:avLst/>
              <a:gdLst/>
              <a:ahLst/>
              <a:cxnLst/>
              <a:rect l="l" t="t" r="r" b="b"/>
              <a:pathLst>
                <a:path w="1563" h="2283" extrusionOk="0">
                  <a:moveTo>
                    <a:pt x="1094" y="0"/>
                  </a:moveTo>
                  <a:lnTo>
                    <a:pt x="938" y="32"/>
                  </a:lnTo>
                  <a:lnTo>
                    <a:pt x="781" y="94"/>
                  </a:lnTo>
                  <a:lnTo>
                    <a:pt x="625" y="219"/>
                  </a:lnTo>
                  <a:lnTo>
                    <a:pt x="469" y="344"/>
                  </a:lnTo>
                  <a:lnTo>
                    <a:pt x="344" y="532"/>
                  </a:lnTo>
                  <a:lnTo>
                    <a:pt x="219" y="719"/>
                  </a:lnTo>
                  <a:lnTo>
                    <a:pt x="125" y="938"/>
                  </a:lnTo>
                  <a:lnTo>
                    <a:pt x="63" y="1157"/>
                  </a:lnTo>
                  <a:lnTo>
                    <a:pt x="0" y="1376"/>
                  </a:lnTo>
                  <a:lnTo>
                    <a:pt x="0" y="1595"/>
                  </a:lnTo>
                  <a:lnTo>
                    <a:pt x="0" y="1813"/>
                  </a:lnTo>
                  <a:lnTo>
                    <a:pt x="63" y="1970"/>
                  </a:lnTo>
                  <a:lnTo>
                    <a:pt x="125" y="2095"/>
                  </a:lnTo>
                  <a:lnTo>
                    <a:pt x="219" y="2220"/>
                  </a:lnTo>
                  <a:lnTo>
                    <a:pt x="344" y="2251"/>
                  </a:lnTo>
                  <a:lnTo>
                    <a:pt x="469" y="2282"/>
                  </a:lnTo>
                  <a:lnTo>
                    <a:pt x="625" y="2251"/>
                  </a:lnTo>
                  <a:lnTo>
                    <a:pt x="781" y="2188"/>
                  </a:lnTo>
                  <a:lnTo>
                    <a:pt x="938" y="2063"/>
                  </a:lnTo>
                  <a:lnTo>
                    <a:pt x="1094" y="1938"/>
                  </a:lnTo>
                  <a:lnTo>
                    <a:pt x="1219" y="1751"/>
                  </a:lnTo>
                  <a:lnTo>
                    <a:pt x="1344" y="1563"/>
                  </a:lnTo>
                  <a:lnTo>
                    <a:pt x="1438" y="1345"/>
                  </a:lnTo>
                  <a:lnTo>
                    <a:pt x="1500" y="1126"/>
                  </a:lnTo>
                  <a:lnTo>
                    <a:pt x="1532" y="907"/>
                  </a:lnTo>
                  <a:lnTo>
                    <a:pt x="1563" y="688"/>
                  </a:lnTo>
                  <a:lnTo>
                    <a:pt x="1532" y="501"/>
                  </a:lnTo>
                  <a:lnTo>
                    <a:pt x="1500" y="313"/>
                  </a:lnTo>
                  <a:lnTo>
                    <a:pt x="1438" y="188"/>
                  </a:lnTo>
                  <a:lnTo>
                    <a:pt x="1344" y="94"/>
                  </a:lnTo>
                  <a:lnTo>
                    <a:pt x="1219" y="32"/>
                  </a:lnTo>
                  <a:lnTo>
                    <a:pt x="1094" y="0"/>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7"/>
            <p:cNvSpPr/>
            <p:nvPr/>
          </p:nvSpPr>
          <p:spPr>
            <a:xfrm>
              <a:off x="6741511" y="1923337"/>
              <a:ext cx="101878" cy="144188"/>
            </a:xfrm>
            <a:custGeom>
              <a:avLst/>
              <a:gdLst/>
              <a:ahLst/>
              <a:cxnLst/>
              <a:rect l="l" t="t" r="r" b="b"/>
              <a:pathLst>
                <a:path w="1127" h="1595" extrusionOk="0">
                  <a:moveTo>
                    <a:pt x="657" y="0"/>
                  </a:moveTo>
                  <a:lnTo>
                    <a:pt x="563" y="63"/>
                  </a:lnTo>
                  <a:lnTo>
                    <a:pt x="438" y="157"/>
                  </a:lnTo>
                  <a:lnTo>
                    <a:pt x="345" y="250"/>
                  </a:lnTo>
                  <a:lnTo>
                    <a:pt x="157" y="500"/>
                  </a:lnTo>
                  <a:lnTo>
                    <a:pt x="32" y="813"/>
                  </a:lnTo>
                  <a:lnTo>
                    <a:pt x="1" y="969"/>
                  </a:lnTo>
                  <a:lnTo>
                    <a:pt x="1" y="1126"/>
                  </a:lnTo>
                  <a:lnTo>
                    <a:pt x="1" y="1251"/>
                  </a:lnTo>
                  <a:lnTo>
                    <a:pt x="32" y="1376"/>
                  </a:lnTo>
                  <a:lnTo>
                    <a:pt x="95" y="1469"/>
                  </a:lnTo>
                  <a:lnTo>
                    <a:pt x="157" y="1563"/>
                  </a:lnTo>
                  <a:lnTo>
                    <a:pt x="251" y="1594"/>
                  </a:lnTo>
                  <a:lnTo>
                    <a:pt x="438" y="1594"/>
                  </a:lnTo>
                  <a:lnTo>
                    <a:pt x="563" y="1532"/>
                  </a:lnTo>
                  <a:lnTo>
                    <a:pt x="657" y="1469"/>
                  </a:lnTo>
                  <a:lnTo>
                    <a:pt x="782" y="1344"/>
                  </a:lnTo>
                  <a:lnTo>
                    <a:pt x="939" y="1094"/>
                  </a:lnTo>
                  <a:lnTo>
                    <a:pt x="1064" y="782"/>
                  </a:lnTo>
                  <a:lnTo>
                    <a:pt x="1095" y="625"/>
                  </a:lnTo>
                  <a:lnTo>
                    <a:pt x="1126" y="469"/>
                  </a:lnTo>
                  <a:lnTo>
                    <a:pt x="1095" y="344"/>
                  </a:lnTo>
                  <a:lnTo>
                    <a:pt x="1064" y="219"/>
                  </a:lnTo>
                  <a:lnTo>
                    <a:pt x="1032" y="125"/>
                  </a:lnTo>
                  <a:lnTo>
                    <a:pt x="939" y="63"/>
                  </a:lnTo>
                  <a:lnTo>
                    <a:pt x="876"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7"/>
            <p:cNvSpPr/>
            <p:nvPr/>
          </p:nvSpPr>
          <p:spPr>
            <a:xfrm>
              <a:off x="6761307" y="1948738"/>
              <a:ext cx="62284" cy="93383"/>
            </a:xfrm>
            <a:custGeom>
              <a:avLst/>
              <a:gdLst/>
              <a:ahLst/>
              <a:cxnLst/>
              <a:rect l="l" t="t" r="r" b="b"/>
              <a:pathLst>
                <a:path w="689" h="1033" extrusionOk="0">
                  <a:moveTo>
                    <a:pt x="469" y="1"/>
                  </a:moveTo>
                  <a:lnTo>
                    <a:pt x="344" y="63"/>
                  </a:lnTo>
                  <a:lnTo>
                    <a:pt x="188" y="157"/>
                  </a:lnTo>
                  <a:lnTo>
                    <a:pt x="94" y="344"/>
                  </a:lnTo>
                  <a:lnTo>
                    <a:pt x="1" y="532"/>
                  </a:lnTo>
                  <a:lnTo>
                    <a:pt x="1" y="720"/>
                  </a:lnTo>
                  <a:lnTo>
                    <a:pt x="1" y="876"/>
                  </a:lnTo>
                  <a:lnTo>
                    <a:pt x="94" y="1001"/>
                  </a:lnTo>
                  <a:lnTo>
                    <a:pt x="157" y="1032"/>
                  </a:lnTo>
                  <a:lnTo>
                    <a:pt x="188" y="1032"/>
                  </a:lnTo>
                  <a:lnTo>
                    <a:pt x="344" y="1001"/>
                  </a:lnTo>
                  <a:lnTo>
                    <a:pt x="469" y="876"/>
                  </a:lnTo>
                  <a:lnTo>
                    <a:pt x="595" y="720"/>
                  </a:lnTo>
                  <a:lnTo>
                    <a:pt x="657" y="532"/>
                  </a:lnTo>
                  <a:lnTo>
                    <a:pt x="688" y="313"/>
                  </a:lnTo>
                  <a:lnTo>
                    <a:pt x="657" y="157"/>
                  </a:lnTo>
                  <a:lnTo>
                    <a:pt x="595" y="63"/>
                  </a:lnTo>
                  <a:lnTo>
                    <a:pt x="532" y="32"/>
                  </a:lnTo>
                  <a:lnTo>
                    <a:pt x="469" y="1"/>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7"/>
            <p:cNvSpPr/>
            <p:nvPr/>
          </p:nvSpPr>
          <p:spPr>
            <a:xfrm>
              <a:off x="6781104" y="1979834"/>
              <a:ext cx="19887" cy="31188"/>
            </a:xfrm>
            <a:custGeom>
              <a:avLst/>
              <a:gdLst/>
              <a:ahLst/>
              <a:cxnLst/>
              <a:rect l="l" t="t" r="r" b="b"/>
              <a:pathLst>
                <a:path w="220" h="345" extrusionOk="0">
                  <a:moveTo>
                    <a:pt x="157" y="0"/>
                  </a:moveTo>
                  <a:lnTo>
                    <a:pt x="125" y="32"/>
                  </a:lnTo>
                  <a:lnTo>
                    <a:pt x="32" y="125"/>
                  </a:lnTo>
                  <a:lnTo>
                    <a:pt x="0" y="250"/>
                  </a:lnTo>
                  <a:lnTo>
                    <a:pt x="0" y="282"/>
                  </a:lnTo>
                  <a:lnTo>
                    <a:pt x="32" y="313"/>
                  </a:lnTo>
                  <a:lnTo>
                    <a:pt x="63" y="344"/>
                  </a:lnTo>
                  <a:lnTo>
                    <a:pt x="125" y="313"/>
                  </a:lnTo>
                  <a:lnTo>
                    <a:pt x="188" y="250"/>
                  </a:lnTo>
                  <a:lnTo>
                    <a:pt x="219" y="125"/>
                  </a:lnTo>
                  <a:lnTo>
                    <a:pt x="219" y="63"/>
                  </a:lnTo>
                  <a:lnTo>
                    <a:pt x="188" y="32"/>
                  </a:lnTo>
                  <a:lnTo>
                    <a:pt x="157" y="0"/>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7"/>
            <p:cNvSpPr/>
            <p:nvPr/>
          </p:nvSpPr>
          <p:spPr>
            <a:xfrm>
              <a:off x="6436429" y="1739655"/>
              <a:ext cx="1571109" cy="2133440"/>
            </a:xfrm>
            <a:custGeom>
              <a:avLst/>
              <a:gdLst/>
              <a:ahLst/>
              <a:cxnLst/>
              <a:rect l="l" t="t" r="r" b="b"/>
              <a:pathLst>
                <a:path w="17380" h="23600" extrusionOk="0">
                  <a:moveTo>
                    <a:pt x="13628" y="1"/>
                  </a:moveTo>
                  <a:lnTo>
                    <a:pt x="13441" y="32"/>
                  </a:lnTo>
                  <a:lnTo>
                    <a:pt x="13253" y="63"/>
                  </a:lnTo>
                  <a:lnTo>
                    <a:pt x="13066" y="126"/>
                  </a:lnTo>
                  <a:lnTo>
                    <a:pt x="12909" y="219"/>
                  </a:lnTo>
                  <a:lnTo>
                    <a:pt x="12753" y="313"/>
                  </a:lnTo>
                  <a:lnTo>
                    <a:pt x="12597" y="438"/>
                  </a:lnTo>
                  <a:lnTo>
                    <a:pt x="12472" y="594"/>
                  </a:lnTo>
                  <a:lnTo>
                    <a:pt x="12378" y="751"/>
                  </a:lnTo>
                  <a:lnTo>
                    <a:pt x="12284" y="907"/>
                  </a:lnTo>
                  <a:lnTo>
                    <a:pt x="12222" y="1095"/>
                  </a:lnTo>
                  <a:lnTo>
                    <a:pt x="12190" y="1282"/>
                  </a:lnTo>
                  <a:lnTo>
                    <a:pt x="12159" y="1470"/>
                  </a:lnTo>
                  <a:lnTo>
                    <a:pt x="12159" y="20599"/>
                  </a:lnTo>
                  <a:lnTo>
                    <a:pt x="12159" y="20881"/>
                  </a:lnTo>
                  <a:lnTo>
                    <a:pt x="12097" y="21162"/>
                  </a:lnTo>
                  <a:lnTo>
                    <a:pt x="12003" y="21443"/>
                  </a:lnTo>
                  <a:lnTo>
                    <a:pt x="11878" y="21724"/>
                  </a:lnTo>
                  <a:lnTo>
                    <a:pt x="11690" y="21943"/>
                  </a:lnTo>
                  <a:lnTo>
                    <a:pt x="11503" y="22162"/>
                  </a:lnTo>
                  <a:lnTo>
                    <a:pt x="11284" y="22381"/>
                  </a:lnTo>
                  <a:lnTo>
                    <a:pt x="11034" y="22537"/>
                  </a:lnTo>
                  <a:lnTo>
                    <a:pt x="10784" y="22662"/>
                  </a:lnTo>
                  <a:lnTo>
                    <a:pt x="10534" y="22756"/>
                  </a:lnTo>
                  <a:lnTo>
                    <a:pt x="10284" y="22787"/>
                  </a:lnTo>
                  <a:lnTo>
                    <a:pt x="10002" y="22818"/>
                  </a:lnTo>
                  <a:lnTo>
                    <a:pt x="9721" y="22787"/>
                  </a:lnTo>
                  <a:lnTo>
                    <a:pt x="9471" y="22756"/>
                  </a:lnTo>
                  <a:lnTo>
                    <a:pt x="9190" y="22662"/>
                  </a:lnTo>
                  <a:lnTo>
                    <a:pt x="8940" y="22537"/>
                  </a:lnTo>
                  <a:lnTo>
                    <a:pt x="8252" y="22131"/>
                  </a:lnTo>
                  <a:lnTo>
                    <a:pt x="8158" y="22037"/>
                  </a:lnTo>
                  <a:lnTo>
                    <a:pt x="8064" y="21943"/>
                  </a:lnTo>
                  <a:lnTo>
                    <a:pt x="8002" y="21787"/>
                  </a:lnTo>
                  <a:lnTo>
                    <a:pt x="7971" y="21631"/>
                  </a:lnTo>
                  <a:lnTo>
                    <a:pt x="8002" y="21506"/>
                  </a:lnTo>
                  <a:lnTo>
                    <a:pt x="8064" y="21349"/>
                  </a:lnTo>
                  <a:lnTo>
                    <a:pt x="8158" y="21224"/>
                  </a:lnTo>
                  <a:lnTo>
                    <a:pt x="8252" y="21131"/>
                  </a:lnTo>
                  <a:lnTo>
                    <a:pt x="9002" y="20724"/>
                  </a:lnTo>
                  <a:lnTo>
                    <a:pt x="9127" y="20630"/>
                  </a:lnTo>
                  <a:lnTo>
                    <a:pt x="9252" y="20505"/>
                  </a:lnTo>
                  <a:lnTo>
                    <a:pt x="9377" y="20412"/>
                  </a:lnTo>
                  <a:lnTo>
                    <a:pt x="9471" y="20255"/>
                  </a:lnTo>
                  <a:lnTo>
                    <a:pt x="9534" y="20130"/>
                  </a:lnTo>
                  <a:lnTo>
                    <a:pt x="9565" y="19974"/>
                  </a:lnTo>
                  <a:lnTo>
                    <a:pt x="9627" y="19787"/>
                  </a:lnTo>
                  <a:lnTo>
                    <a:pt x="9627" y="19630"/>
                  </a:lnTo>
                  <a:lnTo>
                    <a:pt x="9627" y="19474"/>
                  </a:lnTo>
                  <a:lnTo>
                    <a:pt x="9565" y="19286"/>
                  </a:lnTo>
                  <a:lnTo>
                    <a:pt x="9534" y="19161"/>
                  </a:lnTo>
                  <a:lnTo>
                    <a:pt x="9471" y="19005"/>
                  </a:lnTo>
                  <a:lnTo>
                    <a:pt x="9377" y="18880"/>
                  </a:lnTo>
                  <a:lnTo>
                    <a:pt x="9252" y="18755"/>
                  </a:lnTo>
                  <a:lnTo>
                    <a:pt x="9127" y="18630"/>
                  </a:lnTo>
                  <a:lnTo>
                    <a:pt x="9002" y="18536"/>
                  </a:lnTo>
                  <a:lnTo>
                    <a:pt x="8721" y="18411"/>
                  </a:lnTo>
                  <a:lnTo>
                    <a:pt x="8440" y="18317"/>
                  </a:lnTo>
                  <a:lnTo>
                    <a:pt x="8158" y="18255"/>
                  </a:lnTo>
                  <a:lnTo>
                    <a:pt x="7846" y="18224"/>
                  </a:lnTo>
                  <a:lnTo>
                    <a:pt x="7564" y="18255"/>
                  </a:lnTo>
                  <a:lnTo>
                    <a:pt x="7252" y="18317"/>
                  </a:lnTo>
                  <a:lnTo>
                    <a:pt x="6970" y="18411"/>
                  </a:lnTo>
                  <a:lnTo>
                    <a:pt x="6689" y="18536"/>
                  </a:lnTo>
                  <a:lnTo>
                    <a:pt x="3407" y="20443"/>
                  </a:lnTo>
                  <a:lnTo>
                    <a:pt x="3126" y="20568"/>
                  </a:lnTo>
                  <a:lnTo>
                    <a:pt x="2844" y="20662"/>
                  </a:lnTo>
                  <a:lnTo>
                    <a:pt x="2532" y="20724"/>
                  </a:lnTo>
                  <a:lnTo>
                    <a:pt x="2219" y="20755"/>
                  </a:lnTo>
                  <a:lnTo>
                    <a:pt x="1907" y="20724"/>
                  </a:lnTo>
                  <a:lnTo>
                    <a:pt x="1625" y="20662"/>
                  </a:lnTo>
                  <a:lnTo>
                    <a:pt x="1313" y="20568"/>
                  </a:lnTo>
                  <a:lnTo>
                    <a:pt x="1032" y="20443"/>
                  </a:lnTo>
                  <a:lnTo>
                    <a:pt x="906" y="20349"/>
                  </a:lnTo>
                  <a:lnTo>
                    <a:pt x="844" y="20255"/>
                  </a:lnTo>
                  <a:lnTo>
                    <a:pt x="781" y="20130"/>
                  </a:lnTo>
                  <a:lnTo>
                    <a:pt x="781" y="19974"/>
                  </a:lnTo>
                  <a:lnTo>
                    <a:pt x="781" y="19849"/>
                  </a:lnTo>
                  <a:lnTo>
                    <a:pt x="844" y="19724"/>
                  </a:lnTo>
                  <a:lnTo>
                    <a:pt x="906" y="19599"/>
                  </a:lnTo>
                  <a:lnTo>
                    <a:pt x="1032" y="19536"/>
                  </a:lnTo>
                  <a:lnTo>
                    <a:pt x="4345" y="17630"/>
                  </a:lnTo>
                  <a:lnTo>
                    <a:pt x="4626" y="17442"/>
                  </a:lnTo>
                  <a:lnTo>
                    <a:pt x="4876" y="17223"/>
                  </a:lnTo>
                  <a:lnTo>
                    <a:pt x="5095" y="16973"/>
                  </a:lnTo>
                  <a:lnTo>
                    <a:pt x="5251" y="16692"/>
                  </a:lnTo>
                  <a:lnTo>
                    <a:pt x="5408" y="16411"/>
                  </a:lnTo>
                  <a:lnTo>
                    <a:pt x="5501" y="16098"/>
                  </a:lnTo>
                  <a:lnTo>
                    <a:pt x="5595" y="15754"/>
                  </a:lnTo>
                  <a:lnTo>
                    <a:pt x="5595" y="15442"/>
                  </a:lnTo>
                  <a:lnTo>
                    <a:pt x="5595" y="4377"/>
                  </a:lnTo>
                  <a:lnTo>
                    <a:pt x="5595" y="4127"/>
                  </a:lnTo>
                  <a:lnTo>
                    <a:pt x="5533" y="3908"/>
                  </a:lnTo>
                  <a:lnTo>
                    <a:pt x="5470" y="3689"/>
                  </a:lnTo>
                  <a:lnTo>
                    <a:pt x="5376" y="3470"/>
                  </a:lnTo>
                  <a:lnTo>
                    <a:pt x="5220" y="3283"/>
                  </a:lnTo>
                  <a:lnTo>
                    <a:pt x="5095" y="3095"/>
                  </a:lnTo>
                  <a:lnTo>
                    <a:pt x="4907" y="2939"/>
                  </a:lnTo>
                  <a:lnTo>
                    <a:pt x="4720" y="2814"/>
                  </a:lnTo>
                  <a:lnTo>
                    <a:pt x="4314" y="2564"/>
                  </a:lnTo>
                  <a:lnTo>
                    <a:pt x="4157" y="2532"/>
                  </a:lnTo>
                  <a:lnTo>
                    <a:pt x="4001" y="2532"/>
                  </a:lnTo>
                  <a:lnTo>
                    <a:pt x="3876" y="2595"/>
                  </a:lnTo>
                  <a:lnTo>
                    <a:pt x="3782" y="2720"/>
                  </a:lnTo>
                  <a:lnTo>
                    <a:pt x="3720" y="2876"/>
                  </a:lnTo>
                  <a:lnTo>
                    <a:pt x="3720" y="3001"/>
                  </a:lnTo>
                  <a:lnTo>
                    <a:pt x="3782" y="3158"/>
                  </a:lnTo>
                  <a:lnTo>
                    <a:pt x="3907" y="3251"/>
                  </a:lnTo>
                  <a:lnTo>
                    <a:pt x="4314" y="3501"/>
                  </a:lnTo>
                  <a:lnTo>
                    <a:pt x="4532" y="3658"/>
                  </a:lnTo>
                  <a:lnTo>
                    <a:pt x="4689" y="3845"/>
                  </a:lnTo>
                  <a:lnTo>
                    <a:pt x="4782" y="4095"/>
                  </a:lnTo>
                  <a:lnTo>
                    <a:pt x="4814" y="4377"/>
                  </a:lnTo>
                  <a:lnTo>
                    <a:pt x="4814" y="15442"/>
                  </a:lnTo>
                  <a:lnTo>
                    <a:pt x="4814" y="15661"/>
                  </a:lnTo>
                  <a:lnTo>
                    <a:pt x="4751" y="15879"/>
                  </a:lnTo>
                  <a:lnTo>
                    <a:pt x="4689" y="16098"/>
                  </a:lnTo>
                  <a:lnTo>
                    <a:pt x="4595" y="16317"/>
                  </a:lnTo>
                  <a:lnTo>
                    <a:pt x="4470" y="16504"/>
                  </a:lnTo>
                  <a:lnTo>
                    <a:pt x="4314" y="16661"/>
                  </a:lnTo>
                  <a:lnTo>
                    <a:pt x="4157" y="16817"/>
                  </a:lnTo>
                  <a:lnTo>
                    <a:pt x="3938" y="16942"/>
                  </a:lnTo>
                  <a:lnTo>
                    <a:pt x="656" y="18849"/>
                  </a:lnTo>
                  <a:lnTo>
                    <a:pt x="500" y="18943"/>
                  </a:lnTo>
                  <a:lnTo>
                    <a:pt x="375" y="19068"/>
                  </a:lnTo>
                  <a:lnTo>
                    <a:pt x="250" y="19193"/>
                  </a:lnTo>
                  <a:lnTo>
                    <a:pt x="156" y="19318"/>
                  </a:lnTo>
                  <a:lnTo>
                    <a:pt x="94" y="19474"/>
                  </a:lnTo>
                  <a:lnTo>
                    <a:pt x="31" y="19630"/>
                  </a:lnTo>
                  <a:lnTo>
                    <a:pt x="0" y="19818"/>
                  </a:lnTo>
                  <a:lnTo>
                    <a:pt x="0" y="19974"/>
                  </a:lnTo>
                  <a:lnTo>
                    <a:pt x="0" y="20162"/>
                  </a:lnTo>
                  <a:lnTo>
                    <a:pt x="31" y="20318"/>
                  </a:lnTo>
                  <a:lnTo>
                    <a:pt x="94" y="20474"/>
                  </a:lnTo>
                  <a:lnTo>
                    <a:pt x="156" y="20630"/>
                  </a:lnTo>
                  <a:lnTo>
                    <a:pt x="250" y="20787"/>
                  </a:lnTo>
                  <a:lnTo>
                    <a:pt x="375" y="20912"/>
                  </a:lnTo>
                  <a:lnTo>
                    <a:pt x="500" y="21006"/>
                  </a:lnTo>
                  <a:lnTo>
                    <a:pt x="656" y="21099"/>
                  </a:lnTo>
                  <a:lnTo>
                    <a:pt x="1032" y="21287"/>
                  </a:lnTo>
                  <a:lnTo>
                    <a:pt x="1407" y="21412"/>
                  </a:lnTo>
                  <a:lnTo>
                    <a:pt x="1813" y="21506"/>
                  </a:lnTo>
                  <a:lnTo>
                    <a:pt x="2219" y="21537"/>
                  </a:lnTo>
                  <a:lnTo>
                    <a:pt x="2626" y="21506"/>
                  </a:lnTo>
                  <a:lnTo>
                    <a:pt x="3032" y="21412"/>
                  </a:lnTo>
                  <a:lnTo>
                    <a:pt x="3438" y="21287"/>
                  </a:lnTo>
                  <a:lnTo>
                    <a:pt x="3813" y="21099"/>
                  </a:lnTo>
                  <a:lnTo>
                    <a:pt x="7095" y="19224"/>
                  </a:lnTo>
                  <a:lnTo>
                    <a:pt x="7283" y="19130"/>
                  </a:lnTo>
                  <a:lnTo>
                    <a:pt x="7471" y="19068"/>
                  </a:lnTo>
                  <a:lnTo>
                    <a:pt x="7658" y="19036"/>
                  </a:lnTo>
                  <a:lnTo>
                    <a:pt x="7846" y="19005"/>
                  </a:lnTo>
                  <a:lnTo>
                    <a:pt x="8033" y="19036"/>
                  </a:lnTo>
                  <a:lnTo>
                    <a:pt x="8252" y="19068"/>
                  </a:lnTo>
                  <a:lnTo>
                    <a:pt x="8440" y="19130"/>
                  </a:lnTo>
                  <a:lnTo>
                    <a:pt x="8596" y="19224"/>
                  </a:lnTo>
                  <a:lnTo>
                    <a:pt x="8721" y="19318"/>
                  </a:lnTo>
                  <a:lnTo>
                    <a:pt x="8815" y="19443"/>
                  </a:lnTo>
                  <a:lnTo>
                    <a:pt x="8846" y="19536"/>
                  </a:lnTo>
                  <a:lnTo>
                    <a:pt x="8846" y="19630"/>
                  </a:lnTo>
                  <a:lnTo>
                    <a:pt x="8846" y="19724"/>
                  </a:lnTo>
                  <a:lnTo>
                    <a:pt x="8815" y="19818"/>
                  </a:lnTo>
                  <a:lnTo>
                    <a:pt x="8721" y="19943"/>
                  </a:lnTo>
                  <a:lnTo>
                    <a:pt x="8596" y="20037"/>
                  </a:lnTo>
                  <a:lnTo>
                    <a:pt x="7877" y="20474"/>
                  </a:lnTo>
                  <a:lnTo>
                    <a:pt x="7721" y="20568"/>
                  </a:lnTo>
                  <a:lnTo>
                    <a:pt x="7596" y="20693"/>
                  </a:lnTo>
                  <a:lnTo>
                    <a:pt x="7471" y="20818"/>
                  </a:lnTo>
                  <a:lnTo>
                    <a:pt x="7377" y="20974"/>
                  </a:lnTo>
                  <a:lnTo>
                    <a:pt x="7314" y="21131"/>
                  </a:lnTo>
                  <a:lnTo>
                    <a:pt x="7252" y="21287"/>
                  </a:lnTo>
                  <a:lnTo>
                    <a:pt x="7220" y="21474"/>
                  </a:lnTo>
                  <a:lnTo>
                    <a:pt x="7189" y="21631"/>
                  </a:lnTo>
                  <a:lnTo>
                    <a:pt x="7220" y="21818"/>
                  </a:lnTo>
                  <a:lnTo>
                    <a:pt x="7252" y="22006"/>
                  </a:lnTo>
                  <a:lnTo>
                    <a:pt x="7314" y="22162"/>
                  </a:lnTo>
                  <a:lnTo>
                    <a:pt x="7377" y="22318"/>
                  </a:lnTo>
                  <a:lnTo>
                    <a:pt x="7471" y="22475"/>
                  </a:lnTo>
                  <a:lnTo>
                    <a:pt x="7596" y="22600"/>
                  </a:lnTo>
                  <a:lnTo>
                    <a:pt x="7721" y="22725"/>
                  </a:lnTo>
                  <a:lnTo>
                    <a:pt x="7877" y="22818"/>
                  </a:lnTo>
                  <a:lnTo>
                    <a:pt x="8565" y="23194"/>
                  </a:lnTo>
                  <a:lnTo>
                    <a:pt x="8908" y="23381"/>
                  </a:lnTo>
                  <a:lnTo>
                    <a:pt x="9252" y="23506"/>
                  </a:lnTo>
                  <a:lnTo>
                    <a:pt x="9627" y="23569"/>
                  </a:lnTo>
                  <a:lnTo>
                    <a:pt x="10002" y="23600"/>
                  </a:lnTo>
                  <a:lnTo>
                    <a:pt x="10377" y="23569"/>
                  </a:lnTo>
                  <a:lnTo>
                    <a:pt x="10721" y="23506"/>
                  </a:lnTo>
                  <a:lnTo>
                    <a:pt x="11096" y="23381"/>
                  </a:lnTo>
                  <a:lnTo>
                    <a:pt x="11440" y="23194"/>
                  </a:lnTo>
                  <a:lnTo>
                    <a:pt x="11753" y="22975"/>
                  </a:lnTo>
                  <a:lnTo>
                    <a:pt x="12065" y="22725"/>
                  </a:lnTo>
                  <a:lnTo>
                    <a:pt x="12315" y="22412"/>
                  </a:lnTo>
                  <a:lnTo>
                    <a:pt x="12534" y="22100"/>
                  </a:lnTo>
                  <a:lnTo>
                    <a:pt x="12722" y="21756"/>
                  </a:lnTo>
                  <a:lnTo>
                    <a:pt x="12847" y="21381"/>
                  </a:lnTo>
                  <a:lnTo>
                    <a:pt x="12909" y="20974"/>
                  </a:lnTo>
                  <a:lnTo>
                    <a:pt x="12941" y="20599"/>
                  </a:lnTo>
                  <a:lnTo>
                    <a:pt x="12941" y="1470"/>
                  </a:lnTo>
                  <a:lnTo>
                    <a:pt x="12972" y="1282"/>
                  </a:lnTo>
                  <a:lnTo>
                    <a:pt x="13034" y="1126"/>
                  </a:lnTo>
                  <a:lnTo>
                    <a:pt x="13159" y="1001"/>
                  </a:lnTo>
                  <a:lnTo>
                    <a:pt x="13284" y="876"/>
                  </a:lnTo>
                  <a:lnTo>
                    <a:pt x="13472" y="813"/>
                  </a:lnTo>
                  <a:lnTo>
                    <a:pt x="13628" y="782"/>
                  </a:lnTo>
                  <a:lnTo>
                    <a:pt x="13816" y="813"/>
                  </a:lnTo>
                  <a:lnTo>
                    <a:pt x="13972" y="876"/>
                  </a:lnTo>
                  <a:lnTo>
                    <a:pt x="16785" y="2501"/>
                  </a:lnTo>
                  <a:lnTo>
                    <a:pt x="16942" y="2564"/>
                  </a:lnTo>
                  <a:lnTo>
                    <a:pt x="17098" y="2532"/>
                  </a:lnTo>
                  <a:lnTo>
                    <a:pt x="17223" y="2470"/>
                  </a:lnTo>
                  <a:lnTo>
                    <a:pt x="17317" y="2376"/>
                  </a:lnTo>
                  <a:lnTo>
                    <a:pt x="17379" y="2220"/>
                  </a:lnTo>
                  <a:lnTo>
                    <a:pt x="17348" y="2064"/>
                  </a:lnTo>
                  <a:lnTo>
                    <a:pt x="17285" y="1938"/>
                  </a:lnTo>
                  <a:lnTo>
                    <a:pt x="17192" y="1845"/>
                  </a:lnTo>
                  <a:lnTo>
                    <a:pt x="14378" y="219"/>
                  </a:lnTo>
                  <a:lnTo>
                    <a:pt x="14191" y="126"/>
                  </a:lnTo>
                  <a:lnTo>
                    <a:pt x="14003" y="63"/>
                  </a:lnTo>
                  <a:lnTo>
                    <a:pt x="13816" y="32"/>
                  </a:lnTo>
                  <a:lnTo>
                    <a:pt x="13628"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7"/>
            <p:cNvSpPr/>
            <p:nvPr/>
          </p:nvSpPr>
          <p:spPr>
            <a:xfrm>
              <a:off x="7659829" y="1033310"/>
              <a:ext cx="1616307" cy="3583004"/>
            </a:xfrm>
            <a:custGeom>
              <a:avLst/>
              <a:gdLst/>
              <a:ahLst/>
              <a:cxnLst/>
              <a:rect l="l" t="t" r="r" b="b"/>
              <a:pathLst>
                <a:path w="17880" h="39635" extrusionOk="0">
                  <a:moveTo>
                    <a:pt x="4189" y="0"/>
                  </a:moveTo>
                  <a:lnTo>
                    <a:pt x="3908" y="63"/>
                  </a:lnTo>
                  <a:lnTo>
                    <a:pt x="3626" y="156"/>
                  </a:lnTo>
                  <a:lnTo>
                    <a:pt x="3345" y="313"/>
                  </a:lnTo>
                  <a:lnTo>
                    <a:pt x="2970" y="532"/>
                  </a:lnTo>
                  <a:lnTo>
                    <a:pt x="2595" y="782"/>
                  </a:lnTo>
                  <a:lnTo>
                    <a:pt x="2251" y="1063"/>
                  </a:lnTo>
                  <a:lnTo>
                    <a:pt x="1938" y="1375"/>
                  </a:lnTo>
                  <a:lnTo>
                    <a:pt x="1657" y="1688"/>
                  </a:lnTo>
                  <a:lnTo>
                    <a:pt x="1376" y="2032"/>
                  </a:lnTo>
                  <a:lnTo>
                    <a:pt x="1126" y="2376"/>
                  </a:lnTo>
                  <a:lnTo>
                    <a:pt x="907" y="2751"/>
                  </a:lnTo>
                  <a:lnTo>
                    <a:pt x="688" y="3126"/>
                  </a:lnTo>
                  <a:lnTo>
                    <a:pt x="532" y="3501"/>
                  </a:lnTo>
                  <a:lnTo>
                    <a:pt x="376" y="3907"/>
                  </a:lnTo>
                  <a:lnTo>
                    <a:pt x="251" y="4345"/>
                  </a:lnTo>
                  <a:lnTo>
                    <a:pt x="125" y="4751"/>
                  </a:lnTo>
                  <a:lnTo>
                    <a:pt x="63" y="5189"/>
                  </a:lnTo>
                  <a:lnTo>
                    <a:pt x="32" y="5627"/>
                  </a:lnTo>
                  <a:lnTo>
                    <a:pt x="0" y="6064"/>
                  </a:lnTo>
                  <a:lnTo>
                    <a:pt x="0" y="32539"/>
                  </a:lnTo>
                  <a:lnTo>
                    <a:pt x="12253" y="39635"/>
                  </a:lnTo>
                  <a:lnTo>
                    <a:pt x="17880" y="7408"/>
                  </a:lnTo>
                  <a:lnTo>
                    <a:pt x="5627" y="313"/>
                  </a:lnTo>
                  <a:lnTo>
                    <a:pt x="5564" y="281"/>
                  </a:lnTo>
                  <a:lnTo>
                    <a:pt x="5533" y="281"/>
                  </a:lnTo>
                  <a:lnTo>
                    <a:pt x="5283" y="156"/>
                  </a:lnTo>
                  <a:lnTo>
                    <a:pt x="5033" y="63"/>
                  </a:lnTo>
                  <a:lnTo>
                    <a:pt x="4752" y="31"/>
                  </a:lnTo>
                  <a:lnTo>
                    <a:pt x="4470"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7"/>
            <p:cNvSpPr/>
            <p:nvPr/>
          </p:nvSpPr>
          <p:spPr>
            <a:xfrm>
              <a:off x="8767434" y="1674661"/>
              <a:ext cx="607562" cy="2941616"/>
            </a:xfrm>
            <a:custGeom>
              <a:avLst/>
              <a:gdLst/>
              <a:ahLst/>
              <a:cxnLst/>
              <a:rect l="l" t="t" r="r" b="b"/>
              <a:pathLst>
                <a:path w="6721" h="32540" extrusionOk="0">
                  <a:moveTo>
                    <a:pt x="4189" y="1"/>
                  </a:moveTo>
                  <a:lnTo>
                    <a:pt x="3908" y="63"/>
                  </a:lnTo>
                  <a:lnTo>
                    <a:pt x="3626" y="157"/>
                  </a:lnTo>
                  <a:lnTo>
                    <a:pt x="3345" y="313"/>
                  </a:lnTo>
                  <a:lnTo>
                    <a:pt x="2939" y="532"/>
                  </a:lnTo>
                  <a:lnTo>
                    <a:pt x="2595" y="782"/>
                  </a:lnTo>
                  <a:lnTo>
                    <a:pt x="2251" y="1063"/>
                  </a:lnTo>
                  <a:lnTo>
                    <a:pt x="1938" y="1376"/>
                  </a:lnTo>
                  <a:lnTo>
                    <a:pt x="1657" y="1689"/>
                  </a:lnTo>
                  <a:lnTo>
                    <a:pt x="1376" y="2032"/>
                  </a:lnTo>
                  <a:lnTo>
                    <a:pt x="1126" y="2376"/>
                  </a:lnTo>
                  <a:lnTo>
                    <a:pt x="907" y="2751"/>
                  </a:lnTo>
                  <a:lnTo>
                    <a:pt x="688" y="3126"/>
                  </a:lnTo>
                  <a:lnTo>
                    <a:pt x="500" y="3501"/>
                  </a:lnTo>
                  <a:lnTo>
                    <a:pt x="344" y="3908"/>
                  </a:lnTo>
                  <a:lnTo>
                    <a:pt x="219" y="4345"/>
                  </a:lnTo>
                  <a:lnTo>
                    <a:pt x="125" y="4752"/>
                  </a:lnTo>
                  <a:lnTo>
                    <a:pt x="63" y="5189"/>
                  </a:lnTo>
                  <a:lnTo>
                    <a:pt x="0" y="5627"/>
                  </a:lnTo>
                  <a:lnTo>
                    <a:pt x="0" y="6065"/>
                  </a:lnTo>
                  <a:lnTo>
                    <a:pt x="0" y="32540"/>
                  </a:lnTo>
                  <a:lnTo>
                    <a:pt x="6721" y="28664"/>
                  </a:lnTo>
                  <a:lnTo>
                    <a:pt x="6721" y="2251"/>
                  </a:lnTo>
                  <a:lnTo>
                    <a:pt x="6689" y="1939"/>
                  </a:lnTo>
                  <a:lnTo>
                    <a:pt x="6627" y="1626"/>
                  </a:lnTo>
                  <a:lnTo>
                    <a:pt x="6533" y="1345"/>
                  </a:lnTo>
                  <a:lnTo>
                    <a:pt x="6408" y="1095"/>
                  </a:lnTo>
                  <a:lnTo>
                    <a:pt x="6221" y="845"/>
                  </a:lnTo>
                  <a:lnTo>
                    <a:pt x="6033" y="657"/>
                  </a:lnTo>
                  <a:lnTo>
                    <a:pt x="5814" y="469"/>
                  </a:lnTo>
                  <a:lnTo>
                    <a:pt x="5595" y="313"/>
                  </a:lnTo>
                  <a:lnTo>
                    <a:pt x="5345" y="188"/>
                  </a:lnTo>
                  <a:lnTo>
                    <a:pt x="5064" y="94"/>
                  </a:lnTo>
                  <a:lnTo>
                    <a:pt x="4783" y="32"/>
                  </a:lnTo>
                  <a:lnTo>
                    <a:pt x="450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7"/>
            <p:cNvSpPr/>
            <p:nvPr/>
          </p:nvSpPr>
          <p:spPr>
            <a:xfrm>
              <a:off x="7744619" y="1640763"/>
              <a:ext cx="957942" cy="1528754"/>
            </a:xfrm>
            <a:custGeom>
              <a:avLst/>
              <a:gdLst/>
              <a:ahLst/>
              <a:cxnLst/>
              <a:rect l="l" t="t" r="r" b="b"/>
              <a:pathLst>
                <a:path w="10597" h="16911" extrusionOk="0">
                  <a:moveTo>
                    <a:pt x="0" y="1"/>
                  </a:moveTo>
                  <a:lnTo>
                    <a:pt x="0" y="10878"/>
                  </a:lnTo>
                  <a:lnTo>
                    <a:pt x="10596" y="16911"/>
                  </a:lnTo>
                  <a:lnTo>
                    <a:pt x="10596" y="6064"/>
                  </a:lnTo>
                  <a:lnTo>
                    <a:pt x="0"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7"/>
            <p:cNvSpPr/>
            <p:nvPr/>
          </p:nvSpPr>
          <p:spPr>
            <a:xfrm>
              <a:off x="8402963" y="2092828"/>
              <a:ext cx="254379" cy="189388"/>
            </a:xfrm>
            <a:custGeom>
              <a:avLst/>
              <a:gdLst/>
              <a:ahLst/>
              <a:cxnLst/>
              <a:rect l="l" t="t" r="r" b="b"/>
              <a:pathLst>
                <a:path w="2814" h="2095" extrusionOk="0">
                  <a:moveTo>
                    <a:pt x="281" y="1"/>
                  </a:moveTo>
                  <a:lnTo>
                    <a:pt x="156" y="63"/>
                  </a:lnTo>
                  <a:lnTo>
                    <a:pt x="63" y="157"/>
                  </a:lnTo>
                  <a:lnTo>
                    <a:pt x="31" y="220"/>
                  </a:lnTo>
                  <a:lnTo>
                    <a:pt x="0" y="282"/>
                  </a:lnTo>
                  <a:lnTo>
                    <a:pt x="31" y="470"/>
                  </a:lnTo>
                  <a:lnTo>
                    <a:pt x="94" y="626"/>
                  </a:lnTo>
                  <a:lnTo>
                    <a:pt x="219" y="751"/>
                  </a:lnTo>
                  <a:lnTo>
                    <a:pt x="344" y="876"/>
                  </a:lnTo>
                  <a:lnTo>
                    <a:pt x="2407" y="2064"/>
                  </a:lnTo>
                  <a:lnTo>
                    <a:pt x="2501" y="2095"/>
                  </a:lnTo>
                  <a:lnTo>
                    <a:pt x="2563" y="2095"/>
                  </a:lnTo>
                  <a:lnTo>
                    <a:pt x="2688" y="2064"/>
                  </a:lnTo>
                  <a:lnTo>
                    <a:pt x="2782" y="1970"/>
                  </a:lnTo>
                  <a:lnTo>
                    <a:pt x="2813" y="1907"/>
                  </a:lnTo>
                  <a:lnTo>
                    <a:pt x="2813" y="1845"/>
                  </a:lnTo>
                  <a:lnTo>
                    <a:pt x="2813" y="1657"/>
                  </a:lnTo>
                  <a:lnTo>
                    <a:pt x="2720" y="1501"/>
                  </a:lnTo>
                  <a:lnTo>
                    <a:pt x="2626" y="1345"/>
                  </a:lnTo>
                  <a:lnTo>
                    <a:pt x="2469" y="1251"/>
                  </a:lnTo>
                  <a:lnTo>
                    <a:pt x="406" y="63"/>
                  </a:lnTo>
                  <a:lnTo>
                    <a:pt x="344" y="32"/>
                  </a:lnTo>
                  <a:lnTo>
                    <a:pt x="2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7"/>
            <p:cNvSpPr/>
            <p:nvPr/>
          </p:nvSpPr>
          <p:spPr>
            <a:xfrm>
              <a:off x="7987600" y="2595785"/>
              <a:ext cx="412574" cy="276986"/>
            </a:xfrm>
            <a:custGeom>
              <a:avLst/>
              <a:gdLst/>
              <a:ahLst/>
              <a:cxnLst/>
              <a:rect l="l" t="t" r="r" b="b"/>
              <a:pathLst>
                <a:path w="4564" h="3064" extrusionOk="0">
                  <a:moveTo>
                    <a:pt x="250" y="1"/>
                  </a:moveTo>
                  <a:lnTo>
                    <a:pt x="125" y="32"/>
                  </a:lnTo>
                  <a:lnTo>
                    <a:pt x="32" y="126"/>
                  </a:lnTo>
                  <a:lnTo>
                    <a:pt x="0" y="188"/>
                  </a:lnTo>
                  <a:lnTo>
                    <a:pt x="0" y="251"/>
                  </a:lnTo>
                  <a:lnTo>
                    <a:pt x="0" y="438"/>
                  </a:lnTo>
                  <a:lnTo>
                    <a:pt x="94" y="594"/>
                  </a:lnTo>
                  <a:lnTo>
                    <a:pt x="188" y="751"/>
                  </a:lnTo>
                  <a:lnTo>
                    <a:pt x="344" y="844"/>
                  </a:lnTo>
                  <a:lnTo>
                    <a:pt x="4158" y="3033"/>
                  </a:lnTo>
                  <a:lnTo>
                    <a:pt x="4251" y="3033"/>
                  </a:lnTo>
                  <a:lnTo>
                    <a:pt x="4314" y="3064"/>
                  </a:lnTo>
                  <a:lnTo>
                    <a:pt x="4439" y="3033"/>
                  </a:lnTo>
                  <a:lnTo>
                    <a:pt x="4533" y="2907"/>
                  </a:lnTo>
                  <a:lnTo>
                    <a:pt x="4564" y="2845"/>
                  </a:lnTo>
                  <a:lnTo>
                    <a:pt x="4564" y="2782"/>
                  </a:lnTo>
                  <a:lnTo>
                    <a:pt x="4564" y="2595"/>
                  </a:lnTo>
                  <a:lnTo>
                    <a:pt x="4470" y="2439"/>
                  </a:lnTo>
                  <a:lnTo>
                    <a:pt x="4376" y="2314"/>
                  </a:lnTo>
                  <a:lnTo>
                    <a:pt x="4220" y="2189"/>
                  </a:lnTo>
                  <a:lnTo>
                    <a:pt x="375" y="32"/>
                  </a:lnTo>
                  <a:lnTo>
                    <a:pt x="3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7"/>
            <p:cNvSpPr/>
            <p:nvPr/>
          </p:nvSpPr>
          <p:spPr>
            <a:xfrm>
              <a:off x="7798314" y="2824664"/>
              <a:ext cx="788357" cy="488883"/>
            </a:xfrm>
            <a:custGeom>
              <a:avLst/>
              <a:gdLst/>
              <a:ahLst/>
              <a:cxnLst/>
              <a:rect l="l" t="t" r="r" b="b"/>
              <a:pathLst>
                <a:path w="8721" h="5408" extrusionOk="0">
                  <a:moveTo>
                    <a:pt x="281" y="0"/>
                  </a:moveTo>
                  <a:lnTo>
                    <a:pt x="156" y="32"/>
                  </a:lnTo>
                  <a:lnTo>
                    <a:pt x="63" y="125"/>
                  </a:lnTo>
                  <a:lnTo>
                    <a:pt x="31" y="188"/>
                  </a:lnTo>
                  <a:lnTo>
                    <a:pt x="0" y="250"/>
                  </a:lnTo>
                  <a:lnTo>
                    <a:pt x="31" y="438"/>
                  </a:lnTo>
                  <a:lnTo>
                    <a:pt x="94" y="594"/>
                  </a:lnTo>
                  <a:lnTo>
                    <a:pt x="219" y="751"/>
                  </a:lnTo>
                  <a:lnTo>
                    <a:pt x="344" y="844"/>
                  </a:lnTo>
                  <a:lnTo>
                    <a:pt x="8346" y="5377"/>
                  </a:lnTo>
                  <a:lnTo>
                    <a:pt x="8408" y="5377"/>
                  </a:lnTo>
                  <a:lnTo>
                    <a:pt x="8471" y="5408"/>
                  </a:lnTo>
                  <a:lnTo>
                    <a:pt x="8596" y="5377"/>
                  </a:lnTo>
                  <a:lnTo>
                    <a:pt x="8690" y="5283"/>
                  </a:lnTo>
                  <a:lnTo>
                    <a:pt x="8721" y="5189"/>
                  </a:lnTo>
                  <a:lnTo>
                    <a:pt x="8721" y="5127"/>
                  </a:lnTo>
                  <a:lnTo>
                    <a:pt x="8721" y="4939"/>
                  </a:lnTo>
                  <a:lnTo>
                    <a:pt x="8658" y="4783"/>
                  </a:lnTo>
                  <a:lnTo>
                    <a:pt x="8533" y="4658"/>
                  </a:lnTo>
                  <a:lnTo>
                    <a:pt x="8408" y="4533"/>
                  </a:lnTo>
                  <a:lnTo>
                    <a:pt x="406" y="32"/>
                  </a:lnTo>
                  <a:lnTo>
                    <a:pt x="3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7"/>
            <p:cNvSpPr/>
            <p:nvPr/>
          </p:nvSpPr>
          <p:spPr>
            <a:xfrm>
              <a:off x="8018696" y="2217211"/>
              <a:ext cx="350471" cy="257188"/>
            </a:xfrm>
            <a:custGeom>
              <a:avLst/>
              <a:gdLst/>
              <a:ahLst/>
              <a:cxnLst/>
              <a:rect l="l" t="t" r="r" b="b"/>
              <a:pathLst>
                <a:path w="3877" h="2845" extrusionOk="0">
                  <a:moveTo>
                    <a:pt x="3876" y="0"/>
                  </a:moveTo>
                  <a:lnTo>
                    <a:pt x="813" y="781"/>
                  </a:lnTo>
                  <a:lnTo>
                    <a:pt x="1719" y="1282"/>
                  </a:lnTo>
                  <a:lnTo>
                    <a:pt x="0" y="2844"/>
                  </a:lnTo>
                  <a:lnTo>
                    <a:pt x="3032" y="2063"/>
                  </a:lnTo>
                  <a:lnTo>
                    <a:pt x="2157" y="1532"/>
                  </a:lnTo>
                  <a:lnTo>
                    <a:pt x="3876" y="0"/>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7"/>
            <p:cNvSpPr/>
            <p:nvPr/>
          </p:nvSpPr>
          <p:spPr>
            <a:xfrm>
              <a:off x="7809613" y="1753757"/>
              <a:ext cx="96093" cy="158381"/>
            </a:xfrm>
            <a:custGeom>
              <a:avLst/>
              <a:gdLst/>
              <a:ahLst/>
              <a:cxnLst/>
              <a:rect l="l" t="t" r="r" b="b"/>
              <a:pathLst>
                <a:path w="1063" h="1752" extrusionOk="0">
                  <a:moveTo>
                    <a:pt x="94" y="1"/>
                  </a:moveTo>
                  <a:lnTo>
                    <a:pt x="31" y="63"/>
                  </a:lnTo>
                  <a:lnTo>
                    <a:pt x="0" y="157"/>
                  </a:lnTo>
                  <a:lnTo>
                    <a:pt x="0" y="939"/>
                  </a:lnTo>
                  <a:lnTo>
                    <a:pt x="31" y="1095"/>
                  </a:lnTo>
                  <a:lnTo>
                    <a:pt x="94" y="1220"/>
                  </a:lnTo>
                  <a:lnTo>
                    <a:pt x="156" y="1314"/>
                  </a:lnTo>
                  <a:lnTo>
                    <a:pt x="281" y="1407"/>
                  </a:lnTo>
                  <a:lnTo>
                    <a:pt x="813" y="1720"/>
                  </a:lnTo>
                  <a:lnTo>
                    <a:pt x="907" y="1751"/>
                  </a:lnTo>
                  <a:lnTo>
                    <a:pt x="969" y="1720"/>
                  </a:lnTo>
                  <a:lnTo>
                    <a:pt x="1032" y="1657"/>
                  </a:lnTo>
                  <a:lnTo>
                    <a:pt x="1063" y="1595"/>
                  </a:lnTo>
                  <a:lnTo>
                    <a:pt x="1063" y="782"/>
                  </a:lnTo>
                  <a:lnTo>
                    <a:pt x="1032" y="657"/>
                  </a:lnTo>
                  <a:lnTo>
                    <a:pt x="969" y="501"/>
                  </a:lnTo>
                  <a:lnTo>
                    <a:pt x="907" y="407"/>
                  </a:lnTo>
                  <a:lnTo>
                    <a:pt x="782" y="313"/>
                  </a:lnTo>
                  <a:lnTo>
                    <a:pt x="2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7"/>
            <p:cNvSpPr/>
            <p:nvPr/>
          </p:nvSpPr>
          <p:spPr>
            <a:xfrm>
              <a:off x="7809613" y="1934637"/>
              <a:ext cx="96093" cy="158290"/>
            </a:xfrm>
            <a:custGeom>
              <a:avLst/>
              <a:gdLst/>
              <a:ahLst/>
              <a:cxnLst/>
              <a:rect l="l" t="t" r="r" b="b"/>
              <a:pathLst>
                <a:path w="1063" h="1751" extrusionOk="0">
                  <a:moveTo>
                    <a:pt x="156" y="0"/>
                  </a:moveTo>
                  <a:lnTo>
                    <a:pt x="94" y="32"/>
                  </a:lnTo>
                  <a:lnTo>
                    <a:pt x="31" y="94"/>
                  </a:lnTo>
                  <a:lnTo>
                    <a:pt x="0" y="157"/>
                  </a:lnTo>
                  <a:lnTo>
                    <a:pt x="0" y="969"/>
                  </a:lnTo>
                  <a:lnTo>
                    <a:pt x="31" y="1126"/>
                  </a:lnTo>
                  <a:lnTo>
                    <a:pt x="94" y="1251"/>
                  </a:lnTo>
                  <a:lnTo>
                    <a:pt x="156" y="1344"/>
                  </a:lnTo>
                  <a:lnTo>
                    <a:pt x="281" y="1438"/>
                  </a:lnTo>
                  <a:lnTo>
                    <a:pt x="813" y="1751"/>
                  </a:lnTo>
                  <a:lnTo>
                    <a:pt x="969" y="1751"/>
                  </a:lnTo>
                  <a:lnTo>
                    <a:pt x="1032" y="1688"/>
                  </a:lnTo>
                  <a:lnTo>
                    <a:pt x="1063" y="1594"/>
                  </a:lnTo>
                  <a:lnTo>
                    <a:pt x="1063" y="813"/>
                  </a:lnTo>
                  <a:lnTo>
                    <a:pt x="1032" y="657"/>
                  </a:lnTo>
                  <a:lnTo>
                    <a:pt x="969" y="532"/>
                  </a:lnTo>
                  <a:lnTo>
                    <a:pt x="907" y="438"/>
                  </a:lnTo>
                  <a:lnTo>
                    <a:pt x="782" y="344"/>
                  </a:lnTo>
                  <a:lnTo>
                    <a:pt x="250" y="32"/>
                  </a:lnTo>
                  <a:lnTo>
                    <a:pt x="1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descr="A red and white logo with white text&#10;&#10;Description automatically generated">
            <a:extLst>
              <a:ext uri="{FF2B5EF4-FFF2-40B4-BE49-F238E27FC236}">
                <a16:creationId xmlns:a16="http://schemas.microsoft.com/office/drawing/2014/main" id="{5A38B415-CADC-BD78-3651-FFDE9FF04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554" y="3113608"/>
            <a:ext cx="1490345" cy="1490345"/>
          </a:xfrm>
          <a:prstGeom prst="rect">
            <a:avLst/>
          </a:prstGeom>
        </p:spPr>
      </p:pic>
      <p:pic>
        <p:nvPicPr>
          <p:cNvPr id="3" name="Picture 2">
            <a:extLst>
              <a:ext uri="{FF2B5EF4-FFF2-40B4-BE49-F238E27FC236}">
                <a16:creationId xmlns:a16="http://schemas.microsoft.com/office/drawing/2014/main" id="{E30F37D7-BFD3-779C-2633-8FDF9608820F}"/>
              </a:ext>
            </a:extLst>
          </p:cNvPr>
          <p:cNvPicPr>
            <a:picLocks noChangeAspect="1"/>
          </p:cNvPicPr>
          <p:nvPr/>
        </p:nvPicPr>
        <p:blipFill>
          <a:blip r:embed="rId4"/>
          <a:stretch>
            <a:fillRect/>
          </a:stretch>
        </p:blipFill>
        <p:spPr>
          <a:xfrm>
            <a:off x="306189" y="202493"/>
            <a:ext cx="1912954" cy="10138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1C177-53F0-754C-6214-EA134F4BC6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7A4FA4-FA90-21AB-4B77-DA76D003B840}"/>
              </a:ext>
            </a:extLst>
          </p:cNvPr>
          <p:cNvSpPr>
            <a:spLocks noGrp="1"/>
          </p:cNvSpPr>
          <p:nvPr>
            <p:ph type="title"/>
          </p:nvPr>
        </p:nvSpPr>
        <p:spPr>
          <a:xfrm>
            <a:off x="311700" y="2150850"/>
            <a:ext cx="8520600" cy="841800"/>
          </a:xfrm>
        </p:spPr>
        <p:txBody>
          <a:bodyPr/>
          <a:lstStyle/>
          <a:p>
            <a:r>
              <a:rPr lang="en-US" dirty="0"/>
              <a:t>Result &amp; Analysis</a:t>
            </a:r>
            <a:endParaRPr lang="en-IN" dirty="0"/>
          </a:p>
        </p:txBody>
      </p:sp>
    </p:spTree>
    <p:extLst>
      <p:ext uri="{BB962C8B-B14F-4D97-AF65-F5344CB8AC3E}">
        <p14:creationId xmlns:p14="http://schemas.microsoft.com/office/powerpoint/2010/main" val="4038160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7BA5C-CA2F-81A2-F880-52DFB0387FF7}"/>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91C4C9BC-A166-C8A2-38D3-9DD3D31344D0}"/>
              </a:ext>
            </a:extLst>
          </p:cNvPr>
          <p:cNvPicPr>
            <a:picLocks noChangeAspect="1"/>
          </p:cNvPicPr>
          <p:nvPr/>
        </p:nvPicPr>
        <p:blipFill>
          <a:blip r:embed="rId2"/>
          <a:srcRect l="741" r="741"/>
          <a:stretch/>
        </p:blipFill>
        <p:spPr>
          <a:xfrm>
            <a:off x="992730" y="398165"/>
            <a:ext cx="3698543" cy="2320151"/>
          </a:xfrm>
          <a:prstGeom prst="rect">
            <a:avLst/>
          </a:prstGeom>
        </p:spPr>
      </p:pic>
      <p:pic>
        <p:nvPicPr>
          <p:cNvPr id="8" name="Picture 7">
            <a:extLst>
              <a:ext uri="{FF2B5EF4-FFF2-40B4-BE49-F238E27FC236}">
                <a16:creationId xmlns:a16="http://schemas.microsoft.com/office/drawing/2014/main" id="{2F07D6F1-6DA5-9100-CCC5-294F0A22BC8D}"/>
              </a:ext>
            </a:extLst>
          </p:cNvPr>
          <p:cNvPicPr>
            <a:picLocks noChangeAspect="1"/>
          </p:cNvPicPr>
          <p:nvPr/>
        </p:nvPicPr>
        <p:blipFill>
          <a:blip r:embed="rId3"/>
          <a:srcRect t="368" b="368"/>
          <a:stretch/>
        </p:blipFill>
        <p:spPr>
          <a:xfrm>
            <a:off x="4886099" y="1859139"/>
            <a:ext cx="4185424" cy="2915952"/>
          </a:xfrm>
          <a:prstGeom prst="rect">
            <a:avLst/>
          </a:prstGeom>
        </p:spPr>
      </p:pic>
      <p:grpSp>
        <p:nvGrpSpPr>
          <p:cNvPr id="2" name="Group 1">
            <a:extLst>
              <a:ext uri="{FF2B5EF4-FFF2-40B4-BE49-F238E27FC236}">
                <a16:creationId xmlns:a16="http://schemas.microsoft.com/office/drawing/2014/main" id="{72C0C819-923F-72DE-C6BA-6A2BBC7B1313}"/>
              </a:ext>
            </a:extLst>
          </p:cNvPr>
          <p:cNvGrpSpPr/>
          <p:nvPr/>
        </p:nvGrpSpPr>
        <p:grpSpPr>
          <a:xfrm>
            <a:off x="72477" y="1558241"/>
            <a:ext cx="925215" cy="3588000"/>
            <a:chOff x="4131500" y="1149363"/>
            <a:chExt cx="925215" cy="3588000"/>
          </a:xfrm>
        </p:grpSpPr>
        <p:sp>
          <p:nvSpPr>
            <p:cNvPr id="3" name="Google Shape;3133;p53">
              <a:extLst>
                <a:ext uri="{FF2B5EF4-FFF2-40B4-BE49-F238E27FC236}">
                  <a16:creationId xmlns:a16="http://schemas.microsoft.com/office/drawing/2014/main" id="{CAC50BAD-F8C9-301A-FCCB-91606734E289}"/>
                </a:ext>
              </a:extLst>
            </p:cNvPr>
            <p:cNvSpPr/>
            <p:nvPr/>
          </p:nvSpPr>
          <p:spPr>
            <a:xfrm>
              <a:off x="4460814" y="2116327"/>
              <a:ext cx="595901" cy="2621036"/>
            </a:xfrm>
            <a:custGeom>
              <a:avLst/>
              <a:gdLst/>
              <a:ahLst/>
              <a:cxnLst/>
              <a:rect l="l" t="t" r="r" b="b"/>
              <a:pathLst>
                <a:path w="2613" h="11493" extrusionOk="0">
                  <a:moveTo>
                    <a:pt x="0" y="1"/>
                  </a:moveTo>
                  <a:lnTo>
                    <a:pt x="0" y="11492"/>
                  </a:lnTo>
                  <a:lnTo>
                    <a:pt x="2090" y="11492"/>
                  </a:lnTo>
                  <a:lnTo>
                    <a:pt x="2213" y="11431"/>
                  </a:lnTo>
                  <a:lnTo>
                    <a:pt x="2336" y="11400"/>
                  </a:lnTo>
                  <a:lnTo>
                    <a:pt x="2428" y="11308"/>
                  </a:lnTo>
                  <a:lnTo>
                    <a:pt x="2489" y="11216"/>
                  </a:lnTo>
                  <a:lnTo>
                    <a:pt x="2551" y="11093"/>
                  </a:lnTo>
                  <a:lnTo>
                    <a:pt x="2612" y="10970"/>
                  </a:lnTo>
                  <a:lnTo>
                    <a:pt x="2612" y="10847"/>
                  </a:lnTo>
                  <a:lnTo>
                    <a:pt x="2612"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135;p53">
              <a:extLst>
                <a:ext uri="{FF2B5EF4-FFF2-40B4-BE49-F238E27FC236}">
                  <a16:creationId xmlns:a16="http://schemas.microsoft.com/office/drawing/2014/main" id="{BAA92678-749A-F9E8-2A6A-C4E38423B622}"/>
                </a:ext>
              </a:extLst>
            </p:cNvPr>
            <p:cNvSpPr/>
            <p:nvPr/>
          </p:nvSpPr>
          <p:spPr>
            <a:xfrm>
              <a:off x="4131500" y="1149363"/>
              <a:ext cx="259524" cy="3517748"/>
            </a:xfrm>
            <a:custGeom>
              <a:avLst/>
              <a:gdLst/>
              <a:ahLst/>
              <a:cxnLst/>
              <a:rect l="l" t="t" r="r" b="b"/>
              <a:pathLst>
                <a:path w="1138" h="15425" extrusionOk="0">
                  <a:moveTo>
                    <a:pt x="369" y="1"/>
                  </a:moveTo>
                  <a:lnTo>
                    <a:pt x="308" y="31"/>
                  </a:lnTo>
                  <a:lnTo>
                    <a:pt x="215" y="93"/>
                  </a:lnTo>
                  <a:lnTo>
                    <a:pt x="154" y="216"/>
                  </a:lnTo>
                  <a:lnTo>
                    <a:pt x="123" y="461"/>
                  </a:lnTo>
                  <a:lnTo>
                    <a:pt x="62" y="861"/>
                  </a:lnTo>
                  <a:lnTo>
                    <a:pt x="31" y="1414"/>
                  </a:lnTo>
                  <a:lnTo>
                    <a:pt x="0" y="3196"/>
                  </a:lnTo>
                  <a:lnTo>
                    <a:pt x="0" y="15425"/>
                  </a:lnTo>
                  <a:lnTo>
                    <a:pt x="1137" y="15425"/>
                  </a:lnTo>
                  <a:lnTo>
                    <a:pt x="1137" y="4333"/>
                  </a:lnTo>
                  <a:lnTo>
                    <a:pt x="369" y="1"/>
                  </a:lnTo>
                  <a:close/>
                </a:path>
              </a:pathLst>
            </a:custGeom>
            <a:solidFill>
              <a:srgbClr val="403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136;p53">
              <a:extLst>
                <a:ext uri="{FF2B5EF4-FFF2-40B4-BE49-F238E27FC236}">
                  <a16:creationId xmlns:a16="http://schemas.microsoft.com/office/drawing/2014/main" id="{AED0857D-0D6F-84D6-9AB3-112F117DD37B}"/>
                </a:ext>
              </a:extLst>
            </p:cNvPr>
            <p:cNvSpPr/>
            <p:nvPr/>
          </p:nvSpPr>
          <p:spPr>
            <a:xfrm>
              <a:off x="4586929" y="2284633"/>
              <a:ext cx="343675" cy="595680"/>
            </a:xfrm>
            <a:custGeom>
              <a:avLst/>
              <a:gdLst/>
              <a:ahLst/>
              <a:cxnLst/>
              <a:rect l="l" t="t" r="r" b="b"/>
              <a:pathLst>
                <a:path w="1507" h="2612" extrusionOk="0">
                  <a:moveTo>
                    <a:pt x="369" y="0"/>
                  </a:moveTo>
                  <a:lnTo>
                    <a:pt x="216" y="31"/>
                  </a:lnTo>
                  <a:lnTo>
                    <a:pt x="93" y="123"/>
                  </a:lnTo>
                  <a:lnTo>
                    <a:pt x="31" y="215"/>
                  </a:lnTo>
                  <a:lnTo>
                    <a:pt x="0" y="369"/>
                  </a:lnTo>
                  <a:lnTo>
                    <a:pt x="0" y="2243"/>
                  </a:lnTo>
                  <a:lnTo>
                    <a:pt x="31" y="2366"/>
                  </a:lnTo>
                  <a:lnTo>
                    <a:pt x="93" y="2489"/>
                  </a:lnTo>
                  <a:lnTo>
                    <a:pt x="216" y="2581"/>
                  </a:lnTo>
                  <a:lnTo>
                    <a:pt x="369" y="2612"/>
                  </a:lnTo>
                  <a:lnTo>
                    <a:pt x="1137" y="2612"/>
                  </a:lnTo>
                  <a:lnTo>
                    <a:pt x="1291" y="2581"/>
                  </a:lnTo>
                  <a:lnTo>
                    <a:pt x="1383" y="2489"/>
                  </a:lnTo>
                  <a:lnTo>
                    <a:pt x="1475" y="2366"/>
                  </a:lnTo>
                  <a:lnTo>
                    <a:pt x="1506" y="2243"/>
                  </a:lnTo>
                  <a:lnTo>
                    <a:pt x="1506" y="369"/>
                  </a:lnTo>
                  <a:lnTo>
                    <a:pt x="1475" y="215"/>
                  </a:lnTo>
                  <a:lnTo>
                    <a:pt x="1383" y="123"/>
                  </a:lnTo>
                  <a:lnTo>
                    <a:pt x="1291" y="31"/>
                  </a:lnTo>
                  <a:lnTo>
                    <a:pt x="1137" y="0"/>
                  </a:lnTo>
                  <a:close/>
                </a:path>
              </a:pathLst>
            </a:custGeom>
            <a:solidFill>
              <a:srgbClr val="CFD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137;p53">
              <a:extLst>
                <a:ext uri="{FF2B5EF4-FFF2-40B4-BE49-F238E27FC236}">
                  <a16:creationId xmlns:a16="http://schemas.microsoft.com/office/drawing/2014/main" id="{8A0812B8-33C7-2202-6DE1-E3DA92B4A3D9}"/>
                </a:ext>
              </a:extLst>
            </p:cNvPr>
            <p:cNvSpPr/>
            <p:nvPr/>
          </p:nvSpPr>
          <p:spPr>
            <a:xfrm>
              <a:off x="4677923" y="2578827"/>
              <a:ext cx="161461" cy="168533"/>
            </a:xfrm>
            <a:custGeom>
              <a:avLst/>
              <a:gdLst/>
              <a:ahLst/>
              <a:cxnLst/>
              <a:rect l="l" t="t" r="r" b="b"/>
              <a:pathLst>
                <a:path w="708" h="739" extrusionOk="0">
                  <a:moveTo>
                    <a:pt x="339" y="1"/>
                  </a:moveTo>
                  <a:lnTo>
                    <a:pt x="216" y="31"/>
                  </a:lnTo>
                  <a:lnTo>
                    <a:pt x="93" y="93"/>
                  </a:lnTo>
                  <a:lnTo>
                    <a:pt x="1" y="216"/>
                  </a:lnTo>
                  <a:lnTo>
                    <a:pt x="1" y="369"/>
                  </a:lnTo>
                  <a:lnTo>
                    <a:pt x="1" y="492"/>
                  </a:lnTo>
                  <a:lnTo>
                    <a:pt x="93" y="615"/>
                  </a:lnTo>
                  <a:lnTo>
                    <a:pt x="216" y="707"/>
                  </a:lnTo>
                  <a:lnTo>
                    <a:pt x="339" y="738"/>
                  </a:lnTo>
                  <a:lnTo>
                    <a:pt x="493" y="707"/>
                  </a:lnTo>
                  <a:lnTo>
                    <a:pt x="615" y="615"/>
                  </a:lnTo>
                  <a:lnTo>
                    <a:pt x="677" y="492"/>
                  </a:lnTo>
                  <a:lnTo>
                    <a:pt x="708" y="369"/>
                  </a:lnTo>
                  <a:lnTo>
                    <a:pt x="677" y="216"/>
                  </a:lnTo>
                  <a:lnTo>
                    <a:pt x="615" y="93"/>
                  </a:lnTo>
                  <a:lnTo>
                    <a:pt x="493" y="31"/>
                  </a:lnTo>
                  <a:lnTo>
                    <a:pt x="339" y="1"/>
                  </a:lnTo>
                  <a:close/>
                </a:path>
              </a:pathLst>
            </a:custGeom>
            <a:solidFill>
              <a:srgbClr val="403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138;p53">
              <a:extLst>
                <a:ext uri="{FF2B5EF4-FFF2-40B4-BE49-F238E27FC236}">
                  <a16:creationId xmlns:a16="http://schemas.microsoft.com/office/drawing/2014/main" id="{A992425E-4D6B-F98A-810B-82CAE20EDC60}"/>
                </a:ext>
              </a:extLst>
            </p:cNvPr>
            <p:cNvSpPr/>
            <p:nvPr/>
          </p:nvSpPr>
          <p:spPr>
            <a:xfrm>
              <a:off x="4684993" y="3013277"/>
              <a:ext cx="161461" cy="357590"/>
            </a:xfrm>
            <a:custGeom>
              <a:avLst/>
              <a:gdLst/>
              <a:ahLst/>
              <a:cxnLst/>
              <a:rect l="l" t="t" r="r" b="b"/>
              <a:pathLst>
                <a:path w="708" h="1568" extrusionOk="0">
                  <a:moveTo>
                    <a:pt x="246" y="1"/>
                  </a:moveTo>
                  <a:lnTo>
                    <a:pt x="462" y="677"/>
                  </a:lnTo>
                  <a:lnTo>
                    <a:pt x="1" y="677"/>
                  </a:lnTo>
                  <a:lnTo>
                    <a:pt x="554" y="1568"/>
                  </a:lnTo>
                  <a:lnTo>
                    <a:pt x="308" y="892"/>
                  </a:lnTo>
                  <a:lnTo>
                    <a:pt x="707" y="892"/>
                  </a:lnTo>
                  <a:lnTo>
                    <a:pt x="2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139;p53">
              <a:extLst>
                <a:ext uri="{FF2B5EF4-FFF2-40B4-BE49-F238E27FC236}">
                  <a16:creationId xmlns:a16="http://schemas.microsoft.com/office/drawing/2014/main" id="{9D16A4CE-7076-F4B9-9405-6A7B58E4FCE2}"/>
                </a:ext>
              </a:extLst>
            </p:cNvPr>
            <p:cNvSpPr/>
            <p:nvPr/>
          </p:nvSpPr>
          <p:spPr>
            <a:xfrm>
              <a:off x="4376661" y="1198395"/>
              <a:ext cx="560781" cy="820086"/>
            </a:xfrm>
            <a:custGeom>
              <a:avLst/>
              <a:gdLst/>
              <a:ahLst/>
              <a:cxnLst/>
              <a:rect l="l" t="t" r="r" b="b"/>
              <a:pathLst>
                <a:path w="2459" h="3596" extrusionOk="0">
                  <a:moveTo>
                    <a:pt x="1" y="1"/>
                  </a:moveTo>
                  <a:lnTo>
                    <a:pt x="707" y="3596"/>
                  </a:lnTo>
                  <a:lnTo>
                    <a:pt x="2459" y="3596"/>
                  </a:lnTo>
                  <a:lnTo>
                    <a:pt x="1691" y="1"/>
                  </a:lnTo>
                  <a:close/>
                </a:path>
              </a:pathLst>
            </a:custGeom>
            <a:solidFill>
              <a:srgbClr val="A1D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140;p53">
              <a:extLst>
                <a:ext uri="{FF2B5EF4-FFF2-40B4-BE49-F238E27FC236}">
                  <a16:creationId xmlns:a16="http://schemas.microsoft.com/office/drawing/2014/main" id="{6453979B-5B5B-3936-E4BB-95FAD95FEA32}"/>
                </a:ext>
              </a:extLst>
            </p:cNvPr>
            <p:cNvSpPr/>
            <p:nvPr/>
          </p:nvSpPr>
          <p:spPr>
            <a:xfrm>
              <a:off x="4671081" y="2368558"/>
              <a:ext cx="231473" cy="98520"/>
            </a:xfrm>
            <a:custGeom>
              <a:avLst/>
              <a:gdLst/>
              <a:ahLst/>
              <a:cxnLst/>
              <a:rect l="l" t="t" r="r" b="b"/>
              <a:pathLst>
                <a:path w="1015" h="432" extrusionOk="0">
                  <a:moveTo>
                    <a:pt x="0" y="1"/>
                  </a:moveTo>
                  <a:lnTo>
                    <a:pt x="0" y="431"/>
                  </a:lnTo>
                  <a:lnTo>
                    <a:pt x="1014" y="431"/>
                  </a:lnTo>
                  <a:lnTo>
                    <a:pt x="1014" y="1"/>
                  </a:lnTo>
                  <a:close/>
                </a:path>
              </a:pathLst>
            </a:custGeom>
            <a:solidFill>
              <a:srgbClr val="403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141;p53">
              <a:extLst>
                <a:ext uri="{FF2B5EF4-FFF2-40B4-BE49-F238E27FC236}">
                  <a16:creationId xmlns:a16="http://schemas.microsoft.com/office/drawing/2014/main" id="{3B708EB6-38AA-6F4A-CD0A-6165F2C06C72}"/>
                </a:ext>
              </a:extLst>
            </p:cNvPr>
            <p:cNvSpPr/>
            <p:nvPr/>
          </p:nvSpPr>
          <p:spPr>
            <a:xfrm>
              <a:off x="4846229" y="2382698"/>
              <a:ext cx="42190" cy="77311"/>
            </a:xfrm>
            <a:custGeom>
              <a:avLst/>
              <a:gdLst/>
              <a:ahLst/>
              <a:cxnLst/>
              <a:rect l="l" t="t" r="r" b="b"/>
              <a:pathLst>
                <a:path w="185" h="339" extrusionOk="0">
                  <a:moveTo>
                    <a:pt x="0" y="0"/>
                  </a:moveTo>
                  <a:lnTo>
                    <a:pt x="0" y="338"/>
                  </a:lnTo>
                  <a:lnTo>
                    <a:pt x="185" y="338"/>
                  </a:lnTo>
                  <a:lnTo>
                    <a:pt x="185" y="0"/>
                  </a:lnTo>
                  <a:close/>
                </a:path>
              </a:pathLst>
            </a:custGeom>
            <a:solidFill>
              <a:srgbClr val="DEAB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142;p53">
              <a:extLst>
                <a:ext uri="{FF2B5EF4-FFF2-40B4-BE49-F238E27FC236}">
                  <a16:creationId xmlns:a16="http://schemas.microsoft.com/office/drawing/2014/main" id="{D683B65E-9E4E-FF4F-1F90-4432E6DE87BD}"/>
                </a:ext>
              </a:extLst>
            </p:cNvPr>
            <p:cNvSpPr/>
            <p:nvPr/>
          </p:nvSpPr>
          <p:spPr>
            <a:xfrm>
              <a:off x="4790127" y="2382698"/>
              <a:ext cx="42190" cy="77311"/>
            </a:xfrm>
            <a:custGeom>
              <a:avLst/>
              <a:gdLst/>
              <a:ahLst/>
              <a:cxnLst/>
              <a:rect l="l" t="t" r="r" b="b"/>
              <a:pathLst>
                <a:path w="185" h="339" extrusionOk="0">
                  <a:moveTo>
                    <a:pt x="1" y="0"/>
                  </a:moveTo>
                  <a:lnTo>
                    <a:pt x="1" y="338"/>
                  </a:lnTo>
                  <a:lnTo>
                    <a:pt x="185" y="338"/>
                  </a:lnTo>
                  <a:lnTo>
                    <a:pt x="185" y="0"/>
                  </a:lnTo>
                  <a:close/>
                </a:path>
              </a:pathLst>
            </a:custGeom>
            <a:solidFill>
              <a:srgbClr val="DEAB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143;p53">
              <a:extLst>
                <a:ext uri="{FF2B5EF4-FFF2-40B4-BE49-F238E27FC236}">
                  <a16:creationId xmlns:a16="http://schemas.microsoft.com/office/drawing/2014/main" id="{73105B71-BD46-75A5-FE24-FEDF7041BA18}"/>
                </a:ext>
              </a:extLst>
            </p:cNvPr>
            <p:cNvSpPr/>
            <p:nvPr/>
          </p:nvSpPr>
          <p:spPr>
            <a:xfrm>
              <a:off x="4635961" y="2389768"/>
              <a:ext cx="35348" cy="63171"/>
            </a:xfrm>
            <a:custGeom>
              <a:avLst/>
              <a:gdLst/>
              <a:ahLst/>
              <a:cxnLst/>
              <a:rect l="l" t="t" r="r" b="b"/>
              <a:pathLst>
                <a:path w="155" h="277" extrusionOk="0">
                  <a:moveTo>
                    <a:pt x="1" y="0"/>
                  </a:moveTo>
                  <a:lnTo>
                    <a:pt x="1" y="277"/>
                  </a:lnTo>
                  <a:lnTo>
                    <a:pt x="154" y="277"/>
                  </a:lnTo>
                  <a:lnTo>
                    <a:pt x="154" y="0"/>
                  </a:lnTo>
                  <a:close/>
                </a:path>
              </a:pathLst>
            </a:custGeom>
            <a:solidFill>
              <a:srgbClr val="403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144;p53">
              <a:extLst>
                <a:ext uri="{FF2B5EF4-FFF2-40B4-BE49-F238E27FC236}">
                  <a16:creationId xmlns:a16="http://schemas.microsoft.com/office/drawing/2014/main" id="{FEB52555-64B3-237C-3D60-991959952CA9}"/>
                </a:ext>
              </a:extLst>
            </p:cNvPr>
            <p:cNvSpPr/>
            <p:nvPr/>
          </p:nvSpPr>
          <p:spPr>
            <a:xfrm>
              <a:off x="4734025" y="2382698"/>
              <a:ext cx="49259" cy="77311"/>
            </a:xfrm>
            <a:custGeom>
              <a:avLst/>
              <a:gdLst/>
              <a:ahLst/>
              <a:cxnLst/>
              <a:rect l="l" t="t" r="r" b="b"/>
              <a:pathLst>
                <a:path w="216" h="339" extrusionOk="0">
                  <a:moveTo>
                    <a:pt x="62" y="0"/>
                  </a:moveTo>
                  <a:lnTo>
                    <a:pt x="124" y="154"/>
                  </a:lnTo>
                  <a:lnTo>
                    <a:pt x="1" y="154"/>
                  </a:lnTo>
                  <a:lnTo>
                    <a:pt x="154" y="338"/>
                  </a:lnTo>
                  <a:lnTo>
                    <a:pt x="93" y="185"/>
                  </a:lnTo>
                  <a:lnTo>
                    <a:pt x="216" y="185"/>
                  </a:lnTo>
                  <a:lnTo>
                    <a:pt x="62" y="0"/>
                  </a:lnTo>
                  <a:close/>
                </a:path>
              </a:pathLst>
            </a:custGeom>
            <a:solidFill>
              <a:srgbClr val="DEAB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145;p53">
              <a:extLst>
                <a:ext uri="{FF2B5EF4-FFF2-40B4-BE49-F238E27FC236}">
                  <a16:creationId xmlns:a16="http://schemas.microsoft.com/office/drawing/2014/main" id="{86C0B7C1-02E3-BD2E-4D22-5BB213EE85C9}"/>
                </a:ext>
              </a:extLst>
            </p:cNvPr>
            <p:cNvSpPr/>
            <p:nvPr/>
          </p:nvSpPr>
          <p:spPr>
            <a:xfrm>
              <a:off x="4734025" y="1871165"/>
              <a:ext cx="168531" cy="98292"/>
            </a:xfrm>
            <a:custGeom>
              <a:avLst/>
              <a:gdLst/>
              <a:ahLst/>
              <a:cxnLst/>
              <a:rect l="l" t="t" r="r" b="b"/>
              <a:pathLst>
                <a:path w="739" h="431" extrusionOk="0">
                  <a:moveTo>
                    <a:pt x="1" y="0"/>
                  </a:moveTo>
                  <a:lnTo>
                    <a:pt x="93" y="431"/>
                  </a:lnTo>
                  <a:lnTo>
                    <a:pt x="738" y="431"/>
                  </a:lnTo>
                  <a:lnTo>
                    <a:pt x="615" y="0"/>
                  </a:lnTo>
                  <a:close/>
                </a:path>
              </a:pathLst>
            </a:custGeom>
            <a:solidFill>
              <a:srgbClr val="DEAB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46;p53">
              <a:extLst>
                <a:ext uri="{FF2B5EF4-FFF2-40B4-BE49-F238E27FC236}">
                  <a16:creationId xmlns:a16="http://schemas.microsoft.com/office/drawing/2014/main" id="{9EAE3876-C3C8-F885-A68F-5A57EE93F2B6}"/>
                </a:ext>
              </a:extLst>
            </p:cNvPr>
            <p:cNvSpPr/>
            <p:nvPr/>
          </p:nvSpPr>
          <p:spPr>
            <a:xfrm>
              <a:off x="4558878" y="1871165"/>
              <a:ext cx="168303" cy="98292"/>
            </a:xfrm>
            <a:custGeom>
              <a:avLst/>
              <a:gdLst/>
              <a:ahLst/>
              <a:cxnLst/>
              <a:rect l="l" t="t" r="r" b="b"/>
              <a:pathLst>
                <a:path w="738" h="431" extrusionOk="0">
                  <a:moveTo>
                    <a:pt x="1" y="0"/>
                  </a:moveTo>
                  <a:lnTo>
                    <a:pt x="93" y="431"/>
                  </a:lnTo>
                  <a:lnTo>
                    <a:pt x="738" y="431"/>
                  </a:lnTo>
                  <a:lnTo>
                    <a:pt x="615" y="0"/>
                  </a:lnTo>
                  <a:close/>
                </a:path>
              </a:pathLst>
            </a:custGeom>
            <a:solidFill>
              <a:srgbClr val="B42C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147;p53">
              <a:extLst>
                <a:ext uri="{FF2B5EF4-FFF2-40B4-BE49-F238E27FC236}">
                  <a16:creationId xmlns:a16="http://schemas.microsoft.com/office/drawing/2014/main" id="{91F66D51-B581-BBB6-EDE3-4292D9472A08}"/>
                </a:ext>
              </a:extLst>
            </p:cNvPr>
            <p:cNvSpPr/>
            <p:nvPr/>
          </p:nvSpPr>
          <p:spPr>
            <a:xfrm>
              <a:off x="4699132" y="1737979"/>
              <a:ext cx="168303" cy="98292"/>
            </a:xfrm>
            <a:custGeom>
              <a:avLst/>
              <a:gdLst/>
              <a:ahLst/>
              <a:cxnLst/>
              <a:rect l="l" t="t" r="r" b="b"/>
              <a:pathLst>
                <a:path w="738" h="431" extrusionOk="0">
                  <a:moveTo>
                    <a:pt x="0" y="1"/>
                  </a:moveTo>
                  <a:lnTo>
                    <a:pt x="123" y="431"/>
                  </a:lnTo>
                  <a:lnTo>
                    <a:pt x="738" y="431"/>
                  </a:lnTo>
                  <a:lnTo>
                    <a:pt x="645" y="1"/>
                  </a:lnTo>
                  <a:close/>
                </a:path>
              </a:pathLst>
            </a:custGeom>
            <a:solidFill>
              <a:srgbClr val="403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148;p53">
              <a:extLst>
                <a:ext uri="{FF2B5EF4-FFF2-40B4-BE49-F238E27FC236}">
                  <a16:creationId xmlns:a16="http://schemas.microsoft.com/office/drawing/2014/main" id="{50DEB9D0-A551-0D75-28BD-5B4FCC78C827}"/>
                </a:ext>
              </a:extLst>
            </p:cNvPr>
            <p:cNvSpPr/>
            <p:nvPr/>
          </p:nvSpPr>
          <p:spPr>
            <a:xfrm>
              <a:off x="4530827" y="1737979"/>
              <a:ext cx="161461" cy="98292"/>
            </a:xfrm>
            <a:custGeom>
              <a:avLst/>
              <a:gdLst/>
              <a:ahLst/>
              <a:cxnLst/>
              <a:rect l="l" t="t" r="r" b="b"/>
              <a:pathLst>
                <a:path w="708" h="431" extrusionOk="0">
                  <a:moveTo>
                    <a:pt x="1" y="1"/>
                  </a:moveTo>
                  <a:lnTo>
                    <a:pt x="93" y="431"/>
                  </a:lnTo>
                  <a:lnTo>
                    <a:pt x="707" y="431"/>
                  </a:lnTo>
                  <a:lnTo>
                    <a:pt x="615" y="1"/>
                  </a:lnTo>
                  <a:close/>
                </a:path>
              </a:pathLst>
            </a:custGeom>
            <a:solidFill>
              <a:srgbClr val="403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149;p53">
              <a:extLst>
                <a:ext uri="{FF2B5EF4-FFF2-40B4-BE49-F238E27FC236}">
                  <a16:creationId xmlns:a16="http://schemas.microsoft.com/office/drawing/2014/main" id="{B1CE63CA-9DCE-1715-2700-EDE4EFE7A874}"/>
                </a:ext>
              </a:extLst>
            </p:cNvPr>
            <p:cNvSpPr/>
            <p:nvPr/>
          </p:nvSpPr>
          <p:spPr>
            <a:xfrm>
              <a:off x="4671081" y="1597952"/>
              <a:ext cx="168303" cy="105133"/>
            </a:xfrm>
            <a:custGeom>
              <a:avLst/>
              <a:gdLst/>
              <a:ahLst/>
              <a:cxnLst/>
              <a:rect l="l" t="t" r="r" b="b"/>
              <a:pathLst>
                <a:path w="738" h="461" extrusionOk="0">
                  <a:moveTo>
                    <a:pt x="0" y="0"/>
                  </a:moveTo>
                  <a:lnTo>
                    <a:pt x="123" y="461"/>
                  </a:lnTo>
                  <a:lnTo>
                    <a:pt x="738" y="461"/>
                  </a:lnTo>
                  <a:lnTo>
                    <a:pt x="645" y="0"/>
                  </a:lnTo>
                  <a:close/>
                </a:path>
              </a:pathLst>
            </a:custGeom>
            <a:solidFill>
              <a:srgbClr val="403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50;p53">
              <a:extLst>
                <a:ext uri="{FF2B5EF4-FFF2-40B4-BE49-F238E27FC236}">
                  <a16:creationId xmlns:a16="http://schemas.microsoft.com/office/drawing/2014/main" id="{8E5E19D8-349C-69C9-1321-8949449F1D54}"/>
                </a:ext>
              </a:extLst>
            </p:cNvPr>
            <p:cNvSpPr/>
            <p:nvPr/>
          </p:nvSpPr>
          <p:spPr>
            <a:xfrm>
              <a:off x="4495934" y="1597952"/>
              <a:ext cx="168303" cy="105133"/>
            </a:xfrm>
            <a:custGeom>
              <a:avLst/>
              <a:gdLst/>
              <a:ahLst/>
              <a:cxnLst/>
              <a:rect l="l" t="t" r="r" b="b"/>
              <a:pathLst>
                <a:path w="738" h="461" extrusionOk="0">
                  <a:moveTo>
                    <a:pt x="0" y="0"/>
                  </a:moveTo>
                  <a:lnTo>
                    <a:pt x="123" y="461"/>
                  </a:lnTo>
                  <a:lnTo>
                    <a:pt x="737" y="461"/>
                  </a:lnTo>
                  <a:lnTo>
                    <a:pt x="645" y="0"/>
                  </a:lnTo>
                  <a:close/>
                </a:path>
              </a:pathLst>
            </a:custGeom>
            <a:solidFill>
              <a:srgbClr val="403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51;p53">
              <a:extLst>
                <a:ext uri="{FF2B5EF4-FFF2-40B4-BE49-F238E27FC236}">
                  <a16:creationId xmlns:a16="http://schemas.microsoft.com/office/drawing/2014/main" id="{737F8BB2-276D-A007-F5B5-D9DE3157517B}"/>
                </a:ext>
              </a:extLst>
            </p:cNvPr>
            <p:cNvSpPr/>
            <p:nvPr/>
          </p:nvSpPr>
          <p:spPr>
            <a:xfrm>
              <a:off x="4432763" y="1240586"/>
              <a:ext cx="371498" cy="322470"/>
            </a:xfrm>
            <a:custGeom>
              <a:avLst/>
              <a:gdLst/>
              <a:ahLst/>
              <a:cxnLst/>
              <a:rect l="l" t="t" r="r" b="b"/>
              <a:pathLst>
                <a:path w="1629" h="1414" extrusionOk="0">
                  <a:moveTo>
                    <a:pt x="1" y="0"/>
                  </a:moveTo>
                  <a:lnTo>
                    <a:pt x="277" y="1413"/>
                  </a:lnTo>
                  <a:lnTo>
                    <a:pt x="1629" y="1413"/>
                  </a:lnTo>
                  <a:lnTo>
                    <a:pt x="1352" y="0"/>
                  </a:lnTo>
                  <a:close/>
                </a:path>
              </a:pathLst>
            </a:custGeom>
            <a:solidFill>
              <a:srgbClr val="C5C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34468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17575-983B-2E11-00C4-5F7EF0985542}"/>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40FAC233-15A5-C6FA-E9B3-3866C7A72AC8}"/>
              </a:ext>
            </a:extLst>
          </p:cNvPr>
          <p:cNvPicPr>
            <a:picLocks noChangeAspect="1"/>
          </p:cNvPicPr>
          <p:nvPr/>
        </p:nvPicPr>
        <p:blipFill>
          <a:blip r:embed="rId2"/>
          <a:srcRect t="1299" b="1299"/>
          <a:stretch/>
        </p:blipFill>
        <p:spPr>
          <a:xfrm>
            <a:off x="428465" y="368698"/>
            <a:ext cx="3698543" cy="2320151"/>
          </a:xfrm>
          <a:prstGeom prst="rect">
            <a:avLst/>
          </a:prstGeom>
        </p:spPr>
      </p:pic>
      <p:pic>
        <p:nvPicPr>
          <p:cNvPr id="8" name="Picture 7">
            <a:extLst>
              <a:ext uri="{FF2B5EF4-FFF2-40B4-BE49-F238E27FC236}">
                <a16:creationId xmlns:a16="http://schemas.microsoft.com/office/drawing/2014/main" id="{04CBF187-AAB8-A6BD-89A8-1E37773A49B1}"/>
              </a:ext>
            </a:extLst>
          </p:cNvPr>
          <p:cNvPicPr>
            <a:picLocks noChangeAspect="1"/>
          </p:cNvPicPr>
          <p:nvPr/>
        </p:nvPicPr>
        <p:blipFill>
          <a:blip r:embed="rId3"/>
          <a:srcRect l="5646" r="5646"/>
          <a:stretch/>
        </p:blipFill>
        <p:spPr>
          <a:xfrm>
            <a:off x="4572000" y="1113773"/>
            <a:ext cx="4185424" cy="2915952"/>
          </a:xfrm>
          <a:prstGeom prst="rect">
            <a:avLst/>
          </a:prstGeom>
        </p:spPr>
      </p:pic>
      <p:grpSp>
        <p:nvGrpSpPr>
          <p:cNvPr id="2" name="Google Shape;1813;p43">
            <a:extLst>
              <a:ext uri="{FF2B5EF4-FFF2-40B4-BE49-F238E27FC236}">
                <a16:creationId xmlns:a16="http://schemas.microsoft.com/office/drawing/2014/main" id="{EF9D81D3-EB1E-B6AB-BE20-B595044A7B60}"/>
              </a:ext>
            </a:extLst>
          </p:cNvPr>
          <p:cNvGrpSpPr/>
          <p:nvPr/>
        </p:nvGrpSpPr>
        <p:grpSpPr>
          <a:xfrm>
            <a:off x="10245" y="2821033"/>
            <a:ext cx="2827667" cy="2320151"/>
            <a:chOff x="2989138" y="1254675"/>
            <a:chExt cx="3165779" cy="2875045"/>
          </a:xfrm>
        </p:grpSpPr>
        <p:sp>
          <p:nvSpPr>
            <p:cNvPr id="3" name="Google Shape;1814;p43">
              <a:extLst>
                <a:ext uri="{FF2B5EF4-FFF2-40B4-BE49-F238E27FC236}">
                  <a16:creationId xmlns:a16="http://schemas.microsoft.com/office/drawing/2014/main" id="{CD989888-0186-1658-1E04-530C9A489A06}"/>
                </a:ext>
              </a:extLst>
            </p:cNvPr>
            <p:cNvSpPr/>
            <p:nvPr/>
          </p:nvSpPr>
          <p:spPr>
            <a:xfrm>
              <a:off x="4809582" y="1254675"/>
              <a:ext cx="1345334" cy="2319573"/>
            </a:xfrm>
            <a:custGeom>
              <a:avLst/>
              <a:gdLst/>
              <a:ahLst/>
              <a:cxnLst/>
              <a:rect l="l" t="t" r="r" b="b"/>
              <a:pathLst>
                <a:path w="19051" h="32847" extrusionOk="0">
                  <a:moveTo>
                    <a:pt x="5654" y="0"/>
                  </a:moveTo>
                  <a:lnTo>
                    <a:pt x="4978" y="31"/>
                  </a:lnTo>
                  <a:lnTo>
                    <a:pt x="4302" y="154"/>
                  </a:lnTo>
                  <a:lnTo>
                    <a:pt x="3964" y="216"/>
                  </a:lnTo>
                  <a:lnTo>
                    <a:pt x="3657" y="308"/>
                  </a:lnTo>
                  <a:lnTo>
                    <a:pt x="3319" y="431"/>
                  </a:lnTo>
                  <a:lnTo>
                    <a:pt x="3011" y="554"/>
                  </a:lnTo>
                  <a:lnTo>
                    <a:pt x="2704" y="707"/>
                  </a:lnTo>
                  <a:lnTo>
                    <a:pt x="2428" y="892"/>
                  </a:lnTo>
                  <a:lnTo>
                    <a:pt x="2120" y="1076"/>
                  </a:lnTo>
                  <a:lnTo>
                    <a:pt x="1844" y="1291"/>
                  </a:lnTo>
                  <a:lnTo>
                    <a:pt x="1598" y="1537"/>
                  </a:lnTo>
                  <a:lnTo>
                    <a:pt x="1322" y="1813"/>
                  </a:lnTo>
                  <a:lnTo>
                    <a:pt x="1106" y="2090"/>
                  </a:lnTo>
                  <a:lnTo>
                    <a:pt x="861" y="2397"/>
                  </a:lnTo>
                  <a:lnTo>
                    <a:pt x="553" y="2889"/>
                  </a:lnTo>
                  <a:lnTo>
                    <a:pt x="338" y="3411"/>
                  </a:lnTo>
                  <a:lnTo>
                    <a:pt x="154" y="3933"/>
                  </a:lnTo>
                  <a:lnTo>
                    <a:pt x="62" y="4456"/>
                  </a:lnTo>
                  <a:lnTo>
                    <a:pt x="0" y="4978"/>
                  </a:lnTo>
                  <a:lnTo>
                    <a:pt x="0" y="5500"/>
                  </a:lnTo>
                  <a:lnTo>
                    <a:pt x="62" y="6023"/>
                  </a:lnTo>
                  <a:lnTo>
                    <a:pt x="185" y="6545"/>
                  </a:lnTo>
                  <a:lnTo>
                    <a:pt x="338" y="7067"/>
                  </a:lnTo>
                  <a:lnTo>
                    <a:pt x="523" y="7559"/>
                  </a:lnTo>
                  <a:lnTo>
                    <a:pt x="768" y="8051"/>
                  </a:lnTo>
                  <a:lnTo>
                    <a:pt x="1045" y="8512"/>
                  </a:lnTo>
                  <a:lnTo>
                    <a:pt x="1352" y="8972"/>
                  </a:lnTo>
                  <a:lnTo>
                    <a:pt x="1690" y="9372"/>
                  </a:lnTo>
                  <a:lnTo>
                    <a:pt x="2090" y="9771"/>
                  </a:lnTo>
                  <a:lnTo>
                    <a:pt x="2489" y="10171"/>
                  </a:lnTo>
                  <a:lnTo>
                    <a:pt x="2889" y="10478"/>
                  </a:lnTo>
                  <a:lnTo>
                    <a:pt x="3319" y="10816"/>
                  </a:lnTo>
                  <a:lnTo>
                    <a:pt x="3749" y="11093"/>
                  </a:lnTo>
                  <a:lnTo>
                    <a:pt x="4179" y="11369"/>
                  </a:lnTo>
                  <a:lnTo>
                    <a:pt x="5101" y="11861"/>
                  </a:lnTo>
                  <a:lnTo>
                    <a:pt x="6023" y="12322"/>
                  </a:lnTo>
                  <a:lnTo>
                    <a:pt x="6975" y="12752"/>
                  </a:lnTo>
                  <a:lnTo>
                    <a:pt x="7928" y="13151"/>
                  </a:lnTo>
                  <a:lnTo>
                    <a:pt x="8880" y="13581"/>
                  </a:lnTo>
                  <a:lnTo>
                    <a:pt x="9833" y="14011"/>
                  </a:lnTo>
                  <a:lnTo>
                    <a:pt x="10509" y="14349"/>
                  </a:lnTo>
                  <a:lnTo>
                    <a:pt x="11215" y="14687"/>
                  </a:lnTo>
                  <a:lnTo>
                    <a:pt x="11891" y="15087"/>
                  </a:lnTo>
                  <a:lnTo>
                    <a:pt x="12567" y="15486"/>
                  </a:lnTo>
                  <a:lnTo>
                    <a:pt x="13243" y="15916"/>
                  </a:lnTo>
                  <a:lnTo>
                    <a:pt x="13888" y="16347"/>
                  </a:lnTo>
                  <a:lnTo>
                    <a:pt x="14503" y="16808"/>
                  </a:lnTo>
                  <a:lnTo>
                    <a:pt x="15117" y="17268"/>
                  </a:lnTo>
                  <a:lnTo>
                    <a:pt x="15486" y="17606"/>
                  </a:lnTo>
                  <a:lnTo>
                    <a:pt x="15824" y="17944"/>
                  </a:lnTo>
                  <a:lnTo>
                    <a:pt x="16131" y="18282"/>
                  </a:lnTo>
                  <a:lnTo>
                    <a:pt x="16439" y="18651"/>
                  </a:lnTo>
                  <a:lnTo>
                    <a:pt x="16746" y="19020"/>
                  </a:lnTo>
                  <a:lnTo>
                    <a:pt x="16992" y="19419"/>
                  </a:lnTo>
                  <a:lnTo>
                    <a:pt x="17237" y="19819"/>
                  </a:lnTo>
                  <a:lnTo>
                    <a:pt x="17453" y="20249"/>
                  </a:lnTo>
                  <a:lnTo>
                    <a:pt x="17668" y="20679"/>
                  </a:lnTo>
                  <a:lnTo>
                    <a:pt x="17852" y="21109"/>
                  </a:lnTo>
                  <a:lnTo>
                    <a:pt x="18006" y="21570"/>
                  </a:lnTo>
                  <a:lnTo>
                    <a:pt x="18159" y="22031"/>
                  </a:lnTo>
                  <a:lnTo>
                    <a:pt x="18282" y="22492"/>
                  </a:lnTo>
                  <a:lnTo>
                    <a:pt x="18374" y="22953"/>
                  </a:lnTo>
                  <a:lnTo>
                    <a:pt x="18466" y="23414"/>
                  </a:lnTo>
                  <a:lnTo>
                    <a:pt x="18528" y="23905"/>
                  </a:lnTo>
                  <a:lnTo>
                    <a:pt x="18620" y="24735"/>
                  </a:lnTo>
                  <a:lnTo>
                    <a:pt x="18620" y="25626"/>
                  </a:lnTo>
                  <a:lnTo>
                    <a:pt x="18589" y="26056"/>
                  </a:lnTo>
                  <a:lnTo>
                    <a:pt x="18528" y="26486"/>
                  </a:lnTo>
                  <a:lnTo>
                    <a:pt x="18466" y="26947"/>
                  </a:lnTo>
                  <a:lnTo>
                    <a:pt x="18405" y="27377"/>
                  </a:lnTo>
                  <a:lnTo>
                    <a:pt x="18282" y="27807"/>
                  </a:lnTo>
                  <a:lnTo>
                    <a:pt x="18159" y="28238"/>
                  </a:lnTo>
                  <a:lnTo>
                    <a:pt x="18006" y="28637"/>
                  </a:lnTo>
                  <a:lnTo>
                    <a:pt x="17852" y="29036"/>
                  </a:lnTo>
                  <a:lnTo>
                    <a:pt x="17637" y="29436"/>
                  </a:lnTo>
                  <a:lnTo>
                    <a:pt x="17422" y="29805"/>
                  </a:lnTo>
                  <a:lnTo>
                    <a:pt x="17176" y="30143"/>
                  </a:lnTo>
                  <a:lnTo>
                    <a:pt x="16899" y="30480"/>
                  </a:lnTo>
                  <a:lnTo>
                    <a:pt x="16561" y="30818"/>
                  </a:lnTo>
                  <a:lnTo>
                    <a:pt x="16162" y="31126"/>
                  </a:lnTo>
                  <a:lnTo>
                    <a:pt x="15763" y="31402"/>
                  </a:lnTo>
                  <a:lnTo>
                    <a:pt x="15332" y="31679"/>
                  </a:lnTo>
                  <a:lnTo>
                    <a:pt x="14902" y="31894"/>
                  </a:lnTo>
                  <a:lnTo>
                    <a:pt x="14441" y="32078"/>
                  </a:lnTo>
                  <a:lnTo>
                    <a:pt x="13981" y="32232"/>
                  </a:lnTo>
                  <a:lnTo>
                    <a:pt x="13520" y="32355"/>
                  </a:lnTo>
                  <a:lnTo>
                    <a:pt x="13182" y="32416"/>
                  </a:lnTo>
                  <a:lnTo>
                    <a:pt x="12567" y="32416"/>
                  </a:lnTo>
                  <a:lnTo>
                    <a:pt x="12260" y="32385"/>
                  </a:lnTo>
                  <a:lnTo>
                    <a:pt x="11953" y="32324"/>
                  </a:lnTo>
                  <a:lnTo>
                    <a:pt x="11645" y="32263"/>
                  </a:lnTo>
                  <a:lnTo>
                    <a:pt x="11062" y="32048"/>
                  </a:lnTo>
                  <a:lnTo>
                    <a:pt x="10509" y="31802"/>
                  </a:lnTo>
                  <a:lnTo>
                    <a:pt x="9925" y="31494"/>
                  </a:lnTo>
                  <a:lnTo>
                    <a:pt x="8849" y="30849"/>
                  </a:lnTo>
                  <a:lnTo>
                    <a:pt x="8757" y="30818"/>
                  </a:lnTo>
                  <a:lnTo>
                    <a:pt x="8696" y="30818"/>
                  </a:lnTo>
                  <a:lnTo>
                    <a:pt x="8634" y="30880"/>
                  </a:lnTo>
                  <a:lnTo>
                    <a:pt x="8573" y="30941"/>
                  </a:lnTo>
                  <a:lnTo>
                    <a:pt x="8542" y="31003"/>
                  </a:lnTo>
                  <a:lnTo>
                    <a:pt x="8542" y="31095"/>
                  </a:lnTo>
                  <a:lnTo>
                    <a:pt x="8573" y="31156"/>
                  </a:lnTo>
                  <a:lnTo>
                    <a:pt x="8634" y="31218"/>
                  </a:lnTo>
                  <a:lnTo>
                    <a:pt x="9433" y="31710"/>
                  </a:lnTo>
                  <a:lnTo>
                    <a:pt x="10263" y="32170"/>
                  </a:lnTo>
                  <a:lnTo>
                    <a:pt x="10662" y="32355"/>
                  </a:lnTo>
                  <a:lnTo>
                    <a:pt x="11092" y="32539"/>
                  </a:lnTo>
                  <a:lnTo>
                    <a:pt x="11553" y="32693"/>
                  </a:lnTo>
                  <a:lnTo>
                    <a:pt x="11983" y="32785"/>
                  </a:lnTo>
                  <a:lnTo>
                    <a:pt x="12414" y="32846"/>
                  </a:lnTo>
                  <a:lnTo>
                    <a:pt x="12813" y="32846"/>
                  </a:lnTo>
                  <a:lnTo>
                    <a:pt x="13212" y="32816"/>
                  </a:lnTo>
                  <a:lnTo>
                    <a:pt x="13612" y="32754"/>
                  </a:lnTo>
                  <a:lnTo>
                    <a:pt x="13981" y="32662"/>
                  </a:lnTo>
                  <a:lnTo>
                    <a:pt x="14380" y="32539"/>
                  </a:lnTo>
                  <a:lnTo>
                    <a:pt x="14749" y="32416"/>
                  </a:lnTo>
                  <a:lnTo>
                    <a:pt x="15117" y="32232"/>
                  </a:lnTo>
                  <a:lnTo>
                    <a:pt x="15732" y="31925"/>
                  </a:lnTo>
                  <a:lnTo>
                    <a:pt x="16285" y="31556"/>
                  </a:lnTo>
                  <a:lnTo>
                    <a:pt x="16777" y="31156"/>
                  </a:lnTo>
                  <a:lnTo>
                    <a:pt x="17237" y="30665"/>
                  </a:lnTo>
                  <a:lnTo>
                    <a:pt x="17668" y="30173"/>
                  </a:lnTo>
                  <a:lnTo>
                    <a:pt x="18006" y="29620"/>
                  </a:lnTo>
                  <a:lnTo>
                    <a:pt x="18313" y="29036"/>
                  </a:lnTo>
                  <a:lnTo>
                    <a:pt x="18559" y="28391"/>
                  </a:lnTo>
                  <a:lnTo>
                    <a:pt x="18774" y="27592"/>
                  </a:lnTo>
                  <a:lnTo>
                    <a:pt x="18927" y="26824"/>
                  </a:lnTo>
                  <a:lnTo>
                    <a:pt x="19020" y="25995"/>
                  </a:lnTo>
                  <a:lnTo>
                    <a:pt x="19050" y="25196"/>
                  </a:lnTo>
                  <a:lnTo>
                    <a:pt x="19020" y="24397"/>
                  </a:lnTo>
                  <a:lnTo>
                    <a:pt x="18958" y="23567"/>
                  </a:lnTo>
                  <a:lnTo>
                    <a:pt x="18804" y="22768"/>
                  </a:lnTo>
                  <a:lnTo>
                    <a:pt x="18589" y="22000"/>
                  </a:lnTo>
                  <a:lnTo>
                    <a:pt x="18344" y="21232"/>
                  </a:lnTo>
                  <a:lnTo>
                    <a:pt x="18036" y="20495"/>
                  </a:lnTo>
                  <a:lnTo>
                    <a:pt x="17668" y="19757"/>
                  </a:lnTo>
                  <a:lnTo>
                    <a:pt x="17268" y="19081"/>
                  </a:lnTo>
                  <a:lnTo>
                    <a:pt x="16777" y="18436"/>
                  </a:lnTo>
                  <a:lnTo>
                    <a:pt x="16254" y="17791"/>
                  </a:lnTo>
                  <a:lnTo>
                    <a:pt x="15701" y="17238"/>
                  </a:lnTo>
                  <a:lnTo>
                    <a:pt x="15087" y="16715"/>
                  </a:lnTo>
                  <a:lnTo>
                    <a:pt x="14503" y="16254"/>
                  </a:lnTo>
                  <a:lnTo>
                    <a:pt x="13888" y="15855"/>
                  </a:lnTo>
                  <a:lnTo>
                    <a:pt x="13274" y="15425"/>
                  </a:lnTo>
                  <a:lnTo>
                    <a:pt x="12629" y="15025"/>
                  </a:lnTo>
                  <a:lnTo>
                    <a:pt x="11983" y="14657"/>
                  </a:lnTo>
                  <a:lnTo>
                    <a:pt x="11338" y="14288"/>
                  </a:lnTo>
                  <a:lnTo>
                    <a:pt x="10693" y="13950"/>
                  </a:lnTo>
                  <a:lnTo>
                    <a:pt x="10048" y="13643"/>
                  </a:lnTo>
                  <a:lnTo>
                    <a:pt x="9187" y="13243"/>
                  </a:lnTo>
                  <a:lnTo>
                    <a:pt x="8327" y="12875"/>
                  </a:lnTo>
                  <a:lnTo>
                    <a:pt x="7467" y="12537"/>
                  </a:lnTo>
                  <a:lnTo>
                    <a:pt x="6606" y="12168"/>
                  </a:lnTo>
                  <a:lnTo>
                    <a:pt x="5531" y="11646"/>
                  </a:lnTo>
                  <a:lnTo>
                    <a:pt x="5009" y="11369"/>
                  </a:lnTo>
                  <a:lnTo>
                    <a:pt x="4486" y="11062"/>
                  </a:lnTo>
                  <a:lnTo>
                    <a:pt x="3964" y="10724"/>
                  </a:lnTo>
                  <a:lnTo>
                    <a:pt x="3472" y="10386"/>
                  </a:lnTo>
                  <a:lnTo>
                    <a:pt x="2981" y="10017"/>
                  </a:lnTo>
                  <a:lnTo>
                    <a:pt x="2520" y="9618"/>
                  </a:lnTo>
                  <a:lnTo>
                    <a:pt x="2090" y="9188"/>
                  </a:lnTo>
                  <a:lnTo>
                    <a:pt x="1690" y="8757"/>
                  </a:lnTo>
                  <a:lnTo>
                    <a:pt x="1352" y="8266"/>
                  </a:lnTo>
                  <a:lnTo>
                    <a:pt x="1045" y="7774"/>
                  </a:lnTo>
                  <a:lnTo>
                    <a:pt x="799" y="7252"/>
                  </a:lnTo>
                  <a:lnTo>
                    <a:pt x="615" y="6668"/>
                  </a:lnTo>
                  <a:lnTo>
                    <a:pt x="492" y="6084"/>
                  </a:lnTo>
                  <a:lnTo>
                    <a:pt x="461" y="5777"/>
                  </a:lnTo>
                  <a:lnTo>
                    <a:pt x="430" y="5470"/>
                  </a:lnTo>
                  <a:lnTo>
                    <a:pt x="430" y="5101"/>
                  </a:lnTo>
                  <a:lnTo>
                    <a:pt x="461" y="4763"/>
                  </a:lnTo>
                  <a:lnTo>
                    <a:pt x="523" y="4394"/>
                  </a:lnTo>
                  <a:lnTo>
                    <a:pt x="584" y="4056"/>
                  </a:lnTo>
                  <a:lnTo>
                    <a:pt x="676" y="3749"/>
                  </a:lnTo>
                  <a:lnTo>
                    <a:pt x="799" y="3411"/>
                  </a:lnTo>
                  <a:lnTo>
                    <a:pt x="953" y="3104"/>
                  </a:lnTo>
                  <a:lnTo>
                    <a:pt x="1137" y="2827"/>
                  </a:lnTo>
                  <a:lnTo>
                    <a:pt x="1322" y="2520"/>
                  </a:lnTo>
                  <a:lnTo>
                    <a:pt x="1537" y="2274"/>
                  </a:lnTo>
                  <a:lnTo>
                    <a:pt x="1752" y="1998"/>
                  </a:lnTo>
                  <a:lnTo>
                    <a:pt x="1997" y="1752"/>
                  </a:lnTo>
                  <a:lnTo>
                    <a:pt x="2274" y="1537"/>
                  </a:lnTo>
                  <a:lnTo>
                    <a:pt x="2551" y="1322"/>
                  </a:lnTo>
                  <a:lnTo>
                    <a:pt x="2858" y="1137"/>
                  </a:lnTo>
                  <a:lnTo>
                    <a:pt x="3165" y="984"/>
                  </a:lnTo>
                  <a:lnTo>
                    <a:pt x="3626" y="769"/>
                  </a:lnTo>
                  <a:lnTo>
                    <a:pt x="4118" y="615"/>
                  </a:lnTo>
                  <a:lnTo>
                    <a:pt x="4609" y="492"/>
                  </a:lnTo>
                  <a:lnTo>
                    <a:pt x="5101" y="431"/>
                  </a:lnTo>
                  <a:lnTo>
                    <a:pt x="5592" y="400"/>
                  </a:lnTo>
                  <a:lnTo>
                    <a:pt x="6084" y="400"/>
                  </a:lnTo>
                  <a:lnTo>
                    <a:pt x="6576" y="431"/>
                  </a:lnTo>
                  <a:lnTo>
                    <a:pt x="7067" y="523"/>
                  </a:lnTo>
                  <a:lnTo>
                    <a:pt x="7559" y="615"/>
                  </a:lnTo>
                  <a:lnTo>
                    <a:pt x="8050" y="738"/>
                  </a:lnTo>
                  <a:lnTo>
                    <a:pt x="8542" y="892"/>
                  </a:lnTo>
                  <a:lnTo>
                    <a:pt x="9003" y="1076"/>
                  </a:lnTo>
                  <a:lnTo>
                    <a:pt x="9464" y="1291"/>
                  </a:lnTo>
                  <a:lnTo>
                    <a:pt x="9925" y="1506"/>
                  </a:lnTo>
                  <a:lnTo>
                    <a:pt x="10816" y="1967"/>
                  </a:lnTo>
                  <a:lnTo>
                    <a:pt x="10877" y="1998"/>
                  </a:lnTo>
                  <a:lnTo>
                    <a:pt x="10969" y="1998"/>
                  </a:lnTo>
                  <a:lnTo>
                    <a:pt x="11031" y="1967"/>
                  </a:lnTo>
                  <a:lnTo>
                    <a:pt x="11092" y="1905"/>
                  </a:lnTo>
                  <a:lnTo>
                    <a:pt x="11123" y="1813"/>
                  </a:lnTo>
                  <a:lnTo>
                    <a:pt x="11123" y="1752"/>
                  </a:lnTo>
                  <a:lnTo>
                    <a:pt x="11092" y="1660"/>
                  </a:lnTo>
                  <a:lnTo>
                    <a:pt x="11031" y="1598"/>
                  </a:lnTo>
                  <a:lnTo>
                    <a:pt x="10416" y="1260"/>
                  </a:lnTo>
                  <a:lnTo>
                    <a:pt x="9771" y="953"/>
                  </a:lnTo>
                  <a:lnTo>
                    <a:pt x="9126" y="707"/>
                  </a:lnTo>
                  <a:lnTo>
                    <a:pt x="8450" y="461"/>
                  </a:lnTo>
                  <a:lnTo>
                    <a:pt x="7774" y="277"/>
                  </a:lnTo>
                  <a:lnTo>
                    <a:pt x="7067" y="123"/>
                  </a:lnTo>
                  <a:lnTo>
                    <a:pt x="6361" y="31"/>
                  </a:lnTo>
                  <a:lnTo>
                    <a:pt x="5654"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815;p43">
              <a:extLst>
                <a:ext uri="{FF2B5EF4-FFF2-40B4-BE49-F238E27FC236}">
                  <a16:creationId xmlns:a16="http://schemas.microsoft.com/office/drawing/2014/main" id="{03665F2D-1C56-D073-BEB2-9E91BE04148E}"/>
                </a:ext>
              </a:extLst>
            </p:cNvPr>
            <p:cNvSpPr/>
            <p:nvPr/>
          </p:nvSpPr>
          <p:spPr>
            <a:xfrm>
              <a:off x="5783819" y="1502047"/>
              <a:ext cx="115036" cy="108539"/>
            </a:xfrm>
            <a:custGeom>
              <a:avLst/>
              <a:gdLst/>
              <a:ahLst/>
              <a:cxnLst/>
              <a:rect l="l" t="t" r="r" b="b"/>
              <a:pathLst>
                <a:path w="1629" h="1537" extrusionOk="0">
                  <a:moveTo>
                    <a:pt x="123" y="0"/>
                  </a:moveTo>
                  <a:lnTo>
                    <a:pt x="62" y="62"/>
                  </a:lnTo>
                  <a:lnTo>
                    <a:pt x="31" y="123"/>
                  </a:lnTo>
                  <a:lnTo>
                    <a:pt x="0" y="185"/>
                  </a:lnTo>
                  <a:lnTo>
                    <a:pt x="0" y="277"/>
                  </a:lnTo>
                  <a:lnTo>
                    <a:pt x="62" y="338"/>
                  </a:lnTo>
                  <a:lnTo>
                    <a:pt x="1260" y="1475"/>
                  </a:lnTo>
                  <a:lnTo>
                    <a:pt x="1321" y="1537"/>
                  </a:lnTo>
                  <a:lnTo>
                    <a:pt x="1414" y="1537"/>
                  </a:lnTo>
                  <a:lnTo>
                    <a:pt x="1475" y="1506"/>
                  </a:lnTo>
                  <a:lnTo>
                    <a:pt x="1567" y="1475"/>
                  </a:lnTo>
                  <a:lnTo>
                    <a:pt x="1598" y="1414"/>
                  </a:lnTo>
                  <a:lnTo>
                    <a:pt x="1629" y="1321"/>
                  </a:lnTo>
                  <a:lnTo>
                    <a:pt x="1598" y="1260"/>
                  </a:lnTo>
                  <a:lnTo>
                    <a:pt x="1567" y="1168"/>
                  </a:lnTo>
                  <a:lnTo>
                    <a:pt x="369" y="62"/>
                  </a:lnTo>
                  <a:lnTo>
                    <a:pt x="277" y="0"/>
                  </a:lnTo>
                  <a:close/>
                </a:path>
              </a:pathLst>
            </a:custGeom>
            <a:solidFill>
              <a:srgbClr val="2C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816;p43">
              <a:extLst>
                <a:ext uri="{FF2B5EF4-FFF2-40B4-BE49-F238E27FC236}">
                  <a16:creationId xmlns:a16="http://schemas.microsoft.com/office/drawing/2014/main" id="{63170CA3-9E3C-1070-291C-ACCDECE2CD37}"/>
                </a:ext>
              </a:extLst>
            </p:cNvPr>
            <p:cNvSpPr/>
            <p:nvPr/>
          </p:nvSpPr>
          <p:spPr>
            <a:xfrm>
              <a:off x="5705716" y="1558471"/>
              <a:ext cx="130219" cy="121533"/>
            </a:xfrm>
            <a:custGeom>
              <a:avLst/>
              <a:gdLst/>
              <a:ahLst/>
              <a:cxnLst/>
              <a:rect l="l" t="t" r="r" b="b"/>
              <a:pathLst>
                <a:path w="1844" h="1721" extrusionOk="0">
                  <a:moveTo>
                    <a:pt x="154" y="0"/>
                  </a:moveTo>
                  <a:lnTo>
                    <a:pt x="92" y="62"/>
                  </a:lnTo>
                  <a:lnTo>
                    <a:pt x="31" y="123"/>
                  </a:lnTo>
                  <a:lnTo>
                    <a:pt x="0" y="184"/>
                  </a:lnTo>
                  <a:lnTo>
                    <a:pt x="31" y="277"/>
                  </a:lnTo>
                  <a:lnTo>
                    <a:pt x="92" y="338"/>
                  </a:lnTo>
                  <a:lnTo>
                    <a:pt x="1475" y="1690"/>
                  </a:lnTo>
                  <a:lnTo>
                    <a:pt x="1567" y="1721"/>
                  </a:lnTo>
                  <a:lnTo>
                    <a:pt x="1721" y="1721"/>
                  </a:lnTo>
                  <a:lnTo>
                    <a:pt x="1782" y="1659"/>
                  </a:lnTo>
                  <a:lnTo>
                    <a:pt x="1813" y="1598"/>
                  </a:lnTo>
                  <a:lnTo>
                    <a:pt x="1844" y="1536"/>
                  </a:lnTo>
                  <a:lnTo>
                    <a:pt x="1844" y="1444"/>
                  </a:lnTo>
                  <a:lnTo>
                    <a:pt x="1782" y="1383"/>
                  </a:lnTo>
                  <a:lnTo>
                    <a:pt x="369" y="31"/>
                  </a:lnTo>
                  <a:lnTo>
                    <a:pt x="307" y="0"/>
                  </a:lnTo>
                  <a:close/>
                </a:path>
              </a:pathLst>
            </a:custGeom>
            <a:solidFill>
              <a:srgbClr val="2C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817;p43">
              <a:extLst>
                <a:ext uri="{FF2B5EF4-FFF2-40B4-BE49-F238E27FC236}">
                  <a16:creationId xmlns:a16="http://schemas.microsoft.com/office/drawing/2014/main" id="{43916BB8-2426-6700-64B7-E3DA5241BEB2}"/>
                </a:ext>
              </a:extLst>
            </p:cNvPr>
            <p:cNvSpPr/>
            <p:nvPr/>
          </p:nvSpPr>
          <p:spPr>
            <a:xfrm>
              <a:off x="5527760" y="1337156"/>
              <a:ext cx="282117" cy="269123"/>
            </a:xfrm>
            <a:custGeom>
              <a:avLst/>
              <a:gdLst/>
              <a:ahLst/>
              <a:cxnLst/>
              <a:rect l="l" t="t" r="r" b="b"/>
              <a:pathLst>
                <a:path w="3995" h="3811" extrusionOk="0">
                  <a:moveTo>
                    <a:pt x="984" y="0"/>
                  </a:moveTo>
                  <a:lnTo>
                    <a:pt x="830" y="31"/>
                  </a:lnTo>
                  <a:lnTo>
                    <a:pt x="646" y="62"/>
                  </a:lnTo>
                  <a:lnTo>
                    <a:pt x="461" y="154"/>
                  </a:lnTo>
                  <a:lnTo>
                    <a:pt x="308" y="246"/>
                  </a:lnTo>
                  <a:lnTo>
                    <a:pt x="185" y="400"/>
                  </a:lnTo>
                  <a:lnTo>
                    <a:pt x="93" y="522"/>
                  </a:lnTo>
                  <a:lnTo>
                    <a:pt x="62" y="676"/>
                  </a:lnTo>
                  <a:lnTo>
                    <a:pt x="31" y="830"/>
                  </a:lnTo>
                  <a:lnTo>
                    <a:pt x="1" y="983"/>
                  </a:lnTo>
                  <a:lnTo>
                    <a:pt x="31" y="1168"/>
                  </a:lnTo>
                  <a:lnTo>
                    <a:pt x="62" y="1352"/>
                  </a:lnTo>
                  <a:lnTo>
                    <a:pt x="123" y="1536"/>
                  </a:lnTo>
                  <a:lnTo>
                    <a:pt x="185" y="1690"/>
                  </a:lnTo>
                  <a:lnTo>
                    <a:pt x="369" y="1997"/>
                  </a:lnTo>
                  <a:lnTo>
                    <a:pt x="615" y="2274"/>
                  </a:lnTo>
                  <a:lnTo>
                    <a:pt x="953" y="2673"/>
                  </a:lnTo>
                  <a:lnTo>
                    <a:pt x="1322" y="3103"/>
                  </a:lnTo>
                  <a:lnTo>
                    <a:pt x="1537" y="3318"/>
                  </a:lnTo>
                  <a:lnTo>
                    <a:pt x="1752" y="3503"/>
                  </a:lnTo>
                  <a:lnTo>
                    <a:pt x="1967" y="3687"/>
                  </a:lnTo>
                  <a:lnTo>
                    <a:pt x="2182" y="3810"/>
                  </a:lnTo>
                  <a:lnTo>
                    <a:pt x="2305" y="3810"/>
                  </a:lnTo>
                  <a:lnTo>
                    <a:pt x="2459" y="3779"/>
                  </a:lnTo>
                  <a:lnTo>
                    <a:pt x="2612" y="3718"/>
                  </a:lnTo>
                  <a:lnTo>
                    <a:pt x="2827" y="3626"/>
                  </a:lnTo>
                  <a:lnTo>
                    <a:pt x="3073" y="3503"/>
                  </a:lnTo>
                  <a:lnTo>
                    <a:pt x="3319" y="3288"/>
                  </a:lnTo>
                  <a:lnTo>
                    <a:pt x="3565" y="3011"/>
                  </a:lnTo>
                  <a:lnTo>
                    <a:pt x="3780" y="2704"/>
                  </a:lnTo>
                  <a:lnTo>
                    <a:pt x="3903" y="2458"/>
                  </a:lnTo>
                  <a:lnTo>
                    <a:pt x="3995" y="2212"/>
                  </a:lnTo>
                  <a:lnTo>
                    <a:pt x="3995" y="2028"/>
                  </a:lnTo>
                  <a:lnTo>
                    <a:pt x="3995" y="1844"/>
                  </a:lnTo>
                  <a:lnTo>
                    <a:pt x="3964" y="1751"/>
                  </a:lnTo>
                  <a:lnTo>
                    <a:pt x="3903" y="1629"/>
                  </a:lnTo>
                  <a:lnTo>
                    <a:pt x="3380" y="1168"/>
                  </a:lnTo>
                  <a:lnTo>
                    <a:pt x="2797" y="737"/>
                  </a:lnTo>
                  <a:lnTo>
                    <a:pt x="2489" y="522"/>
                  </a:lnTo>
                  <a:lnTo>
                    <a:pt x="2182" y="338"/>
                  </a:lnTo>
                  <a:lnTo>
                    <a:pt x="1844" y="215"/>
                  </a:lnTo>
                  <a:lnTo>
                    <a:pt x="1475" y="92"/>
                  </a:lnTo>
                  <a:lnTo>
                    <a:pt x="1168"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18;p43">
              <a:extLst>
                <a:ext uri="{FF2B5EF4-FFF2-40B4-BE49-F238E27FC236}">
                  <a16:creationId xmlns:a16="http://schemas.microsoft.com/office/drawing/2014/main" id="{219A8498-25B3-B912-4D16-E768CBDD8B20}"/>
                </a:ext>
              </a:extLst>
            </p:cNvPr>
            <p:cNvSpPr/>
            <p:nvPr/>
          </p:nvSpPr>
          <p:spPr>
            <a:xfrm>
              <a:off x="5527760" y="1337156"/>
              <a:ext cx="201895" cy="269123"/>
            </a:xfrm>
            <a:custGeom>
              <a:avLst/>
              <a:gdLst/>
              <a:ahLst/>
              <a:cxnLst/>
              <a:rect l="l" t="t" r="r" b="b"/>
              <a:pathLst>
                <a:path w="2859" h="3811" extrusionOk="0">
                  <a:moveTo>
                    <a:pt x="984" y="0"/>
                  </a:moveTo>
                  <a:lnTo>
                    <a:pt x="830" y="31"/>
                  </a:lnTo>
                  <a:lnTo>
                    <a:pt x="646" y="62"/>
                  </a:lnTo>
                  <a:lnTo>
                    <a:pt x="461" y="154"/>
                  </a:lnTo>
                  <a:lnTo>
                    <a:pt x="308" y="246"/>
                  </a:lnTo>
                  <a:lnTo>
                    <a:pt x="185" y="400"/>
                  </a:lnTo>
                  <a:lnTo>
                    <a:pt x="93" y="522"/>
                  </a:lnTo>
                  <a:lnTo>
                    <a:pt x="62" y="676"/>
                  </a:lnTo>
                  <a:lnTo>
                    <a:pt x="31" y="830"/>
                  </a:lnTo>
                  <a:lnTo>
                    <a:pt x="1" y="983"/>
                  </a:lnTo>
                  <a:lnTo>
                    <a:pt x="31" y="1168"/>
                  </a:lnTo>
                  <a:lnTo>
                    <a:pt x="62" y="1352"/>
                  </a:lnTo>
                  <a:lnTo>
                    <a:pt x="123" y="1536"/>
                  </a:lnTo>
                  <a:lnTo>
                    <a:pt x="185" y="1690"/>
                  </a:lnTo>
                  <a:lnTo>
                    <a:pt x="369" y="1997"/>
                  </a:lnTo>
                  <a:lnTo>
                    <a:pt x="615" y="2274"/>
                  </a:lnTo>
                  <a:lnTo>
                    <a:pt x="953" y="2673"/>
                  </a:lnTo>
                  <a:lnTo>
                    <a:pt x="1322" y="3103"/>
                  </a:lnTo>
                  <a:lnTo>
                    <a:pt x="1537" y="3318"/>
                  </a:lnTo>
                  <a:lnTo>
                    <a:pt x="1752" y="3503"/>
                  </a:lnTo>
                  <a:lnTo>
                    <a:pt x="1967" y="3687"/>
                  </a:lnTo>
                  <a:lnTo>
                    <a:pt x="2182" y="3810"/>
                  </a:lnTo>
                  <a:lnTo>
                    <a:pt x="2397" y="3779"/>
                  </a:lnTo>
                  <a:lnTo>
                    <a:pt x="2581" y="3749"/>
                  </a:lnTo>
                  <a:lnTo>
                    <a:pt x="2858" y="3626"/>
                  </a:lnTo>
                  <a:lnTo>
                    <a:pt x="2643" y="3472"/>
                  </a:lnTo>
                  <a:lnTo>
                    <a:pt x="2428" y="3318"/>
                  </a:lnTo>
                  <a:lnTo>
                    <a:pt x="2028" y="2919"/>
                  </a:lnTo>
                  <a:lnTo>
                    <a:pt x="1660" y="2489"/>
                  </a:lnTo>
                  <a:lnTo>
                    <a:pt x="1322" y="2120"/>
                  </a:lnTo>
                  <a:lnTo>
                    <a:pt x="1107" y="1844"/>
                  </a:lnTo>
                  <a:lnTo>
                    <a:pt x="922" y="1536"/>
                  </a:lnTo>
                  <a:lnTo>
                    <a:pt x="830" y="1383"/>
                  </a:lnTo>
                  <a:lnTo>
                    <a:pt x="769" y="1198"/>
                  </a:lnTo>
                  <a:lnTo>
                    <a:pt x="738" y="1014"/>
                  </a:lnTo>
                  <a:lnTo>
                    <a:pt x="738" y="830"/>
                  </a:lnTo>
                  <a:lnTo>
                    <a:pt x="738" y="676"/>
                  </a:lnTo>
                  <a:lnTo>
                    <a:pt x="769" y="522"/>
                  </a:lnTo>
                  <a:lnTo>
                    <a:pt x="830" y="369"/>
                  </a:lnTo>
                  <a:lnTo>
                    <a:pt x="892" y="246"/>
                  </a:lnTo>
                  <a:lnTo>
                    <a:pt x="1014" y="123"/>
                  </a:lnTo>
                  <a:lnTo>
                    <a:pt x="1137"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19;p43">
              <a:extLst>
                <a:ext uri="{FF2B5EF4-FFF2-40B4-BE49-F238E27FC236}">
                  <a16:creationId xmlns:a16="http://schemas.microsoft.com/office/drawing/2014/main" id="{2AB684CC-4A3A-0D71-3C3B-219842AE782B}"/>
                </a:ext>
              </a:extLst>
            </p:cNvPr>
            <p:cNvSpPr/>
            <p:nvPr/>
          </p:nvSpPr>
          <p:spPr>
            <a:xfrm>
              <a:off x="2989138" y="3756436"/>
              <a:ext cx="3016073" cy="373284"/>
            </a:xfrm>
            <a:custGeom>
              <a:avLst/>
              <a:gdLst/>
              <a:ahLst/>
              <a:cxnLst/>
              <a:rect l="l" t="t" r="r" b="b"/>
              <a:pathLst>
                <a:path w="42710" h="5286" extrusionOk="0">
                  <a:moveTo>
                    <a:pt x="23598" y="0"/>
                  </a:moveTo>
                  <a:lnTo>
                    <a:pt x="22031" y="31"/>
                  </a:lnTo>
                  <a:lnTo>
                    <a:pt x="20679" y="62"/>
                  </a:lnTo>
                  <a:lnTo>
                    <a:pt x="19358" y="93"/>
                  </a:lnTo>
                  <a:lnTo>
                    <a:pt x="18098" y="185"/>
                  </a:lnTo>
                  <a:lnTo>
                    <a:pt x="16900" y="277"/>
                  </a:lnTo>
                  <a:lnTo>
                    <a:pt x="15701" y="400"/>
                  </a:lnTo>
                  <a:lnTo>
                    <a:pt x="14564" y="523"/>
                  </a:lnTo>
                  <a:lnTo>
                    <a:pt x="13489" y="676"/>
                  </a:lnTo>
                  <a:lnTo>
                    <a:pt x="12444" y="861"/>
                  </a:lnTo>
                  <a:lnTo>
                    <a:pt x="11430" y="1014"/>
                  </a:lnTo>
                  <a:lnTo>
                    <a:pt x="10447" y="1229"/>
                  </a:lnTo>
                  <a:lnTo>
                    <a:pt x="8634" y="1629"/>
                  </a:lnTo>
                  <a:lnTo>
                    <a:pt x="7006" y="2059"/>
                  </a:lnTo>
                  <a:lnTo>
                    <a:pt x="5531" y="2520"/>
                  </a:lnTo>
                  <a:lnTo>
                    <a:pt x="4241" y="2981"/>
                  </a:lnTo>
                  <a:lnTo>
                    <a:pt x="3134" y="3442"/>
                  </a:lnTo>
                  <a:lnTo>
                    <a:pt x="2182" y="3872"/>
                  </a:lnTo>
                  <a:lnTo>
                    <a:pt x="1383" y="4271"/>
                  </a:lnTo>
                  <a:lnTo>
                    <a:pt x="799" y="4609"/>
                  </a:lnTo>
                  <a:lnTo>
                    <a:pt x="338" y="4916"/>
                  </a:lnTo>
                  <a:lnTo>
                    <a:pt x="93" y="5132"/>
                  </a:lnTo>
                  <a:lnTo>
                    <a:pt x="31" y="5224"/>
                  </a:lnTo>
                  <a:lnTo>
                    <a:pt x="0" y="5285"/>
                  </a:lnTo>
                  <a:lnTo>
                    <a:pt x="42709" y="5285"/>
                  </a:lnTo>
                  <a:lnTo>
                    <a:pt x="42586" y="4855"/>
                  </a:lnTo>
                  <a:lnTo>
                    <a:pt x="42371" y="4425"/>
                  </a:lnTo>
                  <a:lnTo>
                    <a:pt x="42218" y="4179"/>
                  </a:lnTo>
                  <a:lnTo>
                    <a:pt x="42064" y="3964"/>
                  </a:lnTo>
                  <a:lnTo>
                    <a:pt x="41849" y="3749"/>
                  </a:lnTo>
                  <a:lnTo>
                    <a:pt x="41634" y="3503"/>
                  </a:lnTo>
                  <a:lnTo>
                    <a:pt x="41388" y="3288"/>
                  </a:lnTo>
                  <a:lnTo>
                    <a:pt x="41111" y="3042"/>
                  </a:lnTo>
                  <a:lnTo>
                    <a:pt x="40773" y="2827"/>
                  </a:lnTo>
                  <a:lnTo>
                    <a:pt x="40435" y="2581"/>
                  </a:lnTo>
                  <a:lnTo>
                    <a:pt x="40036" y="2366"/>
                  </a:lnTo>
                  <a:lnTo>
                    <a:pt x="39575" y="2151"/>
                  </a:lnTo>
                  <a:lnTo>
                    <a:pt x="39084" y="1936"/>
                  </a:lnTo>
                  <a:lnTo>
                    <a:pt x="38561" y="1752"/>
                  </a:lnTo>
                  <a:lnTo>
                    <a:pt x="37977" y="1537"/>
                  </a:lnTo>
                  <a:lnTo>
                    <a:pt x="37363" y="1352"/>
                  </a:lnTo>
                  <a:lnTo>
                    <a:pt x="36687" y="1168"/>
                  </a:lnTo>
                  <a:lnTo>
                    <a:pt x="35950" y="1014"/>
                  </a:lnTo>
                  <a:lnTo>
                    <a:pt x="35151" y="861"/>
                  </a:lnTo>
                  <a:lnTo>
                    <a:pt x="34290" y="707"/>
                  </a:lnTo>
                  <a:lnTo>
                    <a:pt x="33369" y="553"/>
                  </a:lnTo>
                  <a:lnTo>
                    <a:pt x="32385" y="431"/>
                  </a:lnTo>
                  <a:lnTo>
                    <a:pt x="31341" y="338"/>
                  </a:lnTo>
                  <a:lnTo>
                    <a:pt x="30235" y="246"/>
                  </a:lnTo>
                  <a:lnTo>
                    <a:pt x="29067" y="154"/>
                  </a:lnTo>
                  <a:lnTo>
                    <a:pt x="27807" y="93"/>
                  </a:lnTo>
                  <a:lnTo>
                    <a:pt x="26486" y="62"/>
                  </a:lnTo>
                  <a:lnTo>
                    <a:pt x="25073" y="31"/>
                  </a:lnTo>
                  <a:lnTo>
                    <a:pt x="23598" y="0"/>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20;p43">
              <a:extLst>
                <a:ext uri="{FF2B5EF4-FFF2-40B4-BE49-F238E27FC236}">
                  <a16:creationId xmlns:a16="http://schemas.microsoft.com/office/drawing/2014/main" id="{2402E7C9-B73A-F1EB-5462-0807353A75ED}"/>
                </a:ext>
              </a:extLst>
            </p:cNvPr>
            <p:cNvSpPr/>
            <p:nvPr/>
          </p:nvSpPr>
          <p:spPr>
            <a:xfrm>
              <a:off x="3384030" y="3576362"/>
              <a:ext cx="288684" cy="455695"/>
            </a:xfrm>
            <a:custGeom>
              <a:avLst/>
              <a:gdLst/>
              <a:ahLst/>
              <a:cxnLst/>
              <a:rect l="l" t="t" r="r" b="b"/>
              <a:pathLst>
                <a:path w="4088" h="6453" extrusionOk="0">
                  <a:moveTo>
                    <a:pt x="2028" y="0"/>
                  </a:moveTo>
                  <a:lnTo>
                    <a:pt x="1813" y="31"/>
                  </a:lnTo>
                  <a:lnTo>
                    <a:pt x="1629" y="92"/>
                  </a:lnTo>
                  <a:lnTo>
                    <a:pt x="1414" y="154"/>
                  </a:lnTo>
                  <a:lnTo>
                    <a:pt x="1230" y="277"/>
                  </a:lnTo>
                  <a:lnTo>
                    <a:pt x="1045" y="400"/>
                  </a:lnTo>
                  <a:lnTo>
                    <a:pt x="892" y="553"/>
                  </a:lnTo>
                  <a:lnTo>
                    <a:pt x="738" y="738"/>
                  </a:lnTo>
                  <a:lnTo>
                    <a:pt x="584" y="953"/>
                  </a:lnTo>
                  <a:lnTo>
                    <a:pt x="461" y="1198"/>
                  </a:lnTo>
                  <a:lnTo>
                    <a:pt x="338" y="1444"/>
                  </a:lnTo>
                  <a:lnTo>
                    <a:pt x="246" y="1690"/>
                  </a:lnTo>
                  <a:lnTo>
                    <a:pt x="154" y="1967"/>
                  </a:lnTo>
                  <a:lnTo>
                    <a:pt x="93" y="2274"/>
                  </a:lnTo>
                  <a:lnTo>
                    <a:pt x="31" y="2581"/>
                  </a:lnTo>
                  <a:lnTo>
                    <a:pt x="0" y="2919"/>
                  </a:lnTo>
                  <a:lnTo>
                    <a:pt x="0" y="3226"/>
                  </a:lnTo>
                  <a:lnTo>
                    <a:pt x="0" y="3564"/>
                  </a:lnTo>
                  <a:lnTo>
                    <a:pt x="31" y="3872"/>
                  </a:lnTo>
                  <a:lnTo>
                    <a:pt x="93" y="4179"/>
                  </a:lnTo>
                  <a:lnTo>
                    <a:pt x="154" y="4486"/>
                  </a:lnTo>
                  <a:lnTo>
                    <a:pt x="246" y="4763"/>
                  </a:lnTo>
                  <a:lnTo>
                    <a:pt x="338" y="5039"/>
                  </a:lnTo>
                  <a:lnTo>
                    <a:pt x="461" y="5285"/>
                  </a:lnTo>
                  <a:lnTo>
                    <a:pt x="584" y="5500"/>
                  </a:lnTo>
                  <a:lnTo>
                    <a:pt x="738" y="5715"/>
                  </a:lnTo>
                  <a:lnTo>
                    <a:pt x="892" y="5899"/>
                  </a:lnTo>
                  <a:lnTo>
                    <a:pt x="1045" y="6053"/>
                  </a:lnTo>
                  <a:lnTo>
                    <a:pt x="1230" y="6207"/>
                  </a:lnTo>
                  <a:lnTo>
                    <a:pt x="1414" y="6299"/>
                  </a:lnTo>
                  <a:lnTo>
                    <a:pt x="1629" y="6391"/>
                  </a:lnTo>
                  <a:lnTo>
                    <a:pt x="1813" y="6422"/>
                  </a:lnTo>
                  <a:lnTo>
                    <a:pt x="2028" y="6453"/>
                  </a:lnTo>
                  <a:lnTo>
                    <a:pt x="2243" y="6422"/>
                  </a:lnTo>
                  <a:lnTo>
                    <a:pt x="2459" y="6391"/>
                  </a:lnTo>
                  <a:lnTo>
                    <a:pt x="2643" y="6299"/>
                  </a:lnTo>
                  <a:lnTo>
                    <a:pt x="2827" y="6207"/>
                  </a:lnTo>
                  <a:lnTo>
                    <a:pt x="3012" y="6053"/>
                  </a:lnTo>
                  <a:lnTo>
                    <a:pt x="3196" y="5899"/>
                  </a:lnTo>
                  <a:lnTo>
                    <a:pt x="3350" y="5715"/>
                  </a:lnTo>
                  <a:lnTo>
                    <a:pt x="3503" y="5500"/>
                  </a:lnTo>
                  <a:lnTo>
                    <a:pt x="3626" y="5285"/>
                  </a:lnTo>
                  <a:lnTo>
                    <a:pt x="3749" y="5039"/>
                  </a:lnTo>
                  <a:lnTo>
                    <a:pt x="3841" y="4763"/>
                  </a:lnTo>
                  <a:lnTo>
                    <a:pt x="3933" y="4486"/>
                  </a:lnTo>
                  <a:lnTo>
                    <a:pt x="3995" y="4179"/>
                  </a:lnTo>
                  <a:lnTo>
                    <a:pt x="4056" y="3872"/>
                  </a:lnTo>
                  <a:lnTo>
                    <a:pt x="4087" y="3564"/>
                  </a:lnTo>
                  <a:lnTo>
                    <a:pt x="4087" y="3226"/>
                  </a:lnTo>
                  <a:lnTo>
                    <a:pt x="4087" y="2919"/>
                  </a:lnTo>
                  <a:lnTo>
                    <a:pt x="4056" y="2581"/>
                  </a:lnTo>
                  <a:lnTo>
                    <a:pt x="3995" y="2274"/>
                  </a:lnTo>
                  <a:lnTo>
                    <a:pt x="3933" y="1967"/>
                  </a:lnTo>
                  <a:lnTo>
                    <a:pt x="3841" y="1690"/>
                  </a:lnTo>
                  <a:lnTo>
                    <a:pt x="3749" y="1444"/>
                  </a:lnTo>
                  <a:lnTo>
                    <a:pt x="3626" y="1198"/>
                  </a:lnTo>
                  <a:lnTo>
                    <a:pt x="3503" y="953"/>
                  </a:lnTo>
                  <a:lnTo>
                    <a:pt x="3350" y="738"/>
                  </a:lnTo>
                  <a:lnTo>
                    <a:pt x="3196" y="553"/>
                  </a:lnTo>
                  <a:lnTo>
                    <a:pt x="3012" y="400"/>
                  </a:lnTo>
                  <a:lnTo>
                    <a:pt x="2827" y="277"/>
                  </a:lnTo>
                  <a:lnTo>
                    <a:pt x="2643" y="154"/>
                  </a:lnTo>
                  <a:lnTo>
                    <a:pt x="2459" y="92"/>
                  </a:lnTo>
                  <a:lnTo>
                    <a:pt x="2243" y="31"/>
                  </a:lnTo>
                  <a:lnTo>
                    <a:pt x="2028" y="0"/>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21;p43">
              <a:extLst>
                <a:ext uri="{FF2B5EF4-FFF2-40B4-BE49-F238E27FC236}">
                  <a16:creationId xmlns:a16="http://schemas.microsoft.com/office/drawing/2014/main" id="{5E6CE787-425C-E1A5-4075-BA634DA36378}"/>
                </a:ext>
              </a:extLst>
            </p:cNvPr>
            <p:cNvSpPr/>
            <p:nvPr/>
          </p:nvSpPr>
          <p:spPr>
            <a:xfrm>
              <a:off x="3470818" y="3673955"/>
              <a:ext cx="138905" cy="262626"/>
            </a:xfrm>
            <a:custGeom>
              <a:avLst/>
              <a:gdLst/>
              <a:ahLst/>
              <a:cxnLst/>
              <a:rect l="l" t="t" r="r" b="b"/>
              <a:pathLst>
                <a:path w="1967" h="3719" extrusionOk="0">
                  <a:moveTo>
                    <a:pt x="892" y="1"/>
                  </a:moveTo>
                  <a:lnTo>
                    <a:pt x="769" y="31"/>
                  </a:lnTo>
                  <a:lnTo>
                    <a:pt x="584" y="124"/>
                  </a:lnTo>
                  <a:lnTo>
                    <a:pt x="431" y="308"/>
                  </a:lnTo>
                  <a:lnTo>
                    <a:pt x="277" y="523"/>
                  </a:lnTo>
                  <a:lnTo>
                    <a:pt x="154" y="800"/>
                  </a:lnTo>
                  <a:lnTo>
                    <a:pt x="62" y="1138"/>
                  </a:lnTo>
                  <a:lnTo>
                    <a:pt x="1" y="1476"/>
                  </a:lnTo>
                  <a:lnTo>
                    <a:pt x="1" y="1844"/>
                  </a:lnTo>
                  <a:lnTo>
                    <a:pt x="1" y="2213"/>
                  </a:lnTo>
                  <a:lnTo>
                    <a:pt x="62" y="2582"/>
                  </a:lnTo>
                  <a:lnTo>
                    <a:pt x="154" y="2889"/>
                  </a:lnTo>
                  <a:lnTo>
                    <a:pt x="277" y="3166"/>
                  </a:lnTo>
                  <a:lnTo>
                    <a:pt x="431" y="3411"/>
                  </a:lnTo>
                  <a:lnTo>
                    <a:pt x="584" y="3565"/>
                  </a:lnTo>
                  <a:lnTo>
                    <a:pt x="769" y="3688"/>
                  </a:lnTo>
                  <a:lnTo>
                    <a:pt x="892" y="3719"/>
                  </a:lnTo>
                  <a:lnTo>
                    <a:pt x="1076" y="3719"/>
                  </a:lnTo>
                  <a:lnTo>
                    <a:pt x="1168" y="3688"/>
                  </a:lnTo>
                  <a:lnTo>
                    <a:pt x="1352" y="3565"/>
                  </a:lnTo>
                  <a:lnTo>
                    <a:pt x="1537" y="3411"/>
                  </a:lnTo>
                  <a:lnTo>
                    <a:pt x="1690" y="3166"/>
                  </a:lnTo>
                  <a:lnTo>
                    <a:pt x="1783" y="2889"/>
                  </a:lnTo>
                  <a:lnTo>
                    <a:pt x="1875" y="2582"/>
                  </a:lnTo>
                  <a:lnTo>
                    <a:pt x="1936" y="2213"/>
                  </a:lnTo>
                  <a:lnTo>
                    <a:pt x="1967" y="1844"/>
                  </a:lnTo>
                  <a:lnTo>
                    <a:pt x="1936" y="1476"/>
                  </a:lnTo>
                  <a:lnTo>
                    <a:pt x="1875" y="1138"/>
                  </a:lnTo>
                  <a:lnTo>
                    <a:pt x="1783" y="800"/>
                  </a:lnTo>
                  <a:lnTo>
                    <a:pt x="1690" y="523"/>
                  </a:lnTo>
                  <a:lnTo>
                    <a:pt x="1537" y="308"/>
                  </a:lnTo>
                  <a:lnTo>
                    <a:pt x="1352" y="124"/>
                  </a:lnTo>
                  <a:lnTo>
                    <a:pt x="1168" y="31"/>
                  </a:lnTo>
                  <a:lnTo>
                    <a:pt x="1076"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22;p43">
              <a:extLst>
                <a:ext uri="{FF2B5EF4-FFF2-40B4-BE49-F238E27FC236}">
                  <a16:creationId xmlns:a16="http://schemas.microsoft.com/office/drawing/2014/main" id="{3981D9B1-6FA0-D703-455A-FF320E0FE386}"/>
                </a:ext>
              </a:extLst>
            </p:cNvPr>
            <p:cNvSpPr/>
            <p:nvPr/>
          </p:nvSpPr>
          <p:spPr>
            <a:xfrm>
              <a:off x="3512059" y="3576362"/>
              <a:ext cx="97664" cy="453506"/>
            </a:xfrm>
            <a:custGeom>
              <a:avLst/>
              <a:gdLst/>
              <a:ahLst/>
              <a:cxnLst/>
              <a:rect l="l" t="t" r="r" b="b"/>
              <a:pathLst>
                <a:path w="1383" h="6422" extrusionOk="0">
                  <a:moveTo>
                    <a:pt x="215" y="0"/>
                  </a:moveTo>
                  <a:lnTo>
                    <a:pt x="0" y="6422"/>
                  </a:lnTo>
                  <a:lnTo>
                    <a:pt x="1383" y="6422"/>
                  </a:lnTo>
                  <a:lnTo>
                    <a:pt x="1260" y="0"/>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23;p43">
              <a:extLst>
                <a:ext uri="{FF2B5EF4-FFF2-40B4-BE49-F238E27FC236}">
                  <a16:creationId xmlns:a16="http://schemas.microsoft.com/office/drawing/2014/main" id="{5B88724D-5647-6CEF-0299-9F2F8749F4BD}"/>
                </a:ext>
              </a:extLst>
            </p:cNvPr>
            <p:cNvSpPr/>
            <p:nvPr/>
          </p:nvSpPr>
          <p:spPr>
            <a:xfrm>
              <a:off x="4607758" y="3598041"/>
              <a:ext cx="325547" cy="366787"/>
            </a:xfrm>
            <a:custGeom>
              <a:avLst/>
              <a:gdLst/>
              <a:ahLst/>
              <a:cxnLst/>
              <a:rect l="l" t="t" r="r" b="b"/>
              <a:pathLst>
                <a:path w="4610" h="5194" extrusionOk="0">
                  <a:moveTo>
                    <a:pt x="2428" y="0"/>
                  </a:moveTo>
                  <a:lnTo>
                    <a:pt x="2213" y="31"/>
                  </a:lnTo>
                  <a:lnTo>
                    <a:pt x="1967" y="62"/>
                  </a:lnTo>
                  <a:lnTo>
                    <a:pt x="1691" y="123"/>
                  </a:lnTo>
                  <a:lnTo>
                    <a:pt x="1476" y="215"/>
                  </a:lnTo>
                  <a:lnTo>
                    <a:pt x="1261" y="338"/>
                  </a:lnTo>
                  <a:lnTo>
                    <a:pt x="1076" y="461"/>
                  </a:lnTo>
                  <a:lnTo>
                    <a:pt x="923" y="615"/>
                  </a:lnTo>
                  <a:lnTo>
                    <a:pt x="769" y="769"/>
                  </a:lnTo>
                  <a:lnTo>
                    <a:pt x="615" y="953"/>
                  </a:lnTo>
                  <a:lnTo>
                    <a:pt x="492" y="1137"/>
                  </a:lnTo>
                  <a:lnTo>
                    <a:pt x="308" y="1537"/>
                  </a:lnTo>
                  <a:lnTo>
                    <a:pt x="154" y="1967"/>
                  </a:lnTo>
                  <a:lnTo>
                    <a:pt x="62" y="2397"/>
                  </a:lnTo>
                  <a:lnTo>
                    <a:pt x="1" y="2858"/>
                  </a:lnTo>
                  <a:lnTo>
                    <a:pt x="1" y="3319"/>
                  </a:lnTo>
                  <a:lnTo>
                    <a:pt x="1" y="3718"/>
                  </a:lnTo>
                  <a:lnTo>
                    <a:pt x="32" y="4486"/>
                  </a:lnTo>
                  <a:lnTo>
                    <a:pt x="124" y="5009"/>
                  </a:lnTo>
                  <a:lnTo>
                    <a:pt x="154" y="5193"/>
                  </a:lnTo>
                  <a:lnTo>
                    <a:pt x="3381" y="3780"/>
                  </a:lnTo>
                  <a:lnTo>
                    <a:pt x="4610" y="4118"/>
                  </a:lnTo>
                  <a:lnTo>
                    <a:pt x="4610" y="3626"/>
                  </a:lnTo>
                  <a:lnTo>
                    <a:pt x="4610" y="2981"/>
                  </a:lnTo>
                  <a:lnTo>
                    <a:pt x="4579" y="2612"/>
                  </a:lnTo>
                  <a:lnTo>
                    <a:pt x="4517" y="2243"/>
                  </a:lnTo>
                  <a:lnTo>
                    <a:pt x="4425" y="1875"/>
                  </a:lnTo>
                  <a:lnTo>
                    <a:pt x="4333" y="1506"/>
                  </a:lnTo>
                  <a:lnTo>
                    <a:pt x="4210" y="1137"/>
                  </a:lnTo>
                  <a:lnTo>
                    <a:pt x="4026" y="830"/>
                  </a:lnTo>
                  <a:lnTo>
                    <a:pt x="3811" y="553"/>
                  </a:lnTo>
                  <a:lnTo>
                    <a:pt x="3688" y="431"/>
                  </a:lnTo>
                  <a:lnTo>
                    <a:pt x="3534" y="308"/>
                  </a:lnTo>
                  <a:lnTo>
                    <a:pt x="3381" y="215"/>
                  </a:lnTo>
                  <a:lnTo>
                    <a:pt x="3227" y="123"/>
                  </a:lnTo>
                  <a:lnTo>
                    <a:pt x="3043" y="62"/>
                  </a:lnTo>
                  <a:lnTo>
                    <a:pt x="2858" y="31"/>
                  </a:lnTo>
                  <a:lnTo>
                    <a:pt x="2674" y="0"/>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24;p43">
              <a:extLst>
                <a:ext uri="{FF2B5EF4-FFF2-40B4-BE49-F238E27FC236}">
                  <a16:creationId xmlns:a16="http://schemas.microsoft.com/office/drawing/2014/main" id="{A53AA194-D59B-41D6-F107-BB138D1600C3}"/>
                </a:ext>
              </a:extLst>
            </p:cNvPr>
            <p:cNvSpPr/>
            <p:nvPr/>
          </p:nvSpPr>
          <p:spPr>
            <a:xfrm>
              <a:off x="5280388" y="3496070"/>
              <a:ext cx="334233" cy="308175"/>
            </a:xfrm>
            <a:custGeom>
              <a:avLst/>
              <a:gdLst/>
              <a:ahLst/>
              <a:cxnLst/>
              <a:rect l="l" t="t" r="r" b="b"/>
              <a:pathLst>
                <a:path w="4733" h="4364" extrusionOk="0">
                  <a:moveTo>
                    <a:pt x="2428" y="0"/>
                  </a:moveTo>
                  <a:lnTo>
                    <a:pt x="2182" y="31"/>
                  </a:lnTo>
                  <a:lnTo>
                    <a:pt x="1937" y="62"/>
                  </a:lnTo>
                  <a:lnTo>
                    <a:pt x="1721" y="123"/>
                  </a:lnTo>
                  <a:lnTo>
                    <a:pt x="1506" y="215"/>
                  </a:lnTo>
                  <a:lnTo>
                    <a:pt x="1322" y="308"/>
                  </a:lnTo>
                  <a:lnTo>
                    <a:pt x="1168" y="400"/>
                  </a:lnTo>
                  <a:lnTo>
                    <a:pt x="1015" y="553"/>
                  </a:lnTo>
                  <a:lnTo>
                    <a:pt x="861" y="707"/>
                  </a:lnTo>
                  <a:lnTo>
                    <a:pt x="615" y="1014"/>
                  </a:lnTo>
                  <a:lnTo>
                    <a:pt x="431" y="1383"/>
                  </a:lnTo>
                  <a:lnTo>
                    <a:pt x="277" y="1782"/>
                  </a:lnTo>
                  <a:lnTo>
                    <a:pt x="154" y="2182"/>
                  </a:lnTo>
                  <a:lnTo>
                    <a:pt x="93" y="2581"/>
                  </a:lnTo>
                  <a:lnTo>
                    <a:pt x="32" y="2981"/>
                  </a:lnTo>
                  <a:lnTo>
                    <a:pt x="1" y="3687"/>
                  </a:lnTo>
                  <a:lnTo>
                    <a:pt x="32" y="4179"/>
                  </a:lnTo>
                  <a:lnTo>
                    <a:pt x="32" y="4363"/>
                  </a:lnTo>
                  <a:lnTo>
                    <a:pt x="3657" y="2981"/>
                  </a:lnTo>
                  <a:lnTo>
                    <a:pt x="4733" y="3196"/>
                  </a:lnTo>
                  <a:lnTo>
                    <a:pt x="4733" y="3042"/>
                  </a:lnTo>
                  <a:lnTo>
                    <a:pt x="4733" y="2704"/>
                  </a:lnTo>
                  <a:lnTo>
                    <a:pt x="4702" y="2182"/>
                  </a:lnTo>
                  <a:lnTo>
                    <a:pt x="4640" y="1905"/>
                  </a:lnTo>
                  <a:lnTo>
                    <a:pt x="4579" y="1598"/>
                  </a:lnTo>
                  <a:lnTo>
                    <a:pt x="4456" y="1291"/>
                  </a:lnTo>
                  <a:lnTo>
                    <a:pt x="4333" y="1014"/>
                  </a:lnTo>
                  <a:lnTo>
                    <a:pt x="4149" y="738"/>
                  </a:lnTo>
                  <a:lnTo>
                    <a:pt x="3903" y="523"/>
                  </a:lnTo>
                  <a:lnTo>
                    <a:pt x="3626" y="308"/>
                  </a:lnTo>
                  <a:lnTo>
                    <a:pt x="3288" y="154"/>
                  </a:lnTo>
                  <a:lnTo>
                    <a:pt x="3104" y="92"/>
                  </a:lnTo>
                  <a:lnTo>
                    <a:pt x="2889" y="62"/>
                  </a:lnTo>
                  <a:lnTo>
                    <a:pt x="2674" y="31"/>
                  </a:lnTo>
                  <a:lnTo>
                    <a:pt x="2428" y="0"/>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25;p43">
              <a:extLst>
                <a:ext uri="{FF2B5EF4-FFF2-40B4-BE49-F238E27FC236}">
                  <a16:creationId xmlns:a16="http://schemas.microsoft.com/office/drawing/2014/main" id="{6E22F310-CF69-0487-6D09-A0FA4AC787A0}"/>
                </a:ext>
              </a:extLst>
            </p:cNvPr>
            <p:cNvSpPr/>
            <p:nvPr/>
          </p:nvSpPr>
          <p:spPr>
            <a:xfrm>
              <a:off x="3527242" y="2400300"/>
              <a:ext cx="1115333" cy="1306283"/>
            </a:xfrm>
            <a:custGeom>
              <a:avLst/>
              <a:gdLst/>
              <a:ahLst/>
              <a:cxnLst/>
              <a:rect l="l" t="t" r="r" b="b"/>
              <a:pathLst>
                <a:path w="15794" h="18498" extrusionOk="0">
                  <a:moveTo>
                    <a:pt x="15793" y="1"/>
                  </a:moveTo>
                  <a:lnTo>
                    <a:pt x="12321" y="216"/>
                  </a:lnTo>
                  <a:lnTo>
                    <a:pt x="1322" y="14319"/>
                  </a:lnTo>
                  <a:lnTo>
                    <a:pt x="0" y="18498"/>
                  </a:lnTo>
                  <a:lnTo>
                    <a:pt x="15793" y="1"/>
                  </a:lnTo>
                  <a:close/>
                </a:path>
              </a:pathLst>
            </a:custGeom>
            <a:solidFill>
              <a:srgbClr val="78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26;p43">
              <a:extLst>
                <a:ext uri="{FF2B5EF4-FFF2-40B4-BE49-F238E27FC236}">
                  <a16:creationId xmlns:a16="http://schemas.microsoft.com/office/drawing/2014/main" id="{8A2A9D79-4ACD-4036-3A66-EF70AD2A64C7}"/>
                </a:ext>
              </a:extLst>
            </p:cNvPr>
            <p:cNvSpPr/>
            <p:nvPr/>
          </p:nvSpPr>
          <p:spPr>
            <a:xfrm>
              <a:off x="5124182" y="2673731"/>
              <a:ext cx="288684" cy="585913"/>
            </a:xfrm>
            <a:custGeom>
              <a:avLst/>
              <a:gdLst/>
              <a:ahLst/>
              <a:cxnLst/>
              <a:rect l="l" t="t" r="r" b="b"/>
              <a:pathLst>
                <a:path w="4088" h="8297" extrusionOk="0">
                  <a:moveTo>
                    <a:pt x="2889" y="0"/>
                  </a:moveTo>
                  <a:lnTo>
                    <a:pt x="1" y="8296"/>
                  </a:lnTo>
                  <a:lnTo>
                    <a:pt x="4087" y="7528"/>
                  </a:lnTo>
                  <a:lnTo>
                    <a:pt x="3718" y="3933"/>
                  </a:lnTo>
                  <a:lnTo>
                    <a:pt x="2889" y="0"/>
                  </a:lnTo>
                  <a:close/>
                </a:path>
              </a:pathLst>
            </a:custGeom>
            <a:solidFill>
              <a:srgbClr val="7B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27;p43">
              <a:extLst>
                <a:ext uri="{FF2B5EF4-FFF2-40B4-BE49-F238E27FC236}">
                  <a16:creationId xmlns:a16="http://schemas.microsoft.com/office/drawing/2014/main" id="{630DFFBE-F89C-B658-0B0E-7AFD0A2CCDC1}"/>
                </a:ext>
              </a:extLst>
            </p:cNvPr>
            <p:cNvSpPr/>
            <p:nvPr/>
          </p:nvSpPr>
          <p:spPr>
            <a:xfrm>
              <a:off x="3939506" y="2374313"/>
              <a:ext cx="117225" cy="271242"/>
            </a:xfrm>
            <a:custGeom>
              <a:avLst/>
              <a:gdLst/>
              <a:ahLst/>
              <a:cxnLst/>
              <a:rect l="l" t="t" r="r" b="b"/>
              <a:pathLst>
                <a:path w="1660" h="3841" extrusionOk="0">
                  <a:moveTo>
                    <a:pt x="1659" y="0"/>
                  </a:moveTo>
                  <a:lnTo>
                    <a:pt x="984" y="246"/>
                  </a:lnTo>
                  <a:lnTo>
                    <a:pt x="0" y="3841"/>
                  </a:lnTo>
                  <a:lnTo>
                    <a:pt x="1659" y="0"/>
                  </a:lnTo>
                  <a:close/>
                </a:path>
              </a:pathLst>
            </a:custGeom>
            <a:solidFill>
              <a:srgbClr val="76D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28;p43">
              <a:extLst>
                <a:ext uri="{FF2B5EF4-FFF2-40B4-BE49-F238E27FC236}">
                  <a16:creationId xmlns:a16="http://schemas.microsoft.com/office/drawing/2014/main" id="{87CC9CCA-96F4-D4F8-0A26-EAED790ADF65}"/>
                </a:ext>
              </a:extLst>
            </p:cNvPr>
            <p:cNvSpPr/>
            <p:nvPr/>
          </p:nvSpPr>
          <p:spPr>
            <a:xfrm>
              <a:off x="4089215" y="2285335"/>
              <a:ext cx="1176064" cy="1065406"/>
            </a:xfrm>
            <a:custGeom>
              <a:avLst/>
              <a:gdLst/>
              <a:ahLst/>
              <a:cxnLst/>
              <a:rect l="l" t="t" r="r" b="b"/>
              <a:pathLst>
                <a:path w="16654" h="15087" extrusionOk="0">
                  <a:moveTo>
                    <a:pt x="6514" y="0"/>
                  </a:moveTo>
                  <a:lnTo>
                    <a:pt x="0" y="13735"/>
                  </a:lnTo>
                  <a:lnTo>
                    <a:pt x="4333" y="14472"/>
                  </a:lnTo>
                  <a:lnTo>
                    <a:pt x="8542" y="4947"/>
                  </a:lnTo>
                  <a:lnTo>
                    <a:pt x="8696" y="8173"/>
                  </a:lnTo>
                  <a:lnTo>
                    <a:pt x="5316" y="14626"/>
                  </a:lnTo>
                  <a:lnTo>
                    <a:pt x="7928" y="15087"/>
                  </a:lnTo>
                  <a:lnTo>
                    <a:pt x="12321" y="14257"/>
                  </a:lnTo>
                  <a:lnTo>
                    <a:pt x="16654" y="2274"/>
                  </a:lnTo>
                  <a:lnTo>
                    <a:pt x="16254" y="1106"/>
                  </a:lnTo>
                  <a:lnTo>
                    <a:pt x="14288" y="523"/>
                  </a:lnTo>
                  <a:lnTo>
                    <a:pt x="9771" y="14411"/>
                  </a:lnTo>
                  <a:lnTo>
                    <a:pt x="8757" y="13643"/>
                  </a:lnTo>
                  <a:lnTo>
                    <a:pt x="13274" y="215"/>
                  </a:lnTo>
                  <a:lnTo>
                    <a:pt x="12844" y="62"/>
                  </a:lnTo>
                  <a:lnTo>
                    <a:pt x="7190" y="62"/>
                  </a:lnTo>
                  <a:lnTo>
                    <a:pt x="6514" y="0"/>
                  </a:lnTo>
                  <a:close/>
                </a:path>
              </a:pathLst>
            </a:custGeom>
            <a:solidFill>
              <a:srgbClr val="7B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29;p43">
              <a:extLst>
                <a:ext uri="{FF2B5EF4-FFF2-40B4-BE49-F238E27FC236}">
                  <a16:creationId xmlns:a16="http://schemas.microsoft.com/office/drawing/2014/main" id="{4D7ABDB4-FB78-B4A3-C976-9215C21A1ABD}"/>
                </a:ext>
              </a:extLst>
            </p:cNvPr>
            <p:cNvSpPr/>
            <p:nvPr/>
          </p:nvSpPr>
          <p:spPr>
            <a:xfrm>
              <a:off x="3791916" y="2272271"/>
              <a:ext cx="568612" cy="959127"/>
            </a:xfrm>
            <a:custGeom>
              <a:avLst/>
              <a:gdLst/>
              <a:ahLst/>
              <a:cxnLst/>
              <a:rect l="l" t="t" r="r" b="b"/>
              <a:pathLst>
                <a:path w="8052" h="13582" extrusionOk="0">
                  <a:moveTo>
                    <a:pt x="7775" y="1"/>
                  </a:moveTo>
                  <a:lnTo>
                    <a:pt x="5224" y="923"/>
                  </a:lnTo>
                  <a:lnTo>
                    <a:pt x="769" y="10294"/>
                  </a:lnTo>
                  <a:lnTo>
                    <a:pt x="1" y="13213"/>
                  </a:lnTo>
                  <a:lnTo>
                    <a:pt x="2275" y="13582"/>
                  </a:lnTo>
                  <a:lnTo>
                    <a:pt x="8051" y="1"/>
                  </a:lnTo>
                  <a:close/>
                </a:path>
              </a:pathLst>
            </a:custGeom>
            <a:solidFill>
              <a:srgbClr val="7B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30;p43">
              <a:extLst>
                <a:ext uri="{FF2B5EF4-FFF2-40B4-BE49-F238E27FC236}">
                  <a16:creationId xmlns:a16="http://schemas.microsoft.com/office/drawing/2014/main" id="{701189DE-DAE2-5E24-1000-024AD3DA8603}"/>
                </a:ext>
              </a:extLst>
            </p:cNvPr>
            <p:cNvSpPr/>
            <p:nvPr/>
          </p:nvSpPr>
          <p:spPr>
            <a:xfrm>
              <a:off x="3846220" y="2337380"/>
              <a:ext cx="314672" cy="661898"/>
            </a:xfrm>
            <a:custGeom>
              <a:avLst/>
              <a:gdLst/>
              <a:ahLst/>
              <a:cxnLst/>
              <a:rect l="l" t="t" r="r" b="b"/>
              <a:pathLst>
                <a:path w="4456" h="9373" extrusionOk="0">
                  <a:moveTo>
                    <a:pt x="4455" y="1"/>
                  </a:moveTo>
                  <a:lnTo>
                    <a:pt x="2980" y="523"/>
                  </a:lnTo>
                  <a:lnTo>
                    <a:pt x="1321" y="4364"/>
                  </a:lnTo>
                  <a:lnTo>
                    <a:pt x="0" y="9372"/>
                  </a:lnTo>
                  <a:lnTo>
                    <a:pt x="4455" y="1"/>
                  </a:lnTo>
                  <a:close/>
                </a:path>
              </a:pathLst>
            </a:custGeom>
            <a:solidFill>
              <a:srgbClr val="C4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31;p43">
              <a:extLst>
                <a:ext uri="{FF2B5EF4-FFF2-40B4-BE49-F238E27FC236}">
                  <a16:creationId xmlns:a16="http://schemas.microsoft.com/office/drawing/2014/main" id="{32605482-2976-6ED6-DC1E-B5BCFE7A07F1}"/>
                </a:ext>
              </a:extLst>
            </p:cNvPr>
            <p:cNvSpPr/>
            <p:nvPr/>
          </p:nvSpPr>
          <p:spPr>
            <a:xfrm>
              <a:off x="4395129" y="2634679"/>
              <a:ext cx="308175" cy="683507"/>
            </a:xfrm>
            <a:custGeom>
              <a:avLst/>
              <a:gdLst/>
              <a:ahLst/>
              <a:cxnLst/>
              <a:rect l="l" t="t" r="r" b="b"/>
              <a:pathLst>
                <a:path w="4364" h="9679" extrusionOk="0">
                  <a:moveTo>
                    <a:pt x="4210" y="0"/>
                  </a:moveTo>
                  <a:lnTo>
                    <a:pt x="1" y="9525"/>
                  </a:lnTo>
                  <a:lnTo>
                    <a:pt x="984" y="9679"/>
                  </a:lnTo>
                  <a:lnTo>
                    <a:pt x="4364" y="3226"/>
                  </a:lnTo>
                  <a:lnTo>
                    <a:pt x="4210" y="0"/>
                  </a:lnTo>
                  <a:close/>
                </a:path>
              </a:pathLst>
            </a:custGeom>
            <a:solidFill>
              <a:srgbClr val="C4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32;p43">
              <a:extLst>
                <a:ext uri="{FF2B5EF4-FFF2-40B4-BE49-F238E27FC236}">
                  <a16:creationId xmlns:a16="http://schemas.microsoft.com/office/drawing/2014/main" id="{FFDC732B-5FDF-AAC2-5140-C7D43A1B3557}"/>
                </a:ext>
              </a:extLst>
            </p:cNvPr>
            <p:cNvSpPr/>
            <p:nvPr/>
          </p:nvSpPr>
          <p:spPr>
            <a:xfrm>
              <a:off x="3952499" y="2272271"/>
              <a:ext cx="596788" cy="982996"/>
            </a:xfrm>
            <a:custGeom>
              <a:avLst/>
              <a:gdLst/>
              <a:ahLst/>
              <a:cxnLst/>
              <a:rect l="l" t="t" r="r" b="b"/>
              <a:pathLst>
                <a:path w="8451" h="13920" extrusionOk="0">
                  <a:moveTo>
                    <a:pt x="5777" y="1"/>
                  </a:moveTo>
                  <a:lnTo>
                    <a:pt x="1" y="13582"/>
                  </a:lnTo>
                  <a:lnTo>
                    <a:pt x="1936" y="13920"/>
                  </a:lnTo>
                  <a:lnTo>
                    <a:pt x="8450" y="185"/>
                  </a:lnTo>
                  <a:lnTo>
                    <a:pt x="5777" y="1"/>
                  </a:lnTo>
                  <a:close/>
                </a:path>
              </a:pathLst>
            </a:custGeom>
            <a:solidFill>
              <a:srgbClr val="C4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33;p43">
              <a:extLst>
                <a:ext uri="{FF2B5EF4-FFF2-40B4-BE49-F238E27FC236}">
                  <a16:creationId xmlns:a16="http://schemas.microsoft.com/office/drawing/2014/main" id="{DE2AD5C9-78D2-85FB-492E-B098C834DF1E}"/>
                </a:ext>
              </a:extLst>
            </p:cNvPr>
            <p:cNvSpPr/>
            <p:nvPr/>
          </p:nvSpPr>
          <p:spPr>
            <a:xfrm>
              <a:off x="4707611" y="2300518"/>
              <a:ext cx="390585" cy="1002486"/>
            </a:xfrm>
            <a:custGeom>
              <a:avLst/>
              <a:gdLst/>
              <a:ahLst/>
              <a:cxnLst/>
              <a:rect l="l" t="t" r="r" b="b"/>
              <a:pathLst>
                <a:path w="5531" h="14196" extrusionOk="0">
                  <a:moveTo>
                    <a:pt x="4517" y="0"/>
                  </a:moveTo>
                  <a:lnTo>
                    <a:pt x="0" y="13428"/>
                  </a:lnTo>
                  <a:lnTo>
                    <a:pt x="1014" y="14196"/>
                  </a:lnTo>
                  <a:lnTo>
                    <a:pt x="5531" y="308"/>
                  </a:lnTo>
                  <a:lnTo>
                    <a:pt x="4517" y="0"/>
                  </a:lnTo>
                  <a:close/>
                </a:path>
              </a:pathLst>
            </a:custGeom>
            <a:solidFill>
              <a:srgbClr val="C4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34;p43">
              <a:extLst>
                <a:ext uri="{FF2B5EF4-FFF2-40B4-BE49-F238E27FC236}">
                  <a16:creationId xmlns:a16="http://schemas.microsoft.com/office/drawing/2014/main" id="{4707FB47-B39C-BE26-FFB5-6E8881664622}"/>
                </a:ext>
              </a:extLst>
            </p:cNvPr>
            <p:cNvSpPr/>
            <p:nvPr/>
          </p:nvSpPr>
          <p:spPr>
            <a:xfrm>
              <a:off x="4959291" y="2445848"/>
              <a:ext cx="368906" cy="846351"/>
            </a:xfrm>
            <a:custGeom>
              <a:avLst/>
              <a:gdLst/>
              <a:ahLst/>
              <a:cxnLst/>
              <a:rect l="l" t="t" r="r" b="b"/>
              <a:pathLst>
                <a:path w="5224" h="11985" extrusionOk="0">
                  <a:moveTo>
                    <a:pt x="4333" y="1"/>
                  </a:moveTo>
                  <a:lnTo>
                    <a:pt x="0" y="11984"/>
                  </a:lnTo>
                  <a:lnTo>
                    <a:pt x="2336" y="11523"/>
                  </a:lnTo>
                  <a:lnTo>
                    <a:pt x="5224" y="3227"/>
                  </a:lnTo>
                  <a:lnTo>
                    <a:pt x="4886" y="1752"/>
                  </a:lnTo>
                  <a:lnTo>
                    <a:pt x="4333" y="1"/>
                  </a:lnTo>
                  <a:close/>
                </a:path>
              </a:pathLst>
            </a:custGeom>
            <a:solidFill>
              <a:srgbClr val="C4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35;p43">
              <a:extLst>
                <a:ext uri="{FF2B5EF4-FFF2-40B4-BE49-F238E27FC236}">
                  <a16:creationId xmlns:a16="http://schemas.microsoft.com/office/drawing/2014/main" id="{B442ED3C-B717-98B6-3DC7-3C9CAEB5C1AC}"/>
                </a:ext>
              </a:extLst>
            </p:cNvPr>
            <p:cNvSpPr/>
            <p:nvPr/>
          </p:nvSpPr>
          <p:spPr>
            <a:xfrm>
              <a:off x="4705421" y="2226723"/>
              <a:ext cx="768177" cy="1058909"/>
            </a:xfrm>
            <a:custGeom>
              <a:avLst/>
              <a:gdLst/>
              <a:ahLst/>
              <a:cxnLst/>
              <a:rect l="l" t="t" r="r" b="b"/>
              <a:pathLst>
                <a:path w="10878" h="14995" extrusionOk="0">
                  <a:moveTo>
                    <a:pt x="1076" y="1"/>
                  </a:moveTo>
                  <a:lnTo>
                    <a:pt x="799" y="216"/>
                  </a:lnTo>
                  <a:lnTo>
                    <a:pt x="615" y="431"/>
                  </a:lnTo>
                  <a:lnTo>
                    <a:pt x="431" y="646"/>
                  </a:lnTo>
                  <a:lnTo>
                    <a:pt x="308" y="892"/>
                  </a:lnTo>
                  <a:lnTo>
                    <a:pt x="185" y="1138"/>
                  </a:lnTo>
                  <a:lnTo>
                    <a:pt x="123" y="1353"/>
                  </a:lnTo>
                  <a:lnTo>
                    <a:pt x="62" y="1598"/>
                  </a:lnTo>
                  <a:lnTo>
                    <a:pt x="31" y="1813"/>
                  </a:lnTo>
                  <a:lnTo>
                    <a:pt x="0" y="2213"/>
                  </a:lnTo>
                  <a:lnTo>
                    <a:pt x="31" y="2520"/>
                  </a:lnTo>
                  <a:lnTo>
                    <a:pt x="93" y="2827"/>
                  </a:lnTo>
                  <a:lnTo>
                    <a:pt x="123" y="2643"/>
                  </a:lnTo>
                  <a:lnTo>
                    <a:pt x="185" y="2489"/>
                  </a:lnTo>
                  <a:lnTo>
                    <a:pt x="246" y="2336"/>
                  </a:lnTo>
                  <a:lnTo>
                    <a:pt x="369" y="2182"/>
                  </a:lnTo>
                  <a:lnTo>
                    <a:pt x="492" y="2059"/>
                  </a:lnTo>
                  <a:lnTo>
                    <a:pt x="615" y="1936"/>
                  </a:lnTo>
                  <a:lnTo>
                    <a:pt x="799" y="1813"/>
                  </a:lnTo>
                  <a:lnTo>
                    <a:pt x="984" y="1721"/>
                  </a:lnTo>
                  <a:lnTo>
                    <a:pt x="1414" y="1568"/>
                  </a:lnTo>
                  <a:lnTo>
                    <a:pt x="1875" y="1445"/>
                  </a:lnTo>
                  <a:lnTo>
                    <a:pt x="2397" y="1383"/>
                  </a:lnTo>
                  <a:lnTo>
                    <a:pt x="2981" y="1322"/>
                  </a:lnTo>
                  <a:lnTo>
                    <a:pt x="3534" y="1353"/>
                  </a:lnTo>
                  <a:lnTo>
                    <a:pt x="4148" y="1383"/>
                  </a:lnTo>
                  <a:lnTo>
                    <a:pt x="4732" y="1445"/>
                  </a:lnTo>
                  <a:lnTo>
                    <a:pt x="5285" y="1568"/>
                  </a:lnTo>
                  <a:lnTo>
                    <a:pt x="5838" y="1721"/>
                  </a:lnTo>
                  <a:lnTo>
                    <a:pt x="6361" y="1906"/>
                  </a:lnTo>
                  <a:lnTo>
                    <a:pt x="6822" y="2121"/>
                  </a:lnTo>
                  <a:lnTo>
                    <a:pt x="7221" y="2367"/>
                  </a:lnTo>
                  <a:lnTo>
                    <a:pt x="7313" y="2489"/>
                  </a:lnTo>
                  <a:lnTo>
                    <a:pt x="7405" y="2643"/>
                  </a:lnTo>
                  <a:lnTo>
                    <a:pt x="7498" y="2858"/>
                  </a:lnTo>
                  <a:lnTo>
                    <a:pt x="7620" y="3135"/>
                  </a:lnTo>
                  <a:lnTo>
                    <a:pt x="7805" y="3811"/>
                  </a:lnTo>
                  <a:lnTo>
                    <a:pt x="7989" y="4671"/>
                  </a:lnTo>
                  <a:lnTo>
                    <a:pt x="8174" y="5623"/>
                  </a:lnTo>
                  <a:lnTo>
                    <a:pt x="8327" y="6668"/>
                  </a:lnTo>
                  <a:lnTo>
                    <a:pt x="8634" y="8942"/>
                  </a:lnTo>
                  <a:lnTo>
                    <a:pt x="8911" y="11154"/>
                  </a:lnTo>
                  <a:lnTo>
                    <a:pt x="9126" y="13059"/>
                  </a:lnTo>
                  <a:lnTo>
                    <a:pt x="9310" y="14933"/>
                  </a:lnTo>
                  <a:lnTo>
                    <a:pt x="9679" y="14964"/>
                  </a:lnTo>
                  <a:lnTo>
                    <a:pt x="10017" y="14995"/>
                  </a:lnTo>
                  <a:lnTo>
                    <a:pt x="10263" y="14995"/>
                  </a:lnTo>
                  <a:lnTo>
                    <a:pt x="10509" y="14964"/>
                  </a:lnTo>
                  <a:lnTo>
                    <a:pt x="10785" y="14903"/>
                  </a:lnTo>
                  <a:lnTo>
                    <a:pt x="10877" y="14872"/>
                  </a:lnTo>
                  <a:lnTo>
                    <a:pt x="10693" y="13551"/>
                  </a:lnTo>
                  <a:lnTo>
                    <a:pt x="10478" y="12107"/>
                  </a:lnTo>
                  <a:lnTo>
                    <a:pt x="10171" y="10325"/>
                  </a:lnTo>
                  <a:lnTo>
                    <a:pt x="9771" y="8327"/>
                  </a:lnTo>
                  <a:lnTo>
                    <a:pt x="9341" y="6238"/>
                  </a:lnTo>
                  <a:lnTo>
                    <a:pt x="9065" y="5224"/>
                  </a:lnTo>
                  <a:lnTo>
                    <a:pt x="8788" y="4241"/>
                  </a:lnTo>
                  <a:lnTo>
                    <a:pt x="8512" y="3288"/>
                  </a:lnTo>
                  <a:lnTo>
                    <a:pt x="8204" y="2397"/>
                  </a:lnTo>
                  <a:lnTo>
                    <a:pt x="8081" y="2182"/>
                  </a:lnTo>
                  <a:lnTo>
                    <a:pt x="7897" y="1967"/>
                  </a:lnTo>
                  <a:lnTo>
                    <a:pt x="7682" y="1752"/>
                  </a:lnTo>
                  <a:lnTo>
                    <a:pt x="7375" y="1537"/>
                  </a:lnTo>
                  <a:lnTo>
                    <a:pt x="7067" y="1353"/>
                  </a:lnTo>
                  <a:lnTo>
                    <a:pt x="6668" y="1168"/>
                  </a:lnTo>
                  <a:lnTo>
                    <a:pt x="6269" y="1015"/>
                  </a:lnTo>
                  <a:lnTo>
                    <a:pt x="5777" y="861"/>
                  </a:lnTo>
                  <a:lnTo>
                    <a:pt x="5285" y="707"/>
                  </a:lnTo>
                  <a:lnTo>
                    <a:pt x="4763" y="584"/>
                  </a:lnTo>
                  <a:lnTo>
                    <a:pt x="3626" y="339"/>
                  </a:lnTo>
                  <a:lnTo>
                    <a:pt x="2366" y="154"/>
                  </a:lnTo>
                  <a:lnTo>
                    <a:pt x="1076" y="1"/>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36;p43">
              <a:extLst>
                <a:ext uri="{FF2B5EF4-FFF2-40B4-BE49-F238E27FC236}">
                  <a16:creationId xmlns:a16="http://schemas.microsoft.com/office/drawing/2014/main" id="{E7291CE4-51B3-4CDA-2D47-C958AD49C9C2}"/>
                </a:ext>
              </a:extLst>
            </p:cNvPr>
            <p:cNvSpPr/>
            <p:nvPr/>
          </p:nvSpPr>
          <p:spPr>
            <a:xfrm>
              <a:off x="3759432" y="2220226"/>
              <a:ext cx="1021976" cy="1080589"/>
            </a:xfrm>
            <a:custGeom>
              <a:avLst/>
              <a:gdLst/>
              <a:ahLst/>
              <a:cxnLst/>
              <a:rect l="l" t="t" r="r" b="b"/>
              <a:pathLst>
                <a:path w="14472" h="15302" extrusionOk="0">
                  <a:moveTo>
                    <a:pt x="10785" y="0"/>
                  </a:moveTo>
                  <a:lnTo>
                    <a:pt x="9894" y="62"/>
                  </a:lnTo>
                  <a:lnTo>
                    <a:pt x="9003" y="123"/>
                  </a:lnTo>
                  <a:lnTo>
                    <a:pt x="8142" y="216"/>
                  </a:lnTo>
                  <a:lnTo>
                    <a:pt x="7343" y="369"/>
                  </a:lnTo>
                  <a:lnTo>
                    <a:pt x="6575" y="523"/>
                  </a:lnTo>
                  <a:lnTo>
                    <a:pt x="5838" y="707"/>
                  </a:lnTo>
                  <a:lnTo>
                    <a:pt x="5193" y="922"/>
                  </a:lnTo>
                  <a:lnTo>
                    <a:pt x="4609" y="1168"/>
                  </a:lnTo>
                  <a:lnTo>
                    <a:pt x="4087" y="1445"/>
                  </a:lnTo>
                  <a:lnTo>
                    <a:pt x="3871" y="1598"/>
                  </a:lnTo>
                  <a:lnTo>
                    <a:pt x="3656" y="1783"/>
                  </a:lnTo>
                  <a:lnTo>
                    <a:pt x="3472" y="1936"/>
                  </a:lnTo>
                  <a:lnTo>
                    <a:pt x="3318" y="2121"/>
                  </a:lnTo>
                  <a:lnTo>
                    <a:pt x="3196" y="2305"/>
                  </a:lnTo>
                  <a:lnTo>
                    <a:pt x="3073" y="2520"/>
                  </a:lnTo>
                  <a:lnTo>
                    <a:pt x="2858" y="3165"/>
                  </a:lnTo>
                  <a:lnTo>
                    <a:pt x="2520" y="4394"/>
                  </a:lnTo>
                  <a:lnTo>
                    <a:pt x="1567" y="7866"/>
                  </a:lnTo>
                  <a:lnTo>
                    <a:pt x="645" y="11523"/>
                  </a:lnTo>
                  <a:lnTo>
                    <a:pt x="0" y="14042"/>
                  </a:lnTo>
                  <a:lnTo>
                    <a:pt x="0" y="14134"/>
                  </a:lnTo>
                  <a:lnTo>
                    <a:pt x="61" y="14196"/>
                  </a:lnTo>
                  <a:lnTo>
                    <a:pt x="154" y="14227"/>
                  </a:lnTo>
                  <a:lnTo>
                    <a:pt x="246" y="14196"/>
                  </a:lnTo>
                  <a:lnTo>
                    <a:pt x="830" y="13796"/>
                  </a:lnTo>
                  <a:lnTo>
                    <a:pt x="3656" y="3227"/>
                  </a:lnTo>
                  <a:lnTo>
                    <a:pt x="3841" y="3012"/>
                  </a:lnTo>
                  <a:lnTo>
                    <a:pt x="4025" y="2827"/>
                  </a:lnTo>
                  <a:lnTo>
                    <a:pt x="4271" y="2643"/>
                  </a:lnTo>
                  <a:lnTo>
                    <a:pt x="4517" y="2459"/>
                  </a:lnTo>
                  <a:lnTo>
                    <a:pt x="4793" y="2305"/>
                  </a:lnTo>
                  <a:lnTo>
                    <a:pt x="5101" y="2151"/>
                  </a:lnTo>
                  <a:lnTo>
                    <a:pt x="5438" y="2028"/>
                  </a:lnTo>
                  <a:lnTo>
                    <a:pt x="5776" y="1905"/>
                  </a:lnTo>
                  <a:lnTo>
                    <a:pt x="6514" y="1721"/>
                  </a:lnTo>
                  <a:lnTo>
                    <a:pt x="7282" y="1598"/>
                  </a:lnTo>
                  <a:lnTo>
                    <a:pt x="8081" y="1506"/>
                  </a:lnTo>
                  <a:lnTo>
                    <a:pt x="8880" y="1475"/>
                  </a:lnTo>
                  <a:lnTo>
                    <a:pt x="9648" y="1506"/>
                  </a:lnTo>
                  <a:lnTo>
                    <a:pt x="10385" y="1567"/>
                  </a:lnTo>
                  <a:lnTo>
                    <a:pt x="11061" y="1690"/>
                  </a:lnTo>
                  <a:lnTo>
                    <a:pt x="11676" y="1875"/>
                  </a:lnTo>
                  <a:lnTo>
                    <a:pt x="11922" y="1998"/>
                  </a:lnTo>
                  <a:lnTo>
                    <a:pt x="12167" y="2090"/>
                  </a:lnTo>
                  <a:lnTo>
                    <a:pt x="12383" y="2243"/>
                  </a:lnTo>
                  <a:lnTo>
                    <a:pt x="12536" y="2366"/>
                  </a:lnTo>
                  <a:lnTo>
                    <a:pt x="12690" y="2520"/>
                  </a:lnTo>
                  <a:lnTo>
                    <a:pt x="12782" y="2704"/>
                  </a:lnTo>
                  <a:lnTo>
                    <a:pt x="12843" y="2858"/>
                  </a:lnTo>
                  <a:lnTo>
                    <a:pt x="12874" y="3042"/>
                  </a:lnTo>
                  <a:lnTo>
                    <a:pt x="12966" y="4702"/>
                  </a:lnTo>
                  <a:lnTo>
                    <a:pt x="13028" y="6607"/>
                  </a:lnTo>
                  <a:lnTo>
                    <a:pt x="13058" y="8604"/>
                  </a:lnTo>
                  <a:lnTo>
                    <a:pt x="13058" y="10601"/>
                  </a:lnTo>
                  <a:lnTo>
                    <a:pt x="13058" y="13827"/>
                  </a:lnTo>
                  <a:lnTo>
                    <a:pt x="13028" y="15148"/>
                  </a:lnTo>
                  <a:lnTo>
                    <a:pt x="14103" y="15302"/>
                  </a:lnTo>
                  <a:lnTo>
                    <a:pt x="14103" y="15302"/>
                  </a:lnTo>
                  <a:lnTo>
                    <a:pt x="13888" y="10724"/>
                  </a:lnTo>
                  <a:lnTo>
                    <a:pt x="13704" y="6699"/>
                  </a:lnTo>
                  <a:lnTo>
                    <a:pt x="13489" y="3042"/>
                  </a:lnTo>
                  <a:lnTo>
                    <a:pt x="13489" y="2919"/>
                  </a:lnTo>
                  <a:lnTo>
                    <a:pt x="13427" y="2612"/>
                  </a:lnTo>
                  <a:lnTo>
                    <a:pt x="13396" y="2305"/>
                  </a:lnTo>
                  <a:lnTo>
                    <a:pt x="13427" y="1905"/>
                  </a:lnTo>
                  <a:lnTo>
                    <a:pt x="13458" y="1690"/>
                  </a:lnTo>
                  <a:lnTo>
                    <a:pt x="13519" y="1445"/>
                  </a:lnTo>
                  <a:lnTo>
                    <a:pt x="13581" y="1230"/>
                  </a:lnTo>
                  <a:lnTo>
                    <a:pt x="13704" y="984"/>
                  </a:lnTo>
                  <a:lnTo>
                    <a:pt x="13827" y="738"/>
                  </a:lnTo>
                  <a:lnTo>
                    <a:pt x="14011" y="523"/>
                  </a:lnTo>
                  <a:lnTo>
                    <a:pt x="14195" y="308"/>
                  </a:lnTo>
                  <a:lnTo>
                    <a:pt x="14472" y="93"/>
                  </a:lnTo>
                  <a:lnTo>
                    <a:pt x="13550" y="31"/>
                  </a:lnTo>
                  <a:lnTo>
                    <a:pt x="12628"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37;p43">
              <a:extLst>
                <a:ext uri="{FF2B5EF4-FFF2-40B4-BE49-F238E27FC236}">
                  <a16:creationId xmlns:a16="http://schemas.microsoft.com/office/drawing/2014/main" id="{2D5D5034-2213-F485-EF89-D0D8A2C14B84}"/>
                </a:ext>
              </a:extLst>
            </p:cNvPr>
            <p:cNvSpPr/>
            <p:nvPr/>
          </p:nvSpPr>
          <p:spPr>
            <a:xfrm>
              <a:off x="3486001" y="3602349"/>
              <a:ext cx="271312" cy="429707"/>
            </a:xfrm>
            <a:custGeom>
              <a:avLst/>
              <a:gdLst/>
              <a:ahLst/>
              <a:cxnLst/>
              <a:rect l="l" t="t" r="r" b="b"/>
              <a:pathLst>
                <a:path w="3842" h="6085" extrusionOk="0">
                  <a:moveTo>
                    <a:pt x="1906" y="1"/>
                  </a:moveTo>
                  <a:lnTo>
                    <a:pt x="1721" y="32"/>
                  </a:lnTo>
                  <a:lnTo>
                    <a:pt x="1537" y="62"/>
                  </a:lnTo>
                  <a:lnTo>
                    <a:pt x="1353" y="154"/>
                  </a:lnTo>
                  <a:lnTo>
                    <a:pt x="1168" y="247"/>
                  </a:lnTo>
                  <a:lnTo>
                    <a:pt x="984" y="370"/>
                  </a:lnTo>
                  <a:lnTo>
                    <a:pt x="830" y="523"/>
                  </a:lnTo>
                  <a:lnTo>
                    <a:pt x="677" y="708"/>
                  </a:lnTo>
                  <a:lnTo>
                    <a:pt x="554" y="892"/>
                  </a:lnTo>
                  <a:lnTo>
                    <a:pt x="431" y="1107"/>
                  </a:lnTo>
                  <a:lnTo>
                    <a:pt x="308" y="1353"/>
                  </a:lnTo>
                  <a:lnTo>
                    <a:pt x="216" y="1599"/>
                  </a:lnTo>
                  <a:lnTo>
                    <a:pt x="123" y="1875"/>
                  </a:lnTo>
                  <a:lnTo>
                    <a:pt x="62" y="2152"/>
                  </a:lnTo>
                  <a:lnTo>
                    <a:pt x="31" y="2428"/>
                  </a:lnTo>
                  <a:lnTo>
                    <a:pt x="1" y="2735"/>
                  </a:lnTo>
                  <a:lnTo>
                    <a:pt x="1" y="3043"/>
                  </a:lnTo>
                  <a:lnTo>
                    <a:pt x="1" y="3350"/>
                  </a:lnTo>
                  <a:lnTo>
                    <a:pt x="31" y="3657"/>
                  </a:lnTo>
                  <a:lnTo>
                    <a:pt x="62" y="3934"/>
                  </a:lnTo>
                  <a:lnTo>
                    <a:pt x="123" y="4210"/>
                  </a:lnTo>
                  <a:lnTo>
                    <a:pt x="216" y="4487"/>
                  </a:lnTo>
                  <a:lnTo>
                    <a:pt x="308" y="4733"/>
                  </a:lnTo>
                  <a:lnTo>
                    <a:pt x="431" y="4978"/>
                  </a:lnTo>
                  <a:lnTo>
                    <a:pt x="554" y="5193"/>
                  </a:lnTo>
                  <a:lnTo>
                    <a:pt x="677" y="5378"/>
                  </a:lnTo>
                  <a:lnTo>
                    <a:pt x="830" y="5562"/>
                  </a:lnTo>
                  <a:lnTo>
                    <a:pt x="984" y="5716"/>
                  </a:lnTo>
                  <a:lnTo>
                    <a:pt x="1168" y="5839"/>
                  </a:lnTo>
                  <a:lnTo>
                    <a:pt x="1353" y="5931"/>
                  </a:lnTo>
                  <a:lnTo>
                    <a:pt x="1537" y="6023"/>
                  </a:lnTo>
                  <a:lnTo>
                    <a:pt x="1721" y="6054"/>
                  </a:lnTo>
                  <a:lnTo>
                    <a:pt x="1906" y="6085"/>
                  </a:lnTo>
                  <a:lnTo>
                    <a:pt x="2121" y="6054"/>
                  </a:lnTo>
                  <a:lnTo>
                    <a:pt x="2305" y="6023"/>
                  </a:lnTo>
                  <a:lnTo>
                    <a:pt x="2489" y="5931"/>
                  </a:lnTo>
                  <a:lnTo>
                    <a:pt x="2674" y="5839"/>
                  </a:lnTo>
                  <a:lnTo>
                    <a:pt x="2827" y="5716"/>
                  </a:lnTo>
                  <a:lnTo>
                    <a:pt x="3012" y="5562"/>
                  </a:lnTo>
                  <a:lnTo>
                    <a:pt x="3135" y="5378"/>
                  </a:lnTo>
                  <a:lnTo>
                    <a:pt x="3288" y="5193"/>
                  </a:lnTo>
                  <a:lnTo>
                    <a:pt x="3411" y="4978"/>
                  </a:lnTo>
                  <a:lnTo>
                    <a:pt x="3534" y="4733"/>
                  </a:lnTo>
                  <a:lnTo>
                    <a:pt x="3626" y="4487"/>
                  </a:lnTo>
                  <a:lnTo>
                    <a:pt x="3688" y="4210"/>
                  </a:lnTo>
                  <a:lnTo>
                    <a:pt x="3749" y="3934"/>
                  </a:lnTo>
                  <a:lnTo>
                    <a:pt x="3811" y="3657"/>
                  </a:lnTo>
                  <a:lnTo>
                    <a:pt x="3841" y="3350"/>
                  </a:lnTo>
                  <a:lnTo>
                    <a:pt x="3841" y="3043"/>
                  </a:lnTo>
                  <a:lnTo>
                    <a:pt x="3841" y="2735"/>
                  </a:lnTo>
                  <a:lnTo>
                    <a:pt x="3811" y="2428"/>
                  </a:lnTo>
                  <a:lnTo>
                    <a:pt x="3749" y="2152"/>
                  </a:lnTo>
                  <a:lnTo>
                    <a:pt x="3688" y="1875"/>
                  </a:lnTo>
                  <a:lnTo>
                    <a:pt x="3626" y="1599"/>
                  </a:lnTo>
                  <a:lnTo>
                    <a:pt x="3534" y="1353"/>
                  </a:lnTo>
                  <a:lnTo>
                    <a:pt x="3411" y="1107"/>
                  </a:lnTo>
                  <a:lnTo>
                    <a:pt x="3288" y="892"/>
                  </a:lnTo>
                  <a:lnTo>
                    <a:pt x="3135" y="708"/>
                  </a:lnTo>
                  <a:lnTo>
                    <a:pt x="3012" y="523"/>
                  </a:lnTo>
                  <a:lnTo>
                    <a:pt x="2827" y="370"/>
                  </a:lnTo>
                  <a:lnTo>
                    <a:pt x="2674" y="247"/>
                  </a:lnTo>
                  <a:lnTo>
                    <a:pt x="2489" y="154"/>
                  </a:lnTo>
                  <a:lnTo>
                    <a:pt x="2305" y="62"/>
                  </a:lnTo>
                  <a:lnTo>
                    <a:pt x="2121" y="32"/>
                  </a:lnTo>
                  <a:lnTo>
                    <a:pt x="1906" y="1"/>
                  </a:lnTo>
                  <a:close/>
                </a:path>
              </a:pathLst>
            </a:custGeom>
            <a:solidFill>
              <a:srgbClr val="2C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38;p43">
              <a:extLst>
                <a:ext uri="{FF2B5EF4-FFF2-40B4-BE49-F238E27FC236}">
                  <a16:creationId xmlns:a16="http://schemas.microsoft.com/office/drawing/2014/main" id="{A575DA2F-5253-6A5F-5702-7841F5C7CE5D}"/>
                </a:ext>
              </a:extLst>
            </p:cNvPr>
            <p:cNvSpPr/>
            <p:nvPr/>
          </p:nvSpPr>
          <p:spPr>
            <a:xfrm>
              <a:off x="3566293" y="3693516"/>
              <a:ext cx="158466" cy="247444"/>
            </a:xfrm>
            <a:custGeom>
              <a:avLst/>
              <a:gdLst/>
              <a:ahLst/>
              <a:cxnLst/>
              <a:rect l="l" t="t" r="r" b="b"/>
              <a:pathLst>
                <a:path w="2244" h="3504" extrusionOk="0">
                  <a:moveTo>
                    <a:pt x="1137" y="0"/>
                  </a:moveTo>
                  <a:lnTo>
                    <a:pt x="891" y="31"/>
                  </a:lnTo>
                  <a:lnTo>
                    <a:pt x="707" y="123"/>
                  </a:lnTo>
                  <a:lnTo>
                    <a:pt x="492" y="308"/>
                  </a:lnTo>
                  <a:lnTo>
                    <a:pt x="338" y="523"/>
                  </a:lnTo>
                  <a:lnTo>
                    <a:pt x="185" y="768"/>
                  </a:lnTo>
                  <a:lnTo>
                    <a:pt x="93" y="1076"/>
                  </a:lnTo>
                  <a:lnTo>
                    <a:pt x="31" y="1383"/>
                  </a:lnTo>
                  <a:lnTo>
                    <a:pt x="0" y="1752"/>
                  </a:lnTo>
                  <a:lnTo>
                    <a:pt x="31" y="2120"/>
                  </a:lnTo>
                  <a:lnTo>
                    <a:pt x="93" y="2428"/>
                  </a:lnTo>
                  <a:lnTo>
                    <a:pt x="185" y="2735"/>
                  </a:lnTo>
                  <a:lnTo>
                    <a:pt x="338" y="2981"/>
                  </a:lnTo>
                  <a:lnTo>
                    <a:pt x="492" y="3196"/>
                  </a:lnTo>
                  <a:lnTo>
                    <a:pt x="707" y="3380"/>
                  </a:lnTo>
                  <a:lnTo>
                    <a:pt x="891" y="3472"/>
                  </a:lnTo>
                  <a:lnTo>
                    <a:pt x="1137" y="3503"/>
                  </a:lnTo>
                  <a:lnTo>
                    <a:pt x="1352" y="3472"/>
                  </a:lnTo>
                  <a:lnTo>
                    <a:pt x="1567" y="3380"/>
                  </a:lnTo>
                  <a:lnTo>
                    <a:pt x="1752" y="3196"/>
                  </a:lnTo>
                  <a:lnTo>
                    <a:pt x="1905" y="2981"/>
                  </a:lnTo>
                  <a:lnTo>
                    <a:pt x="2059" y="2735"/>
                  </a:lnTo>
                  <a:lnTo>
                    <a:pt x="2151" y="2428"/>
                  </a:lnTo>
                  <a:lnTo>
                    <a:pt x="2213" y="2120"/>
                  </a:lnTo>
                  <a:lnTo>
                    <a:pt x="2243" y="1752"/>
                  </a:lnTo>
                  <a:lnTo>
                    <a:pt x="2213" y="1383"/>
                  </a:lnTo>
                  <a:lnTo>
                    <a:pt x="2151" y="1076"/>
                  </a:lnTo>
                  <a:lnTo>
                    <a:pt x="2059" y="768"/>
                  </a:lnTo>
                  <a:lnTo>
                    <a:pt x="1905" y="523"/>
                  </a:lnTo>
                  <a:lnTo>
                    <a:pt x="1752" y="308"/>
                  </a:lnTo>
                  <a:lnTo>
                    <a:pt x="1567" y="123"/>
                  </a:lnTo>
                  <a:lnTo>
                    <a:pt x="1352" y="31"/>
                  </a:lnTo>
                  <a:lnTo>
                    <a:pt x="11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39;p43">
              <a:extLst>
                <a:ext uri="{FF2B5EF4-FFF2-40B4-BE49-F238E27FC236}">
                  <a16:creationId xmlns:a16="http://schemas.microsoft.com/office/drawing/2014/main" id="{90E477F5-CBDE-D85D-A315-5C650C0151D1}"/>
                </a:ext>
              </a:extLst>
            </p:cNvPr>
            <p:cNvSpPr/>
            <p:nvPr/>
          </p:nvSpPr>
          <p:spPr>
            <a:xfrm>
              <a:off x="3138846" y="3185777"/>
              <a:ext cx="1670810" cy="781171"/>
            </a:xfrm>
            <a:custGeom>
              <a:avLst/>
              <a:gdLst/>
              <a:ahLst/>
              <a:cxnLst/>
              <a:rect l="l" t="t" r="r" b="b"/>
              <a:pathLst>
                <a:path w="23660" h="11062" extrusionOk="0">
                  <a:moveTo>
                    <a:pt x="11584" y="0"/>
                  </a:moveTo>
                  <a:lnTo>
                    <a:pt x="10693" y="31"/>
                  </a:lnTo>
                  <a:lnTo>
                    <a:pt x="9925" y="93"/>
                  </a:lnTo>
                  <a:lnTo>
                    <a:pt x="9310" y="154"/>
                  </a:lnTo>
                  <a:lnTo>
                    <a:pt x="8849" y="246"/>
                  </a:lnTo>
                  <a:lnTo>
                    <a:pt x="8081" y="492"/>
                  </a:lnTo>
                  <a:lnTo>
                    <a:pt x="7375" y="769"/>
                  </a:lnTo>
                  <a:lnTo>
                    <a:pt x="6729" y="1045"/>
                  </a:lnTo>
                  <a:lnTo>
                    <a:pt x="6084" y="1352"/>
                  </a:lnTo>
                  <a:lnTo>
                    <a:pt x="5500" y="1690"/>
                  </a:lnTo>
                  <a:lnTo>
                    <a:pt x="4947" y="2028"/>
                  </a:lnTo>
                  <a:lnTo>
                    <a:pt x="4456" y="2397"/>
                  </a:lnTo>
                  <a:lnTo>
                    <a:pt x="3964" y="2766"/>
                  </a:lnTo>
                  <a:lnTo>
                    <a:pt x="3534" y="3134"/>
                  </a:lnTo>
                  <a:lnTo>
                    <a:pt x="3135" y="3534"/>
                  </a:lnTo>
                  <a:lnTo>
                    <a:pt x="2766" y="3933"/>
                  </a:lnTo>
                  <a:lnTo>
                    <a:pt x="2428" y="4333"/>
                  </a:lnTo>
                  <a:lnTo>
                    <a:pt x="2090" y="4732"/>
                  </a:lnTo>
                  <a:lnTo>
                    <a:pt x="1813" y="5132"/>
                  </a:lnTo>
                  <a:lnTo>
                    <a:pt x="1567" y="5531"/>
                  </a:lnTo>
                  <a:lnTo>
                    <a:pt x="1322" y="5931"/>
                  </a:lnTo>
                  <a:lnTo>
                    <a:pt x="922" y="6699"/>
                  </a:lnTo>
                  <a:lnTo>
                    <a:pt x="615" y="7405"/>
                  </a:lnTo>
                  <a:lnTo>
                    <a:pt x="400" y="8051"/>
                  </a:lnTo>
                  <a:lnTo>
                    <a:pt x="216" y="8634"/>
                  </a:lnTo>
                  <a:lnTo>
                    <a:pt x="123" y="9095"/>
                  </a:lnTo>
                  <a:lnTo>
                    <a:pt x="62" y="9464"/>
                  </a:lnTo>
                  <a:lnTo>
                    <a:pt x="0" y="9771"/>
                  </a:lnTo>
                  <a:lnTo>
                    <a:pt x="8174" y="10386"/>
                  </a:lnTo>
                  <a:lnTo>
                    <a:pt x="17238" y="11031"/>
                  </a:lnTo>
                  <a:lnTo>
                    <a:pt x="18374" y="11062"/>
                  </a:lnTo>
                  <a:lnTo>
                    <a:pt x="19081" y="11062"/>
                  </a:lnTo>
                  <a:lnTo>
                    <a:pt x="19296" y="11000"/>
                  </a:lnTo>
                  <a:lnTo>
                    <a:pt x="19419" y="10970"/>
                  </a:lnTo>
                  <a:lnTo>
                    <a:pt x="19511" y="10908"/>
                  </a:lnTo>
                  <a:lnTo>
                    <a:pt x="19511" y="10847"/>
                  </a:lnTo>
                  <a:lnTo>
                    <a:pt x="19511" y="10785"/>
                  </a:lnTo>
                  <a:lnTo>
                    <a:pt x="19450" y="10724"/>
                  </a:lnTo>
                  <a:lnTo>
                    <a:pt x="19266" y="10632"/>
                  </a:lnTo>
                  <a:lnTo>
                    <a:pt x="19050" y="10509"/>
                  </a:lnTo>
                  <a:lnTo>
                    <a:pt x="19204" y="9894"/>
                  </a:lnTo>
                  <a:lnTo>
                    <a:pt x="19358" y="9310"/>
                  </a:lnTo>
                  <a:lnTo>
                    <a:pt x="19573" y="8788"/>
                  </a:lnTo>
                  <a:lnTo>
                    <a:pt x="19757" y="8266"/>
                  </a:lnTo>
                  <a:lnTo>
                    <a:pt x="19972" y="7805"/>
                  </a:lnTo>
                  <a:lnTo>
                    <a:pt x="20187" y="7375"/>
                  </a:lnTo>
                  <a:lnTo>
                    <a:pt x="20402" y="6975"/>
                  </a:lnTo>
                  <a:lnTo>
                    <a:pt x="20617" y="6607"/>
                  </a:lnTo>
                  <a:lnTo>
                    <a:pt x="21078" y="5931"/>
                  </a:lnTo>
                  <a:lnTo>
                    <a:pt x="21539" y="5377"/>
                  </a:lnTo>
                  <a:lnTo>
                    <a:pt x="22000" y="4886"/>
                  </a:lnTo>
                  <a:lnTo>
                    <a:pt x="22400" y="4486"/>
                  </a:lnTo>
                  <a:lnTo>
                    <a:pt x="23137" y="3841"/>
                  </a:lnTo>
                  <a:lnTo>
                    <a:pt x="23383" y="3534"/>
                  </a:lnTo>
                  <a:lnTo>
                    <a:pt x="23567" y="3288"/>
                  </a:lnTo>
                  <a:lnTo>
                    <a:pt x="23629" y="3165"/>
                  </a:lnTo>
                  <a:lnTo>
                    <a:pt x="23659" y="3012"/>
                  </a:lnTo>
                  <a:lnTo>
                    <a:pt x="23659" y="2889"/>
                  </a:lnTo>
                  <a:lnTo>
                    <a:pt x="23659" y="2766"/>
                  </a:lnTo>
                  <a:lnTo>
                    <a:pt x="23598" y="2612"/>
                  </a:lnTo>
                  <a:lnTo>
                    <a:pt x="23506" y="2459"/>
                  </a:lnTo>
                  <a:lnTo>
                    <a:pt x="23383" y="2305"/>
                  </a:lnTo>
                  <a:lnTo>
                    <a:pt x="23260" y="2121"/>
                  </a:lnTo>
                  <a:lnTo>
                    <a:pt x="22553" y="1414"/>
                  </a:lnTo>
                  <a:lnTo>
                    <a:pt x="21846" y="769"/>
                  </a:lnTo>
                  <a:lnTo>
                    <a:pt x="21754" y="707"/>
                  </a:lnTo>
                  <a:lnTo>
                    <a:pt x="21601" y="676"/>
                  </a:lnTo>
                  <a:lnTo>
                    <a:pt x="21171" y="554"/>
                  </a:lnTo>
                  <a:lnTo>
                    <a:pt x="20556" y="461"/>
                  </a:lnTo>
                  <a:lnTo>
                    <a:pt x="19788" y="369"/>
                  </a:lnTo>
                  <a:lnTo>
                    <a:pt x="17944" y="216"/>
                  </a:lnTo>
                  <a:lnTo>
                    <a:pt x="15794" y="93"/>
                  </a:lnTo>
                  <a:lnTo>
                    <a:pt x="13612" y="31"/>
                  </a:lnTo>
                  <a:lnTo>
                    <a:pt x="11584"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40;p43">
              <a:extLst>
                <a:ext uri="{FF2B5EF4-FFF2-40B4-BE49-F238E27FC236}">
                  <a16:creationId xmlns:a16="http://schemas.microsoft.com/office/drawing/2014/main" id="{591567A4-48F8-642A-8EFA-B8837F74FAE2}"/>
                </a:ext>
              </a:extLst>
            </p:cNvPr>
            <p:cNvSpPr/>
            <p:nvPr/>
          </p:nvSpPr>
          <p:spPr>
            <a:xfrm>
              <a:off x="4672867" y="3213953"/>
              <a:ext cx="972121" cy="468759"/>
            </a:xfrm>
            <a:custGeom>
              <a:avLst/>
              <a:gdLst/>
              <a:ahLst/>
              <a:cxnLst/>
              <a:rect l="l" t="t" r="r" b="b"/>
              <a:pathLst>
                <a:path w="13766" h="6638" extrusionOk="0">
                  <a:moveTo>
                    <a:pt x="12352" y="1"/>
                  </a:moveTo>
                  <a:lnTo>
                    <a:pt x="8573" y="93"/>
                  </a:lnTo>
                  <a:lnTo>
                    <a:pt x="4886" y="216"/>
                  </a:lnTo>
                  <a:lnTo>
                    <a:pt x="953" y="370"/>
                  </a:lnTo>
                  <a:lnTo>
                    <a:pt x="1" y="3473"/>
                  </a:lnTo>
                  <a:lnTo>
                    <a:pt x="11461" y="1937"/>
                  </a:lnTo>
                  <a:lnTo>
                    <a:pt x="11615" y="1906"/>
                  </a:lnTo>
                  <a:lnTo>
                    <a:pt x="11769" y="1937"/>
                  </a:lnTo>
                  <a:lnTo>
                    <a:pt x="11922" y="1998"/>
                  </a:lnTo>
                  <a:lnTo>
                    <a:pt x="12076" y="2060"/>
                  </a:lnTo>
                  <a:lnTo>
                    <a:pt x="12199" y="2152"/>
                  </a:lnTo>
                  <a:lnTo>
                    <a:pt x="12322" y="2305"/>
                  </a:lnTo>
                  <a:lnTo>
                    <a:pt x="12567" y="2613"/>
                  </a:lnTo>
                  <a:lnTo>
                    <a:pt x="12782" y="2981"/>
                  </a:lnTo>
                  <a:lnTo>
                    <a:pt x="12967" y="3411"/>
                  </a:lnTo>
                  <a:lnTo>
                    <a:pt x="13151" y="3872"/>
                  </a:lnTo>
                  <a:lnTo>
                    <a:pt x="13274" y="4333"/>
                  </a:lnTo>
                  <a:lnTo>
                    <a:pt x="13489" y="5286"/>
                  </a:lnTo>
                  <a:lnTo>
                    <a:pt x="13643" y="6054"/>
                  </a:lnTo>
                  <a:lnTo>
                    <a:pt x="13735" y="6545"/>
                  </a:lnTo>
                  <a:lnTo>
                    <a:pt x="13766" y="6638"/>
                  </a:lnTo>
                  <a:lnTo>
                    <a:pt x="13766" y="6607"/>
                  </a:lnTo>
                  <a:lnTo>
                    <a:pt x="13735" y="5255"/>
                  </a:lnTo>
                  <a:lnTo>
                    <a:pt x="13704" y="4180"/>
                  </a:lnTo>
                  <a:lnTo>
                    <a:pt x="13581" y="3012"/>
                  </a:lnTo>
                  <a:lnTo>
                    <a:pt x="13520" y="2428"/>
                  </a:lnTo>
                  <a:lnTo>
                    <a:pt x="13428" y="1875"/>
                  </a:lnTo>
                  <a:lnTo>
                    <a:pt x="13305" y="1384"/>
                  </a:lnTo>
                  <a:lnTo>
                    <a:pt x="13182" y="923"/>
                  </a:lnTo>
                  <a:lnTo>
                    <a:pt x="12998" y="554"/>
                  </a:lnTo>
                  <a:lnTo>
                    <a:pt x="12905" y="400"/>
                  </a:lnTo>
                  <a:lnTo>
                    <a:pt x="12813" y="247"/>
                  </a:lnTo>
                  <a:lnTo>
                    <a:pt x="12721" y="155"/>
                  </a:lnTo>
                  <a:lnTo>
                    <a:pt x="12598" y="62"/>
                  </a:lnTo>
                  <a:lnTo>
                    <a:pt x="12475" y="32"/>
                  </a:lnTo>
                  <a:lnTo>
                    <a:pt x="12352" y="1"/>
                  </a:lnTo>
                  <a:close/>
                </a:path>
              </a:pathLst>
            </a:custGeom>
            <a:solidFill>
              <a:srgbClr val="6E3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41;p43">
              <a:extLst>
                <a:ext uri="{FF2B5EF4-FFF2-40B4-BE49-F238E27FC236}">
                  <a16:creationId xmlns:a16="http://schemas.microsoft.com/office/drawing/2014/main" id="{99162B86-C0E4-F558-CE7E-5995D7797829}"/>
                </a:ext>
              </a:extLst>
            </p:cNvPr>
            <p:cNvSpPr/>
            <p:nvPr/>
          </p:nvSpPr>
          <p:spPr>
            <a:xfrm>
              <a:off x="4672867" y="3213953"/>
              <a:ext cx="972121" cy="468759"/>
            </a:xfrm>
            <a:custGeom>
              <a:avLst/>
              <a:gdLst/>
              <a:ahLst/>
              <a:cxnLst/>
              <a:rect l="l" t="t" r="r" b="b"/>
              <a:pathLst>
                <a:path w="13766" h="6638" fill="none" extrusionOk="0">
                  <a:moveTo>
                    <a:pt x="11461" y="1937"/>
                  </a:moveTo>
                  <a:lnTo>
                    <a:pt x="11461" y="1937"/>
                  </a:lnTo>
                  <a:lnTo>
                    <a:pt x="11615" y="1906"/>
                  </a:lnTo>
                  <a:lnTo>
                    <a:pt x="11769" y="1937"/>
                  </a:lnTo>
                  <a:lnTo>
                    <a:pt x="11922" y="1998"/>
                  </a:lnTo>
                  <a:lnTo>
                    <a:pt x="12076" y="2060"/>
                  </a:lnTo>
                  <a:lnTo>
                    <a:pt x="12199" y="2152"/>
                  </a:lnTo>
                  <a:lnTo>
                    <a:pt x="12322" y="2305"/>
                  </a:lnTo>
                  <a:lnTo>
                    <a:pt x="12567" y="2613"/>
                  </a:lnTo>
                  <a:lnTo>
                    <a:pt x="12782" y="2981"/>
                  </a:lnTo>
                  <a:lnTo>
                    <a:pt x="12967" y="3411"/>
                  </a:lnTo>
                  <a:lnTo>
                    <a:pt x="13151" y="3872"/>
                  </a:lnTo>
                  <a:lnTo>
                    <a:pt x="13274" y="4333"/>
                  </a:lnTo>
                  <a:lnTo>
                    <a:pt x="13489" y="5286"/>
                  </a:lnTo>
                  <a:lnTo>
                    <a:pt x="13643" y="6054"/>
                  </a:lnTo>
                  <a:lnTo>
                    <a:pt x="13735" y="6545"/>
                  </a:lnTo>
                  <a:lnTo>
                    <a:pt x="13766" y="6638"/>
                  </a:lnTo>
                  <a:lnTo>
                    <a:pt x="13766" y="6607"/>
                  </a:lnTo>
                  <a:lnTo>
                    <a:pt x="13766" y="6607"/>
                  </a:lnTo>
                  <a:lnTo>
                    <a:pt x="13735" y="5255"/>
                  </a:lnTo>
                  <a:lnTo>
                    <a:pt x="13704" y="4180"/>
                  </a:lnTo>
                  <a:lnTo>
                    <a:pt x="13581" y="3012"/>
                  </a:lnTo>
                  <a:lnTo>
                    <a:pt x="13520" y="2428"/>
                  </a:lnTo>
                  <a:lnTo>
                    <a:pt x="13428" y="1875"/>
                  </a:lnTo>
                  <a:lnTo>
                    <a:pt x="13305" y="1384"/>
                  </a:lnTo>
                  <a:lnTo>
                    <a:pt x="13182" y="923"/>
                  </a:lnTo>
                  <a:lnTo>
                    <a:pt x="12998" y="554"/>
                  </a:lnTo>
                  <a:lnTo>
                    <a:pt x="12905" y="400"/>
                  </a:lnTo>
                  <a:lnTo>
                    <a:pt x="12813" y="247"/>
                  </a:lnTo>
                  <a:lnTo>
                    <a:pt x="12721" y="155"/>
                  </a:lnTo>
                  <a:lnTo>
                    <a:pt x="12598" y="62"/>
                  </a:lnTo>
                  <a:lnTo>
                    <a:pt x="12475" y="32"/>
                  </a:lnTo>
                  <a:lnTo>
                    <a:pt x="12352" y="1"/>
                  </a:lnTo>
                  <a:lnTo>
                    <a:pt x="12352" y="1"/>
                  </a:lnTo>
                  <a:lnTo>
                    <a:pt x="8573" y="93"/>
                  </a:lnTo>
                  <a:lnTo>
                    <a:pt x="4886" y="216"/>
                  </a:lnTo>
                  <a:lnTo>
                    <a:pt x="953" y="370"/>
                  </a:lnTo>
                  <a:lnTo>
                    <a:pt x="1" y="34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842;p43">
              <a:extLst>
                <a:ext uri="{FF2B5EF4-FFF2-40B4-BE49-F238E27FC236}">
                  <a16:creationId xmlns:a16="http://schemas.microsoft.com/office/drawing/2014/main" id="{9BD5F5FB-AF63-0BBA-B156-50B6CABB168B}"/>
                </a:ext>
              </a:extLst>
            </p:cNvPr>
            <p:cNvSpPr/>
            <p:nvPr/>
          </p:nvSpPr>
          <p:spPr>
            <a:xfrm>
              <a:off x="5210971" y="3537310"/>
              <a:ext cx="288684" cy="453506"/>
            </a:xfrm>
            <a:custGeom>
              <a:avLst/>
              <a:gdLst/>
              <a:ahLst/>
              <a:cxnLst/>
              <a:rect l="l" t="t" r="r" b="b"/>
              <a:pathLst>
                <a:path w="4088" h="6422" extrusionOk="0">
                  <a:moveTo>
                    <a:pt x="1813" y="0"/>
                  </a:moveTo>
                  <a:lnTo>
                    <a:pt x="1629" y="61"/>
                  </a:lnTo>
                  <a:lnTo>
                    <a:pt x="1414" y="123"/>
                  </a:lnTo>
                  <a:lnTo>
                    <a:pt x="1230" y="246"/>
                  </a:lnTo>
                  <a:lnTo>
                    <a:pt x="1045" y="369"/>
                  </a:lnTo>
                  <a:lnTo>
                    <a:pt x="892" y="553"/>
                  </a:lnTo>
                  <a:lnTo>
                    <a:pt x="738" y="737"/>
                  </a:lnTo>
                  <a:lnTo>
                    <a:pt x="584" y="922"/>
                  </a:lnTo>
                  <a:lnTo>
                    <a:pt x="461" y="1168"/>
                  </a:lnTo>
                  <a:lnTo>
                    <a:pt x="339" y="1413"/>
                  </a:lnTo>
                  <a:lnTo>
                    <a:pt x="246" y="1690"/>
                  </a:lnTo>
                  <a:lnTo>
                    <a:pt x="154" y="1966"/>
                  </a:lnTo>
                  <a:lnTo>
                    <a:pt x="93" y="2243"/>
                  </a:lnTo>
                  <a:lnTo>
                    <a:pt x="31" y="2550"/>
                  </a:lnTo>
                  <a:lnTo>
                    <a:pt x="1" y="2888"/>
                  </a:lnTo>
                  <a:lnTo>
                    <a:pt x="1" y="3196"/>
                  </a:lnTo>
                  <a:lnTo>
                    <a:pt x="1" y="3534"/>
                  </a:lnTo>
                  <a:lnTo>
                    <a:pt x="31" y="3871"/>
                  </a:lnTo>
                  <a:lnTo>
                    <a:pt x="93" y="4179"/>
                  </a:lnTo>
                  <a:lnTo>
                    <a:pt x="154" y="4455"/>
                  </a:lnTo>
                  <a:lnTo>
                    <a:pt x="246" y="4732"/>
                  </a:lnTo>
                  <a:lnTo>
                    <a:pt x="339" y="5008"/>
                  </a:lnTo>
                  <a:lnTo>
                    <a:pt x="461" y="5254"/>
                  </a:lnTo>
                  <a:lnTo>
                    <a:pt x="584" y="5500"/>
                  </a:lnTo>
                  <a:lnTo>
                    <a:pt x="738" y="5684"/>
                  </a:lnTo>
                  <a:lnTo>
                    <a:pt x="892" y="5869"/>
                  </a:lnTo>
                  <a:lnTo>
                    <a:pt x="1045" y="6053"/>
                  </a:lnTo>
                  <a:lnTo>
                    <a:pt x="1230" y="6176"/>
                  </a:lnTo>
                  <a:lnTo>
                    <a:pt x="1414" y="6299"/>
                  </a:lnTo>
                  <a:lnTo>
                    <a:pt x="1629" y="6360"/>
                  </a:lnTo>
                  <a:lnTo>
                    <a:pt x="1813" y="6422"/>
                  </a:lnTo>
                  <a:lnTo>
                    <a:pt x="2244" y="6422"/>
                  </a:lnTo>
                  <a:lnTo>
                    <a:pt x="2459" y="6360"/>
                  </a:lnTo>
                  <a:lnTo>
                    <a:pt x="2643" y="6299"/>
                  </a:lnTo>
                  <a:lnTo>
                    <a:pt x="2827" y="6176"/>
                  </a:lnTo>
                  <a:lnTo>
                    <a:pt x="3012" y="6053"/>
                  </a:lnTo>
                  <a:lnTo>
                    <a:pt x="3196" y="5869"/>
                  </a:lnTo>
                  <a:lnTo>
                    <a:pt x="3350" y="5684"/>
                  </a:lnTo>
                  <a:lnTo>
                    <a:pt x="3503" y="5500"/>
                  </a:lnTo>
                  <a:lnTo>
                    <a:pt x="3626" y="5254"/>
                  </a:lnTo>
                  <a:lnTo>
                    <a:pt x="3749" y="5008"/>
                  </a:lnTo>
                  <a:lnTo>
                    <a:pt x="3841" y="4732"/>
                  </a:lnTo>
                  <a:lnTo>
                    <a:pt x="3933" y="4455"/>
                  </a:lnTo>
                  <a:lnTo>
                    <a:pt x="3995" y="4179"/>
                  </a:lnTo>
                  <a:lnTo>
                    <a:pt x="4056" y="3871"/>
                  </a:lnTo>
                  <a:lnTo>
                    <a:pt x="4087" y="3534"/>
                  </a:lnTo>
                  <a:lnTo>
                    <a:pt x="4087" y="3196"/>
                  </a:lnTo>
                  <a:lnTo>
                    <a:pt x="4087" y="2888"/>
                  </a:lnTo>
                  <a:lnTo>
                    <a:pt x="4056" y="2550"/>
                  </a:lnTo>
                  <a:lnTo>
                    <a:pt x="3995" y="2243"/>
                  </a:lnTo>
                  <a:lnTo>
                    <a:pt x="3933" y="1966"/>
                  </a:lnTo>
                  <a:lnTo>
                    <a:pt x="3841" y="1690"/>
                  </a:lnTo>
                  <a:lnTo>
                    <a:pt x="3749" y="1413"/>
                  </a:lnTo>
                  <a:lnTo>
                    <a:pt x="3626" y="1168"/>
                  </a:lnTo>
                  <a:lnTo>
                    <a:pt x="3503" y="922"/>
                  </a:lnTo>
                  <a:lnTo>
                    <a:pt x="3350" y="737"/>
                  </a:lnTo>
                  <a:lnTo>
                    <a:pt x="3196" y="553"/>
                  </a:lnTo>
                  <a:lnTo>
                    <a:pt x="3012" y="369"/>
                  </a:lnTo>
                  <a:lnTo>
                    <a:pt x="2827" y="246"/>
                  </a:lnTo>
                  <a:lnTo>
                    <a:pt x="2643" y="123"/>
                  </a:lnTo>
                  <a:lnTo>
                    <a:pt x="2459" y="61"/>
                  </a:lnTo>
                  <a:lnTo>
                    <a:pt x="2244" y="0"/>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843;p43">
              <a:extLst>
                <a:ext uri="{FF2B5EF4-FFF2-40B4-BE49-F238E27FC236}">
                  <a16:creationId xmlns:a16="http://schemas.microsoft.com/office/drawing/2014/main" id="{F99121A7-62FE-7A51-9940-E0989DFDCBE7}"/>
                </a:ext>
              </a:extLst>
            </p:cNvPr>
            <p:cNvSpPr/>
            <p:nvPr/>
          </p:nvSpPr>
          <p:spPr>
            <a:xfrm>
              <a:off x="5297760" y="3632714"/>
              <a:ext cx="138975" cy="262626"/>
            </a:xfrm>
            <a:custGeom>
              <a:avLst/>
              <a:gdLst/>
              <a:ahLst/>
              <a:cxnLst/>
              <a:rect l="l" t="t" r="r" b="b"/>
              <a:pathLst>
                <a:path w="1968" h="3719" extrusionOk="0">
                  <a:moveTo>
                    <a:pt x="892" y="1"/>
                  </a:moveTo>
                  <a:lnTo>
                    <a:pt x="769" y="32"/>
                  </a:lnTo>
                  <a:lnTo>
                    <a:pt x="584" y="155"/>
                  </a:lnTo>
                  <a:lnTo>
                    <a:pt x="431" y="308"/>
                  </a:lnTo>
                  <a:lnTo>
                    <a:pt x="277" y="554"/>
                  </a:lnTo>
                  <a:lnTo>
                    <a:pt x="154" y="831"/>
                  </a:lnTo>
                  <a:lnTo>
                    <a:pt x="62" y="1138"/>
                  </a:lnTo>
                  <a:lnTo>
                    <a:pt x="1" y="1476"/>
                  </a:lnTo>
                  <a:lnTo>
                    <a:pt x="1" y="1845"/>
                  </a:lnTo>
                  <a:lnTo>
                    <a:pt x="1" y="2244"/>
                  </a:lnTo>
                  <a:lnTo>
                    <a:pt x="62" y="2582"/>
                  </a:lnTo>
                  <a:lnTo>
                    <a:pt x="154" y="2889"/>
                  </a:lnTo>
                  <a:lnTo>
                    <a:pt x="277" y="3166"/>
                  </a:lnTo>
                  <a:lnTo>
                    <a:pt x="431" y="3412"/>
                  </a:lnTo>
                  <a:lnTo>
                    <a:pt x="584" y="3565"/>
                  </a:lnTo>
                  <a:lnTo>
                    <a:pt x="769" y="3688"/>
                  </a:lnTo>
                  <a:lnTo>
                    <a:pt x="892" y="3719"/>
                  </a:lnTo>
                  <a:lnTo>
                    <a:pt x="1076" y="3719"/>
                  </a:lnTo>
                  <a:lnTo>
                    <a:pt x="1168" y="3688"/>
                  </a:lnTo>
                  <a:lnTo>
                    <a:pt x="1353" y="3565"/>
                  </a:lnTo>
                  <a:lnTo>
                    <a:pt x="1537" y="3412"/>
                  </a:lnTo>
                  <a:lnTo>
                    <a:pt x="1691" y="3166"/>
                  </a:lnTo>
                  <a:lnTo>
                    <a:pt x="1783" y="2889"/>
                  </a:lnTo>
                  <a:lnTo>
                    <a:pt x="1875" y="2582"/>
                  </a:lnTo>
                  <a:lnTo>
                    <a:pt x="1936" y="2244"/>
                  </a:lnTo>
                  <a:lnTo>
                    <a:pt x="1967" y="1845"/>
                  </a:lnTo>
                  <a:lnTo>
                    <a:pt x="1936" y="1476"/>
                  </a:lnTo>
                  <a:lnTo>
                    <a:pt x="1875" y="1138"/>
                  </a:lnTo>
                  <a:lnTo>
                    <a:pt x="1783" y="831"/>
                  </a:lnTo>
                  <a:lnTo>
                    <a:pt x="1691" y="554"/>
                  </a:lnTo>
                  <a:lnTo>
                    <a:pt x="1537" y="308"/>
                  </a:lnTo>
                  <a:lnTo>
                    <a:pt x="1353" y="155"/>
                  </a:lnTo>
                  <a:lnTo>
                    <a:pt x="1168" y="32"/>
                  </a:lnTo>
                  <a:lnTo>
                    <a:pt x="1076"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44;p43">
              <a:extLst>
                <a:ext uri="{FF2B5EF4-FFF2-40B4-BE49-F238E27FC236}">
                  <a16:creationId xmlns:a16="http://schemas.microsoft.com/office/drawing/2014/main" id="{417FA5CB-D5CF-2A06-F00F-96498901EC81}"/>
                </a:ext>
              </a:extLst>
            </p:cNvPr>
            <p:cNvSpPr/>
            <p:nvPr/>
          </p:nvSpPr>
          <p:spPr>
            <a:xfrm>
              <a:off x="5339000" y="3535121"/>
              <a:ext cx="97735" cy="455695"/>
            </a:xfrm>
            <a:custGeom>
              <a:avLst/>
              <a:gdLst/>
              <a:ahLst/>
              <a:cxnLst/>
              <a:rect l="l" t="t" r="r" b="b"/>
              <a:pathLst>
                <a:path w="1384" h="6453" extrusionOk="0">
                  <a:moveTo>
                    <a:pt x="1260" y="0"/>
                  </a:moveTo>
                  <a:lnTo>
                    <a:pt x="215" y="31"/>
                  </a:lnTo>
                  <a:lnTo>
                    <a:pt x="0" y="6453"/>
                  </a:lnTo>
                  <a:lnTo>
                    <a:pt x="1383" y="6453"/>
                  </a:lnTo>
                  <a:lnTo>
                    <a:pt x="1260" y="0"/>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45;p43">
              <a:extLst>
                <a:ext uri="{FF2B5EF4-FFF2-40B4-BE49-F238E27FC236}">
                  <a16:creationId xmlns:a16="http://schemas.microsoft.com/office/drawing/2014/main" id="{178289B9-BF78-AD1A-D113-DB7AD0941DB8}"/>
                </a:ext>
              </a:extLst>
            </p:cNvPr>
            <p:cNvSpPr/>
            <p:nvPr/>
          </p:nvSpPr>
          <p:spPr>
            <a:xfrm>
              <a:off x="4523158" y="3637092"/>
              <a:ext cx="290803" cy="453576"/>
            </a:xfrm>
            <a:custGeom>
              <a:avLst/>
              <a:gdLst/>
              <a:ahLst/>
              <a:cxnLst/>
              <a:rect l="l" t="t" r="r" b="b"/>
              <a:pathLst>
                <a:path w="4118" h="6423" extrusionOk="0">
                  <a:moveTo>
                    <a:pt x="1844" y="0"/>
                  </a:moveTo>
                  <a:lnTo>
                    <a:pt x="1629" y="62"/>
                  </a:lnTo>
                  <a:lnTo>
                    <a:pt x="1445" y="123"/>
                  </a:lnTo>
                  <a:lnTo>
                    <a:pt x="1260" y="246"/>
                  </a:lnTo>
                  <a:lnTo>
                    <a:pt x="1076" y="369"/>
                  </a:lnTo>
                  <a:lnTo>
                    <a:pt x="922" y="553"/>
                  </a:lnTo>
                  <a:lnTo>
                    <a:pt x="738" y="738"/>
                  </a:lnTo>
                  <a:lnTo>
                    <a:pt x="615" y="922"/>
                  </a:lnTo>
                  <a:lnTo>
                    <a:pt x="461" y="1168"/>
                  </a:lnTo>
                  <a:lnTo>
                    <a:pt x="369" y="1414"/>
                  </a:lnTo>
                  <a:lnTo>
                    <a:pt x="246" y="1690"/>
                  </a:lnTo>
                  <a:lnTo>
                    <a:pt x="154" y="1967"/>
                  </a:lnTo>
                  <a:lnTo>
                    <a:pt x="93" y="2243"/>
                  </a:lnTo>
                  <a:lnTo>
                    <a:pt x="31" y="2551"/>
                  </a:lnTo>
                  <a:lnTo>
                    <a:pt x="1" y="2889"/>
                  </a:lnTo>
                  <a:lnTo>
                    <a:pt x="1" y="3227"/>
                  </a:lnTo>
                  <a:lnTo>
                    <a:pt x="1" y="3534"/>
                  </a:lnTo>
                  <a:lnTo>
                    <a:pt x="31" y="3872"/>
                  </a:lnTo>
                  <a:lnTo>
                    <a:pt x="93" y="4179"/>
                  </a:lnTo>
                  <a:lnTo>
                    <a:pt x="154" y="4456"/>
                  </a:lnTo>
                  <a:lnTo>
                    <a:pt x="246" y="4732"/>
                  </a:lnTo>
                  <a:lnTo>
                    <a:pt x="369" y="5009"/>
                  </a:lnTo>
                  <a:lnTo>
                    <a:pt x="461" y="5255"/>
                  </a:lnTo>
                  <a:lnTo>
                    <a:pt x="615" y="5500"/>
                  </a:lnTo>
                  <a:lnTo>
                    <a:pt x="738" y="5685"/>
                  </a:lnTo>
                  <a:lnTo>
                    <a:pt x="922" y="5869"/>
                  </a:lnTo>
                  <a:lnTo>
                    <a:pt x="1076" y="6053"/>
                  </a:lnTo>
                  <a:lnTo>
                    <a:pt x="1260" y="6176"/>
                  </a:lnTo>
                  <a:lnTo>
                    <a:pt x="1445" y="6299"/>
                  </a:lnTo>
                  <a:lnTo>
                    <a:pt x="1629" y="6361"/>
                  </a:lnTo>
                  <a:lnTo>
                    <a:pt x="1844" y="6422"/>
                  </a:lnTo>
                  <a:lnTo>
                    <a:pt x="2274" y="6422"/>
                  </a:lnTo>
                  <a:lnTo>
                    <a:pt x="2459" y="6361"/>
                  </a:lnTo>
                  <a:lnTo>
                    <a:pt x="2674" y="6299"/>
                  </a:lnTo>
                  <a:lnTo>
                    <a:pt x="2858" y="6176"/>
                  </a:lnTo>
                  <a:lnTo>
                    <a:pt x="3042" y="6053"/>
                  </a:lnTo>
                  <a:lnTo>
                    <a:pt x="3196" y="5869"/>
                  </a:lnTo>
                  <a:lnTo>
                    <a:pt x="3350" y="5685"/>
                  </a:lnTo>
                  <a:lnTo>
                    <a:pt x="3503" y="5500"/>
                  </a:lnTo>
                  <a:lnTo>
                    <a:pt x="3626" y="5255"/>
                  </a:lnTo>
                  <a:lnTo>
                    <a:pt x="3749" y="5009"/>
                  </a:lnTo>
                  <a:lnTo>
                    <a:pt x="3872" y="4732"/>
                  </a:lnTo>
                  <a:lnTo>
                    <a:pt x="3933" y="4456"/>
                  </a:lnTo>
                  <a:lnTo>
                    <a:pt x="4026" y="4179"/>
                  </a:lnTo>
                  <a:lnTo>
                    <a:pt x="4056" y="3872"/>
                  </a:lnTo>
                  <a:lnTo>
                    <a:pt x="4087" y="3534"/>
                  </a:lnTo>
                  <a:lnTo>
                    <a:pt x="4118" y="3227"/>
                  </a:lnTo>
                  <a:lnTo>
                    <a:pt x="4087" y="2889"/>
                  </a:lnTo>
                  <a:lnTo>
                    <a:pt x="4056" y="2551"/>
                  </a:lnTo>
                  <a:lnTo>
                    <a:pt x="4026" y="2243"/>
                  </a:lnTo>
                  <a:lnTo>
                    <a:pt x="3933" y="1967"/>
                  </a:lnTo>
                  <a:lnTo>
                    <a:pt x="3872" y="1690"/>
                  </a:lnTo>
                  <a:lnTo>
                    <a:pt x="3749" y="1414"/>
                  </a:lnTo>
                  <a:lnTo>
                    <a:pt x="3626" y="1168"/>
                  </a:lnTo>
                  <a:lnTo>
                    <a:pt x="3503" y="922"/>
                  </a:lnTo>
                  <a:lnTo>
                    <a:pt x="3350" y="738"/>
                  </a:lnTo>
                  <a:lnTo>
                    <a:pt x="3196" y="553"/>
                  </a:lnTo>
                  <a:lnTo>
                    <a:pt x="3042" y="369"/>
                  </a:lnTo>
                  <a:lnTo>
                    <a:pt x="2858" y="246"/>
                  </a:lnTo>
                  <a:lnTo>
                    <a:pt x="2674" y="123"/>
                  </a:lnTo>
                  <a:lnTo>
                    <a:pt x="2459" y="62"/>
                  </a:lnTo>
                  <a:lnTo>
                    <a:pt x="2274" y="0"/>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46;p43">
              <a:extLst>
                <a:ext uri="{FF2B5EF4-FFF2-40B4-BE49-F238E27FC236}">
                  <a16:creationId xmlns:a16="http://schemas.microsoft.com/office/drawing/2014/main" id="{9C946D7F-8245-DCB7-FEE7-38B81E2BE48E}"/>
                </a:ext>
              </a:extLst>
            </p:cNvPr>
            <p:cNvSpPr/>
            <p:nvPr/>
          </p:nvSpPr>
          <p:spPr>
            <a:xfrm>
              <a:off x="4609947" y="3732567"/>
              <a:ext cx="141094" cy="262626"/>
            </a:xfrm>
            <a:custGeom>
              <a:avLst/>
              <a:gdLst/>
              <a:ahLst/>
              <a:cxnLst/>
              <a:rect l="l" t="t" r="r" b="b"/>
              <a:pathLst>
                <a:path w="1998" h="3719" extrusionOk="0">
                  <a:moveTo>
                    <a:pt x="892" y="0"/>
                  </a:moveTo>
                  <a:lnTo>
                    <a:pt x="799" y="31"/>
                  </a:lnTo>
                  <a:lnTo>
                    <a:pt x="615" y="154"/>
                  </a:lnTo>
                  <a:lnTo>
                    <a:pt x="431" y="308"/>
                  </a:lnTo>
                  <a:lnTo>
                    <a:pt x="308" y="553"/>
                  </a:lnTo>
                  <a:lnTo>
                    <a:pt x="185" y="830"/>
                  </a:lnTo>
                  <a:lnTo>
                    <a:pt x="93" y="1137"/>
                  </a:lnTo>
                  <a:lnTo>
                    <a:pt x="31" y="1475"/>
                  </a:lnTo>
                  <a:lnTo>
                    <a:pt x="1" y="1875"/>
                  </a:lnTo>
                  <a:lnTo>
                    <a:pt x="31" y="2243"/>
                  </a:lnTo>
                  <a:lnTo>
                    <a:pt x="93" y="2581"/>
                  </a:lnTo>
                  <a:lnTo>
                    <a:pt x="185" y="2889"/>
                  </a:lnTo>
                  <a:lnTo>
                    <a:pt x="308" y="3165"/>
                  </a:lnTo>
                  <a:lnTo>
                    <a:pt x="431" y="3411"/>
                  </a:lnTo>
                  <a:lnTo>
                    <a:pt x="615" y="3565"/>
                  </a:lnTo>
                  <a:lnTo>
                    <a:pt x="799" y="3687"/>
                  </a:lnTo>
                  <a:lnTo>
                    <a:pt x="892" y="3718"/>
                  </a:lnTo>
                  <a:lnTo>
                    <a:pt x="1107" y="3718"/>
                  </a:lnTo>
                  <a:lnTo>
                    <a:pt x="1199" y="3687"/>
                  </a:lnTo>
                  <a:lnTo>
                    <a:pt x="1383" y="3565"/>
                  </a:lnTo>
                  <a:lnTo>
                    <a:pt x="1537" y="3411"/>
                  </a:lnTo>
                  <a:lnTo>
                    <a:pt x="1690" y="3165"/>
                  </a:lnTo>
                  <a:lnTo>
                    <a:pt x="1813" y="2889"/>
                  </a:lnTo>
                  <a:lnTo>
                    <a:pt x="1906" y="2581"/>
                  </a:lnTo>
                  <a:lnTo>
                    <a:pt x="1967" y="2243"/>
                  </a:lnTo>
                  <a:lnTo>
                    <a:pt x="1998" y="1875"/>
                  </a:lnTo>
                  <a:lnTo>
                    <a:pt x="1967" y="1475"/>
                  </a:lnTo>
                  <a:lnTo>
                    <a:pt x="1906" y="1137"/>
                  </a:lnTo>
                  <a:lnTo>
                    <a:pt x="1813" y="830"/>
                  </a:lnTo>
                  <a:lnTo>
                    <a:pt x="1690" y="553"/>
                  </a:lnTo>
                  <a:lnTo>
                    <a:pt x="1537" y="308"/>
                  </a:lnTo>
                  <a:lnTo>
                    <a:pt x="1383" y="154"/>
                  </a:lnTo>
                  <a:lnTo>
                    <a:pt x="1199" y="31"/>
                  </a:lnTo>
                  <a:lnTo>
                    <a:pt x="1107" y="0"/>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47;p43">
              <a:extLst>
                <a:ext uri="{FF2B5EF4-FFF2-40B4-BE49-F238E27FC236}">
                  <a16:creationId xmlns:a16="http://schemas.microsoft.com/office/drawing/2014/main" id="{393BE060-D6DE-C2DC-3A25-F1EE292BE00D}"/>
                </a:ext>
              </a:extLst>
            </p:cNvPr>
            <p:cNvSpPr/>
            <p:nvPr/>
          </p:nvSpPr>
          <p:spPr>
            <a:xfrm>
              <a:off x="4653377" y="3634903"/>
              <a:ext cx="97664" cy="455765"/>
            </a:xfrm>
            <a:custGeom>
              <a:avLst/>
              <a:gdLst/>
              <a:ahLst/>
              <a:cxnLst/>
              <a:rect l="l" t="t" r="r" b="b"/>
              <a:pathLst>
                <a:path w="1383" h="6454" extrusionOk="0">
                  <a:moveTo>
                    <a:pt x="1260" y="1"/>
                  </a:moveTo>
                  <a:lnTo>
                    <a:pt x="215" y="31"/>
                  </a:lnTo>
                  <a:lnTo>
                    <a:pt x="0" y="6453"/>
                  </a:lnTo>
                  <a:lnTo>
                    <a:pt x="1383" y="6453"/>
                  </a:lnTo>
                  <a:lnTo>
                    <a:pt x="1260"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48;p43">
              <a:extLst>
                <a:ext uri="{FF2B5EF4-FFF2-40B4-BE49-F238E27FC236}">
                  <a16:creationId xmlns:a16="http://schemas.microsoft.com/office/drawing/2014/main" id="{9326C693-0A23-95AD-46FB-152977FD21CE}"/>
                </a:ext>
              </a:extLst>
            </p:cNvPr>
            <p:cNvSpPr/>
            <p:nvPr/>
          </p:nvSpPr>
          <p:spPr>
            <a:xfrm>
              <a:off x="5284766" y="3535121"/>
              <a:ext cx="288614" cy="455695"/>
            </a:xfrm>
            <a:custGeom>
              <a:avLst/>
              <a:gdLst/>
              <a:ahLst/>
              <a:cxnLst/>
              <a:rect l="l" t="t" r="r" b="b"/>
              <a:pathLst>
                <a:path w="4087" h="6453" extrusionOk="0">
                  <a:moveTo>
                    <a:pt x="2028" y="0"/>
                  </a:moveTo>
                  <a:lnTo>
                    <a:pt x="1844" y="31"/>
                  </a:lnTo>
                  <a:lnTo>
                    <a:pt x="1629" y="62"/>
                  </a:lnTo>
                  <a:lnTo>
                    <a:pt x="1444" y="154"/>
                  </a:lnTo>
                  <a:lnTo>
                    <a:pt x="1260" y="277"/>
                  </a:lnTo>
                  <a:lnTo>
                    <a:pt x="1076" y="400"/>
                  </a:lnTo>
                  <a:lnTo>
                    <a:pt x="891" y="553"/>
                  </a:lnTo>
                  <a:lnTo>
                    <a:pt x="738" y="738"/>
                  </a:lnTo>
                  <a:lnTo>
                    <a:pt x="584" y="953"/>
                  </a:lnTo>
                  <a:lnTo>
                    <a:pt x="461" y="1168"/>
                  </a:lnTo>
                  <a:lnTo>
                    <a:pt x="338" y="1444"/>
                  </a:lnTo>
                  <a:lnTo>
                    <a:pt x="246" y="1690"/>
                  </a:lnTo>
                  <a:lnTo>
                    <a:pt x="154" y="1967"/>
                  </a:lnTo>
                  <a:lnTo>
                    <a:pt x="92" y="2274"/>
                  </a:lnTo>
                  <a:lnTo>
                    <a:pt x="31" y="2581"/>
                  </a:lnTo>
                  <a:lnTo>
                    <a:pt x="0" y="2889"/>
                  </a:lnTo>
                  <a:lnTo>
                    <a:pt x="0" y="3227"/>
                  </a:lnTo>
                  <a:lnTo>
                    <a:pt x="0" y="3565"/>
                  </a:lnTo>
                  <a:lnTo>
                    <a:pt x="31" y="3872"/>
                  </a:lnTo>
                  <a:lnTo>
                    <a:pt x="92" y="4179"/>
                  </a:lnTo>
                  <a:lnTo>
                    <a:pt x="154" y="4486"/>
                  </a:lnTo>
                  <a:lnTo>
                    <a:pt x="246" y="4763"/>
                  </a:lnTo>
                  <a:lnTo>
                    <a:pt x="338" y="5039"/>
                  </a:lnTo>
                  <a:lnTo>
                    <a:pt x="461" y="5285"/>
                  </a:lnTo>
                  <a:lnTo>
                    <a:pt x="584" y="5500"/>
                  </a:lnTo>
                  <a:lnTo>
                    <a:pt x="738" y="5715"/>
                  </a:lnTo>
                  <a:lnTo>
                    <a:pt x="891" y="5900"/>
                  </a:lnTo>
                  <a:lnTo>
                    <a:pt x="1076" y="6053"/>
                  </a:lnTo>
                  <a:lnTo>
                    <a:pt x="1260" y="6207"/>
                  </a:lnTo>
                  <a:lnTo>
                    <a:pt x="1444" y="6299"/>
                  </a:lnTo>
                  <a:lnTo>
                    <a:pt x="1629" y="6391"/>
                  </a:lnTo>
                  <a:lnTo>
                    <a:pt x="1844" y="6422"/>
                  </a:lnTo>
                  <a:lnTo>
                    <a:pt x="2028" y="6453"/>
                  </a:lnTo>
                  <a:lnTo>
                    <a:pt x="2243" y="6422"/>
                  </a:lnTo>
                  <a:lnTo>
                    <a:pt x="2458" y="6391"/>
                  </a:lnTo>
                  <a:lnTo>
                    <a:pt x="2643" y="6299"/>
                  </a:lnTo>
                  <a:lnTo>
                    <a:pt x="2827" y="6207"/>
                  </a:lnTo>
                  <a:lnTo>
                    <a:pt x="3011" y="6053"/>
                  </a:lnTo>
                  <a:lnTo>
                    <a:pt x="3196" y="5900"/>
                  </a:lnTo>
                  <a:lnTo>
                    <a:pt x="3349" y="5715"/>
                  </a:lnTo>
                  <a:lnTo>
                    <a:pt x="3503" y="5500"/>
                  </a:lnTo>
                  <a:lnTo>
                    <a:pt x="3626" y="5285"/>
                  </a:lnTo>
                  <a:lnTo>
                    <a:pt x="3749" y="5039"/>
                  </a:lnTo>
                  <a:lnTo>
                    <a:pt x="3841" y="4763"/>
                  </a:lnTo>
                  <a:lnTo>
                    <a:pt x="3933" y="4486"/>
                  </a:lnTo>
                  <a:lnTo>
                    <a:pt x="3995" y="4179"/>
                  </a:lnTo>
                  <a:lnTo>
                    <a:pt x="4056" y="3872"/>
                  </a:lnTo>
                  <a:lnTo>
                    <a:pt x="4087" y="3565"/>
                  </a:lnTo>
                  <a:lnTo>
                    <a:pt x="4087" y="3227"/>
                  </a:lnTo>
                  <a:lnTo>
                    <a:pt x="4087" y="2889"/>
                  </a:lnTo>
                  <a:lnTo>
                    <a:pt x="4056" y="2581"/>
                  </a:lnTo>
                  <a:lnTo>
                    <a:pt x="3995" y="2274"/>
                  </a:lnTo>
                  <a:lnTo>
                    <a:pt x="3933" y="1967"/>
                  </a:lnTo>
                  <a:lnTo>
                    <a:pt x="3841" y="1690"/>
                  </a:lnTo>
                  <a:lnTo>
                    <a:pt x="3749" y="1444"/>
                  </a:lnTo>
                  <a:lnTo>
                    <a:pt x="3626" y="1168"/>
                  </a:lnTo>
                  <a:lnTo>
                    <a:pt x="3503" y="953"/>
                  </a:lnTo>
                  <a:lnTo>
                    <a:pt x="3349" y="738"/>
                  </a:lnTo>
                  <a:lnTo>
                    <a:pt x="3196" y="553"/>
                  </a:lnTo>
                  <a:lnTo>
                    <a:pt x="3011" y="400"/>
                  </a:lnTo>
                  <a:lnTo>
                    <a:pt x="2827" y="277"/>
                  </a:lnTo>
                  <a:lnTo>
                    <a:pt x="2643" y="154"/>
                  </a:lnTo>
                  <a:lnTo>
                    <a:pt x="2458" y="62"/>
                  </a:lnTo>
                  <a:lnTo>
                    <a:pt x="2243" y="31"/>
                  </a:lnTo>
                  <a:lnTo>
                    <a:pt x="2028" y="0"/>
                  </a:lnTo>
                  <a:close/>
                </a:path>
              </a:pathLst>
            </a:custGeom>
            <a:solidFill>
              <a:srgbClr val="2C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49;p43">
              <a:extLst>
                <a:ext uri="{FF2B5EF4-FFF2-40B4-BE49-F238E27FC236}">
                  <a16:creationId xmlns:a16="http://schemas.microsoft.com/office/drawing/2014/main" id="{9A4B629A-F82C-A2D1-9576-6447C669F061}"/>
                </a:ext>
              </a:extLst>
            </p:cNvPr>
            <p:cNvSpPr/>
            <p:nvPr/>
          </p:nvSpPr>
          <p:spPr>
            <a:xfrm>
              <a:off x="5371555" y="3630596"/>
              <a:ext cx="138905" cy="264745"/>
            </a:xfrm>
            <a:custGeom>
              <a:avLst/>
              <a:gdLst/>
              <a:ahLst/>
              <a:cxnLst/>
              <a:rect l="l" t="t" r="r" b="b"/>
              <a:pathLst>
                <a:path w="1967" h="3749" extrusionOk="0">
                  <a:moveTo>
                    <a:pt x="983" y="0"/>
                  </a:moveTo>
                  <a:lnTo>
                    <a:pt x="891" y="31"/>
                  </a:lnTo>
                  <a:lnTo>
                    <a:pt x="799" y="62"/>
                  </a:lnTo>
                  <a:lnTo>
                    <a:pt x="584" y="154"/>
                  </a:lnTo>
                  <a:lnTo>
                    <a:pt x="430" y="338"/>
                  </a:lnTo>
                  <a:lnTo>
                    <a:pt x="277" y="553"/>
                  </a:lnTo>
                  <a:lnTo>
                    <a:pt x="154" y="830"/>
                  </a:lnTo>
                  <a:lnTo>
                    <a:pt x="62" y="1137"/>
                  </a:lnTo>
                  <a:lnTo>
                    <a:pt x="0" y="1506"/>
                  </a:lnTo>
                  <a:lnTo>
                    <a:pt x="0" y="1875"/>
                  </a:lnTo>
                  <a:lnTo>
                    <a:pt x="0" y="2243"/>
                  </a:lnTo>
                  <a:lnTo>
                    <a:pt x="62" y="2612"/>
                  </a:lnTo>
                  <a:lnTo>
                    <a:pt x="154" y="2919"/>
                  </a:lnTo>
                  <a:lnTo>
                    <a:pt x="277" y="3196"/>
                  </a:lnTo>
                  <a:lnTo>
                    <a:pt x="430" y="3411"/>
                  </a:lnTo>
                  <a:lnTo>
                    <a:pt x="584" y="3595"/>
                  </a:lnTo>
                  <a:lnTo>
                    <a:pt x="799" y="3718"/>
                  </a:lnTo>
                  <a:lnTo>
                    <a:pt x="891" y="3718"/>
                  </a:lnTo>
                  <a:lnTo>
                    <a:pt x="983" y="3749"/>
                  </a:lnTo>
                  <a:lnTo>
                    <a:pt x="1076" y="3718"/>
                  </a:lnTo>
                  <a:lnTo>
                    <a:pt x="1168" y="3718"/>
                  </a:lnTo>
                  <a:lnTo>
                    <a:pt x="1352" y="3595"/>
                  </a:lnTo>
                  <a:lnTo>
                    <a:pt x="1537" y="3411"/>
                  </a:lnTo>
                  <a:lnTo>
                    <a:pt x="1690" y="3196"/>
                  </a:lnTo>
                  <a:lnTo>
                    <a:pt x="1813" y="2919"/>
                  </a:lnTo>
                  <a:lnTo>
                    <a:pt x="1905" y="2612"/>
                  </a:lnTo>
                  <a:lnTo>
                    <a:pt x="1936" y="2243"/>
                  </a:lnTo>
                  <a:lnTo>
                    <a:pt x="1967" y="1875"/>
                  </a:lnTo>
                  <a:lnTo>
                    <a:pt x="1936" y="1506"/>
                  </a:lnTo>
                  <a:lnTo>
                    <a:pt x="1905" y="1137"/>
                  </a:lnTo>
                  <a:lnTo>
                    <a:pt x="1813" y="830"/>
                  </a:lnTo>
                  <a:lnTo>
                    <a:pt x="1690" y="553"/>
                  </a:lnTo>
                  <a:lnTo>
                    <a:pt x="1537" y="338"/>
                  </a:lnTo>
                  <a:lnTo>
                    <a:pt x="1352" y="154"/>
                  </a:lnTo>
                  <a:lnTo>
                    <a:pt x="1168" y="62"/>
                  </a:lnTo>
                  <a:lnTo>
                    <a:pt x="1076" y="31"/>
                  </a:lnTo>
                  <a:lnTo>
                    <a:pt x="9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50;p43">
              <a:extLst>
                <a:ext uri="{FF2B5EF4-FFF2-40B4-BE49-F238E27FC236}">
                  <a16:creationId xmlns:a16="http://schemas.microsoft.com/office/drawing/2014/main" id="{548AE588-CEBE-169A-DEE8-0B02C27AA2C4}"/>
                </a:ext>
              </a:extLst>
            </p:cNvPr>
            <p:cNvSpPr/>
            <p:nvPr/>
          </p:nvSpPr>
          <p:spPr>
            <a:xfrm>
              <a:off x="4931044" y="3888773"/>
              <a:ext cx="2260" cy="71"/>
            </a:xfrm>
            <a:custGeom>
              <a:avLst/>
              <a:gdLst/>
              <a:ahLst/>
              <a:cxnLst/>
              <a:rect l="l" t="t" r="r" b="b"/>
              <a:pathLst>
                <a:path w="32" h="1" extrusionOk="0">
                  <a:moveTo>
                    <a:pt x="32" y="1"/>
                  </a:moveTo>
                  <a:lnTo>
                    <a:pt x="32" y="1"/>
                  </a:lnTo>
                  <a:lnTo>
                    <a:pt x="32" y="1"/>
                  </a:lnTo>
                  <a:lnTo>
                    <a:pt x="1" y="1"/>
                  </a:lnTo>
                  <a:lnTo>
                    <a:pt x="32" y="1"/>
                  </a:lnTo>
                  <a:close/>
                </a:path>
              </a:pathLst>
            </a:custGeom>
            <a:solidFill>
              <a:srgbClr val="4F2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51;p43">
              <a:extLst>
                <a:ext uri="{FF2B5EF4-FFF2-40B4-BE49-F238E27FC236}">
                  <a16:creationId xmlns:a16="http://schemas.microsoft.com/office/drawing/2014/main" id="{D8A9EA00-4B8F-F368-018B-6C70C29F0A14}"/>
                </a:ext>
              </a:extLst>
            </p:cNvPr>
            <p:cNvSpPr/>
            <p:nvPr/>
          </p:nvSpPr>
          <p:spPr>
            <a:xfrm>
              <a:off x="4618633" y="3964757"/>
              <a:ext cx="2260" cy="71"/>
            </a:xfrm>
            <a:custGeom>
              <a:avLst/>
              <a:gdLst/>
              <a:ahLst/>
              <a:cxnLst/>
              <a:rect l="l" t="t" r="r" b="b"/>
              <a:pathLst>
                <a:path w="32" h="1" extrusionOk="0">
                  <a:moveTo>
                    <a:pt x="0" y="0"/>
                  </a:moveTo>
                  <a:lnTo>
                    <a:pt x="31" y="0"/>
                  </a:lnTo>
                  <a:lnTo>
                    <a:pt x="31" y="0"/>
                  </a:lnTo>
                  <a:lnTo>
                    <a:pt x="0" y="0"/>
                  </a:lnTo>
                  <a:lnTo>
                    <a:pt x="0" y="0"/>
                  </a:lnTo>
                  <a:close/>
                </a:path>
              </a:pathLst>
            </a:custGeom>
            <a:solidFill>
              <a:srgbClr val="4F2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52;p43">
              <a:extLst>
                <a:ext uri="{FF2B5EF4-FFF2-40B4-BE49-F238E27FC236}">
                  <a16:creationId xmlns:a16="http://schemas.microsoft.com/office/drawing/2014/main" id="{D1D38B0B-82D7-B55C-BDE2-B953CF5BC380}"/>
                </a:ext>
              </a:extLst>
            </p:cNvPr>
            <p:cNvSpPr/>
            <p:nvPr/>
          </p:nvSpPr>
          <p:spPr>
            <a:xfrm>
              <a:off x="5614549" y="3721692"/>
              <a:ext cx="71" cy="71"/>
            </a:xfrm>
            <a:custGeom>
              <a:avLst/>
              <a:gdLst/>
              <a:ahLst/>
              <a:cxnLst/>
              <a:rect l="l" t="t" r="r" b="b"/>
              <a:pathLst>
                <a:path w="1" h="1" extrusionOk="0">
                  <a:moveTo>
                    <a:pt x="1" y="1"/>
                  </a:moveTo>
                  <a:lnTo>
                    <a:pt x="1" y="1"/>
                  </a:lnTo>
                  <a:close/>
                </a:path>
              </a:pathLst>
            </a:custGeom>
            <a:solidFill>
              <a:srgbClr val="4F2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53;p43">
              <a:extLst>
                <a:ext uri="{FF2B5EF4-FFF2-40B4-BE49-F238E27FC236}">
                  <a16:creationId xmlns:a16="http://schemas.microsoft.com/office/drawing/2014/main" id="{8D2CDDA3-D1D4-9980-8A07-93A6BCA8A328}"/>
                </a:ext>
              </a:extLst>
            </p:cNvPr>
            <p:cNvSpPr/>
            <p:nvPr/>
          </p:nvSpPr>
          <p:spPr>
            <a:xfrm>
              <a:off x="5614549" y="3721692"/>
              <a:ext cx="71" cy="71"/>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54;p43">
              <a:extLst>
                <a:ext uri="{FF2B5EF4-FFF2-40B4-BE49-F238E27FC236}">
                  <a16:creationId xmlns:a16="http://schemas.microsoft.com/office/drawing/2014/main" id="{B1083D56-43F6-F7E7-1AE6-D1465A5CDC5D}"/>
                </a:ext>
              </a:extLst>
            </p:cNvPr>
            <p:cNvSpPr/>
            <p:nvPr/>
          </p:nvSpPr>
          <p:spPr>
            <a:xfrm>
              <a:off x="5282577" y="3804173"/>
              <a:ext cx="71" cy="71"/>
            </a:xfrm>
            <a:custGeom>
              <a:avLst/>
              <a:gdLst/>
              <a:ahLst/>
              <a:cxnLst/>
              <a:rect l="l" t="t" r="r" b="b"/>
              <a:pathLst>
                <a:path w="1" h="1" extrusionOk="0">
                  <a:moveTo>
                    <a:pt x="1" y="0"/>
                  </a:moveTo>
                  <a:lnTo>
                    <a:pt x="1" y="0"/>
                  </a:lnTo>
                  <a:close/>
                </a:path>
              </a:pathLst>
            </a:custGeom>
            <a:solidFill>
              <a:srgbClr val="4F2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55;p43">
              <a:extLst>
                <a:ext uri="{FF2B5EF4-FFF2-40B4-BE49-F238E27FC236}">
                  <a16:creationId xmlns:a16="http://schemas.microsoft.com/office/drawing/2014/main" id="{A5198A3E-31CC-6206-89E7-8B5F7BFEF249}"/>
                </a:ext>
              </a:extLst>
            </p:cNvPr>
            <p:cNvSpPr/>
            <p:nvPr/>
          </p:nvSpPr>
          <p:spPr>
            <a:xfrm>
              <a:off x="5282577" y="3804173"/>
              <a:ext cx="71" cy="7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56;p43">
              <a:extLst>
                <a:ext uri="{FF2B5EF4-FFF2-40B4-BE49-F238E27FC236}">
                  <a16:creationId xmlns:a16="http://schemas.microsoft.com/office/drawing/2014/main" id="{7F3B2ECE-F889-DA83-2337-8B18B6C32F74}"/>
                </a:ext>
              </a:extLst>
            </p:cNvPr>
            <p:cNvSpPr/>
            <p:nvPr/>
          </p:nvSpPr>
          <p:spPr>
            <a:xfrm>
              <a:off x="4427683" y="3194463"/>
              <a:ext cx="1247670" cy="815915"/>
            </a:xfrm>
            <a:custGeom>
              <a:avLst/>
              <a:gdLst/>
              <a:ahLst/>
              <a:cxnLst/>
              <a:rect l="l" t="t" r="r" b="b"/>
              <a:pathLst>
                <a:path w="17668" h="11554" extrusionOk="0">
                  <a:moveTo>
                    <a:pt x="14718" y="0"/>
                  </a:moveTo>
                  <a:lnTo>
                    <a:pt x="14349" y="62"/>
                  </a:lnTo>
                  <a:lnTo>
                    <a:pt x="13674" y="154"/>
                  </a:lnTo>
                  <a:lnTo>
                    <a:pt x="13090" y="185"/>
                  </a:lnTo>
                  <a:lnTo>
                    <a:pt x="8358" y="431"/>
                  </a:lnTo>
                  <a:lnTo>
                    <a:pt x="4640" y="646"/>
                  </a:lnTo>
                  <a:lnTo>
                    <a:pt x="4118" y="984"/>
                  </a:lnTo>
                  <a:lnTo>
                    <a:pt x="3657" y="1322"/>
                  </a:lnTo>
                  <a:lnTo>
                    <a:pt x="3227" y="1721"/>
                  </a:lnTo>
                  <a:lnTo>
                    <a:pt x="2827" y="2090"/>
                  </a:lnTo>
                  <a:lnTo>
                    <a:pt x="2459" y="2520"/>
                  </a:lnTo>
                  <a:lnTo>
                    <a:pt x="2121" y="2919"/>
                  </a:lnTo>
                  <a:lnTo>
                    <a:pt x="1813" y="3380"/>
                  </a:lnTo>
                  <a:lnTo>
                    <a:pt x="1568" y="3810"/>
                  </a:lnTo>
                  <a:lnTo>
                    <a:pt x="1322" y="4241"/>
                  </a:lnTo>
                  <a:lnTo>
                    <a:pt x="1076" y="4701"/>
                  </a:lnTo>
                  <a:lnTo>
                    <a:pt x="892" y="5162"/>
                  </a:lnTo>
                  <a:lnTo>
                    <a:pt x="738" y="5623"/>
                  </a:lnTo>
                  <a:lnTo>
                    <a:pt x="584" y="6084"/>
                  </a:lnTo>
                  <a:lnTo>
                    <a:pt x="461" y="6514"/>
                  </a:lnTo>
                  <a:lnTo>
                    <a:pt x="246" y="7405"/>
                  </a:lnTo>
                  <a:lnTo>
                    <a:pt x="123" y="8235"/>
                  </a:lnTo>
                  <a:lnTo>
                    <a:pt x="31" y="9003"/>
                  </a:lnTo>
                  <a:lnTo>
                    <a:pt x="1" y="9710"/>
                  </a:lnTo>
                  <a:lnTo>
                    <a:pt x="1" y="10324"/>
                  </a:lnTo>
                  <a:lnTo>
                    <a:pt x="31" y="10847"/>
                  </a:lnTo>
                  <a:lnTo>
                    <a:pt x="62" y="11215"/>
                  </a:lnTo>
                  <a:lnTo>
                    <a:pt x="93" y="11553"/>
                  </a:lnTo>
                  <a:lnTo>
                    <a:pt x="2704" y="10908"/>
                  </a:lnTo>
                  <a:lnTo>
                    <a:pt x="2674" y="10724"/>
                  </a:lnTo>
                  <a:lnTo>
                    <a:pt x="2582" y="10201"/>
                  </a:lnTo>
                  <a:lnTo>
                    <a:pt x="2551" y="9433"/>
                  </a:lnTo>
                  <a:lnTo>
                    <a:pt x="2551" y="9034"/>
                  </a:lnTo>
                  <a:lnTo>
                    <a:pt x="2551" y="8573"/>
                  </a:lnTo>
                  <a:lnTo>
                    <a:pt x="2612" y="8112"/>
                  </a:lnTo>
                  <a:lnTo>
                    <a:pt x="2704" y="7682"/>
                  </a:lnTo>
                  <a:lnTo>
                    <a:pt x="2858" y="7252"/>
                  </a:lnTo>
                  <a:lnTo>
                    <a:pt x="3042" y="6852"/>
                  </a:lnTo>
                  <a:lnTo>
                    <a:pt x="3165" y="6668"/>
                  </a:lnTo>
                  <a:lnTo>
                    <a:pt x="3319" y="6484"/>
                  </a:lnTo>
                  <a:lnTo>
                    <a:pt x="3473" y="6330"/>
                  </a:lnTo>
                  <a:lnTo>
                    <a:pt x="3626" y="6176"/>
                  </a:lnTo>
                  <a:lnTo>
                    <a:pt x="3811" y="6053"/>
                  </a:lnTo>
                  <a:lnTo>
                    <a:pt x="4026" y="5930"/>
                  </a:lnTo>
                  <a:lnTo>
                    <a:pt x="4241" y="5838"/>
                  </a:lnTo>
                  <a:lnTo>
                    <a:pt x="4517" y="5777"/>
                  </a:lnTo>
                  <a:lnTo>
                    <a:pt x="4763" y="5746"/>
                  </a:lnTo>
                  <a:lnTo>
                    <a:pt x="4978" y="5715"/>
                  </a:lnTo>
                  <a:lnTo>
                    <a:pt x="5224" y="5715"/>
                  </a:lnTo>
                  <a:lnTo>
                    <a:pt x="5408" y="5746"/>
                  </a:lnTo>
                  <a:lnTo>
                    <a:pt x="5593" y="5777"/>
                  </a:lnTo>
                  <a:lnTo>
                    <a:pt x="5777" y="5838"/>
                  </a:lnTo>
                  <a:lnTo>
                    <a:pt x="5931" y="5930"/>
                  </a:lnTo>
                  <a:lnTo>
                    <a:pt x="6084" y="6023"/>
                  </a:lnTo>
                  <a:lnTo>
                    <a:pt x="6238" y="6146"/>
                  </a:lnTo>
                  <a:lnTo>
                    <a:pt x="6361" y="6268"/>
                  </a:lnTo>
                  <a:lnTo>
                    <a:pt x="6576" y="6545"/>
                  </a:lnTo>
                  <a:lnTo>
                    <a:pt x="6760" y="6852"/>
                  </a:lnTo>
                  <a:lnTo>
                    <a:pt x="6883" y="7221"/>
                  </a:lnTo>
                  <a:lnTo>
                    <a:pt x="6975" y="7590"/>
                  </a:lnTo>
                  <a:lnTo>
                    <a:pt x="7067" y="7958"/>
                  </a:lnTo>
                  <a:lnTo>
                    <a:pt x="7129" y="8327"/>
                  </a:lnTo>
                  <a:lnTo>
                    <a:pt x="7160" y="8696"/>
                  </a:lnTo>
                  <a:lnTo>
                    <a:pt x="7160" y="9341"/>
                  </a:lnTo>
                  <a:lnTo>
                    <a:pt x="7160" y="9833"/>
                  </a:lnTo>
                  <a:lnTo>
                    <a:pt x="12107" y="8634"/>
                  </a:lnTo>
                  <a:lnTo>
                    <a:pt x="12107" y="8450"/>
                  </a:lnTo>
                  <a:lnTo>
                    <a:pt x="12076" y="7958"/>
                  </a:lnTo>
                  <a:lnTo>
                    <a:pt x="12107" y="7252"/>
                  </a:lnTo>
                  <a:lnTo>
                    <a:pt x="12168" y="6852"/>
                  </a:lnTo>
                  <a:lnTo>
                    <a:pt x="12229" y="6453"/>
                  </a:lnTo>
                  <a:lnTo>
                    <a:pt x="12352" y="6053"/>
                  </a:lnTo>
                  <a:lnTo>
                    <a:pt x="12506" y="5654"/>
                  </a:lnTo>
                  <a:lnTo>
                    <a:pt x="12690" y="5285"/>
                  </a:lnTo>
                  <a:lnTo>
                    <a:pt x="12936" y="4978"/>
                  </a:lnTo>
                  <a:lnTo>
                    <a:pt x="13090" y="4824"/>
                  </a:lnTo>
                  <a:lnTo>
                    <a:pt x="13243" y="4671"/>
                  </a:lnTo>
                  <a:lnTo>
                    <a:pt x="13397" y="4579"/>
                  </a:lnTo>
                  <a:lnTo>
                    <a:pt x="13581" y="4486"/>
                  </a:lnTo>
                  <a:lnTo>
                    <a:pt x="13796" y="4394"/>
                  </a:lnTo>
                  <a:lnTo>
                    <a:pt x="14012" y="4333"/>
                  </a:lnTo>
                  <a:lnTo>
                    <a:pt x="14257" y="4302"/>
                  </a:lnTo>
                  <a:lnTo>
                    <a:pt x="14503" y="4271"/>
                  </a:lnTo>
                  <a:lnTo>
                    <a:pt x="14749" y="4302"/>
                  </a:lnTo>
                  <a:lnTo>
                    <a:pt x="14964" y="4333"/>
                  </a:lnTo>
                  <a:lnTo>
                    <a:pt x="15179" y="4363"/>
                  </a:lnTo>
                  <a:lnTo>
                    <a:pt x="15363" y="4425"/>
                  </a:lnTo>
                  <a:lnTo>
                    <a:pt x="15701" y="4579"/>
                  </a:lnTo>
                  <a:lnTo>
                    <a:pt x="15978" y="4794"/>
                  </a:lnTo>
                  <a:lnTo>
                    <a:pt x="16224" y="5009"/>
                  </a:lnTo>
                  <a:lnTo>
                    <a:pt x="16408" y="5285"/>
                  </a:lnTo>
                  <a:lnTo>
                    <a:pt x="16531" y="5562"/>
                  </a:lnTo>
                  <a:lnTo>
                    <a:pt x="16654" y="5869"/>
                  </a:lnTo>
                  <a:lnTo>
                    <a:pt x="16715" y="6176"/>
                  </a:lnTo>
                  <a:lnTo>
                    <a:pt x="16777" y="6453"/>
                  </a:lnTo>
                  <a:lnTo>
                    <a:pt x="16808" y="6975"/>
                  </a:lnTo>
                  <a:lnTo>
                    <a:pt x="16808" y="7313"/>
                  </a:lnTo>
                  <a:lnTo>
                    <a:pt x="16808" y="7467"/>
                  </a:lnTo>
                  <a:lnTo>
                    <a:pt x="16992" y="7344"/>
                  </a:lnTo>
                  <a:lnTo>
                    <a:pt x="17176" y="7190"/>
                  </a:lnTo>
                  <a:lnTo>
                    <a:pt x="17330" y="7006"/>
                  </a:lnTo>
                  <a:lnTo>
                    <a:pt x="17453" y="6821"/>
                  </a:lnTo>
                  <a:lnTo>
                    <a:pt x="17545" y="6637"/>
                  </a:lnTo>
                  <a:lnTo>
                    <a:pt x="17606" y="6453"/>
                  </a:lnTo>
                  <a:lnTo>
                    <a:pt x="17637" y="6299"/>
                  </a:lnTo>
                  <a:lnTo>
                    <a:pt x="17637" y="6146"/>
                  </a:lnTo>
                  <a:lnTo>
                    <a:pt x="17637" y="4456"/>
                  </a:lnTo>
                  <a:lnTo>
                    <a:pt x="17668" y="3319"/>
                  </a:lnTo>
                  <a:lnTo>
                    <a:pt x="17637" y="2428"/>
                  </a:lnTo>
                  <a:lnTo>
                    <a:pt x="17606" y="2120"/>
                  </a:lnTo>
                  <a:lnTo>
                    <a:pt x="17576" y="1844"/>
                  </a:lnTo>
                  <a:lnTo>
                    <a:pt x="17514" y="1598"/>
                  </a:lnTo>
                  <a:lnTo>
                    <a:pt x="17453" y="1352"/>
                  </a:lnTo>
                  <a:lnTo>
                    <a:pt x="17361" y="1168"/>
                  </a:lnTo>
                  <a:lnTo>
                    <a:pt x="17268" y="953"/>
                  </a:lnTo>
                  <a:lnTo>
                    <a:pt x="17146" y="799"/>
                  </a:lnTo>
                  <a:lnTo>
                    <a:pt x="17023" y="646"/>
                  </a:lnTo>
                  <a:lnTo>
                    <a:pt x="16900" y="523"/>
                  </a:lnTo>
                  <a:lnTo>
                    <a:pt x="16777" y="400"/>
                  </a:lnTo>
                  <a:lnTo>
                    <a:pt x="16470" y="215"/>
                  </a:lnTo>
                  <a:lnTo>
                    <a:pt x="16162" y="93"/>
                  </a:lnTo>
                  <a:lnTo>
                    <a:pt x="15824" y="31"/>
                  </a:lnTo>
                  <a:lnTo>
                    <a:pt x="15456"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57;p43">
              <a:extLst>
                <a:ext uri="{FF2B5EF4-FFF2-40B4-BE49-F238E27FC236}">
                  <a16:creationId xmlns:a16="http://schemas.microsoft.com/office/drawing/2014/main" id="{6543B68E-2B29-FD9D-60BB-8806E8C5C0E2}"/>
                </a:ext>
              </a:extLst>
            </p:cNvPr>
            <p:cNvSpPr/>
            <p:nvPr/>
          </p:nvSpPr>
          <p:spPr>
            <a:xfrm>
              <a:off x="4826954" y="3899648"/>
              <a:ext cx="62991" cy="15253"/>
            </a:xfrm>
            <a:custGeom>
              <a:avLst/>
              <a:gdLst/>
              <a:ahLst/>
              <a:cxnLst/>
              <a:rect l="l" t="t" r="r" b="b"/>
              <a:pathLst>
                <a:path w="892" h="216" extrusionOk="0">
                  <a:moveTo>
                    <a:pt x="0" y="215"/>
                  </a:moveTo>
                  <a:lnTo>
                    <a:pt x="0" y="215"/>
                  </a:lnTo>
                  <a:lnTo>
                    <a:pt x="0" y="215"/>
                  </a:lnTo>
                  <a:lnTo>
                    <a:pt x="891" y="0"/>
                  </a:lnTo>
                  <a:lnTo>
                    <a:pt x="891" y="0"/>
                  </a:lnTo>
                  <a:lnTo>
                    <a:pt x="0" y="215"/>
                  </a:lnTo>
                  <a:close/>
                </a:path>
              </a:pathLst>
            </a:custGeom>
            <a:solidFill>
              <a:srgbClr val="2C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858;p43">
              <a:extLst>
                <a:ext uri="{FF2B5EF4-FFF2-40B4-BE49-F238E27FC236}">
                  <a16:creationId xmlns:a16="http://schemas.microsoft.com/office/drawing/2014/main" id="{9567CA7F-D7D8-7186-2525-F0C34393D391}"/>
                </a:ext>
              </a:extLst>
            </p:cNvPr>
            <p:cNvSpPr/>
            <p:nvPr/>
          </p:nvSpPr>
          <p:spPr>
            <a:xfrm>
              <a:off x="4631626" y="3943007"/>
              <a:ext cx="82552" cy="19632"/>
            </a:xfrm>
            <a:custGeom>
              <a:avLst/>
              <a:gdLst/>
              <a:ahLst/>
              <a:cxnLst/>
              <a:rect l="l" t="t" r="r" b="b"/>
              <a:pathLst>
                <a:path w="1169" h="278" extrusionOk="0">
                  <a:moveTo>
                    <a:pt x="1168" y="1"/>
                  </a:moveTo>
                  <a:lnTo>
                    <a:pt x="1" y="277"/>
                  </a:lnTo>
                  <a:lnTo>
                    <a:pt x="1" y="277"/>
                  </a:lnTo>
                  <a:lnTo>
                    <a:pt x="1168" y="1"/>
                  </a:lnTo>
                  <a:lnTo>
                    <a:pt x="1168" y="1"/>
                  </a:lnTo>
                  <a:close/>
                </a:path>
              </a:pathLst>
            </a:custGeom>
            <a:solidFill>
              <a:srgbClr val="2C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59;p43">
              <a:extLst>
                <a:ext uri="{FF2B5EF4-FFF2-40B4-BE49-F238E27FC236}">
                  <a16:creationId xmlns:a16="http://schemas.microsoft.com/office/drawing/2014/main" id="{9034E5FD-7405-711C-A0A6-037F54B0D2BC}"/>
                </a:ext>
              </a:extLst>
            </p:cNvPr>
            <p:cNvSpPr/>
            <p:nvPr/>
          </p:nvSpPr>
          <p:spPr>
            <a:xfrm>
              <a:off x="4714107" y="3914831"/>
              <a:ext cx="112917" cy="28247"/>
            </a:xfrm>
            <a:custGeom>
              <a:avLst/>
              <a:gdLst/>
              <a:ahLst/>
              <a:cxnLst/>
              <a:rect l="l" t="t" r="r" b="b"/>
              <a:pathLst>
                <a:path w="1599" h="400" extrusionOk="0">
                  <a:moveTo>
                    <a:pt x="0" y="400"/>
                  </a:moveTo>
                  <a:lnTo>
                    <a:pt x="0" y="400"/>
                  </a:lnTo>
                  <a:lnTo>
                    <a:pt x="1598" y="0"/>
                  </a:lnTo>
                  <a:lnTo>
                    <a:pt x="1598" y="0"/>
                  </a:lnTo>
                  <a:lnTo>
                    <a:pt x="0" y="400"/>
                  </a:lnTo>
                  <a:lnTo>
                    <a:pt x="0" y="40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860;p43">
              <a:extLst>
                <a:ext uri="{FF2B5EF4-FFF2-40B4-BE49-F238E27FC236}">
                  <a16:creationId xmlns:a16="http://schemas.microsoft.com/office/drawing/2014/main" id="{4AA3B565-C22A-18F4-7E7D-A317944A09FB}"/>
                </a:ext>
              </a:extLst>
            </p:cNvPr>
            <p:cNvSpPr/>
            <p:nvPr/>
          </p:nvSpPr>
          <p:spPr>
            <a:xfrm>
              <a:off x="4618633" y="3895270"/>
              <a:ext cx="273431" cy="195399"/>
            </a:xfrm>
            <a:custGeom>
              <a:avLst/>
              <a:gdLst/>
              <a:ahLst/>
              <a:cxnLst/>
              <a:rect l="l" t="t" r="r" b="b"/>
              <a:pathLst>
                <a:path w="3872" h="2767" extrusionOk="0">
                  <a:moveTo>
                    <a:pt x="3872" y="1"/>
                  </a:moveTo>
                  <a:lnTo>
                    <a:pt x="2950" y="216"/>
                  </a:lnTo>
                  <a:lnTo>
                    <a:pt x="2889" y="462"/>
                  </a:lnTo>
                  <a:lnTo>
                    <a:pt x="2796" y="707"/>
                  </a:lnTo>
                  <a:lnTo>
                    <a:pt x="2704" y="892"/>
                  </a:lnTo>
                  <a:lnTo>
                    <a:pt x="2581" y="1076"/>
                  </a:lnTo>
                  <a:lnTo>
                    <a:pt x="2458" y="1230"/>
                  </a:lnTo>
                  <a:lnTo>
                    <a:pt x="2336" y="1322"/>
                  </a:lnTo>
                  <a:lnTo>
                    <a:pt x="2182" y="1383"/>
                  </a:lnTo>
                  <a:lnTo>
                    <a:pt x="2028" y="1414"/>
                  </a:lnTo>
                  <a:lnTo>
                    <a:pt x="1905" y="1383"/>
                  </a:lnTo>
                  <a:lnTo>
                    <a:pt x="1783" y="1353"/>
                  </a:lnTo>
                  <a:lnTo>
                    <a:pt x="1660" y="1291"/>
                  </a:lnTo>
                  <a:lnTo>
                    <a:pt x="1567" y="1199"/>
                  </a:lnTo>
                  <a:lnTo>
                    <a:pt x="1475" y="1076"/>
                  </a:lnTo>
                  <a:lnTo>
                    <a:pt x="1383" y="953"/>
                  </a:lnTo>
                  <a:lnTo>
                    <a:pt x="1229" y="646"/>
                  </a:lnTo>
                  <a:lnTo>
                    <a:pt x="0" y="923"/>
                  </a:lnTo>
                  <a:lnTo>
                    <a:pt x="154" y="1322"/>
                  </a:lnTo>
                  <a:lnTo>
                    <a:pt x="308" y="1660"/>
                  </a:lnTo>
                  <a:lnTo>
                    <a:pt x="523" y="1998"/>
                  </a:lnTo>
                  <a:lnTo>
                    <a:pt x="738" y="2244"/>
                  </a:lnTo>
                  <a:lnTo>
                    <a:pt x="1014" y="2459"/>
                  </a:lnTo>
                  <a:lnTo>
                    <a:pt x="1260" y="2612"/>
                  </a:lnTo>
                  <a:lnTo>
                    <a:pt x="1567" y="2735"/>
                  </a:lnTo>
                  <a:lnTo>
                    <a:pt x="1844" y="2766"/>
                  </a:lnTo>
                  <a:lnTo>
                    <a:pt x="2059" y="2735"/>
                  </a:lnTo>
                  <a:lnTo>
                    <a:pt x="2243" y="2705"/>
                  </a:lnTo>
                  <a:lnTo>
                    <a:pt x="2428" y="2643"/>
                  </a:lnTo>
                  <a:lnTo>
                    <a:pt x="2581" y="2551"/>
                  </a:lnTo>
                  <a:lnTo>
                    <a:pt x="2766" y="2428"/>
                  </a:lnTo>
                  <a:lnTo>
                    <a:pt x="2919" y="2305"/>
                  </a:lnTo>
                  <a:lnTo>
                    <a:pt x="3073" y="2152"/>
                  </a:lnTo>
                  <a:lnTo>
                    <a:pt x="3196" y="1967"/>
                  </a:lnTo>
                  <a:lnTo>
                    <a:pt x="3350" y="1783"/>
                  </a:lnTo>
                  <a:lnTo>
                    <a:pt x="3442" y="1568"/>
                  </a:lnTo>
                  <a:lnTo>
                    <a:pt x="3657" y="1076"/>
                  </a:lnTo>
                  <a:lnTo>
                    <a:pt x="3810" y="554"/>
                  </a:lnTo>
                  <a:lnTo>
                    <a:pt x="3872" y="1"/>
                  </a:lnTo>
                  <a:close/>
                </a:path>
              </a:pathLst>
            </a:custGeom>
            <a:solidFill>
              <a:srgbClr val="2C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861;p43">
              <a:extLst>
                <a:ext uri="{FF2B5EF4-FFF2-40B4-BE49-F238E27FC236}">
                  <a16:creationId xmlns:a16="http://schemas.microsoft.com/office/drawing/2014/main" id="{6AEDAF40-A9CF-4DFC-75AA-7B7835FD7204}"/>
                </a:ext>
              </a:extLst>
            </p:cNvPr>
            <p:cNvSpPr/>
            <p:nvPr/>
          </p:nvSpPr>
          <p:spPr>
            <a:xfrm>
              <a:off x="4605639" y="3637092"/>
              <a:ext cx="288614" cy="323358"/>
            </a:xfrm>
            <a:custGeom>
              <a:avLst/>
              <a:gdLst/>
              <a:ahLst/>
              <a:cxnLst/>
              <a:rect l="l" t="t" r="r" b="b"/>
              <a:pathLst>
                <a:path w="4087" h="4579" extrusionOk="0">
                  <a:moveTo>
                    <a:pt x="1844" y="0"/>
                  </a:moveTo>
                  <a:lnTo>
                    <a:pt x="1629" y="62"/>
                  </a:lnTo>
                  <a:lnTo>
                    <a:pt x="1444" y="123"/>
                  </a:lnTo>
                  <a:lnTo>
                    <a:pt x="1229" y="246"/>
                  </a:lnTo>
                  <a:lnTo>
                    <a:pt x="1075" y="369"/>
                  </a:lnTo>
                  <a:lnTo>
                    <a:pt x="891" y="523"/>
                  </a:lnTo>
                  <a:lnTo>
                    <a:pt x="738" y="707"/>
                  </a:lnTo>
                  <a:lnTo>
                    <a:pt x="584" y="922"/>
                  </a:lnTo>
                  <a:lnTo>
                    <a:pt x="461" y="1168"/>
                  </a:lnTo>
                  <a:lnTo>
                    <a:pt x="338" y="1414"/>
                  </a:lnTo>
                  <a:lnTo>
                    <a:pt x="246" y="1660"/>
                  </a:lnTo>
                  <a:lnTo>
                    <a:pt x="154" y="1936"/>
                  </a:lnTo>
                  <a:lnTo>
                    <a:pt x="92" y="2243"/>
                  </a:lnTo>
                  <a:lnTo>
                    <a:pt x="31" y="2551"/>
                  </a:lnTo>
                  <a:lnTo>
                    <a:pt x="0" y="2889"/>
                  </a:lnTo>
                  <a:lnTo>
                    <a:pt x="0" y="3196"/>
                  </a:lnTo>
                  <a:lnTo>
                    <a:pt x="0" y="3565"/>
                  </a:lnTo>
                  <a:lnTo>
                    <a:pt x="31" y="3933"/>
                  </a:lnTo>
                  <a:lnTo>
                    <a:pt x="123" y="4271"/>
                  </a:lnTo>
                  <a:lnTo>
                    <a:pt x="184" y="4579"/>
                  </a:lnTo>
                  <a:lnTo>
                    <a:pt x="1413" y="4302"/>
                  </a:lnTo>
                  <a:lnTo>
                    <a:pt x="1321" y="4056"/>
                  </a:lnTo>
                  <a:lnTo>
                    <a:pt x="1260" y="3780"/>
                  </a:lnTo>
                  <a:lnTo>
                    <a:pt x="1229" y="3503"/>
                  </a:lnTo>
                  <a:lnTo>
                    <a:pt x="1229" y="3196"/>
                  </a:lnTo>
                  <a:lnTo>
                    <a:pt x="1229" y="2827"/>
                  </a:lnTo>
                  <a:lnTo>
                    <a:pt x="1291" y="2489"/>
                  </a:lnTo>
                  <a:lnTo>
                    <a:pt x="1383" y="2151"/>
                  </a:lnTo>
                  <a:lnTo>
                    <a:pt x="1506" y="1875"/>
                  </a:lnTo>
                  <a:lnTo>
                    <a:pt x="1659" y="1660"/>
                  </a:lnTo>
                  <a:lnTo>
                    <a:pt x="1813" y="1475"/>
                  </a:lnTo>
                  <a:lnTo>
                    <a:pt x="1997" y="1383"/>
                  </a:lnTo>
                  <a:lnTo>
                    <a:pt x="2120" y="1352"/>
                  </a:lnTo>
                  <a:lnTo>
                    <a:pt x="2305" y="1352"/>
                  </a:lnTo>
                  <a:lnTo>
                    <a:pt x="2397" y="1383"/>
                  </a:lnTo>
                  <a:lnTo>
                    <a:pt x="2581" y="1475"/>
                  </a:lnTo>
                  <a:lnTo>
                    <a:pt x="2765" y="1660"/>
                  </a:lnTo>
                  <a:lnTo>
                    <a:pt x="2919" y="1875"/>
                  </a:lnTo>
                  <a:lnTo>
                    <a:pt x="3042" y="2151"/>
                  </a:lnTo>
                  <a:lnTo>
                    <a:pt x="3103" y="2489"/>
                  </a:lnTo>
                  <a:lnTo>
                    <a:pt x="3165" y="2827"/>
                  </a:lnTo>
                  <a:lnTo>
                    <a:pt x="3196" y="3196"/>
                  </a:lnTo>
                  <a:lnTo>
                    <a:pt x="3165" y="3534"/>
                  </a:lnTo>
                  <a:lnTo>
                    <a:pt x="3134" y="3872"/>
                  </a:lnTo>
                  <a:lnTo>
                    <a:pt x="4056" y="3657"/>
                  </a:lnTo>
                  <a:lnTo>
                    <a:pt x="4087" y="3196"/>
                  </a:lnTo>
                  <a:lnTo>
                    <a:pt x="4087" y="2889"/>
                  </a:lnTo>
                  <a:lnTo>
                    <a:pt x="4056" y="2551"/>
                  </a:lnTo>
                  <a:lnTo>
                    <a:pt x="3994" y="2243"/>
                  </a:lnTo>
                  <a:lnTo>
                    <a:pt x="3933" y="1936"/>
                  </a:lnTo>
                  <a:lnTo>
                    <a:pt x="3841" y="1660"/>
                  </a:lnTo>
                  <a:lnTo>
                    <a:pt x="3749" y="1414"/>
                  </a:lnTo>
                  <a:lnTo>
                    <a:pt x="3626" y="1168"/>
                  </a:lnTo>
                  <a:lnTo>
                    <a:pt x="3503" y="922"/>
                  </a:lnTo>
                  <a:lnTo>
                    <a:pt x="3349" y="707"/>
                  </a:lnTo>
                  <a:lnTo>
                    <a:pt x="3196" y="523"/>
                  </a:lnTo>
                  <a:lnTo>
                    <a:pt x="3011" y="369"/>
                  </a:lnTo>
                  <a:lnTo>
                    <a:pt x="2827" y="246"/>
                  </a:lnTo>
                  <a:lnTo>
                    <a:pt x="2642" y="123"/>
                  </a:lnTo>
                  <a:lnTo>
                    <a:pt x="2458" y="62"/>
                  </a:lnTo>
                  <a:lnTo>
                    <a:pt x="2243" y="0"/>
                  </a:lnTo>
                  <a:close/>
                </a:path>
              </a:pathLst>
            </a:custGeom>
            <a:solidFill>
              <a:srgbClr val="2C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62;p43">
              <a:extLst>
                <a:ext uri="{FF2B5EF4-FFF2-40B4-BE49-F238E27FC236}">
                  <a16:creationId xmlns:a16="http://schemas.microsoft.com/office/drawing/2014/main" id="{F39622C0-D2C8-D4D0-841F-37ED84F3BAA0}"/>
                </a:ext>
              </a:extLst>
            </p:cNvPr>
            <p:cNvSpPr/>
            <p:nvPr/>
          </p:nvSpPr>
          <p:spPr>
            <a:xfrm>
              <a:off x="4705421" y="3910452"/>
              <a:ext cx="121603" cy="84741"/>
            </a:xfrm>
            <a:custGeom>
              <a:avLst/>
              <a:gdLst/>
              <a:ahLst/>
              <a:cxnLst/>
              <a:rect l="l" t="t" r="r" b="b"/>
              <a:pathLst>
                <a:path w="1722" h="1200" extrusionOk="0">
                  <a:moveTo>
                    <a:pt x="1721" y="1"/>
                  </a:moveTo>
                  <a:lnTo>
                    <a:pt x="0" y="431"/>
                  </a:lnTo>
                  <a:lnTo>
                    <a:pt x="154" y="738"/>
                  </a:lnTo>
                  <a:lnTo>
                    <a:pt x="246" y="861"/>
                  </a:lnTo>
                  <a:lnTo>
                    <a:pt x="338" y="984"/>
                  </a:lnTo>
                  <a:lnTo>
                    <a:pt x="431" y="1076"/>
                  </a:lnTo>
                  <a:lnTo>
                    <a:pt x="554" y="1138"/>
                  </a:lnTo>
                  <a:lnTo>
                    <a:pt x="676" y="1168"/>
                  </a:lnTo>
                  <a:lnTo>
                    <a:pt x="799" y="1199"/>
                  </a:lnTo>
                  <a:lnTo>
                    <a:pt x="953" y="1168"/>
                  </a:lnTo>
                  <a:lnTo>
                    <a:pt x="1107" y="1107"/>
                  </a:lnTo>
                  <a:lnTo>
                    <a:pt x="1229" y="1015"/>
                  </a:lnTo>
                  <a:lnTo>
                    <a:pt x="1352" y="861"/>
                  </a:lnTo>
                  <a:lnTo>
                    <a:pt x="1475" y="677"/>
                  </a:lnTo>
                  <a:lnTo>
                    <a:pt x="1567" y="492"/>
                  </a:lnTo>
                  <a:lnTo>
                    <a:pt x="1660" y="247"/>
                  </a:lnTo>
                  <a:lnTo>
                    <a:pt x="17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63;p43">
              <a:extLst>
                <a:ext uri="{FF2B5EF4-FFF2-40B4-BE49-F238E27FC236}">
                  <a16:creationId xmlns:a16="http://schemas.microsoft.com/office/drawing/2014/main" id="{59CF109F-C126-2239-0899-652E0BBBA7E4}"/>
                </a:ext>
              </a:extLst>
            </p:cNvPr>
            <p:cNvSpPr/>
            <p:nvPr/>
          </p:nvSpPr>
          <p:spPr>
            <a:xfrm>
              <a:off x="4692428" y="3732567"/>
              <a:ext cx="138905" cy="208392"/>
            </a:xfrm>
            <a:custGeom>
              <a:avLst/>
              <a:gdLst/>
              <a:ahLst/>
              <a:cxnLst/>
              <a:rect l="l" t="t" r="r" b="b"/>
              <a:pathLst>
                <a:path w="1967" h="2951" extrusionOk="0">
                  <a:moveTo>
                    <a:pt x="891" y="0"/>
                  </a:moveTo>
                  <a:lnTo>
                    <a:pt x="768" y="31"/>
                  </a:lnTo>
                  <a:lnTo>
                    <a:pt x="584" y="123"/>
                  </a:lnTo>
                  <a:lnTo>
                    <a:pt x="430" y="308"/>
                  </a:lnTo>
                  <a:lnTo>
                    <a:pt x="277" y="523"/>
                  </a:lnTo>
                  <a:lnTo>
                    <a:pt x="154" y="799"/>
                  </a:lnTo>
                  <a:lnTo>
                    <a:pt x="62" y="1137"/>
                  </a:lnTo>
                  <a:lnTo>
                    <a:pt x="0" y="1475"/>
                  </a:lnTo>
                  <a:lnTo>
                    <a:pt x="0" y="1844"/>
                  </a:lnTo>
                  <a:lnTo>
                    <a:pt x="0" y="2151"/>
                  </a:lnTo>
                  <a:lnTo>
                    <a:pt x="31" y="2428"/>
                  </a:lnTo>
                  <a:lnTo>
                    <a:pt x="92" y="2704"/>
                  </a:lnTo>
                  <a:lnTo>
                    <a:pt x="184" y="2950"/>
                  </a:lnTo>
                  <a:lnTo>
                    <a:pt x="1905" y="2520"/>
                  </a:lnTo>
                  <a:lnTo>
                    <a:pt x="1936" y="2182"/>
                  </a:lnTo>
                  <a:lnTo>
                    <a:pt x="1967" y="1844"/>
                  </a:lnTo>
                  <a:lnTo>
                    <a:pt x="1936" y="1475"/>
                  </a:lnTo>
                  <a:lnTo>
                    <a:pt x="1874" y="1137"/>
                  </a:lnTo>
                  <a:lnTo>
                    <a:pt x="1813" y="799"/>
                  </a:lnTo>
                  <a:lnTo>
                    <a:pt x="1690" y="523"/>
                  </a:lnTo>
                  <a:lnTo>
                    <a:pt x="1536" y="308"/>
                  </a:lnTo>
                  <a:lnTo>
                    <a:pt x="1352" y="123"/>
                  </a:lnTo>
                  <a:lnTo>
                    <a:pt x="1168" y="31"/>
                  </a:lnTo>
                  <a:lnTo>
                    <a:pt x="10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64;p43">
              <a:extLst>
                <a:ext uri="{FF2B5EF4-FFF2-40B4-BE49-F238E27FC236}">
                  <a16:creationId xmlns:a16="http://schemas.microsoft.com/office/drawing/2014/main" id="{F703F58A-B537-7454-8546-D69BA24F561E}"/>
                </a:ext>
              </a:extLst>
            </p:cNvPr>
            <p:cNvSpPr/>
            <p:nvPr/>
          </p:nvSpPr>
          <p:spPr>
            <a:xfrm>
              <a:off x="3101984" y="3806362"/>
              <a:ext cx="1495043" cy="204014"/>
            </a:xfrm>
            <a:custGeom>
              <a:avLst/>
              <a:gdLst/>
              <a:ahLst/>
              <a:cxnLst/>
              <a:rect l="l" t="t" r="r" b="b"/>
              <a:pathLst>
                <a:path w="21171" h="2889" extrusionOk="0">
                  <a:moveTo>
                    <a:pt x="1076" y="0"/>
                  </a:moveTo>
                  <a:lnTo>
                    <a:pt x="645" y="61"/>
                  </a:lnTo>
                  <a:lnTo>
                    <a:pt x="492" y="123"/>
                  </a:lnTo>
                  <a:lnTo>
                    <a:pt x="369" y="184"/>
                  </a:lnTo>
                  <a:lnTo>
                    <a:pt x="246" y="277"/>
                  </a:lnTo>
                  <a:lnTo>
                    <a:pt x="184" y="369"/>
                  </a:lnTo>
                  <a:lnTo>
                    <a:pt x="62" y="676"/>
                  </a:lnTo>
                  <a:lnTo>
                    <a:pt x="0" y="983"/>
                  </a:lnTo>
                  <a:lnTo>
                    <a:pt x="0" y="1229"/>
                  </a:lnTo>
                  <a:lnTo>
                    <a:pt x="92" y="1444"/>
                  </a:lnTo>
                  <a:lnTo>
                    <a:pt x="215" y="1629"/>
                  </a:lnTo>
                  <a:lnTo>
                    <a:pt x="369" y="1751"/>
                  </a:lnTo>
                  <a:lnTo>
                    <a:pt x="584" y="1844"/>
                  </a:lnTo>
                  <a:lnTo>
                    <a:pt x="768" y="1905"/>
                  </a:lnTo>
                  <a:lnTo>
                    <a:pt x="1721" y="1997"/>
                  </a:lnTo>
                  <a:lnTo>
                    <a:pt x="3749" y="2089"/>
                  </a:lnTo>
                  <a:lnTo>
                    <a:pt x="9617" y="2427"/>
                  </a:lnTo>
                  <a:lnTo>
                    <a:pt x="18466" y="2888"/>
                  </a:lnTo>
                  <a:lnTo>
                    <a:pt x="18743" y="2888"/>
                  </a:lnTo>
                  <a:lnTo>
                    <a:pt x="19019" y="2858"/>
                  </a:lnTo>
                  <a:lnTo>
                    <a:pt x="19480" y="2796"/>
                  </a:lnTo>
                  <a:lnTo>
                    <a:pt x="19972" y="2673"/>
                  </a:lnTo>
                  <a:lnTo>
                    <a:pt x="20463" y="2520"/>
                  </a:lnTo>
                  <a:lnTo>
                    <a:pt x="20709" y="2397"/>
                  </a:lnTo>
                  <a:lnTo>
                    <a:pt x="20894" y="2274"/>
                  </a:lnTo>
                  <a:lnTo>
                    <a:pt x="21017" y="2151"/>
                  </a:lnTo>
                  <a:lnTo>
                    <a:pt x="21109" y="1997"/>
                  </a:lnTo>
                  <a:lnTo>
                    <a:pt x="21139" y="1813"/>
                  </a:lnTo>
                  <a:lnTo>
                    <a:pt x="21170" y="1659"/>
                  </a:lnTo>
                  <a:lnTo>
                    <a:pt x="21139" y="1475"/>
                  </a:lnTo>
                  <a:lnTo>
                    <a:pt x="21139" y="1291"/>
                  </a:lnTo>
                  <a:lnTo>
                    <a:pt x="21078" y="1137"/>
                  </a:lnTo>
                  <a:lnTo>
                    <a:pt x="21017" y="983"/>
                  </a:lnTo>
                  <a:lnTo>
                    <a:pt x="20924" y="860"/>
                  </a:lnTo>
                  <a:lnTo>
                    <a:pt x="20801" y="737"/>
                  </a:lnTo>
                  <a:lnTo>
                    <a:pt x="20679" y="645"/>
                  </a:lnTo>
                  <a:lnTo>
                    <a:pt x="20525" y="615"/>
                  </a:lnTo>
                  <a:lnTo>
                    <a:pt x="20371" y="615"/>
                  </a:lnTo>
                  <a:lnTo>
                    <a:pt x="20187" y="676"/>
                  </a:lnTo>
                  <a:lnTo>
                    <a:pt x="20003" y="768"/>
                  </a:lnTo>
                  <a:lnTo>
                    <a:pt x="19818" y="830"/>
                  </a:lnTo>
                  <a:lnTo>
                    <a:pt x="19388" y="922"/>
                  </a:lnTo>
                  <a:lnTo>
                    <a:pt x="19019" y="983"/>
                  </a:lnTo>
                  <a:lnTo>
                    <a:pt x="18712" y="983"/>
                  </a:lnTo>
                  <a:lnTo>
                    <a:pt x="16316" y="860"/>
                  </a:lnTo>
                  <a:lnTo>
                    <a:pt x="11737" y="615"/>
                  </a:lnTo>
                  <a:lnTo>
                    <a:pt x="4425" y="154"/>
                  </a:lnTo>
                  <a:lnTo>
                    <a:pt x="2858" y="31"/>
                  </a:lnTo>
                  <a:lnTo>
                    <a:pt x="2182" y="0"/>
                  </a:lnTo>
                  <a:close/>
                </a:path>
              </a:pathLst>
            </a:custGeom>
            <a:solidFill>
              <a:srgbClr val="E2E7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65;p43">
              <a:extLst>
                <a:ext uri="{FF2B5EF4-FFF2-40B4-BE49-F238E27FC236}">
                  <a16:creationId xmlns:a16="http://schemas.microsoft.com/office/drawing/2014/main" id="{D1169F18-71A5-C402-FF15-377D5AB2E14E}"/>
                </a:ext>
              </a:extLst>
            </p:cNvPr>
            <p:cNvSpPr/>
            <p:nvPr/>
          </p:nvSpPr>
          <p:spPr>
            <a:xfrm>
              <a:off x="3646585" y="3864904"/>
              <a:ext cx="748616" cy="86860"/>
            </a:xfrm>
            <a:custGeom>
              <a:avLst/>
              <a:gdLst/>
              <a:ahLst/>
              <a:cxnLst/>
              <a:rect l="l" t="t" r="r" b="b"/>
              <a:pathLst>
                <a:path w="10601" h="1230" extrusionOk="0">
                  <a:moveTo>
                    <a:pt x="0" y="1"/>
                  </a:moveTo>
                  <a:lnTo>
                    <a:pt x="10601" y="1230"/>
                  </a:lnTo>
                  <a:lnTo>
                    <a:pt x="10570" y="1045"/>
                  </a:lnTo>
                  <a:lnTo>
                    <a:pt x="10570" y="830"/>
                  </a:lnTo>
                  <a:lnTo>
                    <a:pt x="10601" y="584"/>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66;p43">
              <a:extLst>
                <a:ext uri="{FF2B5EF4-FFF2-40B4-BE49-F238E27FC236}">
                  <a16:creationId xmlns:a16="http://schemas.microsoft.com/office/drawing/2014/main" id="{8BED8AF5-7A9C-CEBD-64F5-1EC849A22694}"/>
                </a:ext>
              </a:extLst>
            </p:cNvPr>
            <p:cNvSpPr/>
            <p:nvPr/>
          </p:nvSpPr>
          <p:spPr>
            <a:xfrm>
              <a:off x="3357972" y="3762933"/>
              <a:ext cx="102042" cy="225694"/>
            </a:xfrm>
            <a:custGeom>
              <a:avLst/>
              <a:gdLst/>
              <a:ahLst/>
              <a:cxnLst/>
              <a:rect l="l" t="t" r="r" b="b"/>
              <a:pathLst>
                <a:path w="1445" h="3196" extrusionOk="0">
                  <a:moveTo>
                    <a:pt x="892" y="1"/>
                  </a:moveTo>
                  <a:lnTo>
                    <a:pt x="769" y="31"/>
                  </a:lnTo>
                  <a:lnTo>
                    <a:pt x="677" y="93"/>
                  </a:lnTo>
                  <a:lnTo>
                    <a:pt x="585" y="185"/>
                  </a:lnTo>
                  <a:lnTo>
                    <a:pt x="339" y="584"/>
                  </a:lnTo>
                  <a:lnTo>
                    <a:pt x="185" y="953"/>
                  </a:lnTo>
                  <a:lnTo>
                    <a:pt x="62" y="1322"/>
                  </a:lnTo>
                  <a:lnTo>
                    <a:pt x="32" y="1690"/>
                  </a:lnTo>
                  <a:lnTo>
                    <a:pt x="1" y="2028"/>
                  </a:lnTo>
                  <a:lnTo>
                    <a:pt x="32" y="2336"/>
                  </a:lnTo>
                  <a:lnTo>
                    <a:pt x="62" y="2612"/>
                  </a:lnTo>
                  <a:lnTo>
                    <a:pt x="124" y="2858"/>
                  </a:lnTo>
                  <a:lnTo>
                    <a:pt x="185" y="2981"/>
                  </a:lnTo>
                  <a:lnTo>
                    <a:pt x="277" y="3104"/>
                  </a:lnTo>
                  <a:lnTo>
                    <a:pt x="400" y="3165"/>
                  </a:lnTo>
                  <a:lnTo>
                    <a:pt x="554" y="3196"/>
                  </a:lnTo>
                  <a:lnTo>
                    <a:pt x="707" y="3196"/>
                  </a:lnTo>
                  <a:lnTo>
                    <a:pt x="830" y="3165"/>
                  </a:lnTo>
                  <a:lnTo>
                    <a:pt x="923" y="3104"/>
                  </a:lnTo>
                  <a:lnTo>
                    <a:pt x="984" y="3042"/>
                  </a:lnTo>
                  <a:lnTo>
                    <a:pt x="1045" y="2981"/>
                  </a:lnTo>
                  <a:lnTo>
                    <a:pt x="1076" y="2858"/>
                  </a:lnTo>
                  <a:lnTo>
                    <a:pt x="1107" y="2766"/>
                  </a:lnTo>
                  <a:lnTo>
                    <a:pt x="1107" y="2674"/>
                  </a:lnTo>
                  <a:lnTo>
                    <a:pt x="1076" y="2366"/>
                  </a:lnTo>
                  <a:lnTo>
                    <a:pt x="1076" y="2090"/>
                  </a:lnTo>
                  <a:lnTo>
                    <a:pt x="1107" y="1813"/>
                  </a:lnTo>
                  <a:lnTo>
                    <a:pt x="1138" y="1537"/>
                  </a:lnTo>
                  <a:lnTo>
                    <a:pt x="1261" y="1076"/>
                  </a:lnTo>
                  <a:lnTo>
                    <a:pt x="1414" y="676"/>
                  </a:lnTo>
                  <a:lnTo>
                    <a:pt x="1445" y="554"/>
                  </a:lnTo>
                  <a:lnTo>
                    <a:pt x="1445" y="461"/>
                  </a:lnTo>
                  <a:lnTo>
                    <a:pt x="1445" y="339"/>
                  </a:lnTo>
                  <a:lnTo>
                    <a:pt x="1383" y="246"/>
                  </a:lnTo>
                  <a:lnTo>
                    <a:pt x="1322" y="154"/>
                  </a:lnTo>
                  <a:lnTo>
                    <a:pt x="1230" y="93"/>
                  </a:lnTo>
                  <a:lnTo>
                    <a:pt x="1138" y="31"/>
                  </a:lnTo>
                  <a:lnTo>
                    <a:pt x="1015" y="1"/>
                  </a:lnTo>
                  <a:close/>
                </a:path>
              </a:pathLst>
            </a:custGeom>
            <a:solidFill>
              <a:srgbClr val="C7CD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67;p43">
              <a:extLst>
                <a:ext uri="{FF2B5EF4-FFF2-40B4-BE49-F238E27FC236}">
                  <a16:creationId xmlns:a16="http://schemas.microsoft.com/office/drawing/2014/main" id="{AF6D6407-C659-7FFB-607F-D7E02CD2D9B2}"/>
                </a:ext>
              </a:extLst>
            </p:cNvPr>
            <p:cNvSpPr/>
            <p:nvPr/>
          </p:nvSpPr>
          <p:spPr>
            <a:xfrm>
              <a:off x="3956878" y="3795487"/>
              <a:ext cx="102042" cy="225694"/>
            </a:xfrm>
            <a:custGeom>
              <a:avLst/>
              <a:gdLst/>
              <a:ahLst/>
              <a:cxnLst/>
              <a:rect l="l" t="t" r="r" b="b"/>
              <a:pathLst>
                <a:path w="1445" h="3196" extrusionOk="0">
                  <a:moveTo>
                    <a:pt x="891" y="0"/>
                  </a:moveTo>
                  <a:lnTo>
                    <a:pt x="768" y="31"/>
                  </a:lnTo>
                  <a:lnTo>
                    <a:pt x="676" y="93"/>
                  </a:lnTo>
                  <a:lnTo>
                    <a:pt x="584" y="185"/>
                  </a:lnTo>
                  <a:lnTo>
                    <a:pt x="338" y="553"/>
                  </a:lnTo>
                  <a:lnTo>
                    <a:pt x="184" y="953"/>
                  </a:lnTo>
                  <a:lnTo>
                    <a:pt x="62" y="1322"/>
                  </a:lnTo>
                  <a:lnTo>
                    <a:pt x="0" y="1690"/>
                  </a:lnTo>
                  <a:lnTo>
                    <a:pt x="0" y="2028"/>
                  </a:lnTo>
                  <a:lnTo>
                    <a:pt x="31" y="2336"/>
                  </a:lnTo>
                  <a:lnTo>
                    <a:pt x="62" y="2612"/>
                  </a:lnTo>
                  <a:lnTo>
                    <a:pt x="123" y="2827"/>
                  </a:lnTo>
                  <a:lnTo>
                    <a:pt x="184" y="2981"/>
                  </a:lnTo>
                  <a:lnTo>
                    <a:pt x="277" y="3073"/>
                  </a:lnTo>
                  <a:lnTo>
                    <a:pt x="400" y="3165"/>
                  </a:lnTo>
                  <a:lnTo>
                    <a:pt x="553" y="3196"/>
                  </a:lnTo>
                  <a:lnTo>
                    <a:pt x="707" y="3196"/>
                  </a:lnTo>
                  <a:lnTo>
                    <a:pt x="799" y="3165"/>
                  </a:lnTo>
                  <a:lnTo>
                    <a:pt x="891" y="3104"/>
                  </a:lnTo>
                  <a:lnTo>
                    <a:pt x="983" y="3042"/>
                  </a:lnTo>
                  <a:lnTo>
                    <a:pt x="1045" y="2950"/>
                  </a:lnTo>
                  <a:lnTo>
                    <a:pt x="1075" y="2858"/>
                  </a:lnTo>
                  <a:lnTo>
                    <a:pt x="1106" y="2766"/>
                  </a:lnTo>
                  <a:lnTo>
                    <a:pt x="1106" y="2643"/>
                  </a:lnTo>
                  <a:lnTo>
                    <a:pt x="1075" y="2366"/>
                  </a:lnTo>
                  <a:lnTo>
                    <a:pt x="1075" y="2059"/>
                  </a:lnTo>
                  <a:lnTo>
                    <a:pt x="1075" y="1783"/>
                  </a:lnTo>
                  <a:lnTo>
                    <a:pt x="1137" y="1537"/>
                  </a:lnTo>
                  <a:lnTo>
                    <a:pt x="1260" y="1076"/>
                  </a:lnTo>
                  <a:lnTo>
                    <a:pt x="1413" y="676"/>
                  </a:lnTo>
                  <a:lnTo>
                    <a:pt x="1444" y="553"/>
                  </a:lnTo>
                  <a:lnTo>
                    <a:pt x="1444" y="431"/>
                  </a:lnTo>
                  <a:lnTo>
                    <a:pt x="1413" y="338"/>
                  </a:lnTo>
                  <a:lnTo>
                    <a:pt x="1383" y="215"/>
                  </a:lnTo>
                  <a:lnTo>
                    <a:pt x="1321" y="123"/>
                  </a:lnTo>
                  <a:lnTo>
                    <a:pt x="1229" y="62"/>
                  </a:lnTo>
                  <a:lnTo>
                    <a:pt x="1137" y="31"/>
                  </a:lnTo>
                  <a:lnTo>
                    <a:pt x="1014" y="0"/>
                  </a:lnTo>
                  <a:close/>
                </a:path>
              </a:pathLst>
            </a:custGeom>
            <a:solidFill>
              <a:srgbClr val="C7CD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68;p43">
              <a:extLst>
                <a:ext uri="{FF2B5EF4-FFF2-40B4-BE49-F238E27FC236}">
                  <a16:creationId xmlns:a16="http://schemas.microsoft.com/office/drawing/2014/main" id="{37DC7DA2-606D-C224-BD79-8F252D8E6E99}"/>
                </a:ext>
              </a:extLst>
            </p:cNvPr>
            <p:cNvSpPr/>
            <p:nvPr/>
          </p:nvSpPr>
          <p:spPr>
            <a:xfrm>
              <a:off x="4100019" y="3552493"/>
              <a:ext cx="214889" cy="217008"/>
            </a:xfrm>
            <a:custGeom>
              <a:avLst/>
              <a:gdLst/>
              <a:ahLst/>
              <a:cxnLst/>
              <a:rect l="l" t="t" r="r" b="b"/>
              <a:pathLst>
                <a:path w="3043" h="3073" extrusionOk="0">
                  <a:moveTo>
                    <a:pt x="1537" y="0"/>
                  </a:moveTo>
                  <a:lnTo>
                    <a:pt x="1230" y="31"/>
                  </a:lnTo>
                  <a:lnTo>
                    <a:pt x="923" y="123"/>
                  </a:lnTo>
                  <a:lnTo>
                    <a:pt x="677" y="277"/>
                  </a:lnTo>
                  <a:lnTo>
                    <a:pt x="462" y="461"/>
                  </a:lnTo>
                  <a:lnTo>
                    <a:pt x="278" y="676"/>
                  </a:lnTo>
                  <a:lnTo>
                    <a:pt x="124" y="953"/>
                  </a:lnTo>
                  <a:lnTo>
                    <a:pt x="32" y="1229"/>
                  </a:lnTo>
                  <a:lnTo>
                    <a:pt x="1" y="1536"/>
                  </a:lnTo>
                  <a:lnTo>
                    <a:pt x="32" y="1844"/>
                  </a:lnTo>
                  <a:lnTo>
                    <a:pt x="124" y="2120"/>
                  </a:lnTo>
                  <a:lnTo>
                    <a:pt x="278" y="2397"/>
                  </a:lnTo>
                  <a:lnTo>
                    <a:pt x="462" y="2612"/>
                  </a:lnTo>
                  <a:lnTo>
                    <a:pt x="677" y="2796"/>
                  </a:lnTo>
                  <a:lnTo>
                    <a:pt x="923" y="2950"/>
                  </a:lnTo>
                  <a:lnTo>
                    <a:pt x="1230" y="3042"/>
                  </a:lnTo>
                  <a:lnTo>
                    <a:pt x="1537" y="3073"/>
                  </a:lnTo>
                  <a:lnTo>
                    <a:pt x="1845" y="3042"/>
                  </a:lnTo>
                  <a:lnTo>
                    <a:pt x="2121" y="2950"/>
                  </a:lnTo>
                  <a:lnTo>
                    <a:pt x="2367" y="2796"/>
                  </a:lnTo>
                  <a:lnTo>
                    <a:pt x="2613" y="2612"/>
                  </a:lnTo>
                  <a:lnTo>
                    <a:pt x="2797" y="2397"/>
                  </a:lnTo>
                  <a:lnTo>
                    <a:pt x="2920" y="2120"/>
                  </a:lnTo>
                  <a:lnTo>
                    <a:pt x="3012" y="1844"/>
                  </a:lnTo>
                  <a:lnTo>
                    <a:pt x="3043" y="1536"/>
                  </a:lnTo>
                  <a:lnTo>
                    <a:pt x="3012" y="1229"/>
                  </a:lnTo>
                  <a:lnTo>
                    <a:pt x="2920" y="953"/>
                  </a:lnTo>
                  <a:lnTo>
                    <a:pt x="2797" y="676"/>
                  </a:lnTo>
                  <a:lnTo>
                    <a:pt x="2613" y="461"/>
                  </a:lnTo>
                  <a:lnTo>
                    <a:pt x="2367" y="277"/>
                  </a:lnTo>
                  <a:lnTo>
                    <a:pt x="2121" y="123"/>
                  </a:lnTo>
                  <a:lnTo>
                    <a:pt x="1845" y="31"/>
                  </a:lnTo>
                  <a:lnTo>
                    <a:pt x="1537" y="0"/>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69;p43">
              <a:extLst>
                <a:ext uri="{FF2B5EF4-FFF2-40B4-BE49-F238E27FC236}">
                  <a16:creationId xmlns:a16="http://schemas.microsoft.com/office/drawing/2014/main" id="{78F11DF6-3796-618C-B6F8-E8F452D8F07C}"/>
                </a:ext>
              </a:extLst>
            </p:cNvPr>
            <p:cNvSpPr/>
            <p:nvPr/>
          </p:nvSpPr>
          <p:spPr>
            <a:xfrm>
              <a:off x="3312424" y="3506874"/>
              <a:ext cx="214889" cy="214889"/>
            </a:xfrm>
            <a:custGeom>
              <a:avLst/>
              <a:gdLst/>
              <a:ahLst/>
              <a:cxnLst/>
              <a:rect l="l" t="t" r="r" b="b"/>
              <a:pathLst>
                <a:path w="3043" h="3043" extrusionOk="0">
                  <a:moveTo>
                    <a:pt x="1537" y="1"/>
                  </a:moveTo>
                  <a:lnTo>
                    <a:pt x="1230" y="32"/>
                  </a:lnTo>
                  <a:lnTo>
                    <a:pt x="922" y="124"/>
                  </a:lnTo>
                  <a:lnTo>
                    <a:pt x="677" y="247"/>
                  </a:lnTo>
                  <a:lnTo>
                    <a:pt x="461" y="431"/>
                  </a:lnTo>
                  <a:lnTo>
                    <a:pt x="277" y="677"/>
                  </a:lnTo>
                  <a:lnTo>
                    <a:pt x="123" y="923"/>
                  </a:lnTo>
                  <a:lnTo>
                    <a:pt x="31" y="1199"/>
                  </a:lnTo>
                  <a:lnTo>
                    <a:pt x="1" y="1506"/>
                  </a:lnTo>
                  <a:lnTo>
                    <a:pt x="31" y="1814"/>
                  </a:lnTo>
                  <a:lnTo>
                    <a:pt x="123" y="2121"/>
                  </a:lnTo>
                  <a:lnTo>
                    <a:pt x="277" y="2367"/>
                  </a:lnTo>
                  <a:lnTo>
                    <a:pt x="461" y="2582"/>
                  </a:lnTo>
                  <a:lnTo>
                    <a:pt x="677" y="2766"/>
                  </a:lnTo>
                  <a:lnTo>
                    <a:pt x="922" y="2920"/>
                  </a:lnTo>
                  <a:lnTo>
                    <a:pt x="1230" y="3012"/>
                  </a:lnTo>
                  <a:lnTo>
                    <a:pt x="1537" y="3043"/>
                  </a:lnTo>
                  <a:lnTo>
                    <a:pt x="1844" y="3012"/>
                  </a:lnTo>
                  <a:lnTo>
                    <a:pt x="2121" y="2920"/>
                  </a:lnTo>
                  <a:lnTo>
                    <a:pt x="2366" y="2766"/>
                  </a:lnTo>
                  <a:lnTo>
                    <a:pt x="2612" y="2582"/>
                  </a:lnTo>
                  <a:lnTo>
                    <a:pt x="2797" y="2367"/>
                  </a:lnTo>
                  <a:lnTo>
                    <a:pt x="2919" y="2121"/>
                  </a:lnTo>
                  <a:lnTo>
                    <a:pt x="3012" y="1814"/>
                  </a:lnTo>
                  <a:lnTo>
                    <a:pt x="3042" y="1506"/>
                  </a:lnTo>
                  <a:lnTo>
                    <a:pt x="3012" y="1199"/>
                  </a:lnTo>
                  <a:lnTo>
                    <a:pt x="2919" y="923"/>
                  </a:lnTo>
                  <a:lnTo>
                    <a:pt x="2797" y="677"/>
                  </a:lnTo>
                  <a:lnTo>
                    <a:pt x="2612" y="431"/>
                  </a:lnTo>
                  <a:lnTo>
                    <a:pt x="2366" y="247"/>
                  </a:lnTo>
                  <a:lnTo>
                    <a:pt x="2121" y="124"/>
                  </a:lnTo>
                  <a:lnTo>
                    <a:pt x="1844" y="32"/>
                  </a:lnTo>
                  <a:lnTo>
                    <a:pt x="1537" y="1"/>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70;p43">
              <a:extLst>
                <a:ext uri="{FF2B5EF4-FFF2-40B4-BE49-F238E27FC236}">
                  <a16:creationId xmlns:a16="http://schemas.microsoft.com/office/drawing/2014/main" id="{851DD4D3-DBD3-67F6-EEDE-22BD2D30B613}"/>
                </a:ext>
              </a:extLst>
            </p:cNvPr>
            <p:cNvSpPr/>
            <p:nvPr/>
          </p:nvSpPr>
          <p:spPr>
            <a:xfrm>
              <a:off x="4132574" y="3561179"/>
              <a:ext cx="182334" cy="208322"/>
            </a:xfrm>
            <a:custGeom>
              <a:avLst/>
              <a:gdLst/>
              <a:ahLst/>
              <a:cxnLst/>
              <a:rect l="l" t="t" r="r" b="b"/>
              <a:pathLst>
                <a:path w="2582" h="2950" extrusionOk="0">
                  <a:moveTo>
                    <a:pt x="1660" y="0"/>
                  </a:moveTo>
                  <a:lnTo>
                    <a:pt x="1875" y="246"/>
                  </a:lnTo>
                  <a:lnTo>
                    <a:pt x="1998" y="492"/>
                  </a:lnTo>
                  <a:lnTo>
                    <a:pt x="2090" y="799"/>
                  </a:lnTo>
                  <a:lnTo>
                    <a:pt x="2121" y="1106"/>
                  </a:lnTo>
                  <a:lnTo>
                    <a:pt x="2090" y="1413"/>
                  </a:lnTo>
                  <a:lnTo>
                    <a:pt x="1998" y="1690"/>
                  </a:lnTo>
                  <a:lnTo>
                    <a:pt x="1875" y="1966"/>
                  </a:lnTo>
                  <a:lnTo>
                    <a:pt x="1691" y="2182"/>
                  </a:lnTo>
                  <a:lnTo>
                    <a:pt x="1445" y="2366"/>
                  </a:lnTo>
                  <a:lnTo>
                    <a:pt x="1199" y="2520"/>
                  </a:lnTo>
                  <a:lnTo>
                    <a:pt x="923" y="2612"/>
                  </a:lnTo>
                  <a:lnTo>
                    <a:pt x="615" y="2642"/>
                  </a:lnTo>
                  <a:lnTo>
                    <a:pt x="308" y="2612"/>
                  </a:lnTo>
                  <a:lnTo>
                    <a:pt x="1" y="2520"/>
                  </a:lnTo>
                  <a:lnTo>
                    <a:pt x="247" y="2673"/>
                  </a:lnTo>
                  <a:lnTo>
                    <a:pt x="492" y="2827"/>
                  </a:lnTo>
                  <a:lnTo>
                    <a:pt x="769" y="2919"/>
                  </a:lnTo>
                  <a:lnTo>
                    <a:pt x="1076" y="2950"/>
                  </a:lnTo>
                  <a:lnTo>
                    <a:pt x="1384" y="2919"/>
                  </a:lnTo>
                  <a:lnTo>
                    <a:pt x="1660" y="2827"/>
                  </a:lnTo>
                  <a:lnTo>
                    <a:pt x="1906" y="2673"/>
                  </a:lnTo>
                  <a:lnTo>
                    <a:pt x="2152" y="2489"/>
                  </a:lnTo>
                  <a:lnTo>
                    <a:pt x="2336" y="2274"/>
                  </a:lnTo>
                  <a:lnTo>
                    <a:pt x="2459" y="1997"/>
                  </a:lnTo>
                  <a:lnTo>
                    <a:pt x="2551" y="1721"/>
                  </a:lnTo>
                  <a:lnTo>
                    <a:pt x="2582" y="1413"/>
                  </a:lnTo>
                  <a:lnTo>
                    <a:pt x="2582" y="1198"/>
                  </a:lnTo>
                  <a:lnTo>
                    <a:pt x="2520" y="953"/>
                  </a:lnTo>
                  <a:lnTo>
                    <a:pt x="2428" y="768"/>
                  </a:lnTo>
                  <a:lnTo>
                    <a:pt x="2336" y="553"/>
                  </a:lnTo>
                  <a:lnTo>
                    <a:pt x="2213" y="399"/>
                  </a:lnTo>
                  <a:lnTo>
                    <a:pt x="2029" y="246"/>
                  </a:lnTo>
                  <a:lnTo>
                    <a:pt x="1875" y="123"/>
                  </a:lnTo>
                  <a:lnTo>
                    <a:pt x="1660" y="0"/>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71;p43">
              <a:extLst>
                <a:ext uri="{FF2B5EF4-FFF2-40B4-BE49-F238E27FC236}">
                  <a16:creationId xmlns:a16="http://schemas.microsoft.com/office/drawing/2014/main" id="{2CABF8C3-5255-29B4-CFC1-C30EFEEA6A24}"/>
                </a:ext>
              </a:extLst>
            </p:cNvPr>
            <p:cNvSpPr/>
            <p:nvPr/>
          </p:nvSpPr>
          <p:spPr>
            <a:xfrm>
              <a:off x="3344978" y="3515560"/>
              <a:ext cx="182334" cy="206203"/>
            </a:xfrm>
            <a:custGeom>
              <a:avLst/>
              <a:gdLst/>
              <a:ahLst/>
              <a:cxnLst/>
              <a:rect l="l" t="t" r="r" b="b"/>
              <a:pathLst>
                <a:path w="2582" h="2920" extrusionOk="0">
                  <a:moveTo>
                    <a:pt x="1660" y="1"/>
                  </a:moveTo>
                  <a:lnTo>
                    <a:pt x="1844" y="216"/>
                  </a:lnTo>
                  <a:lnTo>
                    <a:pt x="1998" y="492"/>
                  </a:lnTo>
                  <a:lnTo>
                    <a:pt x="2090" y="769"/>
                  </a:lnTo>
                  <a:lnTo>
                    <a:pt x="2120" y="1076"/>
                  </a:lnTo>
                  <a:lnTo>
                    <a:pt x="2090" y="1383"/>
                  </a:lnTo>
                  <a:lnTo>
                    <a:pt x="1998" y="1691"/>
                  </a:lnTo>
                  <a:lnTo>
                    <a:pt x="1875" y="1937"/>
                  </a:lnTo>
                  <a:lnTo>
                    <a:pt x="1690" y="2152"/>
                  </a:lnTo>
                  <a:lnTo>
                    <a:pt x="1445" y="2336"/>
                  </a:lnTo>
                  <a:lnTo>
                    <a:pt x="1199" y="2490"/>
                  </a:lnTo>
                  <a:lnTo>
                    <a:pt x="922" y="2582"/>
                  </a:lnTo>
                  <a:lnTo>
                    <a:pt x="615" y="2612"/>
                  </a:lnTo>
                  <a:lnTo>
                    <a:pt x="308" y="2582"/>
                  </a:lnTo>
                  <a:lnTo>
                    <a:pt x="0" y="2490"/>
                  </a:lnTo>
                  <a:lnTo>
                    <a:pt x="0" y="2490"/>
                  </a:lnTo>
                  <a:lnTo>
                    <a:pt x="246" y="2674"/>
                  </a:lnTo>
                  <a:lnTo>
                    <a:pt x="492" y="2797"/>
                  </a:lnTo>
                  <a:lnTo>
                    <a:pt x="769" y="2889"/>
                  </a:lnTo>
                  <a:lnTo>
                    <a:pt x="1076" y="2920"/>
                  </a:lnTo>
                  <a:lnTo>
                    <a:pt x="1383" y="2889"/>
                  </a:lnTo>
                  <a:lnTo>
                    <a:pt x="1660" y="2797"/>
                  </a:lnTo>
                  <a:lnTo>
                    <a:pt x="1905" y="2643"/>
                  </a:lnTo>
                  <a:lnTo>
                    <a:pt x="2151" y="2459"/>
                  </a:lnTo>
                  <a:lnTo>
                    <a:pt x="2336" y="2244"/>
                  </a:lnTo>
                  <a:lnTo>
                    <a:pt x="2458" y="1998"/>
                  </a:lnTo>
                  <a:lnTo>
                    <a:pt x="2551" y="1691"/>
                  </a:lnTo>
                  <a:lnTo>
                    <a:pt x="2581" y="1383"/>
                  </a:lnTo>
                  <a:lnTo>
                    <a:pt x="2581" y="1168"/>
                  </a:lnTo>
                  <a:lnTo>
                    <a:pt x="2520" y="953"/>
                  </a:lnTo>
                  <a:lnTo>
                    <a:pt x="2428" y="738"/>
                  </a:lnTo>
                  <a:lnTo>
                    <a:pt x="2336" y="554"/>
                  </a:lnTo>
                  <a:lnTo>
                    <a:pt x="2182" y="369"/>
                  </a:lnTo>
                  <a:lnTo>
                    <a:pt x="2028" y="216"/>
                  </a:lnTo>
                  <a:lnTo>
                    <a:pt x="1875" y="93"/>
                  </a:lnTo>
                  <a:lnTo>
                    <a:pt x="1660" y="1"/>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72;p43">
              <a:extLst>
                <a:ext uri="{FF2B5EF4-FFF2-40B4-BE49-F238E27FC236}">
                  <a16:creationId xmlns:a16="http://schemas.microsoft.com/office/drawing/2014/main" id="{E7EF86D4-C148-5C58-582B-9FFA87A4680C}"/>
                </a:ext>
              </a:extLst>
            </p:cNvPr>
            <p:cNvSpPr/>
            <p:nvPr/>
          </p:nvSpPr>
          <p:spPr>
            <a:xfrm>
              <a:off x="3572790" y="3582858"/>
              <a:ext cx="483942" cy="60802"/>
            </a:xfrm>
            <a:custGeom>
              <a:avLst/>
              <a:gdLst/>
              <a:ahLst/>
              <a:cxnLst/>
              <a:rect l="l" t="t" r="r" b="b"/>
              <a:pathLst>
                <a:path w="6853" h="861" extrusionOk="0">
                  <a:moveTo>
                    <a:pt x="1353" y="0"/>
                  </a:moveTo>
                  <a:lnTo>
                    <a:pt x="738" y="31"/>
                  </a:lnTo>
                  <a:lnTo>
                    <a:pt x="308" y="31"/>
                  </a:lnTo>
                  <a:lnTo>
                    <a:pt x="31" y="92"/>
                  </a:lnTo>
                  <a:lnTo>
                    <a:pt x="1" y="123"/>
                  </a:lnTo>
                  <a:lnTo>
                    <a:pt x="1" y="154"/>
                  </a:lnTo>
                  <a:lnTo>
                    <a:pt x="31" y="215"/>
                  </a:lnTo>
                  <a:lnTo>
                    <a:pt x="124" y="246"/>
                  </a:lnTo>
                  <a:lnTo>
                    <a:pt x="369" y="308"/>
                  </a:lnTo>
                  <a:lnTo>
                    <a:pt x="1015" y="461"/>
                  </a:lnTo>
                  <a:lnTo>
                    <a:pt x="1568" y="553"/>
                  </a:lnTo>
                  <a:lnTo>
                    <a:pt x="2858" y="707"/>
                  </a:lnTo>
                  <a:lnTo>
                    <a:pt x="4179" y="830"/>
                  </a:lnTo>
                  <a:lnTo>
                    <a:pt x="4855" y="861"/>
                  </a:lnTo>
                  <a:lnTo>
                    <a:pt x="6054" y="861"/>
                  </a:lnTo>
                  <a:lnTo>
                    <a:pt x="6453" y="830"/>
                  </a:lnTo>
                  <a:lnTo>
                    <a:pt x="6730" y="768"/>
                  </a:lnTo>
                  <a:lnTo>
                    <a:pt x="6822" y="738"/>
                  </a:lnTo>
                  <a:lnTo>
                    <a:pt x="6852" y="707"/>
                  </a:lnTo>
                  <a:lnTo>
                    <a:pt x="6822" y="646"/>
                  </a:lnTo>
                  <a:lnTo>
                    <a:pt x="6760" y="615"/>
                  </a:lnTo>
                  <a:lnTo>
                    <a:pt x="6453" y="492"/>
                  </a:lnTo>
                  <a:lnTo>
                    <a:pt x="5654" y="338"/>
                  </a:lnTo>
                  <a:lnTo>
                    <a:pt x="4794" y="215"/>
                  </a:lnTo>
                  <a:lnTo>
                    <a:pt x="3872" y="123"/>
                  </a:lnTo>
                  <a:lnTo>
                    <a:pt x="2950" y="62"/>
                  </a:lnTo>
                  <a:lnTo>
                    <a:pt x="2090" y="0"/>
                  </a:lnTo>
                  <a:close/>
                </a:path>
              </a:pathLst>
            </a:custGeom>
            <a:solidFill>
              <a:srgbClr val="008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873;p43">
              <a:extLst>
                <a:ext uri="{FF2B5EF4-FFF2-40B4-BE49-F238E27FC236}">
                  <a16:creationId xmlns:a16="http://schemas.microsoft.com/office/drawing/2014/main" id="{6C236ED4-BA5E-5925-3298-D59215689784}"/>
                </a:ext>
              </a:extLst>
            </p:cNvPr>
            <p:cNvSpPr/>
            <p:nvPr/>
          </p:nvSpPr>
          <p:spPr>
            <a:xfrm>
              <a:off x="3572790" y="3663150"/>
              <a:ext cx="483942" cy="60802"/>
            </a:xfrm>
            <a:custGeom>
              <a:avLst/>
              <a:gdLst/>
              <a:ahLst/>
              <a:cxnLst/>
              <a:rect l="l" t="t" r="r" b="b"/>
              <a:pathLst>
                <a:path w="6853" h="861" extrusionOk="0">
                  <a:moveTo>
                    <a:pt x="738" y="0"/>
                  </a:moveTo>
                  <a:lnTo>
                    <a:pt x="308" y="31"/>
                  </a:lnTo>
                  <a:lnTo>
                    <a:pt x="31" y="92"/>
                  </a:lnTo>
                  <a:lnTo>
                    <a:pt x="1" y="123"/>
                  </a:lnTo>
                  <a:lnTo>
                    <a:pt x="1" y="154"/>
                  </a:lnTo>
                  <a:lnTo>
                    <a:pt x="31" y="184"/>
                  </a:lnTo>
                  <a:lnTo>
                    <a:pt x="124" y="215"/>
                  </a:lnTo>
                  <a:lnTo>
                    <a:pt x="369" y="307"/>
                  </a:lnTo>
                  <a:lnTo>
                    <a:pt x="1015" y="461"/>
                  </a:lnTo>
                  <a:lnTo>
                    <a:pt x="1568" y="522"/>
                  </a:lnTo>
                  <a:lnTo>
                    <a:pt x="2858" y="707"/>
                  </a:lnTo>
                  <a:lnTo>
                    <a:pt x="4179" y="799"/>
                  </a:lnTo>
                  <a:lnTo>
                    <a:pt x="4855" y="860"/>
                  </a:lnTo>
                  <a:lnTo>
                    <a:pt x="6054" y="860"/>
                  </a:lnTo>
                  <a:lnTo>
                    <a:pt x="6453" y="799"/>
                  </a:lnTo>
                  <a:lnTo>
                    <a:pt x="6730" y="768"/>
                  </a:lnTo>
                  <a:lnTo>
                    <a:pt x="6822" y="707"/>
                  </a:lnTo>
                  <a:lnTo>
                    <a:pt x="6852" y="676"/>
                  </a:lnTo>
                  <a:lnTo>
                    <a:pt x="6822" y="645"/>
                  </a:lnTo>
                  <a:lnTo>
                    <a:pt x="6760" y="584"/>
                  </a:lnTo>
                  <a:lnTo>
                    <a:pt x="6453" y="492"/>
                  </a:lnTo>
                  <a:lnTo>
                    <a:pt x="5654" y="307"/>
                  </a:lnTo>
                  <a:lnTo>
                    <a:pt x="4794" y="184"/>
                  </a:lnTo>
                  <a:lnTo>
                    <a:pt x="3872" y="92"/>
                  </a:lnTo>
                  <a:lnTo>
                    <a:pt x="2950" y="31"/>
                  </a:lnTo>
                  <a:lnTo>
                    <a:pt x="2090" y="0"/>
                  </a:lnTo>
                  <a:close/>
                </a:path>
              </a:pathLst>
            </a:custGeom>
            <a:solidFill>
              <a:srgbClr val="008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874;p43">
              <a:extLst>
                <a:ext uri="{FF2B5EF4-FFF2-40B4-BE49-F238E27FC236}">
                  <a16:creationId xmlns:a16="http://schemas.microsoft.com/office/drawing/2014/main" id="{A41F6143-9927-3DCA-305C-CE00FF614EB1}"/>
                </a:ext>
              </a:extLst>
            </p:cNvPr>
            <p:cNvSpPr/>
            <p:nvPr/>
          </p:nvSpPr>
          <p:spPr>
            <a:xfrm>
              <a:off x="4560020" y="3537310"/>
              <a:ext cx="438393" cy="440512"/>
            </a:xfrm>
            <a:custGeom>
              <a:avLst/>
              <a:gdLst/>
              <a:ahLst/>
              <a:cxnLst/>
              <a:rect l="l" t="t" r="r" b="b"/>
              <a:pathLst>
                <a:path w="6208" h="6238" extrusionOk="0">
                  <a:moveTo>
                    <a:pt x="2705" y="0"/>
                  </a:moveTo>
                  <a:lnTo>
                    <a:pt x="2336" y="61"/>
                  </a:lnTo>
                  <a:lnTo>
                    <a:pt x="1967" y="154"/>
                  </a:lnTo>
                  <a:lnTo>
                    <a:pt x="1629" y="307"/>
                  </a:lnTo>
                  <a:lnTo>
                    <a:pt x="1322" y="492"/>
                  </a:lnTo>
                  <a:lnTo>
                    <a:pt x="1046" y="737"/>
                  </a:lnTo>
                  <a:lnTo>
                    <a:pt x="769" y="1014"/>
                  </a:lnTo>
                  <a:lnTo>
                    <a:pt x="554" y="1352"/>
                  </a:lnTo>
                  <a:lnTo>
                    <a:pt x="370" y="1751"/>
                  </a:lnTo>
                  <a:lnTo>
                    <a:pt x="216" y="2182"/>
                  </a:lnTo>
                  <a:lnTo>
                    <a:pt x="93" y="2673"/>
                  </a:lnTo>
                  <a:lnTo>
                    <a:pt x="32" y="3196"/>
                  </a:lnTo>
                  <a:lnTo>
                    <a:pt x="1" y="3779"/>
                  </a:lnTo>
                  <a:lnTo>
                    <a:pt x="1" y="4425"/>
                  </a:lnTo>
                  <a:lnTo>
                    <a:pt x="93" y="5408"/>
                  </a:lnTo>
                  <a:lnTo>
                    <a:pt x="154" y="6237"/>
                  </a:lnTo>
                  <a:lnTo>
                    <a:pt x="1015" y="6022"/>
                  </a:lnTo>
                  <a:lnTo>
                    <a:pt x="984" y="5807"/>
                  </a:lnTo>
                  <a:lnTo>
                    <a:pt x="861" y="5316"/>
                  </a:lnTo>
                  <a:lnTo>
                    <a:pt x="800" y="4547"/>
                  </a:lnTo>
                  <a:lnTo>
                    <a:pt x="769" y="4148"/>
                  </a:lnTo>
                  <a:lnTo>
                    <a:pt x="769" y="3687"/>
                  </a:lnTo>
                  <a:lnTo>
                    <a:pt x="800" y="3257"/>
                  </a:lnTo>
                  <a:lnTo>
                    <a:pt x="892" y="2796"/>
                  </a:lnTo>
                  <a:lnTo>
                    <a:pt x="1015" y="2366"/>
                  </a:lnTo>
                  <a:lnTo>
                    <a:pt x="1199" y="1966"/>
                  </a:lnTo>
                  <a:lnTo>
                    <a:pt x="1291" y="1782"/>
                  </a:lnTo>
                  <a:lnTo>
                    <a:pt x="1445" y="1629"/>
                  </a:lnTo>
                  <a:lnTo>
                    <a:pt x="1599" y="1475"/>
                  </a:lnTo>
                  <a:lnTo>
                    <a:pt x="1752" y="1321"/>
                  </a:lnTo>
                  <a:lnTo>
                    <a:pt x="1937" y="1198"/>
                  </a:lnTo>
                  <a:lnTo>
                    <a:pt x="2152" y="1075"/>
                  </a:lnTo>
                  <a:lnTo>
                    <a:pt x="2367" y="983"/>
                  </a:lnTo>
                  <a:lnTo>
                    <a:pt x="2643" y="922"/>
                  </a:lnTo>
                  <a:lnTo>
                    <a:pt x="2889" y="891"/>
                  </a:lnTo>
                  <a:lnTo>
                    <a:pt x="3135" y="860"/>
                  </a:lnTo>
                  <a:lnTo>
                    <a:pt x="3350" y="891"/>
                  </a:lnTo>
                  <a:lnTo>
                    <a:pt x="3565" y="922"/>
                  </a:lnTo>
                  <a:lnTo>
                    <a:pt x="3749" y="983"/>
                  </a:lnTo>
                  <a:lnTo>
                    <a:pt x="3934" y="1075"/>
                  </a:lnTo>
                  <a:lnTo>
                    <a:pt x="4087" y="1198"/>
                  </a:lnTo>
                  <a:lnTo>
                    <a:pt x="4241" y="1321"/>
                  </a:lnTo>
                  <a:lnTo>
                    <a:pt x="4364" y="1444"/>
                  </a:lnTo>
                  <a:lnTo>
                    <a:pt x="4487" y="1598"/>
                  </a:lnTo>
                  <a:lnTo>
                    <a:pt x="4702" y="1936"/>
                  </a:lnTo>
                  <a:lnTo>
                    <a:pt x="4886" y="2335"/>
                  </a:lnTo>
                  <a:lnTo>
                    <a:pt x="5009" y="2735"/>
                  </a:lnTo>
                  <a:lnTo>
                    <a:pt x="5132" y="3134"/>
                  </a:lnTo>
                  <a:lnTo>
                    <a:pt x="5193" y="3534"/>
                  </a:lnTo>
                  <a:lnTo>
                    <a:pt x="5286" y="4271"/>
                  </a:lnTo>
                  <a:lnTo>
                    <a:pt x="5286" y="4793"/>
                  </a:lnTo>
                  <a:lnTo>
                    <a:pt x="5286" y="4978"/>
                  </a:lnTo>
                  <a:lnTo>
                    <a:pt x="5409" y="5008"/>
                  </a:lnTo>
                  <a:lnTo>
                    <a:pt x="5624" y="5039"/>
                  </a:lnTo>
                  <a:lnTo>
                    <a:pt x="5777" y="5039"/>
                  </a:lnTo>
                  <a:lnTo>
                    <a:pt x="5931" y="5008"/>
                  </a:lnTo>
                  <a:lnTo>
                    <a:pt x="6085" y="4916"/>
                  </a:lnTo>
                  <a:lnTo>
                    <a:pt x="6207" y="4763"/>
                  </a:lnTo>
                  <a:lnTo>
                    <a:pt x="6207" y="4578"/>
                  </a:lnTo>
                  <a:lnTo>
                    <a:pt x="6177" y="4117"/>
                  </a:lnTo>
                  <a:lnTo>
                    <a:pt x="6115" y="3441"/>
                  </a:lnTo>
                  <a:lnTo>
                    <a:pt x="6054" y="3042"/>
                  </a:lnTo>
                  <a:lnTo>
                    <a:pt x="5992" y="2642"/>
                  </a:lnTo>
                  <a:lnTo>
                    <a:pt x="5869" y="2243"/>
                  </a:lnTo>
                  <a:lnTo>
                    <a:pt x="5716" y="1844"/>
                  </a:lnTo>
                  <a:lnTo>
                    <a:pt x="5531" y="1444"/>
                  </a:lnTo>
                  <a:lnTo>
                    <a:pt x="5316" y="1075"/>
                  </a:lnTo>
                  <a:lnTo>
                    <a:pt x="5071" y="768"/>
                  </a:lnTo>
                  <a:lnTo>
                    <a:pt x="4917" y="615"/>
                  </a:lnTo>
                  <a:lnTo>
                    <a:pt x="4763" y="492"/>
                  </a:lnTo>
                  <a:lnTo>
                    <a:pt x="4579" y="369"/>
                  </a:lnTo>
                  <a:lnTo>
                    <a:pt x="4395" y="277"/>
                  </a:lnTo>
                  <a:lnTo>
                    <a:pt x="4210" y="184"/>
                  </a:lnTo>
                  <a:lnTo>
                    <a:pt x="3995" y="123"/>
                  </a:lnTo>
                  <a:lnTo>
                    <a:pt x="3534" y="31"/>
                  </a:lnTo>
                  <a:lnTo>
                    <a:pt x="3104" y="0"/>
                  </a:lnTo>
                  <a:close/>
                </a:path>
              </a:pathLst>
            </a:custGeom>
            <a:solidFill>
              <a:srgbClr val="008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875;p43">
              <a:extLst>
                <a:ext uri="{FF2B5EF4-FFF2-40B4-BE49-F238E27FC236}">
                  <a16:creationId xmlns:a16="http://schemas.microsoft.com/office/drawing/2014/main" id="{7DFB5FE1-4F4C-8C27-E2E5-8FF51BB3FF89}"/>
                </a:ext>
              </a:extLst>
            </p:cNvPr>
            <p:cNvSpPr/>
            <p:nvPr/>
          </p:nvSpPr>
          <p:spPr>
            <a:xfrm>
              <a:off x="4425494" y="3849721"/>
              <a:ext cx="171530" cy="160655"/>
            </a:xfrm>
            <a:custGeom>
              <a:avLst/>
              <a:gdLst/>
              <a:ahLst/>
              <a:cxnLst/>
              <a:rect l="l" t="t" r="r" b="b"/>
              <a:pathLst>
                <a:path w="2429" h="2275" extrusionOk="0">
                  <a:moveTo>
                    <a:pt x="1660" y="1"/>
                  </a:moveTo>
                  <a:lnTo>
                    <a:pt x="1537" y="31"/>
                  </a:lnTo>
                  <a:lnTo>
                    <a:pt x="1445" y="62"/>
                  </a:lnTo>
                  <a:lnTo>
                    <a:pt x="1138" y="185"/>
                  </a:lnTo>
                  <a:lnTo>
                    <a:pt x="830" y="277"/>
                  </a:lnTo>
                  <a:lnTo>
                    <a:pt x="462" y="339"/>
                  </a:lnTo>
                  <a:lnTo>
                    <a:pt x="339" y="461"/>
                  </a:lnTo>
                  <a:lnTo>
                    <a:pt x="216" y="615"/>
                  </a:lnTo>
                  <a:lnTo>
                    <a:pt x="124" y="769"/>
                  </a:lnTo>
                  <a:lnTo>
                    <a:pt x="62" y="922"/>
                  </a:lnTo>
                  <a:lnTo>
                    <a:pt x="1" y="1230"/>
                  </a:lnTo>
                  <a:lnTo>
                    <a:pt x="1" y="1537"/>
                  </a:lnTo>
                  <a:lnTo>
                    <a:pt x="32" y="1813"/>
                  </a:lnTo>
                  <a:lnTo>
                    <a:pt x="62" y="2059"/>
                  </a:lnTo>
                  <a:lnTo>
                    <a:pt x="124" y="2274"/>
                  </a:lnTo>
                  <a:lnTo>
                    <a:pt x="492" y="2244"/>
                  </a:lnTo>
                  <a:lnTo>
                    <a:pt x="923" y="2151"/>
                  </a:lnTo>
                  <a:lnTo>
                    <a:pt x="1414" y="1998"/>
                  </a:lnTo>
                  <a:lnTo>
                    <a:pt x="1875" y="1844"/>
                  </a:lnTo>
                  <a:lnTo>
                    <a:pt x="2090" y="1721"/>
                  </a:lnTo>
                  <a:lnTo>
                    <a:pt x="2213" y="1598"/>
                  </a:lnTo>
                  <a:lnTo>
                    <a:pt x="2305" y="1475"/>
                  </a:lnTo>
                  <a:lnTo>
                    <a:pt x="2367" y="1322"/>
                  </a:lnTo>
                  <a:lnTo>
                    <a:pt x="2397" y="1199"/>
                  </a:lnTo>
                  <a:lnTo>
                    <a:pt x="2428" y="1045"/>
                  </a:lnTo>
                  <a:lnTo>
                    <a:pt x="2397" y="830"/>
                  </a:lnTo>
                  <a:lnTo>
                    <a:pt x="2336" y="492"/>
                  </a:lnTo>
                  <a:lnTo>
                    <a:pt x="2213" y="246"/>
                  </a:lnTo>
                  <a:lnTo>
                    <a:pt x="2090" y="93"/>
                  </a:lnTo>
                  <a:lnTo>
                    <a:pt x="1937" y="31"/>
                  </a:lnTo>
                  <a:lnTo>
                    <a:pt x="1783" y="1"/>
                  </a:lnTo>
                  <a:close/>
                </a:path>
              </a:pathLst>
            </a:custGeom>
            <a:solidFill>
              <a:srgbClr val="C7CD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876;p43">
              <a:extLst>
                <a:ext uri="{FF2B5EF4-FFF2-40B4-BE49-F238E27FC236}">
                  <a16:creationId xmlns:a16="http://schemas.microsoft.com/office/drawing/2014/main" id="{DDB5E40E-A2CF-4743-464A-24107B9EE201}"/>
                </a:ext>
              </a:extLst>
            </p:cNvPr>
            <p:cNvSpPr/>
            <p:nvPr/>
          </p:nvSpPr>
          <p:spPr>
            <a:xfrm>
              <a:off x="5221846" y="3433150"/>
              <a:ext cx="427518" cy="388467"/>
            </a:xfrm>
            <a:custGeom>
              <a:avLst/>
              <a:gdLst/>
              <a:ahLst/>
              <a:cxnLst/>
              <a:rect l="l" t="t" r="r" b="b"/>
              <a:pathLst>
                <a:path w="6054" h="5501" extrusionOk="0">
                  <a:moveTo>
                    <a:pt x="3226" y="0"/>
                  </a:moveTo>
                  <a:lnTo>
                    <a:pt x="2919" y="31"/>
                  </a:lnTo>
                  <a:lnTo>
                    <a:pt x="2643" y="92"/>
                  </a:lnTo>
                  <a:lnTo>
                    <a:pt x="2366" y="154"/>
                  </a:lnTo>
                  <a:lnTo>
                    <a:pt x="2090" y="246"/>
                  </a:lnTo>
                  <a:lnTo>
                    <a:pt x="1844" y="369"/>
                  </a:lnTo>
                  <a:lnTo>
                    <a:pt x="1629" y="492"/>
                  </a:lnTo>
                  <a:lnTo>
                    <a:pt x="1414" y="615"/>
                  </a:lnTo>
                  <a:lnTo>
                    <a:pt x="1229" y="768"/>
                  </a:lnTo>
                  <a:lnTo>
                    <a:pt x="1076" y="953"/>
                  </a:lnTo>
                  <a:lnTo>
                    <a:pt x="922" y="1137"/>
                  </a:lnTo>
                  <a:lnTo>
                    <a:pt x="768" y="1321"/>
                  </a:lnTo>
                  <a:lnTo>
                    <a:pt x="523" y="1752"/>
                  </a:lnTo>
                  <a:lnTo>
                    <a:pt x="338" y="2182"/>
                  </a:lnTo>
                  <a:lnTo>
                    <a:pt x="215" y="2643"/>
                  </a:lnTo>
                  <a:lnTo>
                    <a:pt x="92" y="3073"/>
                  </a:lnTo>
                  <a:lnTo>
                    <a:pt x="31" y="3534"/>
                  </a:lnTo>
                  <a:lnTo>
                    <a:pt x="0" y="3964"/>
                  </a:lnTo>
                  <a:lnTo>
                    <a:pt x="0" y="4363"/>
                  </a:lnTo>
                  <a:lnTo>
                    <a:pt x="0" y="4732"/>
                  </a:lnTo>
                  <a:lnTo>
                    <a:pt x="31" y="5039"/>
                  </a:lnTo>
                  <a:lnTo>
                    <a:pt x="62" y="5254"/>
                  </a:lnTo>
                  <a:lnTo>
                    <a:pt x="123" y="5439"/>
                  </a:lnTo>
                  <a:lnTo>
                    <a:pt x="185" y="5469"/>
                  </a:lnTo>
                  <a:lnTo>
                    <a:pt x="369" y="5500"/>
                  </a:lnTo>
                  <a:lnTo>
                    <a:pt x="492" y="5500"/>
                  </a:lnTo>
                  <a:lnTo>
                    <a:pt x="615" y="5469"/>
                  </a:lnTo>
                  <a:lnTo>
                    <a:pt x="738" y="5377"/>
                  </a:lnTo>
                  <a:lnTo>
                    <a:pt x="861" y="5254"/>
                  </a:lnTo>
                  <a:lnTo>
                    <a:pt x="861" y="5070"/>
                  </a:lnTo>
                  <a:lnTo>
                    <a:pt x="830" y="4578"/>
                  </a:lnTo>
                  <a:lnTo>
                    <a:pt x="861" y="3872"/>
                  </a:lnTo>
                  <a:lnTo>
                    <a:pt x="922" y="3472"/>
                  </a:lnTo>
                  <a:lnTo>
                    <a:pt x="983" y="3073"/>
                  </a:lnTo>
                  <a:lnTo>
                    <a:pt x="1106" y="2673"/>
                  </a:lnTo>
                  <a:lnTo>
                    <a:pt x="1260" y="2274"/>
                  </a:lnTo>
                  <a:lnTo>
                    <a:pt x="1444" y="1905"/>
                  </a:lnTo>
                  <a:lnTo>
                    <a:pt x="1690" y="1598"/>
                  </a:lnTo>
                  <a:lnTo>
                    <a:pt x="1844" y="1444"/>
                  </a:lnTo>
                  <a:lnTo>
                    <a:pt x="1997" y="1291"/>
                  </a:lnTo>
                  <a:lnTo>
                    <a:pt x="2151" y="1199"/>
                  </a:lnTo>
                  <a:lnTo>
                    <a:pt x="2335" y="1076"/>
                  </a:lnTo>
                  <a:lnTo>
                    <a:pt x="2550" y="1014"/>
                  </a:lnTo>
                  <a:lnTo>
                    <a:pt x="2766" y="953"/>
                  </a:lnTo>
                  <a:lnTo>
                    <a:pt x="3011" y="922"/>
                  </a:lnTo>
                  <a:lnTo>
                    <a:pt x="3257" y="891"/>
                  </a:lnTo>
                  <a:lnTo>
                    <a:pt x="3503" y="922"/>
                  </a:lnTo>
                  <a:lnTo>
                    <a:pt x="3718" y="953"/>
                  </a:lnTo>
                  <a:lnTo>
                    <a:pt x="3933" y="983"/>
                  </a:lnTo>
                  <a:lnTo>
                    <a:pt x="4117" y="1045"/>
                  </a:lnTo>
                  <a:lnTo>
                    <a:pt x="4455" y="1199"/>
                  </a:lnTo>
                  <a:lnTo>
                    <a:pt x="4732" y="1414"/>
                  </a:lnTo>
                  <a:lnTo>
                    <a:pt x="4978" y="1629"/>
                  </a:lnTo>
                  <a:lnTo>
                    <a:pt x="5162" y="1905"/>
                  </a:lnTo>
                  <a:lnTo>
                    <a:pt x="5285" y="2182"/>
                  </a:lnTo>
                  <a:lnTo>
                    <a:pt x="5408" y="2489"/>
                  </a:lnTo>
                  <a:lnTo>
                    <a:pt x="5469" y="2796"/>
                  </a:lnTo>
                  <a:lnTo>
                    <a:pt x="5531" y="3073"/>
                  </a:lnTo>
                  <a:lnTo>
                    <a:pt x="5562" y="3595"/>
                  </a:lnTo>
                  <a:lnTo>
                    <a:pt x="5562" y="3933"/>
                  </a:lnTo>
                  <a:lnTo>
                    <a:pt x="5562" y="4087"/>
                  </a:lnTo>
                  <a:lnTo>
                    <a:pt x="5746" y="4087"/>
                  </a:lnTo>
                  <a:lnTo>
                    <a:pt x="5838" y="4056"/>
                  </a:lnTo>
                  <a:lnTo>
                    <a:pt x="5930" y="3964"/>
                  </a:lnTo>
                  <a:lnTo>
                    <a:pt x="5992" y="3841"/>
                  </a:lnTo>
                  <a:lnTo>
                    <a:pt x="6053" y="3687"/>
                  </a:lnTo>
                  <a:lnTo>
                    <a:pt x="6053" y="3503"/>
                  </a:lnTo>
                  <a:lnTo>
                    <a:pt x="6022" y="3042"/>
                  </a:lnTo>
                  <a:lnTo>
                    <a:pt x="5992" y="2766"/>
                  </a:lnTo>
                  <a:lnTo>
                    <a:pt x="5930" y="2428"/>
                  </a:lnTo>
                  <a:lnTo>
                    <a:pt x="5838" y="2059"/>
                  </a:lnTo>
                  <a:lnTo>
                    <a:pt x="5715" y="1690"/>
                  </a:lnTo>
                  <a:lnTo>
                    <a:pt x="5562" y="1352"/>
                  </a:lnTo>
                  <a:lnTo>
                    <a:pt x="5377" y="1014"/>
                  </a:lnTo>
                  <a:lnTo>
                    <a:pt x="5131" y="707"/>
                  </a:lnTo>
                  <a:lnTo>
                    <a:pt x="4978" y="553"/>
                  </a:lnTo>
                  <a:lnTo>
                    <a:pt x="4824" y="430"/>
                  </a:lnTo>
                  <a:lnTo>
                    <a:pt x="4640" y="307"/>
                  </a:lnTo>
                  <a:lnTo>
                    <a:pt x="4455" y="215"/>
                  </a:lnTo>
                  <a:lnTo>
                    <a:pt x="4240" y="123"/>
                  </a:lnTo>
                  <a:lnTo>
                    <a:pt x="4025" y="62"/>
                  </a:lnTo>
                  <a:lnTo>
                    <a:pt x="3779" y="31"/>
                  </a:lnTo>
                  <a:lnTo>
                    <a:pt x="3503" y="0"/>
                  </a:lnTo>
                  <a:close/>
                </a:path>
              </a:pathLst>
            </a:custGeom>
            <a:solidFill>
              <a:srgbClr val="008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877;p43">
              <a:extLst>
                <a:ext uri="{FF2B5EF4-FFF2-40B4-BE49-F238E27FC236}">
                  <a16:creationId xmlns:a16="http://schemas.microsoft.com/office/drawing/2014/main" id="{778C8CDF-7BB3-9CC8-642A-CFFBCDB95D7F}"/>
                </a:ext>
              </a:extLst>
            </p:cNvPr>
            <p:cNvSpPr/>
            <p:nvPr/>
          </p:nvSpPr>
          <p:spPr>
            <a:xfrm>
              <a:off x="5510389" y="3227018"/>
              <a:ext cx="134597" cy="167152"/>
            </a:xfrm>
            <a:custGeom>
              <a:avLst/>
              <a:gdLst/>
              <a:ahLst/>
              <a:cxnLst/>
              <a:rect l="l" t="t" r="r" b="b"/>
              <a:pathLst>
                <a:path w="1906" h="2367" extrusionOk="0">
                  <a:moveTo>
                    <a:pt x="1" y="0"/>
                  </a:moveTo>
                  <a:lnTo>
                    <a:pt x="247" y="62"/>
                  </a:lnTo>
                  <a:lnTo>
                    <a:pt x="492" y="154"/>
                  </a:lnTo>
                  <a:lnTo>
                    <a:pt x="677" y="277"/>
                  </a:lnTo>
                  <a:lnTo>
                    <a:pt x="861" y="461"/>
                  </a:lnTo>
                  <a:lnTo>
                    <a:pt x="1045" y="645"/>
                  </a:lnTo>
                  <a:lnTo>
                    <a:pt x="1199" y="830"/>
                  </a:lnTo>
                  <a:lnTo>
                    <a:pt x="1476" y="1260"/>
                  </a:lnTo>
                  <a:lnTo>
                    <a:pt x="1660" y="1659"/>
                  </a:lnTo>
                  <a:lnTo>
                    <a:pt x="1783" y="2028"/>
                  </a:lnTo>
                  <a:lnTo>
                    <a:pt x="1906" y="2366"/>
                  </a:lnTo>
                  <a:lnTo>
                    <a:pt x="1875" y="1936"/>
                  </a:lnTo>
                  <a:lnTo>
                    <a:pt x="1783" y="1537"/>
                  </a:lnTo>
                  <a:lnTo>
                    <a:pt x="1691" y="1229"/>
                  </a:lnTo>
                  <a:lnTo>
                    <a:pt x="1568" y="953"/>
                  </a:lnTo>
                  <a:lnTo>
                    <a:pt x="1414" y="707"/>
                  </a:lnTo>
                  <a:lnTo>
                    <a:pt x="1260" y="523"/>
                  </a:lnTo>
                  <a:lnTo>
                    <a:pt x="1076" y="369"/>
                  </a:lnTo>
                  <a:lnTo>
                    <a:pt x="922" y="246"/>
                  </a:lnTo>
                  <a:lnTo>
                    <a:pt x="738" y="154"/>
                  </a:lnTo>
                  <a:lnTo>
                    <a:pt x="585" y="92"/>
                  </a:lnTo>
                  <a:lnTo>
                    <a:pt x="277" y="31"/>
                  </a:lnTo>
                  <a:lnTo>
                    <a:pt x="93" y="0"/>
                  </a:lnTo>
                  <a:close/>
                </a:path>
              </a:pathLst>
            </a:custGeom>
            <a:solidFill>
              <a:srgbClr val="008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878;p43">
              <a:extLst>
                <a:ext uri="{FF2B5EF4-FFF2-40B4-BE49-F238E27FC236}">
                  <a16:creationId xmlns:a16="http://schemas.microsoft.com/office/drawing/2014/main" id="{D4A5DAE9-5D30-4E0B-0937-96A862B5FA8B}"/>
                </a:ext>
              </a:extLst>
            </p:cNvPr>
            <p:cNvSpPr/>
            <p:nvPr/>
          </p:nvSpPr>
          <p:spPr>
            <a:xfrm>
              <a:off x="3846220" y="3240011"/>
              <a:ext cx="713872" cy="54305"/>
            </a:xfrm>
            <a:custGeom>
              <a:avLst/>
              <a:gdLst/>
              <a:ahLst/>
              <a:cxnLst/>
              <a:rect l="l" t="t" r="r" b="b"/>
              <a:pathLst>
                <a:path w="10109" h="769" extrusionOk="0">
                  <a:moveTo>
                    <a:pt x="4148" y="1"/>
                  </a:moveTo>
                  <a:lnTo>
                    <a:pt x="2581" y="31"/>
                  </a:lnTo>
                  <a:lnTo>
                    <a:pt x="1229" y="62"/>
                  </a:lnTo>
                  <a:lnTo>
                    <a:pt x="0" y="124"/>
                  </a:lnTo>
                  <a:lnTo>
                    <a:pt x="1751" y="124"/>
                  </a:lnTo>
                  <a:lnTo>
                    <a:pt x="3503" y="154"/>
                  </a:lnTo>
                  <a:lnTo>
                    <a:pt x="5193" y="277"/>
                  </a:lnTo>
                  <a:lnTo>
                    <a:pt x="6760" y="400"/>
                  </a:lnTo>
                  <a:lnTo>
                    <a:pt x="8112" y="523"/>
                  </a:lnTo>
                  <a:lnTo>
                    <a:pt x="9156" y="646"/>
                  </a:lnTo>
                  <a:lnTo>
                    <a:pt x="10109" y="769"/>
                  </a:lnTo>
                  <a:lnTo>
                    <a:pt x="9863" y="677"/>
                  </a:lnTo>
                  <a:lnTo>
                    <a:pt x="9587" y="584"/>
                  </a:lnTo>
                  <a:lnTo>
                    <a:pt x="8972" y="400"/>
                  </a:lnTo>
                  <a:lnTo>
                    <a:pt x="8296" y="277"/>
                  </a:lnTo>
                  <a:lnTo>
                    <a:pt x="7528" y="185"/>
                  </a:lnTo>
                  <a:lnTo>
                    <a:pt x="6698" y="93"/>
                  </a:lnTo>
                  <a:lnTo>
                    <a:pt x="5869" y="62"/>
                  </a:lnTo>
                  <a:lnTo>
                    <a:pt x="4148" y="1"/>
                  </a:lnTo>
                  <a:close/>
                </a:path>
              </a:pathLst>
            </a:custGeom>
            <a:solidFill>
              <a:srgbClr val="008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879;p43">
              <a:extLst>
                <a:ext uri="{FF2B5EF4-FFF2-40B4-BE49-F238E27FC236}">
                  <a16:creationId xmlns:a16="http://schemas.microsoft.com/office/drawing/2014/main" id="{0A7C2A5E-9081-AC98-E5A3-BB351BCF32BA}"/>
                </a:ext>
              </a:extLst>
            </p:cNvPr>
            <p:cNvSpPr/>
            <p:nvPr/>
          </p:nvSpPr>
          <p:spPr>
            <a:xfrm>
              <a:off x="4449363" y="2252781"/>
              <a:ext cx="253941" cy="102042"/>
            </a:xfrm>
            <a:custGeom>
              <a:avLst/>
              <a:gdLst/>
              <a:ahLst/>
              <a:cxnLst/>
              <a:rect l="l" t="t" r="r" b="b"/>
              <a:pathLst>
                <a:path w="3596" h="1445" extrusionOk="0">
                  <a:moveTo>
                    <a:pt x="1660" y="0"/>
                  </a:moveTo>
                  <a:lnTo>
                    <a:pt x="892" y="93"/>
                  </a:lnTo>
                  <a:lnTo>
                    <a:pt x="462" y="154"/>
                  </a:lnTo>
                  <a:lnTo>
                    <a:pt x="1" y="277"/>
                  </a:lnTo>
                  <a:lnTo>
                    <a:pt x="400" y="277"/>
                  </a:lnTo>
                  <a:lnTo>
                    <a:pt x="830" y="338"/>
                  </a:lnTo>
                  <a:lnTo>
                    <a:pt x="1322" y="400"/>
                  </a:lnTo>
                  <a:lnTo>
                    <a:pt x="1844" y="553"/>
                  </a:lnTo>
                  <a:lnTo>
                    <a:pt x="2121" y="646"/>
                  </a:lnTo>
                  <a:lnTo>
                    <a:pt x="2367" y="769"/>
                  </a:lnTo>
                  <a:lnTo>
                    <a:pt x="2582" y="891"/>
                  </a:lnTo>
                  <a:lnTo>
                    <a:pt x="2797" y="1045"/>
                  </a:lnTo>
                  <a:lnTo>
                    <a:pt x="2981" y="1229"/>
                  </a:lnTo>
                  <a:lnTo>
                    <a:pt x="3104" y="1444"/>
                  </a:lnTo>
                  <a:lnTo>
                    <a:pt x="3135" y="1291"/>
                  </a:lnTo>
                  <a:lnTo>
                    <a:pt x="3227" y="953"/>
                  </a:lnTo>
                  <a:lnTo>
                    <a:pt x="3381" y="584"/>
                  </a:lnTo>
                  <a:lnTo>
                    <a:pt x="3504" y="400"/>
                  </a:lnTo>
                  <a:lnTo>
                    <a:pt x="3596" y="277"/>
                  </a:lnTo>
                  <a:lnTo>
                    <a:pt x="3411" y="185"/>
                  </a:lnTo>
                  <a:lnTo>
                    <a:pt x="3135" y="93"/>
                  </a:lnTo>
                  <a:lnTo>
                    <a:pt x="2766" y="31"/>
                  </a:lnTo>
                  <a:lnTo>
                    <a:pt x="2275" y="0"/>
                  </a:lnTo>
                  <a:close/>
                </a:path>
              </a:pathLst>
            </a:custGeom>
            <a:solidFill>
              <a:srgbClr val="008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880;p43">
              <a:extLst>
                <a:ext uri="{FF2B5EF4-FFF2-40B4-BE49-F238E27FC236}">
                  <a16:creationId xmlns:a16="http://schemas.microsoft.com/office/drawing/2014/main" id="{4137346A-07A1-BC8E-DC84-3BE4176FE3A4}"/>
                </a:ext>
              </a:extLst>
            </p:cNvPr>
            <p:cNvSpPr/>
            <p:nvPr/>
          </p:nvSpPr>
          <p:spPr>
            <a:xfrm>
              <a:off x="5653601" y="3524246"/>
              <a:ext cx="80363" cy="136786"/>
            </a:xfrm>
            <a:custGeom>
              <a:avLst/>
              <a:gdLst/>
              <a:ahLst/>
              <a:cxnLst/>
              <a:rect l="l" t="t" r="r" b="b"/>
              <a:pathLst>
                <a:path w="1138" h="1937" extrusionOk="0">
                  <a:moveTo>
                    <a:pt x="554" y="1"/>
                  </a:moveTo>
                  <a:lnTo>
                    <a:pt x="308" y="31"/>
                  </a:lnTo>
                  <a:lnTo>
                    <a:pt x="216" y="62"/>
                  </a:lnTo>
                  <a:lnTo>
                    <a:pt x="185" y="124"/>
                  </a:lnTo>
                  <a:lnTo>
                    <a:pt x="93" y="339"/>
                  </a:lnTo>
                  <a:lnTo>
                    <a:pt x="31" y="615"/>
                  </a:lnTo>
                  <a:lnTo>
                    <a:pt x="1" y="953"/>
                  </a:lnTo>
                  <a:lnTo>
                    <a:pt x="31" y="1291"/>
                  </a:lnTo>
                  <a:lnTo>
                    <a:pt x="93" y="1568"/>
                  </a:lnTo>
                  <a:lnTo>
                    <a:pt x="154" y="1814"/>
                  </a:lnTo>
                  <a:lnTo>
                    <a:pt x="216" y="1875"/>
                  </a:lnTo>
                  <a:lnTo>
                    <a:pt x="277" y="1936"/>
                  </a:lnTo>
                  <a:lnTo>
                    <a:pt x="431" y="1936"/>
                  </a:lnTo>
                  <a:lnTo>
                    <a:pt x="584" y="1906"/>
                  </a:lnTo>
                  <a:lnTo>
                    <a:pt x="707" y="1844"/>
                  </a:lnTo>
                  <a:lnTo>
                    <a:pt x="861" y="1752"/>
                  </a:lnTo>
                  <a:lnTo>
                    <a:pt x="984" y="1598"/>
                  </a:lnTo>
                  <a:lnTo>
                    <a:pt x="1076" y="1414"/>
                  </a:lnTo>
                  <a:lnTo>
                    <a:pt x="1107" y="1168"/>
                  </a:lnTo>
                  <a:lnTo>
                    <a:pt x="1137" y="892"/>
                  </a:lnTo>
                  <a:lnTo>
                    <a:pt x="1107" y="646"/>
                  </a:lnTo>
                  <a:lnTo>
                    <a:pt x="1076" y="431"/>
                  </a:lnTo>
                  <a:lnTo>
                    <a:pt x="1015" y="246"/>
                  </a:lnTo>
                  <a:lnTo>
                    <a:pt x="922" y="93"/>
                  </a:lnTo>
                  <a:lnTo>
                    <a:pt x="861" y="62"/>
                  </a:lnTo>
                  <a:lnTo>
                    <a:pt x="769" y="1"/>
                  </a:lnTo>
                  <a:close/>
                </a:path>
              </a:pathLst>
            </a:custGeom>
            <a:solidFill>
              <a:srgbClr val="C7CD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47315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2DEE6-AC72-FA5B-22C7-D21C060D3FB0}"/>
            </a:ext>
          </a:extLst>
        </p:cNvPr>
        <p:cNvGrpSpPr/>
        <p:nvPr/>
      </p:nvGrpSpPr>
      <p:grpSpPr>
        <a:xfrm>
          <a:off x="0" y="0"/>
          <a:ext cx="0" cy="0"/>
          <a:chOff x="0" y="0"/>
          <a:chExt cx="0" cy="0"/>
        </a:xfrm>
      </p:grpSpPr>
      <p:pic>
        <p:nvPicPr>
          <p:cNvPr id="3" name="Picture 2" descr="A graph of a chart&#10;&#10;Description automatically generated with medium confidence">
            <a:extLst>
              <a:ext uri="{FF2B5EF4-FFF2-40B4-BE49-F238E27FC236}">
                <a16:creationId xmlns:a16="http://schemas.microsoft.com/office/drawing/2014/main" id="{02983D59-A57F-A44F-DE00-0E6AA3293D47}"/>
              </a:ext>
            </a:extLst>
          </p:cNvPr>
          <p:cNvPicPr>
            <a:picLocks noChangeAspect="1"/>
          </p:cNvPicPr>
          <p:nvPr/>
        </p:nvPicPr>
        <p:blipFill>
          <a:blip r:embed="rId2"/>
          <a:stretch>
            <a:fillRect/>
          </a:stretch>
        </p:blipFill>
        <p:spPr>
          <a:xfrm>
            <a:off x="517209" y="1113773"/>
            <a:ext cx="3854070" cy="3194005"/>
          </a:xfrm>
          <a:prstGeom prst="rect">
            <a:avLst/>
          </a:prstGeom>
        </p:spPr>
      </p:pic>
      <p:pic>
        <p:nvPicPr>
          <p:cNvPr id="5" name="Picture 4" descr="A chart of a vehicle type&#10;&#10;Description automatically generated">
            <a:extLst>
              <a:ext uri="{FF2B5EF4-FFF2-40B4-BE49-F238E27FC236}">
                <a16:creationId xmlns:a16="http://schemas.microsoft.com/office/drawing/2014/main" id="{92DCA2C0-EDAE-218B-767B-BBA2B50C9117}"/>
              </a:ext>
            </a:extLst>
          </p:cNvPr>
          <p:cNvPicPr>
            <a:picLocks noChangeAspect="1"/>
          </p:cNvPicPr>
          <p:nvPr/>
        </p:nvPicPr>
        <p:blipFill>
          <a:blip r:embed="rId3"/>
          <a:stretch>
            <a:fillRect/>
          </a:stretch>
        </p:blipFill>
        <p:spPr>
          <a:xfrm>
            <a:off x="4772723" y="1113773"/>
            <a:ext cx="3846211" cy="3263590"/>
          </a:xfrm>
          <a:prstGeom prst="rect">
            <a:avLst/>
          </a:prstGeom>
        </p:spPr>
      </p:pic>
    </p:spTree>
    <p:extLst>
      <p:ext uri="{BB962C8B-B14F-4D97-AF65-F5344CB8AC3E}">
        <p14:creationId xmlns:p14="http://schemas.microsoft.com/office/powerpoint/2010/main" val="2835182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1C1DF7-4C3C-D0A9-7657-8F014A648F36}"/>
            </a:ext>
          </a:extLst>
        </p:cNvPr>
        <p:cNvGrpSpPr/>
        <p:nvPr/>
      </p:nvGrpSpPr>
      <p:grpSpPr>
        <a:xfrm>
          <a:off x="0" y="0"/>
          <a:ext cx="0" cy="0"/>
          <a:chOff x="0" y="0"/>
          <a:chExt cx="0" cy="0"/>
        </a:xfrm>
      </p:grpSpPr>
      <p:pic>
        <p:nvPicPr>
          <p:cNvPr id="3" name="Picture 2" descr="A red and blue squares&#10;&#10;Description automatically generated">
            <a:extLst>
              <a:ext uri="{FF2B5EF4-FFF2-40B4-BE49-F238E27FC236}">
                <a16:creationId xmlns:a16="http://schemas.microsoft.com/office/drawing/2014/main" id="{64374417-EA3C-CED5-6106-C98513189A9E}"/>
              </a:ext>
            </a:extLst>
          </p:cNvPr>
          <p:cNvPicPr>
            <a:picLocks noChangeAspect="1"/>
          </p:cNvPicPr>
          <p:nvPr/>
        </p:nvPicPr>
        <p:blipFill>
          <a:blip r:embed="rId2"/>
          <a:stretch>
            <a:fillRect/>
          </a:stretch>
        </p:blipFill>
        <p:spPr>
          <a:xfrm>
            <a:off x="0" y="0"/>
            <a:ext cx="2878820" cy="2433068"/>
          </a:xfrm>
          <a:prstGeom prst="rect">
            <a:avLst/>
          </a:prstGeom>
        </p:spPr>
      </p:pic>
      <p:pic>
        <p:nvPicPr>
          <p:cNvPr id="5" name="Picture 4" descr="A graph of different colored lines&#10;&#10;Description automatically generated">
            <a:extLst>
              <a:ext uri="{FF2B5EF4-FFF2-40B4-BE49-F238E27FC236}">
                <a16:creationId xmlns:a16="http://schemas.microsoft.com/office/drawing/2014/main" id="{3F14CB15-60DA-1F50-A457-DEB800D89D2F}"/>
              </a:ext>
            </a:extLst>
          </p:cNvPr>
          <p:cNvPicPr>
            <a:picLocks noChangeAspect="1"/>
          </p:cNvPicPr>
          <p:nvPr/>
        </p:nvPicPr>
        <p:blipFill>
          <a:blip r:embed="rId3"/>
          <a:stretch>
            <a:fillRect/>
          </a:stretch>
        </p:blipFill>
        <p:spPr>
          <a:xfrm>
            <a:off x="2535044" y="2132638"/>
            <a:ext cx="6608956" cy="3010862"/>
          </a:xfrm>
          <a:prstGeom prst="rect">
            <a:avLst/>
          </a:prstGeom>
        </p:spPr>
      </p:pic>
      <p:grpSp>
        <p:nvGrpSpPr>
          <p:cNvPr id="54" name="Google Shape;195;p28">
            <a:extLst>
              <a:ext uri="{FF2B5EF4-FFF2-40B4-BE49-F238E27FC236}">
                <a16:creationId xmlns:a16="http://schemas.microsoft.com/office/drawing/2014/main" id="{8C34D4C9-5AAA-4E2A-596A-89C597D7C77C}"/>
              </a:ext>
            </a:extLst>
          </p:cNvPr>
          <p:cNvGrpSpPr/>
          <p:nvPr/>
        </p:nvGrpSpPr>
        <p:grpSpPr>
          <a:xfrm>
            <a:off x="6876584" y="215591"/>
            <a:ext cx="1897513" cy="1799063"/>
            <a:chOff x="3123406" y="1347990"/>
            <a:chExt cx="2870442" cy="2923309"/>
          </a:xfrm>
        </p:grpSpPr>
        <p:sp>
          <p:nvSpPr>
            <p:cNvPr id="55" name="Google Shape;196;p28">
              <a:extLst>
                <a:ext uri="{FF2B5EF4-FFF2-40B4-BE49-F238E27FC236}">
                  <a16:creationId xmlns:a16="http://schemas.microsoft.com/office/drawing/2014/main" id="{AAF5B7C4-5C5A-75FA-3F32-08483832B201}"/>
                </a:ext>
              </a:extLst>
            </p:cNvPr>
            <p:cNvSpPr/>
            <p:nvPr/>
          </p:nvSpPr>
          <p:spPr>
            <a:xfrm>
              <a:off x="3444410" y="1935823"/>
              <a:ext cx="2009909" cy="2009909"/>
            </a:xfrm>
            <a:custGeom>
              <a:avLst/>
              <a:gdLst/>
              <a:ahLst/>
              <a:cxnLst/>
              <a:rect l="l" t="t" r="r" b="b"/>
              <a:pathLst>
                <a:path w="27789" h="27789" extrusionOk="0">
                  <a:moveTo>
                    <a:pt x="13191" y="1"/>
                  </a:moveTo>
                  <a:lnTo>
                    <a:pt x="12504" y="63"/>
                  </a:lnTo>
                  <a:lnTo>
                    <a:pt x="11785" y="157"/>
                  </a:lnTo>
                  <a:lnTo>
                    <a:pt x="11097" y="282"/>
                  </a:lnTo>
                  <a:lnTo>
                    <a:pt x="10441" y="438"/>
                  </a:lnTo>
                  <a:lnTo>
                    <a:pt x="9784" y="626"/>
                  </a:lnTo>
                  <a:lnTo>
                    <a:pt x="9128" y="845"/>
                  </a:lnTo>
                  <a:lnTo>
                    <a:pt x="8503" y="1095"/>
                  </a:lnTo>
                  <a:lnTo>
                    <a:pt x="7878" y="1345"/>
                  </a:lnTo>
                  <a:lnTo>
                    <a:pt x="7284" y="1657"/>
                  </a:lnTo>
                  <a:lnTo>
                    <a:pt x="6690" y="2001"/>
                  </a:lnTo>
                  <a:lnTo>
                    <a:pt x="6127" y="2345"/>
                  </a:lnTo>
                  <a:lnTo>
                    <a:pt x="5596" y="2751"/>
                  </a:lnTo>
                  <a:lnTo>
                    <a:pt x="5064" y="3158"/>
                  </a:lnTo>
                  <a:lnTo>
                    <a:pt x="4564" y="3595"/>
                  </a:lnTo>
                  <a:lnTo>
                    <a:pt x="4095" y="4064"/>
                  </a:lnTo>
                  <a:lnTo>
                    <a:pt x="3627" y="4533"/>
                  </a:lnTo>
                  <a:lnTo>
                    <a:pt x="3189" y="5033"/>
                  </a:lnTo>
                  <a:lnTo>
                    <a:pt x="2783" y="5564"/>
                  </a:lnTo>
                  <a:lnTo>
                    <a:pt x="2376" y="6127"/>
                  </a:lnTo>
                  <a:lnTo>
                    <a:pt x="2032" y="6690"/>
                  </a:lnTo>
                  <a:lnTo>
                    <a:pt x="1689" y="7252"/>
                  </a:lnTo>
                  <a:lnTo>
                    <a:pt x="1376" y="7846"/>
                  </a:lnTo>
                  <a:lnTo>
                    <a:pt x="1095" y="8471"/>
                  </a:lnTo>
                  <a:lnTo>
                    <a:pt x="845" y="9097"/>
                  </a:lnTo>
                  <a:lnTo>
                    <a:pt x="626" y="9753"/>
                  </a:lnTo>
                  <a:lnTo>
                    <a:pt x="438" y="10409"/>
                  </a:lnTo>
                  <a:lnTo>
                    <a:pt x="313" y="11066"/>
                  </a:lnTo>
                  <a:lnTo>
                    <a:pt x="188" y="11753"/>
                  </a:lnTo>
                  <a:lnTo>
                    <a:pt x="94" y="12472"/>
                  </a:lnTo>
                  <a:lnTo>
                    <a:pt x="32" y="13160"/>
                  </a:lnTo>
                  <a:lnTo>
                    <a:pt x="1" y="13879"/>
                  </a:lnTo>
                  <a:lnTo>
                    <a:pt x="32" y="14598"/>
                  </a:lnTo>
                  <a:lnTo>
                    <a:pt x="94" y="15317"/>
                  </a:lnTo>
                  <a:lnTo>
                    <a:pt x="188" y="16004"/>
                  </a:lnTo>
                  <a:lnTo>
                    <a:pt x="313" y="16692"/>
                  </a:lnTo>
                  <a:lnTo>
                    <a:pt x="438" y="17349"/>
                  </a:lnTo>
                  <a:lnTo>
                    <a:pt x="626" y="18005"/>
                  </a:lnTo>
                  <a:lnTo>
                    <a:pt x="845" y="18661"/>
                  </a:lnTo>
                  <a:lnTo>
                    <a:pt x="1095" y="19286"/>
                  </a:lnTo>
                  <a:lnTo>
                    <a:pt x="1376" y="19912"/>
                  </a:lnTo>
                  <a:lnTo>
                    <a:pt x="1689" y="20506"/>
                  </a:lnTo>
                  <a:lnTo>
                    <a:pt x="2032" y="21099"/>
                  </a:lnTo>
                  <a:lnTo>
                    <a:pt x="2376" y="21662"/>
                  </a:lnTo>
                  <a:lnTo>
                    <a:pt x="2783" y="22193"/>
                  </a:lnTo>
                  <a:lnTo>
                    <a:pt x="3189" y="22725"/>
                  </a:lnTo>
                  <a:lnTo>
                    <a:pt x="3627" y="23225"/>
                  </a:lnTo>
                  <a:lnTo>
                    <a:pt x="4095" y="23694"/>
                  </a:lnTo>
                  <a:lnTo>
                    <a:pt x="4564" y="24163"/>
                  </a:lnTo>
                  <a:lnTo>
                    <a:pt x="5064" y="24600"/>
                  </a:lnTo>
                  <a:lnTo>
                    <a:pt x="5596" y="25007"/>
                  </a:lnTo>
                  <a:lnTo>
                    <a:pt x="6127" y="25413"/>
                  </a:lnTo>
                  <a:lnTo>
                    <a:pt x="6690" y="25757"/>
                  </a:lnTo>
                  <a:lnTo>
                    <a:pt x="7284" y="26101"/>
                  </a:lnTo>
                  <a:lnTo>
                    <a:pt x="7878" y="26413"/>
                  </a:lnTo>
                  <a:lnTo>
                    <a:pt x="8503" y="26694"/>
                  </a:lnTo>
                  <a:lnTo>
                    <a:pt x="9128" y="26945"/>
                  </a:lnTo>
                  <a:lnTo>
                    <a:pt x="9784" y="27163"/>
                  </a:lnTo>
                  <a:lnTo>
                    <a:pt x="10441" y="27351"/>
                  </a:lnTo>
                  <a:lnTo>
                    <a:pt x="11097" y="27507"/>
                  </a:lnTo>
                  <a:lnTo>
                    <a:pt x="11785" y="27601"/>
                  </a:lnTo>
                  <a:lnTo>
                    <a:pt x="12504" y="27695"/>
                  </a:lnTo>
                  <a:lnTo>
                    <a:pt x="13191" y="27757"/>
                  </a:lnTo>
                  <a:lnTo>
                    <a:pt x="13910" y="27788"/>
                  </a:lnTo>
                  <a:lnTo>
                    <a:pt x="14629" y="27757"/>
                  </a:lnTo>
                  <a:lnTo>
                    <a:pt x="15317" y="27695"/>
                  </a:lnTo>
                  <a:lnTo>
                    <a:pt x="16036" y="27601"/>
                  </a:lnTo>
                  <a:lnTo>
                    <a:pt x="16723" y="27507"/>
                  </a:lnTo>
                  <a:lnTo>
                    <a:pt x="17380" y="27351"/>
                  </a:lnTo>
                  <a:lnTo>
                    <a:pt x="18036" y="27163"/>
                  </a:lnTo>
                  <a:lnTo>
                    <a:pt x="18693" y="26945"/>
                  </a:lnTo>
                  <a:lnTo>
                    <a:pt x="19318" y="26694"/>
                  </a:lnTo>
                  <a:lnTo>
                    <a:pt x="19943" y="26413"/>
                  </a:lnTo>
                  <a:lnTo>
                    <a:pt x="20537" y="26101"/>
                  </a:lnTo>
                  <a:lnTo>
                    <a:pt x="21099" y="25757"/>
                  </a:lnTo>
                  <a:lnTo>
                    <a:pt x="21662" y="25413"/>
                  </a:lnTo>
                  <a:lnTo>
                    <a:pt x="22225" y="25007"/>
                  </a:lnTo>
                  <a:lnTo>
                    <a:pt x="22756" y="24600"/>
                  </a:lnTo>
                  <a:lnTo>
                    <a:pt x="23256" y="24163"/>
                  </a:lnTo>
                  <a:lnTo>
                    <a:pt x="23725" y="23694"/>
                  </a:lnTo>
                  <a:lnTo>
                    <a:pt x="24194" y="23225"/>
                  </a:lnTo>
                  <a:lnTo>
                    <a:pt x="24631" y="22725"/>
                  </a:lnTo>
                  <a:lnTo>
                    <a:pt x="25038" y="22193"/>
                  </a:lnTo>
                  <a:lnTo>
                    <a:pt x="25444" y="21662"/>
                  </a:lnTo>
                  <a:lnTo>
                    <a:pt x="25788" y="21099"/>
                  </a:lnTo>
                  <a:lnTo>
                    <a:pt x="26132" y="20506"/>
                  </a:lnTo>
                  <a:lnTo>
                    <a:pt x="26444" y="19912"/>
                  </a:lnTo>
                  <a:lnTo>
                    <a:pt x="26726" y="19286"/>
                  </a:lnTo>
                  <a:lnTo>
                    <a:pt x="26945" y="18661"/>
                  </a:lnTo>
                  <a:lnTo>
                    <a:pt x="27163" y="18005"/>
                  </a:lnTo>
                  <a:lnTo>
                    <a:pt x="27351" y="17349"/>
                  </a:lnTo>
                  <a:lnTo>
                    <a:pt x="27507" y="16692"/>
                  </a:lnTo>
                  <a:lnTo>
                    <a:pt x="27632" y="16004"/>
                  </a:lnTo>
                  <a:lnTo>
                    <a:pt x="27726" y="15317"/>
                  </a:lnTo>
                  <a:lnTo>
                    <a:pt x="27788" y="14598"/>
                  </a:lnTo>
                  <a:lnTo>
                    <a:pt x="27788" y="13879"/>
                  </a:lnTo>
                  <a:lnTo>
                    <a:pt x="27788" y="13160"/>
                  </a:lnTo>
                  <a:lnTo>
                    <a:pt x="27726" y="12472"/>
                  </a:lnTo>
                  <a:lnTo>
                    <a:pt x="27632" y="11753"/>
                  </a:lnTo>
                  <a:lnTo>
                    <a:pt x="27507" y="11066"/>
                  </a:lnTo>
                  <a:lnTo>
                    <a:pt x="27351" y="10409"/>
                  </a:lnTo>
                  <a:lnTo>
                    <a:pt x="27163" y="9753"/>
                  </a:lnTo>
                  <a:lnTo>
                    <a:pt x="26945" y="9097"/>
                  </a:lnTo>
                  <a:lnTo>
                    <a:pt x="26726" y="8471"/>
                  </a:lnTo>
                  <a:lnTo>
                    <a:pt x="26444" y="7846"/>
                  </a:lnTo>
                  <a:lnTo>
                    <a:pt x="26132" y="7252"/>
                  </a:lnTo>
                  <a:lnTo>
                    <a:pt x="25788" y="6690"/>
                  </a:lnTo>
                  <a:lnTo>
                    <a:pt x="25444" y="6127"/>
                  </a:lnTo>
                  <a:lnTo>
                    <a:pt x="25038" y="5564"/>
                  </a:lnTo>
                  <a:lnTo>
                    <a:pt x="24631" y="5033"/>
                  </a:lnTo>
                  <a:lnTo>
                    <a:pt x="24194" y="4533"/>
                  </a:lnTo>
                  <a:lnTo>
                    <a:pt x="23725" y="4064"/>
                  </a:lnTo>
                  <a:lnTo>
                    <a:pt x="23256" y="3595"/>
                  </a:lnTo>
                  <a:lnTo>
                    <a:pt x="22756" y="3158"/>
                  </a:lnTo>
                  <a:lnTo>
                    <a:pt x="22225" y="2751"/>
                  </a:lnTo>
                  <a:lnTo>
                    <a:pt x="21662" y="2345"/>
                  </a:lnTo>
                  <a:lnTo>
                    <a:pt x="21099" y="2001"/>
                  </a:lnTo>
                  <a:lnTo>
                    <a:pt x="20537" y="1657"/>
                  </a:lnTo>
                  <a:lnTo>
                    <a:pt x="19943" y="1345"/>
                  </a:lnTo>
                  <a:lnTo>
                    <a:pt x="19318" y="1095"/>
                  </a:lnTo>
                  <a:lnTo>
                    <a:pt x="18693" y="845"/>
                  </a:lnTo>
                  <a:lnTo>
                    <a:pt x="18036" y="626"/>
                  </a:lnTo>
                  <a:lnTo>
                    <a:pt x="17380" y="438"/>
                  </a:lnTo>
                  <a:lnTo>
                    <a:pt x="16723" y="282"/>
                  </a:lnTo>
                  <a:lnTo>
                    <a:pt x="16036" y="157"/>
                  </a:lnTo>
                  <a:lnTo>
                    <a:pt x="15317" y="63"/>
                  </a:lnTo>
                  <a:lnTo>
                    <a:pt x="146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7;p28">
              <a:extLst>
                <a:ext uri="{FF2B5EF4-FFF2-40B4-BE49-F238E27FC236}">
                  <a16:creationId xmlns:a16="http://schemas.microsoft.com/office/drawing/2014/main" id="{C5BB3048-AD29-3AA6-359A-0FA33136FD7F}"/>
                </a:ext>
              </a:extLst>
            </p:cNvPr>
            <p:cNvSpPr/>
            <p:nvPr/>
          </p:nvSpPr>
          <p:spPr>
            <a:xfrm>
              <a:off x="3444410" y="1935823"/>
              <a:ext cx="2009909" cy="2009909"/>
            </a:xfrm>
            <a:custGeom>
              <a:avLst/>
              <a:gdLst/>
              <a:ahLst/>
              <a:cxnLst/>
              <a:rect l="l" t="t" r="r" b="b"/>
              <a:pathLst>
                <a:path w="27789" h="27789" fill="none" extrusionOk="0">
                  <a:moveTo>
                    <a:pt x="27788" y="13879"/>
                  </a:moveTo>
                  <a:lnTo>
                    <a:pt x="27788" y="13879"/>
                  </a:lnTo>
                  <a:lnTo>
                    <a:pt x="27788" y="14598"/>
                  </a:lnTo>
                  <a:lnTo>
                    <a:pt x="27726" y="15317"/>
                  </a:lnTo>
                  <a:lnTo>
                    <a:pt x="27632" y="16004"/>
                  </a:lnTo>
                  <a:lnTo>
                    <a:pt x="27507" y="16692"/>
                  </a:lnTo>
                  <a:lnTo>
                    <a:pt x="27351" y="17349"/>
                  </a:lnTo>
                  <a:lnTo>
                    <a:pt x="27163" y="18005"/>
                  </a:lnTo>
                  <a:lnTo>
                    <a:pt x="26945" y="18661"/>
                  </a:lnTo>
                  <a:lnTo>
                    <a:pt x="26726" y="19286"/>
                  </a:lnTo>
                  <a:lnTo>
                    <a:pt x="26444" y="19912"/>
                  </a:lnTo>
                  <a:lnTo>
                    <a:pt x="26132" y="20506"/>
                  </a:lnTo>
                  <a:lnTo>
                    <a:pt x="25788" y="21099"/>
                  </a:lnTo>
                  <a:lnTo>
                    <a:pt x="25444" y="21662"/>
                  </a:lnTo>
                  <a:lnTo>
                    <a:pt x="25038" y="22193"/>
                  </a:lnTo>
                  <a:lnTo>
                    <a:pt x="24631" y="22725"/>
                  </a:lnTo>
                  <a:lnTo>
                    <a:pt x="24194" y="23225"/>
                  </a:lnTo>
                  <a:lnTo>
                    <a:pt x="23725" y="23694"/>
                  </a:lnTo>
                  <a:lnTo>
                    <a:pt x="23256" y="24163"/>
                  </a:lnTo>
                  <a:lnTo>
                    <a:pt x="22756" y="24600"/>
                  </a:lnTo>
                  <a:lnTo>
                    <a:pt x="22225" y="25007"/>
                  </a:lnTo>
                  <a:lnTo>
                    <a:pt x="21662" y="25413"/>
                  </a:lnTo>
                  <a:lnTo>
                    <a:pt x="21099" y="25757"/>
                  </a:lnTo>
                  <a:lnTo>
                    <a:pt x="20537" y="26101"/>
                  </a:lnTo>
                  <a:lnTo>
                    <a:pt x="19943" y="26413"/>
                  </a:lnTo>
                  <a:lnTo>
                    <a:pt x="19318" y="26694"/>
                  </a:lnTo>
                  <a:lnTo>
                    <a:pt x="18693" y="26945"/>
                  </a:lnTo>
                  <a:lnTo>
                    <a:pt x="18036" y="27163"/>
                  </a:lnTo>
                  <a:lnTo>
                    <a:pt x="17380" y="27351"/>
                  </a:lnTo>
                  <a:lnTo>
                    <a:pt x="16723" y="27507"/>
                  </a:lnTo>
                  <a:lnTo>
                    <a:pt x="16036" y="27601"/>
                  </a:lnTo>
                  <a:lnTo>
                    <a:pt x="15317" y="27695"/>
                  </a:lnTo>
                  <a:lnTo>
                    <a:pt x="14629" y="27757"/>
                  </a:lnTo>
                  <a:lnTo>
                    <a:pt x="13910" y="27788"/>
                  </a:lnTo>
                  <a:lnTo>
                    <a:pt x="13910" y="27788"/>
                  </a:lnTo>
                  <a:lnTo>
                    <a:pt x="13191" y="27757"/>
                  </a:lnTo>
                  <a:lnTo>
                    <a:pt x="12504" y="27695"/>
                  </a:lnTo>
                  <a:lnTo>
                    <a:pt x="11785" y="27601"/>
                  </a:lnTo>
                  <a:lnTo>
                    <a:pt x="11097" y="27507"/>
                  </a:lnTo>
                  <a:lnTo>
                    <a:pt x="10441" y="27351"/>
                  </a:lnTo>
                  <a:lnTo>
                    <a:pt x="9784" y="27163"/>
                  </a:lnTo>
                  <a:lnTo>
                    <a:pt x="9128" y="26945"/>
                  </a:lnTo>
                  <a:lnTo>
                    <a:pt x="8503" y="26694"/>
                  </a:lnTo>
                  <a:lnTo>
                    <a:pt x="7878" y="26413"/>
                  </a:lnTo>
                  <a:lnTo>
                    <a:pt x="7284" y="26101"/>
                  </a:lnTo>
                  <a:lnTo>
                    <a:pt x="6690" y="25757"/>
                  </a:lnTo>
                  <a:lnTo>
                    <a:pt x="6127" y="25413"/>
                  </a:lnTo>
                  <a:lnTo>
                    <a:pt x="5596" y="25007"/>
                  </a:lnTo>
                  <a:lnTo>
                    <a:pt x="5064" y="24600"/>
                  </a:lnTo>
                  <a:lnTo>
                    <a:pt x="4564" y="24163"/>
                  </a:lnTo>
                  <a:lnTo>
                    <a:pt x="4095" y="23694"/>
                  </a:lnTo>
                  <a:lnTo>
                    <a:pt x="3627" y="23225"/>
                  </a:lnTo>
                  <a:lnTo>
                    <a:pt x="3189" y="22725"/>
                  </a:lnTo>
                  <a:lnTo>
                    <a:pt x="2783" y="22193"/>
                  </a:lnTo>
                  <a:lnTo>
                    <a:pt x="2376" y="21662"/>
                  </a:lnTo>
                  <a:lnTo>
                    <a:pt x="2032" y="21099"/>
                  </a:lnTo>
                  <a:lnTo>
                    <a:pt x="1689" y="20506"/>
                  </a:lnTo>
                  <a:lnTo>
                    <a:pt x="1376" y="19912"/>
                  </a:lnTo>
                  <a:lnTo>
                    <a:pt x="1095" y="19286"/>
                  </a:lnTo>
                  <a:lnTo>
                    <a:pt x="845" y="18661"/>
                  </a:lnTo>
                  <a:lnTo>
                    <a:pt x="626" y="18005"/>
                  </a:lnTo>
                  <a:lnTo>
                    <a:pt x="438" y="17349"/>
                  </a:lnTo>
                  <a:lnTo>
                    <a:pt x="313" y="16692"/>
                  </a:lnTo>
                  <a:lnTo>
                    <a:pt x="188" y="16004"/>
                  </a:lnTo>
                  <a:lnTo>
                    <a:pt x="94" y="15317"/>
                  </a:lnTo>
                  <a:lnTo>
                    <a:pt x="32" y="14598"/>
                  </a:lnTo>
                  <a:lnTo>
                    <a:pt x="1" y="13879"/>
                  </a:lnTo>
                  <a:lnTo>
                    <a:pt x="1" y="13879"/>
                  </a:lnTo>
                  <a:lnTo>
                    <a:pt x="32" y="13160"/>
                  </a:lnTo>
                  <a:lnTo>
                    <a:pt x="94" y="12472"/>
                  </a:lnTo>
                  <a:lnTo>
                    <a:pt x="188" y="11753"/>
                  </a:lnTo>
                  <a:lnTo>
                    <a:pt x="313" y="11066"/>
                  </a:lnTo>
                  <a:lnTo>
                    <a:pt x="438" y="10409"/>
                  </a:lnTo>
                  <a:lnTo>
                    <a:pt x="626" y="9753"/>
                  </a:lnTo>
                  <a:lnTo>
                    <a:pt x="845" y="9097"/>
                  </a:lnTo>
                  <a:lnTo>
                    <a:pt x="1095" y="8471"/>
                  </a:lnTo>
                  <a:lnTo>
                    <a:pt x="1376" y="7846"/>
                  </a:lnTo>
                  <a:lnTo>
                    <a:pt x="1689" y="7252"/>
                  </a:lnTo>
                  <a:lnTo>
                    <a:pt x="2032" y="6690"/>
                  </a:lnTo>
                  <a:lnTo>
                    <a:pt x="2376" y="6127"/>
                  </a:lnTo>
                  <a:lnTo>
                    <a:pt x="2783" y="5564"/>
                  </a:lnTo>
                  <a:lnTo>
                    <a:pt x="3189" y="5033"/>
                  </a:lnTo>
                  <a:lnTo>
                    <a:pt x="3627" y="4533"/>
                  </a:lnTo>
                  <a:lnTo>
                    <a:pt x="4095" y="4064"/>
                  </a:lnTo>
                  <a:lnTo>
                    <a:pt x="4564" y="3595"/>
                  </a:lnTo>
                  <a:lnTo>
                    <a:pt x="5064" y="3158"/>
                  </a:lnTo>
                  <a:lnTo>
                    <a:pt x="5596" y="2751"/>
                  </a:lnTo>
                  <a:lnTo>
                    <a:pt x="6127" y="2345"/>
                  </a:lnTo>
                  <a:lnTo>
                    <a:pt x="6690" y="2001"/>
                  </a:lnTo>
                  <a:lnTo>
                    <a:pt x="7284" y="1657"/>
                  </a:lnTo>
                  <a:lnTo>
                    <a:pt x="7878" y="1345"/>
                  </a:lnTo>
                  <a:lnTo>
                    <a:pt x="8503" y="1095"/>
                  </a:lnTo>
                  <a:lnTo>
                    <a:pt x="9128" y="845"/>
                  </a:lnTo>
                  <a:lnTo>
                    <a:pt x="9784" y="626"/>
                  </a:lnTo>
                  <a:lnTo>
                    <a:pt x="10441" y="438"/>
                  </a:lnTo>
                  <a:lnTo>
                    <a:pt x="11097" y="282"/>
                  </a:lnTo>
                  <a:lnTo>
                    <a:pt x="11785" y="157"/>
                  </a:lnTo>
                  <a:lnTo>
                    <a:pt x="12504" y="63"/>
                  </a:lnTo>
                  <a:lnTo>
                    <a:pt x="13191" y="1"/>
                  </a:lnTo>
                  <a:lnTo>
                    <a:pt x="13910" y="1"/>
                  </a:lnTo>
                  <a:lnTo>
                    <a:pt x="13910" y="1"/>
                  </a:lnTo>
                  <a:lnTo>
                    <a:pt x="14629" y="1"/>
                  </a:lnTo>
                  <a:lnTo>
                    <a:pt x="15317" y="63"/>
                  </a:lnTo>
                  <a:lnTo>
                    <a:pt x="16036" y="157"/>
                  </a:lnTo>
                  <a:lnTo>
                    <a:pt x="16723" y="282"/>
                  </a:lnTo>
                  <a:lnTo>
                    <a:pt x="17380" y="438"/>
                  </a:lnTo>
                  <a:lnTo>
                    <a:pt x="18036" y="626"/>
                  </a:lnTo>
                  <a:lnTo>
                    <a:pt x="18693" y="845"/>
                  </a:lnTo>
                  <a:lnTo>
                    <a:pt x="19318" y="1095"/>
                  </a:lnTo>
                  <a:lnTo>
                    <a:pt x="19943" y="1345"/>
                  </a:lnTo>
                  <a:lnTo>
                    <a:pt x="20537" y="1657"/>
                  </a:lnTo>
                  <a:lnTo>
                    <a:pt x="21099" y="2001"/>
                  </a:lnTo>
                  <a:lnTo>
                    <a:pt x="21662" y="2345"/>
                  </a:lnTo>
                  <a:lnTo>
                    <a:pt x="22225" y="2751"/>
                  </a:lnTo>
                  <a:lnTo>
                    <a:pt x="22756" y="3158"/>
                  </a:lnTo>
                  <a:lnTo>
                    <a:pt x="23256" y="3595"/>
                  </a:lnTo>
                  <a:lnTo>
                    <a:pt x="23725" y="4064"/>
                  </a:lnTo>
                  <a:lnTo>
                    <a:pt x="24194" y="4533"/>
                  </a:lnTo>
                  <a:lnTo>
                    <a:pt x="24631" y="5033"/>
                  </a:lnTo>
                  <a:lnTo>
                    <a:pt x="25038" y="5564"/>
                  </a:lnTo>
                  <a:lnTo>
                    <a:pt x="25444" y="6127"/>
                  </a:lnTo>
                  <a:lnTo>
                    <a:pt x="25788" y="6690"/>
                  </a:lnTo>
                  <a:lnTo>
                    <a:pt x="26132" y="7252"/>
                  </a:lnTo>
                  <a:lnTo>
                    <a:pt x="26444" y="7846"/>
                  </a:lnTo>
                  <a:lnTo>
                    <a:pt x="26726" y="8471"/>
                  </a:lnTo>
                  <a:lnTo>
                    <a:pt x="26945" y="9097"/>
                  </a:lnTo>
                  <a:lnTo>
                    <a:pt x="27163" y="9753"/>
                  </a:lnTo>
                  <a:lnTo>
                    <a:pt x="27351" y="10409"/>
                  </a:lnTo>
                  <a:lnTo>
                    <a:pt x="27507" y="11066"/>
                  </a:lnTo>
                  <a:lnTo>
                    <a:pt x="27632" y="11753"/>
                  </a:lnTo>
                  <a:lnTo>
                    <a:pt x="27726" y="12472"/>
                  </a:lnTo>
                  <a:lnTo>
                    <a:pt x="27788" y="13160"/>
                  </a:lnTo>
                  <a:lnTo>
                    <a:pt x="27788" y="138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8;p28">
              <a:extLst>
                <a:ext uri="{FF2B5EF4-FFF2-40B4-BE49-F238E27FC236}">
                  <a16:creationId xmlns:a16="http://schemas.microsoft.com/office/drawing/2014/main" id="{CF26F065-ABB9-65C9-5959-EFCDED982B73}"/>
                </a:ext>
              </a:extLst>
            </p:cNvPr>
            <p:cNvSpPr/>
            <p:nvPr/>
          </p:nvSpPr>
          <p:spPr>
            <a:xfrm>
              <a:off x="3500973" y="1990071"/>
              <a:ext cx="1899103" cy="1899175"/>
            </a:xfrm>
            <a:custGeom>
              <a:avLst/>
              <a:gdLst/>
              <a:ahLst/>
              <a:cxnLst/>
              <a:rect l="l" t="t" r="r" b="b"/>
              <a:pathLst>
                <a:path w="26257" h="26258" extrusionOk="0">
                  <a:moveTo>
                    <a:pt x="13128" y="1"/>
                  </a:moveTo>
                  <a:lnTo>
                    <a:pt x="12441" y="32"/>
                  </a:lnTo>
                  <a:lnTo>
                    <a:pt x="11784" y="63"/>
                  </a:lnTo>
                  <a:lnTo>
                    <a:pt x="11128" y="157"/>
                  </a:lnTo>
                  <a:lnTo>
                    <a:pt x="10471" y="282"/>
                  </a:lnTo>
                  <a:lnTo>
                    <a:pt x="9846" y="407"/>
                  </a:lnTo>
                  <a:lnTo>
                    <a:pt x="9221" y="595"/>
                  </a:lnTo>
                  <a:lnTo>
                    <a:pt x="8627" y="813"/>
                  </a:lnTo>
                  <a:lnTo>
                    <a:pt x="8033" y="1032"/>
                  </a:lnTo>
                  <a:lnTo>
                    <a:pt x="7439" y="1314"/>
                  </a:lnTo>
                  <a:lnTo>
                    <a:pt x="6877" y="1595"/>
                  </a:lnTo>
                  <a:lnTo>
                    <a:pt x="6314" y="1908"/>
                  </a:lnTo>
                  <a:lnTo>
                    <a:pt x="5783" y="2251"/>
                  </a:lnTo>
                  <a:lnTo>
                    <a:pt x="5283" y="2626"/>
                  </a:lnTo>
                  <a:lnTo>
                    <a:pt x="4782" y="3002"/>
                  </a:lnTo>
                  <a:lnTo>
                    <a:pt x="4314" y="3408"/>
                  </a:lnTo>
                  <a:lnTo>
                    <a:pt x="3845" y="3845"/>
                  </a:lnTo>
                  <a:lnTo>
                    <a:pt x="3407" y="4314"/>
                  </a:lnTo>
                  <a:lnTo>
                    <a:pt x="3001" y="4783"/>
                  </a:lnTo>
                  <a:lnTo>
                    <a:pt x="2626" y="5283"/>
                  </a:lnTo>
                  <a:lnTo>
                    <a:pt x="2251" y="5783"/>
                  </a:lnTo>
                  <a:lnTo>
                    <a:pt x="1907" y="6315"/>
                  </a:lnTo>
                  <a:lnTo>
                    <a:pt x="1594" y="6877"/>
                  </a:lnTo>
                  <a:lnTo>
                    <a:pt x="1282" y="7440"/>
                  </a:lnTo>
                  <a:lnTo>
                    <a:pt x="1032" y="8034"/>
                  </a:lnTo>
                  <a:lnTo>
                    <a:pt x="813" y="8628"/>
                  </a:lnTo>
                  <a:lnTo>
                    <a:pt x="594" y="9222"/>
                  </a:lnTo>
                  <a:lnTo>
                    <a:pt x="406" y="9847"/>
                  </a:lnTo>
                  <a:lnTo>
                    <a:pt x="281" y="10472"/>
                  </a:lnTo>
                  <a:lnTo>
                    <a:pt x="156" y="11128"/>
                  </a:lnTo>
                  <a:lnTo>
                    <a:pt x="63" y="11785"/>
                  </a:lnTo>
                  <a:lnTo>
                    <a:pt x="31" y="12441"/>
                  </a:lnTo>
                  <a:lnTo>
                    <a:pt x="0" y="13129"/>
                  </a:lnTo>
                  <a:lnTo>
                    <a:pt x="31" y="13817"/>
                  </a:lnTo>
                  <a:lnTo>
                    <a:pt x="63" y="14473"/>
                  </a:lnTo>
                  <a:lnTo>
                    <a:pt x="156" y="15129"/>
                  </a:lnTo>
                  <a:lnTo>
                    <a:pt x="281" y="15786"/>
                  </a:lnTo>
                  <a:lnTo>
                    <a:pt x="406" y="16411"/>
                  </a:lnTo>
                  <a:lnTo>
                    <a:pt x="594" y="17036"/>
                  </a:lnTo>
                  <a:lnTo>
                    <a:pt x="813" y="17630"/>
                  </a:lnTo>
                  <a:lnTo>
                    <a:pt x="1032" y="18255"/>
                  </a:lnTo>
                  <a:lnTo>
                    <a:pt x="1282" y="18818"/>
                  </a:lnTo>
                  <a:lnTo>
                    <a:pt x="1594" y="19380"/>
                  </a:lnTo>
                  <a:lnTo>
                    <a:pt x="1907" y="19943"/>
                  </a:lnTo>
                  <a:lnTo>
                    <a:pt x="2251" y="20474"/>
                  </a:lnTo>
                  <a:lnTo>
                    <a:pt x="2626" y="20975"/>
                  </a:lnTo>
                  <a:lnTo>
                    <a:pt x="3001" y="21475"/>
                  </a:lnTo>
                  <a:lnTo>
                    <a:pt x="3407" y="21944"/>
                  </a:lnTo>
                  <a:lnTo>
                    <a:pt x="3845" y="22412"/>
                  </a:lnTo>
                  <a:lnTo>
                    <a:pt x="4314" y="22850"/>
                  </a:lnTo>
                  <a:lnTo>
                    <a:pt x="4782" y="23256"/>
                  </a:lnTo>
                  <a:lnTo>
                    <a:pt x="5283" y="23663"/>
                  </a:lnTo>
                  <a:lnTo>
                    <a:pt x="5783" y="24007"/>
                  </a:lnTo>
                  <a:lnTo>
                    <a:pt x="6314" y="24350"/>
                  </a:lnTo>
                  <a:lnTo>
                    <a:pt x="6877" y="24663"/>
                  </a:lnTo>
                  <a:lnTo>
                    <a:pt x="7439" y="24976"/>
                  </a:lnTo>
                  <a:lnTo>
                    <a:pt x="8033" y="25226"/>
                  </a:lnTo>
                  <a:lnTo>
                    <a:pt x="8627" y="25444"/>
                  </a:lnTo>
                  <a:lnTo>
                    <a:pt x="9221" y="25663"/>
                  </a:lnTo>
                  <a:lnTo>
                    <a:pt x="9846" y="25851"/>
                  </a:lnTo>
                  <a:lnTo>
                    <a:pt x="10471" y="25976"/>
                  </a:lnTo>
                  <a:lnTo>
                    <a:pt x="11128" y="26101"/>
                  </a:lnTo>
                  <a:lnTo>
                    <a:pt x="11784" y="26195"/>
                  </a:lnTo>
                  <a:lnTo>
                    <a:pt x="12441" y="26226"/>
                  </a:lnTo>
                  <a:lnTo>
                    <a:pt x="13128" y="26257"/>
                  </a:lnTo>
                  <a:lnTo>
                    <a:pt x="13816" y="26226"/>
                  </a:lnTo>
                  <a:lnTo>
                    <a:pt x="14472" y="26195"/>
                  </a:lnTo>
                  <a:lnTo>
                    <a:pt x="15129" y="26101"/>
                  </a:lnTo>
                  <a:lnTo>
                    <a:pt x="15785" y="25976"/>
                  </a:lnTo>
                  <a:lnTo>
                    <a:pt x="16410" y="25851"/>
                  </a:lnTo>
                  <a:lnTo>
                    <a:pt x="17035" y="25663"/>
                  </a:lnTo>
                  <a:lnTo>
                    <a:pt x="17629" y="25444"/>
                  </a:lnTo>
                  <a:lnTo>
                    <a:pt x="18223" y="25226"/>
                  </a:lnTo>
                  <a:lnTo>
                    <a:pt x="18817" y="24976"/>
                  </a:lnTo>
                  <a:lnTo>
                    <a:pt x="19380" y="24663"/>
                  </a:lnTo>
                  <a:lnTo>
                    <a:pt x="19942" y="24350"/>
                  </a:lnTo>
                  <a:lnTo>
                    <a:pt x="20474" y="24007"/>
                  </a:lnTo>
                  <a:lnTo>
                    <a:pt x="20974" y="23663"/>
                  </a:lnTo>
                  <a:lnTo>
                    <a:pt x="21474" y="23256"/>
                  </a:lnTo>
                  <a:lnTo>
                    <a:pt x="21943" y="22850"/>
                  </a:lnTo>
                  <a:lnTo>
                    <a:pt x="22412" y="22412"/>
                  </a:lnTo>
                  <a:lnTo>
                    <a:pt x="22849" y="21944"/>
                  </a:lnTo>
                  <a:lnTo>
                    <a:pt x="23256" y="21475"/>
                  </a:lnTo>
                  <a:lnTo>
                    <a:pt x="23631" y="20975"/>
                  </a:lnTo>
                  <a:lnTo>
                    <a:pt x="24006" y="20474"/>
                  </a:lnTo>
                  <a:lnTo>
                    <a:pt x="24350" y="19943"/>
                  </a:lnTo>
                  <a:lnTo>
                    <a:pt x="24662" y="19380"/>
                  </a:lnTo>
                  <a:lnTo>
                    <a:pt x="24944" y="18818"/>
                  </a:lnTo>
                  <a:lnTo>
                    <a:pt x="25225" y="18255"/>
                  </a:lnTo>
                  <a:lnTo>
                    <a:pt x="25444" y="17630"/>
                  </a:lnTo>
                  <a:lnTo>
                    <a:pt x="25662" y="17036"/>
                  </a:lnTo>
                  <a:lnTo>
                    <a:pt x="25850" y="16411"/>
                  </a:lnTo>
                  <a:lnTo>
                    <a:pt x="25975" y="15786"/>
                  </a:lnTo>
                  <a:lnTo>
                    <a:pt x="26100" y="15129"/>
                  </a:lnTo>
                  <a:lnTo>
                    <a:pt x="26194" y="14473"/>
                  </a:lnTo>
                  <a:lnTo>
                    <a:pt x="26225" y="13817"/>
                  </a:lnTo>
                  <a:lnTo>
                    <a:pt x="26256" y="13129"/>
                  </a:lnTo>
                  <a:lnTo>
                    <a:pt x="26225" y="12441"/>
                  </a:lnTo>
                  <a:lnTo>
                    <a:pt x="26194" y="11785"/>
                  </a:lnTo>
                  <a:lnTo>
                    <a:pt x="26100" y="11128"/>
                  </a:lnTo>
                  <a:lnTo>
                    <a:pt x="25975" y="10472"/>
                  </a:lnTo>
                  <a:lnTo>
                    <a:pt x="25850" y="9847"/>
                  </a:lnTo>
                  <a:lnTo>
                    <a:pt x="25662" y="9222"/>
                  </a:lnTo>
                  <a:lnTo>
                    <a:pt x="25444" y="8628"/>
                  </a:lnTo>
                  <a:lnTo>
                    <a:pt x="25225" y="8034"/>
                  </a:lnTo>
                  <a:lnTo>
                    <a:pt x="24944" y="7440"/>
                  </a:lnTo>
                  <a:lnTo>
                    <a:pt x="24662" y="6877"/>
                  </a:lnTo>
                  <a:lnTo>
                    <a:pt x="24350" y="6315"/>
                  </a:lnTo>
                  <a:lnTo>
                    <a:pt x="24006" y="5783"/>
                  </a:lnTo>
                  <a:lnTo>
                    <a:pt x="23631" y="5283"/>
                  </a:lnTo>
                  <a:lnTo>
                    <a:pt x="23256" y="4783"/>
                  </a:lnTo>
                  <a:lnTo>
                    <a:pt x="22849" y="4314"/>
                  </a:lnTo>
                  <a:lnTo>
                    <a:pt x="22412" y="3845"/>
                  </a:lnTo>
                  <a:lnTo>
                    <a:pt x="21943" y="3408"/>
                  </a:lnTo>
                  <a:lnTo>
                    <a:pt x="21474" y="3002"/>
                  </a:lnTo>
                  <a:lnTo>
                    <a:pt x="20974" y="2626"/>
                  </a:lnTo>
                  <a:lnTo>
                    <a:pt x="20474" y="2251"/>
                  </a:lnTo>
                  <a:lnTo>
                    <a:pt x="19942" y="1908"/>
                  </a:lnTo>
                  <a:lnTo>
                    <a:pt x="19380" y="1595"/>
                  </a:lnTo>
                  <a:lnTo>
                    <a:pt x="18817" y="1314"/>
                  </a:lnTo>
                  <a:lnTo>
                    <a:pt x="18223" y="1032"/>
                  </a:lnTo>
                  <a:lnTo>
                    <a:pt x="17629" y="813"/>
                  </a:lnTo>
                  <a:lnTo>
                    <a:pt x="17035" y="595"/>
                  </a:lnTo>
                  <a:lnTo>
                    <a:pt x="16410" y="407"/>
                  </a:lnTo>
                  <a:lnTo>
                    <a:pt x="15785" y="282"/>
                  </a:lnTo>
                  <a:lnTo>
                    <a:pt x="15129" y="157"/>
                  </a:lnTo>
                  <a:lnTo>
                    <a:pt x="14472" y="63"/>
                  </a:lnTo>
                  <a:lnTo>
                    <a:pt x="13816" y="32"/>
                  </a:lnTo>
                  <a:lnTo>
                    <a:pt x="1312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9;p28">
              <a:extLst>
                <a:ext uri="{FF2B5EF4-FFF2-40B4-BE49-F238E27FC236}">
                  <a16:creationId xmlns:a16="http://schemas.microsoft.com/office/drawing/2014/main" id="{0C27C098-036B-9C9C-A966-4E4F363E9F82}"/>
                </a:ext>
              </a:extLst>
            </p:cNvPr>
            <p:cNvSpPr/>
            <p:nvPr/>
          </p:nvSpPr>
          <p:spPr>
            <a:xfrm>
              <a:off x="3715724" y="3400884"/>
              <a:ext cx="174165" cy="237451"/>
            </a:xfrm>
            <a:custGeom>
              <a:avLst/>
              <a:gdLst/>
              <a:ahLst/>
              <a:cxnLst/>
              <a:rect l="l" t="t" r="r" b="b"/>
              <a:pathLst>
                <a:path w="2408" h="3283" extrusionOk="0">
                  <a:moveTo>
                    <a:pt x="813" y="0"/>
                  </a:moveTo>
                  <a:lnTo>
                    <a:pt x="657" y="32"/>
                  </a:lnTo>
                  <a:lnTo>
                    <a:pt x="501" y="63"/>
                  </a:lnTo>
                  <a:lnTo>
                    <a:pt x="376" y="157"/>
                  </a:lnTo>
                  <a:lnTo>
                    <a:pt x="251" y="251"/>
                  </a:lnTo>
                  <a:lnTo>
                    <a:pt x="157" y="376"/>
                  </a:lnTo>
                  <a:lnTo>
                    <a:pt x="63" y="501"/>
                  </a:lnTo>
                  <a:lnTo>
                    <a:pt x="32" y="657"/>
                  </a:lnTo>
                  <a:lnTo>
                    <a:pt x="1" y="813"/>
                  </a:lnTo>
                  <a:lnTo>
                    <a:pt x="1" y="2470"/>
                  </a:lnTo>
                  <a:lnTo>
                    <a:pt x="32" y="2626"/>
                  </a:lnTo>
                  <a:lnTo>
                    <a:pt x="63" y="2782"/>
                  </a:lnTo>
                  <a:lnTo>
                    <a:pt x="157" y="2939"/>
                  </a:lnTo>
                  <a:lnTo>
                    <a:pt x="251" y="3032"/>
                  </a:lnTo>
                  <a:lnTo>
                    <a:pt x="376" y="3126"/>
                  </a:lnTo>
                  <a:lnTo>
                    <a:pt x="501" y="3220"/>
                  </a:lnTo>
                  <a:lnTo>
                    <a:pt x="657" y="3251"/>
                  </a:lnTo>
                  <a:lnTo>
                    <a:pt x="813" y="3282"/>
                  </a:lnTo>
                  <a:lnTo>
                    <a:pt x="1595" y="3282"/>
                  </a:lnTo>
                  <a:lnTo>
                    <a:pt x="1782" y="3251"/>
                  </a:lnTo>
                  <a:lnTo>
                    <a:pt x="1907" y="3220"/>
                  </a:lnTo>
                  <a:lnTo>
                    <a:pt x="2064" y="3126"/>
                  </a:lnTo>
                  <a:lnTo>
                    <a:pt x="2157" y="3032"/>
                  </a:lnTo>
                  <a:lnTo>
                    <a:pt x="2282" y="2939"/>
                  </a:lnTo>
                  <a:lnTo>
                    <a:pt x="2345" y="2782"/>
                  </a:lnTo>
                  <a:lnTo>
                    <a:pt x="2376" y="2626"/>
                  </a:lnTo>
                  <a:lnTo>
                    <a:pt x="2407" y="2470"/>
                  </a:lnTo>
                  <a:lnTo>
                    <a:pt x="2407" y="813"/>
                  </a:lnTo>
                  <a:lnTo>
                    <a:pt x="2376" y="657"/>
                  </a:lnTo>
                  <a:lnTo>
                    <a:pt x="2345" y="501"/>
                  </a:lnTo>
                  <a:lnTo>
                    <a:pt x="2282" y="376"/>
                  </a:lnTo>
                  <a:lnTo>
                    <a:pt x="2157" y="251"/>
                  </a:lnTo>
                  <a:lnTo>
                    <a:pt x="2064" y="157"/>
                  </a:lnTo>
                  <a:lnTo>
                    <a:pt x="1907" y="63"/>
                  </a:lnTo>
                  <a:lnTo>
                    <a:pt x="1782" y="32"/>
                  </a:lnTo>
                  <a:lnTo>
                    <a:pt x="159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00;p28">
              <a:extLst>
                <a:ext uri="{FF2B5EF4-FFF2-40B4-BE49-F238E27FC236}">
                  <a16:creationId xmlns:a16="http://schemas.microsoft.com/office/drawing/2014/main" id="{ECF3E522-85F4-2484-99F5-784404A598F0}"/>
                </a:ext>
              </a:extLst>
            </p:cNvPr>
            <p:cNvSpPr/>
            <p:nvPr/>
          </p:nvSpPr>
          <p:spPr>
            <a:xfrm>
              <a:off x="3715724" y="3400884"/>
              <a:ext cx="174165" cy="237451"/>
            </a:xfrm>
            <a:custGeom>
              <a:avLst/>
              <a:gdLst/>
              <a:ahLst/>
              <a:cxnLst/>
              <a:rect l="l" t="t" r="r" b="b"/>
              <a:pathLst>
                <a:path w="2408" h="3283" fill="none" extrusionOk="0">
                  <a:moveTo>
                    <a:pt x="2407" y="2470"/>
                  </a:moveTo>
                  <a:lnTo>
                    <a:pt x="2407" y="2470"/>
                  </a:lnTo>
                  <a:lnTo>
                    <a:pt x="2376" y="2626"/>
                  </a:lnTo>
                  <a:lnTo>
                    <a:pt x="2345" y="2782"/>
                  </a:lnTo>
                  <a:lnTo>
                    <a:pt x="2282" y="2939"/>
                  </a:lnTo>
                  <a:lnTo>
                    <a:pt x="2157" y="3032"/>
                  </a:lnTo>
                  <a:lnTo>
                    <a:pt x="2064" y="3126"/>
                  </a:lnTo>
                  <a:lnTo>
                    <a:pt x="1907" y="3220"/>
                  </a:lnTo>
                  <a:lnTo>
                    <a:pt x="1782" y="3251"/>
                  </a:lnTo>
                  <a:lnTo>
                    <a:pt x="1595" y="3282"/>
                  </a:lnTo>
                  <a:lnTo>
                    <a:pt x="813" y="3282"/>
                  </a:lnTo>
                  <a:lnTo>
                    <a:pt x="813" y="3282"/>
                  </a:lnTo>
                  <a:lnTo>
                    <a:pt x="657" y="3251"/>
                  </a:lnTo>
                  <a:lnTo>
                    <a:pt x="501" y="3220"/>
                  </a:lnTo>
                  <a:lnTo>
                    <a:pt x="376" y="3126"/>
                  </a:lnTo>
                  <a:lnTo>
                    <a:pt x="251" y="3032"/>
                  </a:lnTo>
                  <a:lnTo>
                    <a:pt x="157" y="2939"/>
                  </a:lnTo>
                  <a:lnTo>
                    <a:pt x="63" y="2782"/>
                  </a:lnTo>
                  <a:lnTo>
                    <a:pt x="32" y="2626"/>
                  </a:lnTo>
                  <a:lnTo>
                    <a:pt x="1" y="2470"/>
                  </a:lnTo>
                  <a:lnTo>
                    <a:pt x="1" y="813"/>
                  </a:lnTo>
                  <a:lnTo>
                    <a:pt x="1" y="813"/>
                  </a:lnTo>
                  <a:lnTo>
                    <a:pt x="32" y="657"/>
                  </a:lnTo>
                  <a:lnTo>
                    <a:pt x="63" y="501"/>
                  </a:lnTo>
                  <a:lnTo>
                    <a:pt x="157" y="376"/>
                  </a:lnTo>
                  <a:lnTo>
                    <a:pt x="251" y="251"/>
                  </a:lnTo>
                  <a:lnTo>
                    <a:pt x="376" y="157"/>
                  </a:lnTo>
                  <a:lnTo>
                    <a:pt x="501" y="63"/>
                  </a:lnTo>
                  <a:lnTo>
                    <a:pt x="657" y="32"/>
                  </a:lnTo>
                  <a:lnTo>
                    <a:pt x="813" y="0"/>
                  </a:lnTo>
                  <a:lnTo>
                    <a:pt x="1595" y="0"/>
                  </a:lnTo>
                  <a:lnTo>
                    <a:pt x="1595" y="0"/>
                  </a:lnTo>
                  <a:lnTo>
                    <a:pt x="1782" y="32"/>
                  </a:lnTo>
                  <a:lnTo>
                    <a:pt x="1907" y="63"/>
                  </a:lnTo>
                  <a:lnTo>
                    <a:pt x="2064" y="157"/>
                  </a:lnTo>
                  <a:lnTo>
                    <a:pt x="2157" y="251"/>
                  </a:lnTo>
                  <a:lnTo>
                    <a:pt x="2282" y="376"/>
                  </a:lnTo>
                  <a:lnTo>
                    <a:pt x="2345" y="501"/>
                  </a:lnTo>
                  <a:lnTo>
                    <a:pt x="2376" y="657"/>
                  </a:lnTo>
                  <a:lnTo>
                    <a:pt x="2407" y="813"/>
                  </a:lnTo>
                  <a:lnTo>
                    <a:pt x="2407" y="24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01;p28">
              <a:extLst>
                <a:ext uri="{FF2B5EF4-FFF2-40B4-BE49-F238E27FC236}">
                  <a16:creationId xmlns:a16="http://schemas.microsoft.com/office/drawing/2014/main" id="{D9222FCE-2764-BBE6-44AF-A7E1F73F85FB}"/>
                </a:ext>
              </a:extLst>
            </p:cNvPr>
            <p:cNvSpPr/>
            <p:nvPr/>
          </p:nvSpPr>
          <p:spPr>
            <a:xfrm>
              <a:off x="5020284" y="3400884"/>
              <a:ext cx="171850" cy="237451"/>
            </a:xfrm>
            <a:custGeom>
              <a:avLst/>
              <a:gdLst/>
              <a:ahLst/>
              <a:cxnLst/>
              <a:rect l="l" t="t" r="r" b="b"/>
              <a:pathLst>
                <a:path w="2376" h="3283" extrusionOk="0">
                  <a:moveTo>
                    <a:pt x="782" y="0"/>
                  </a:moveTo>
                  <a:lnTo>
                    <a:pt x="625" y="32"/>
                  </a:lnTo>
                  <a:lnTo>
                    <a:pt x="469" y="63"/>
                  </a:lnTo>
                  <a:lnTo>
                    <a:pt x="344" y="157"/>
                  </a:lnTo>
                  <a:lnTo>
                    <a:pt x="219" y="251"/>
                  </a:lnTo>
                  <a:lnTo>
                    <a:pt x="125" y="376"/>
                  </a:lnTo>
                  <a:lnTo>
                    <a:pt x="63" y="501"/>
                  </a:lnTo>
                  <a:lnTo>
                    <a:pt x="0" y="657"/>
                  </a:lnTo>
                  <a:lnTo>
                    <a:pt x="0" y="813"/>
                  </a:lnTo>
                  <a:lnTo>
                    <a:pt x="0" y="2470"/>
                  </a:lnTo>
                  <a:lnTo>
                    <a:pt x="0" y="2626"/>
                  </a:lnTo>
                  <a:lnTo>
                    <a:pt x="63" y="2782"/>
                  </a:lnTo>
                  <a:lnTo>
                    <a:pt x="125" y="2939"/>
                  </a:lnTo>
                  <a:lnTo>
                    <a:pt x="219" y="3032"/>
                  </a:lnTo>
                  <a:lnTo>
                    <a:pt x="344" y="3126"/>
                  </a:lnTo>
                  <a:lnTo>
                    <a:pt x="469" y="3220"/>
                  </a:lnTo>
                  <a:lnTo>
                    <a:pt x="625" y="3251"/>
                  </a:lnTo>
                  <a:lnTo>
                    <a:pt x="782" y="3282"/>
                  </a:lnTo>
                  <a:lnTo>
                    <a:pt x="1594" y="3282"/>
                  </a:lnTo>
                  <a:lnTo>
                    <a:pt x="1750" y="3251"/>
                  </a:lnTo>
                  <a:lnTo>
                    <a:pt x="1907" y="3220"/>
                  </a:lnTo>
                  <a:lnTo>
                    <a:pt x="2032" y="3126"/>
                  </a:lnTo>
                  <a:lnTo>
                    <a:pt x="2157" y="3032"/>
                  </a:lnTo>
                  <a:lnTo>
                    <a:pt x="2251" y="2939"/>
                  </a:lnTo>
                  <a:lnTo>
                    <a:pt x="2313" y="2782"/>
                  </a:lnTo>
                  <a:lnTo>
                    <a:pt x="2376" y="2626"/>
                  </a:lnTo>
                  <a:lnTo>
                    <a:pt x="2376" y="2470"/>
                  </a:lnTo>
                  <a:lnTo>
                    <a:pt x="2376" y="813"/>
                  </a:lnTo>
                  <a:lnTo>
                    <a:pt x="2376" y="657"/>
                  </a:lnTo>
                  <a:lnTo>
                    <a:pt x="2313" y="501"/>
                  </a:lnTo>
                  <a:lnTo>
                    <a:pt x="2251" y="376"/>
                  </a:lnTo>
                  <a:lnTo>
                    <a:pt x="2157" y="251"/>
                  </a:lnTo>
                  <a:lnTo>
                    <a:pt x="2032" y="157"/>
                  </a:lnTo>
                  <a:lnTo>
                    <a:pt x="1907" y="63"/>
                  </a:lnTo>
                  <a:lnTo>
                    <a:pt x="1750" y="32"/>
                  </a:lnTo>
                  <a:lnTo>
                    <a:pt x="159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02;p28">
              <a:extLst>
                <a:ext uri="{FF2B5EF4-FFF2-40B4-BE49-F238E27FC236}">
                  <a16:creationId xmlns:a16="http://schemas.microsoft.com/office/drawing/2014/main" id="{729E3E9E-0900-FBBD-3642-761ED858293B}"/>
                </a:ext>
              </a:extLst>
            </p:cNvPr>
            <p:cNvSpPr/>
            <p:nvPr/>
          </p:nvSpPr>
          <p:spPr>
            <a:xfrm>
              <a:off x="5020284" y="3400884"/>
              <a:ext cx="171850" cy="237451"/>
            </a:xfrm>
            <a:custGeom>
              <a:avLst/>
              <a:gdLst/>
              <a:ahLst/>
              <a:cxnLst/>
              <a:rect l="l" t="t" r="r" b="b"/>
              <a:pathLst>
                <a:path w="2376" h="3283" fill="none" extrusionOk="0">
                  <a:moveTo>
                    <a:pt x="2376" y="2470"/>
                  </a:moveTo>
                  <a:lnTo>
                    <a:pt x="2376" y="2470"/>
                  </a:lnTo>
                  <a:lnTo>
                    <a:pt x="2376" y="2626"/>
                  </a:lnTo>
                  <a:lnTo>
                    <a:pt x="2313" y="2782"/>
                  </a:lnTo>
                  <a:lnTo>
                    <a:pt x="2251" y="2939"/>
                  </a:lnTo>
                  <a:lnTo>
                    <a:pt x="2157" y="3032"/>
                  </a:lnTo>
                  <a:lnTo>
                    <a:pt x="2032" y="3126"/>
                  </a:lnTo>
                  <a:lnTo>
                    <a:pt x="1907" y="3220"/>
                  </a:lnTo>
                  <a:lnTo>
                    <a:pt x="1750" y="3251"/>
                  </a:lnTo>
                  <a:lnTo>
                    <a:pt x="1594" y="3282"/>
                  </a:lnTo>
                  <a:lnTo>
                    <a:pt x="782" y="3282"/>
                  </a:lnTo>
                  <a:lnTo>
                    <a:pt x="782" y="3282"/>
                  </a:lnTo>
                  <a:lnTo>
                    <a:pt x="625" y="3251"/>
                  </a:lnTo>
                  <a:lnTo>
                    <a:pt x="469" y="3220"/>
                  </a:lnTo>
                  <a:lnTo>
                    <a:pt x="344" y="3126"/>
                  </a:lnTo>
                  <a:lnTo>
                    <a:pt x="219" y="3032"/>
                  </a:lnTo>
                  <a:lnTo>
                    <a:pt x="125" y="2939"/>
                  </a:lnTo>
                  <a:lnTo>
                    <a:pt x="63" y="2782"/>
                  </a:lnTo>
                  <a:lnTo>
                    <a:pt x="0" y="2626"/>
                  </a:lnTo>
                  <a:lnTo>
                    <a:pt x="0" y="2470"/>
                  </a:lnTo>
                  <a:lnTo>
                    <a:pt x="0" y="813"/>
                  </a:lnTo>
                  <a:lnTo>
                    <a:pt x="0" y="813"/>
                  </a:lnTo>
                  <a:lnTo>
                    <a:pt x="0" y="657"/>
                  </a:lnTo>
                  <a:lnTo>
                    <a:pt x="63" y="501"/>
                  </a:lnTo>
                  <a:lnTo>
                    <a:pt x="125" y="376"/>
                  </a:lnTo>
                  <a:lnTo>
                    <a:pt x="219" y="251"/>
                  </a:lnTo>
                  <a:lnTo>
                    <a:pt x="344" y="157"/>
                  </a:lnTo>
                  <a:lnTo>
                    <a:pt x="469" y="63"/>
                  </a:lnTo>
                  <a:lnTo>
                    <a:pt x="625" y="32"/>
                  </a:lnTo>
                  <a:lnTo>
                    <a:pt x="782" y="0"/>
                  </a:lnTo>
                  <a:lnTo>
                    <a:pt x="1594" y="0"/>
                  </a:lnTo>
                  <a:lnTo>
                    <a:pt x="1594" y="0"/>
                  </a:lnTo>
                  <a:lnTo>
                    <a:pt x="1750" y="32"/>
                  </a:lnTo>
                  <a:lnTo>
                    <a:pt x="1907" y="63"/>
                  </a:lnTo>
                  <a:lnTo>
                    <a:pt x="2032" y="157"/>
                  </a:lnTo>
                  <a:lnTo>
                    <a:pt x="2157" y="251"/>
                  </a:lnTo>
                  <a:lnTo>
                    <a:pt x="2251" y="376"/>
                  </a:lnTo>
                  <a:lnTo>
                    <a:pt x="2313" y="501"/>
                  </a:lnTo>
                  <a:lnTo>
                    <a:pt x="2376" y="657"/>
                  </a:lnTo>
                  <a:lnTo>
                    <a:pt x="2376" y="813"/>
                  </a:lnTo>
                  <a:lnTo>
                    <a:pt x="2376" y="24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03;p28">
              <a:extLst>
                <a:ext uri="{FF2B5EF4-FFF2-40B4-BE49-F238E27FC236}">
                  <a16:creationId xmlns:a16="http://schemas.microsoft.com/office/drawing/2014/main" id="{2FAEE22B-817A-FAFE-9D91-3A789F722523}"/>
                </a:ext>
              </a:extLst>
            </p:cNvPr>
            <p:cNvSpPr/>
            <p:nvPr/>
          </p:nvSpPr>
          <p:spPr>
            <a:xfrm>
              <a:off x="4258350" y="2245544"/>
              <a:ext cx="391147" cy="52076"/>
            </a:xfrm>
            <a:custGeom>
              <a:avLst/>
              <a:gdLst/>
              <a:ahLst/>
              <a:cxnLst/>
              <a:rect l="l" t="t" r="r" b="b"/>
              <a:pathLst>
                <a:path w="5408" h="720" extrusionOk="0">
                  <a:moveTo>
                    <a:pt x="688" y="1"/>
                  </a:moveTo>
                  <a:lnTo>
                    <a:pt x="563" y="63"/>
                  </a:lnTo>
                  <a:lnTo>
                    <a:pt x="469" y="126"/>
                  </a:lnTo>
                  <a:lnTo>
                    <a:pt x="344" y="188"/>
                  </a:lnTo>
                  <a:lnTo>
                    <a:pt x="63" y="501"/>
                  </a:lnTo>
                  <a:lnTo>
                    <a:pt x="0" y="595"/>
                  </a:lnTo>
                  <a:lnTo>
                    <a:pt x="0" y="657"/>
                  </a:lnTo>
                  <a:lnTo>
                    <a:pt x="63" y="689"/>
                  </a:lnTo>
                  <a:lnTo>
                    <a:pt x="157" y="720"/>
                  </a:lnTo>
                  <a:lnTo>
                    <a:pt x="5283" y="720"/>
                  </a:lnTo>
                  <a:lnTo>
                    <a:pt x="5345" y="689"/>
                  </a:lnTo>
                  <a:lnTo>
                    <a:pt x="5408" y="657"/>
                  </a:lnTo>
                  <a:lnTo>
                    <a:pt x="5408" y="595"/>
                  </a:lnTo>
                  <a:lnTo>
                    <a:pt x="5345" y="501"/>
                  </a:lnTo>
                  <a:lnTo>
                    <a:pt x="5064" y="188"/>
                  </a:lnTo>
                  <a:lnTo>
                    <a:pt x="4970" y="126"/>
                  </a:lnTo>
                  <a:lnTo>
                    <a:pt x="4845" y="63"/>
                  </a:lnTo>
                  <a:lnTo>
                    <a:pt x="4720"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04;p28">
              <a:extLst>
                <a:ext uri="{FF2B5EF4-FFF2-40B4-BE49-F238E27FC236}">
                  <a16:creationId xmlns:a16="http://schemas.microsoft.com/office/drawing/2014/main" id="{F38E8BAF-B054-6065-A600-118A48F5F45A}"/>
                </a:ext>
              </a:extLst>
            </p:cNvPr>
            <p:cNvSpPr/>
            <p:nvPr/>
          </p:nvSpPr>
          <p:spPr>
            <a:xfrm>
              <a:off x="5067733" y="2629910"/>
              <a:ext cx="63359" cy="49834"/>
            </a:xfrm>
            <a:custGeom>
              <a:avLst/>
              <a:gdLst/>
              <a:ahLst/>
              <a:cxnLst/>
              <a:rect l="l" t="t" r="r" b="b"/>
              <a:pathLst>
                <a:path w="876" h="689" extrusionOk="0">
                  <a:moveTo>
                    <a:pt x="0" y="1"/>
                  </a:moveTo>
                  <a:lnTo>
                    <a:pt x="0" y="688"/>
                  </a:lnTo>
                  <a:lnTo>
                    <a:pt x="876" y="688"/>
                  </a:lnTo>
                  <a:lnTo>
                    <a:pt x="876" y="1"/>
                  </a:lnTo>
                  <a:close/>
                </a:path>
              </a:pathLst>
            </a:custGeom>
            <a:solidFill>
              <a:srgbClr val="BABC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05;p28">
              <a:extLst>
                <a:ext uri="{FF2B5EF4-FFF2-40B4-BE49-F238E27FC236}">
                  <a16:creationId xmlns:a16="http://schemas.microsoft.com/office/drawing/2014/main" id="{CC2744D3-99B4-8F66-368A-F96DBCFEDE94}"/>
                </a:ext>
              </a:extLst>
            </p:cNvPr>
            <p:cNvSpPr/>
            <p:nvPr/>
          </p:nvSpPr>
          <p:spPr>
            <a:xfrm>
              <a:off x="5112940" y="2584703"/>
              <a:ext cx="167366" cy="122161"/>
            </a:xfrm>
            <a:custGeom>
              <a:avLst/>
              <a:gdLst/>
              <a:ahLst/>
              <a:cxnLst/>
              <a:rect l="l" t="t" r="r" b="b"/>
              <a:pathLst>
                <a:path w="2314" h="1689" extrusionOk="0">
                  <a:moveTo>
                    <a:pt x="282" y="1"/>
                  </a:moveTo>
                  <a:lnTo>
                    <a:pt x="157" y="32"/>
                  </a:lnTo>
                  <a:lnTo>
                    <a:pt x="63" y="94"/>
                  </a:lnTo>
                  <a:lnTo>
                    <a:pt x="32" y="188"/>
                  </a:lnTo>
                  <a:lnTo>
                    <a:pt x="1" y="282"/>
                  </a:lnTo>
                  <a:lnTo>
                    <a:pt x="1" y="1407"/>
                  </a:lnTo>
                  <a:lnTo>
                    <a:pt x="32" y="1532"/>
                  </a:lnTo>
                  <a:lnTo>
                    <a:pt x="63" y="1595"/>
                  </a:lnTo>
                  <a:lnTo>
                    <a:pt x="157" y="1657"/>
                  </a:lnTo>
                  <a:lnTo>
                    <a:pt x="282" y="1688"/>
                  </a:lnTo>
                  <a:lnTo>
                    <a:pt x="2032" y="1688"/>
                  </a:lnTo>
                  <a:lnTo>
                    <a:pt x="2126" y="1657"/>
                  </a:lnTo>
                  <a:lnTo>
                    <a:pt x="2220" y="1595"/>
                  </a:lnTo>
                  <a:lnTo>
                    <a:pt x="2282" y="1532"/>
                  </a:lnTo>
                  <a:lnTo>
                    <a:pt x="2314" y="1407"/>
                  </a:lnTo>
                  <a:lnTo>
                    <a:pt x="2314" y="282"/>
                  </a:lnTo>
                  <a:lnTo>
                    <a:pt x="2282" y="188"/>
                  </a:lnTo>
                  <a:lnTo>
                    <a:pt x="2220" y="94"/>
                  </a:lnTo>
                  <a:lnTo>
                    <a:pt x="2126" y="32"/>
                  </a:lnTo>
                  <a:lnTo>
                    <a:pt x="2032" y="1"/>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06;p28">
              <a:extLst>
                <a:ext uri="{FF2B5EF4-FFF2-40B4-BE49-F238E27FC236}">
                  <a16:creationId xmlns:a16="http://schemas.microsoft.com/office/drawing/2014/main" id="{7576ADCE-F2C5-73CE-A7F6-544B73E8B2D5}"/>
                </a:ext>
              </a:extLst>
            </p:cNvPr>
            <p:cNvSpPr/>
            <p:nvPr/>
          </p:nvSpPr>
          <p:spPr>
            <a:xfrm>
              <a:off x="3776771" y="2629910"/>
              <a:ext cx="63359" cy="49834"/>
            </a:xfrm>
            <a:custGeom>
              <a:avLst/>
              <a:gdLst/>
              <a:ahLst/>
              <a:cxnLst/>
              <a:rect l="l" t="t" r="r" b="b"/>
              <a:pathLst>
                <a:path w="876" h="689" extrusionOk="0">
                  <a:moveTo>
                    <a:pt x="1" y="1"/>
                  </a:moveTo>
                  <a:lnTo>
                    <a:pt x="1" y="688"/>
                  </a:lnTo>
                  <a:lnTo>
                    <a:pt x="876" y="688"/>
                  </a:lnTo>
                  <a:lnTo>
                    <a:pt x="876" y="1"/>
                  </a:lnTo>
                  <a:close/>
                </a:path>
              </a:pathLst>
            </a:custGeom>
            <a:solidFill>
              <a:srgbClr val="BABC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07;p28">
              <a:extLst>
                <a:ext uri="{FF2B5EF4-FFF2-40B4-BE49-F238E27FC236}">
                  <a16:creationId xmlns:a16="http://schemas.microsoft.com/office/drawing/2014/main" id="{263865FA-F40F-8E58-D1D7-213EAA3870B4}"/>
                </a:ext>
              </a:extLst>
            </p:cNvPr>
            <p:cNvSpPr/>
            <p:nvPr/>
          </p:nvSpPr>
          <p:spPr>
            <a:xfrm>
              <a:off x="3627552" y="2584703"/>
              <a:ext cx="167366" cy="122161"/>
            </a:xfrm>
            <a:custGeom>
              <a:avLst/>
              <a:gdLst/>
              <a:ahLst/>
              <a:cxnLst/>
              <a:rect l="l" t="t" r="r" b="b"/>
              <a:pathLst>
                <a:path w="2314" h="1689" extrusionOk="0">
                  <a:moveTo>
                    <a:pt x="282" y="1"/>
                  </a:moveTo>
                  <a:lnTo>
                    <a:pt x="188" y="32"/>
                  </a:lnTo>
                  <a:lnTo>
                    <a:pt x="94" y="94"/>
                  </a:lnTo>
                  <a:lnTo>
                    <a:pt x="32" y="188"/>
                  </a:lnTo>
                  <a:lnTo>
                    <a:pt x="1" y="282"/>
                  </a:lnTo>
                  <a:lnTo>
                    <a:pt x="1" y="1407"/>
                  </a:lnTo>
                  <a:lnTo>
                    <a:pt x="32" y="1532"/>
                  </a:lnTo>
                  <a:lnTo>
                    <a:pt x="94" y="1595"/>
                  </a:lnTo>
                  <a:lnTo>
                    <a:pt x="188" y="1657"/>
                  </a:lnTo>
                  <a:lnTo>
                    <a:pt x="282" y="1688"/>
                  </a:lnTo>
                  <a:lnTo>
                    <a:pt x="2032" y="1688"/>
                  </a:lnTo>
                  <a:lnTo>
                    <a:pt x="2157" y="1657"/>
                  </a:lnTo>
                  <a:lnTo>
                    <a:pt x="2251" y="1595"/>
                  </a:lnTo>
                  <a:lnTo>
                    <a:pt x="2282" y="1532"/>
                  </a:lnTo>
                  <a:lnTo>
                    <a:pt x="2314" y="1407"/>
                  </a:lnTo>
                  <a:lnTo>
                    <a:pt x="2314" y="282"/>
                  </a:lnTo>
                  <a:lnTo>
                    <a:pt x="2282" y="188"/>
                  </a:lnTo>
                  <a:lnTo>
                    <a:pt x="2251" y="94"/>
                  </a:lnTo>
                  <a:lnTo>
                    <a:pt x="2157" y="32"/>
                  </a:lnTo>
                  <a:lnTo>
                    <a:pt x="2032" y="1"/>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08;p28">
              <a:extLst>
                <a:ext uri="{FF2B5EF4-FFF2-40B4-BE49-F238E27FC236}">
                  <a16:creationId xmlns:a16="http://schemas.microsoft.com/office/drawing/2014/main" id="{64799C8F-AE0F-78E6-31FF-24BAECDC4283}"/>
                </a:ext>
              </a:extLst>
            </p:cNvPr>
            <p:cNvSpPr/>
            <p:nvPr/>
          </p:nvSpPr>
          <p:spPr>
            <a:xfrm>
              <a:off x="3672759" y="2286266"/>
              <a:ext cx="1564516" cy="1286489"/>
            </a:xfrm>
            <a:custGeom>
              <a:avLst/>
              <a:gdLst/>
              <a:ahLst/>
              <a:cxnLst/>
              <a:rect l="l" t="t" r="r" b="b"/>
              <a:pathLst>
                <a:path w="21631" h="17787" extrusionOk="0">
                  <a:moveTo>
                    <a:pt x="10816" y="1"/>
                  </a:moveTo>
                  <a:lnTo>
                    <a:pt x="8190" y="63"/>
                  </a:lnTo>
                  <a:lnTo>
                    <a:pt x="6221" y="126"/>
                  </a:lnTo>
                  <a:lnTo>
                    <a:pt x="5439" y="188"/>
                  </a:lnTo>
                  <a:lnTo>
                    <a:pt x="4908" y="219"/>
                  </a:lnTo>
                  <a:lnTo>
                    <a:pt x="4752" y="282"/>
                  </a:lnTo>
                  <a:lnTo>
                    <a:pt x="4596" y="344"/>
                  </a:lnTo>
                  <a:lnTo>
                    <a:pt x="4439" y="469"/>
                  </a:lnTo>
                  <a:lnTo>
                    <a:pt x="4283" y="594"/>
                  </a:lnTo>
                  <a:lnTo>
                    <a:pt x="4033" y="876"/>
                  </a:lnTo>
                  <a:lnTo>
                    <a:pt x="3783" y="1188"/>
                  </a:lnTo>
                  <a:lnTo>
                    <a:pt x="3595" y="1501"/>
                  </a:lnTo>
                  <a:lnTo>
                    <a:pt x="3470" y="1782"/>
                  </a:lnTo>
                  <a:lnTo>
                    <a:pt x="3345" y="2032"/>
                  </a:lnTo>
                  <a:lnTo>
                    <a:pt x="1751" y="5846"/>
                  </a:lnTo>
                  <a:lnTo>
                    <a:pt x="626" y="8565"/>
                  </a:lnTo>
                  <a:lnTo>
                    <a:pt x="32" y="9909"/>
                  </a:lnTo>
                  <a:lnTo>
                    <a:pt x="1" y="10034"/>
                  </a:lnTo>
                  <a:lnTo>
                    <a:pt x="1" y="10284"/>
                  </a:lnTo>
                  <a:lnTo>
                    <a:pt x="32" y="11003"/>
                  </a:lnTo>
                  <a:lnTo>
                    <a:pt x="157" y="13160"/>
                  </a:lnTo>
                  <a:lnTo>
                    <a:pt x="345" y="15379"/>
                  </a:lnTo>
                  <a:lnTo>
                    <a:pt x="438" y="16629"/>
                  </a:lnTo>
                  <a:lnTo>
                    <a:pt x="438" y="16848"/>
                  </a:lnTo>
                  <a:lnTo>
                    <a:pt x="532" y="17067"/>
                  </a:lnTo>
                  <a:lnTo>
                    <a:pt x="626" y="17255"/>
                  </a:lnTo>
                  <a:lnTo>
                    <a:pt x="720" y="17442"/>
                  </a:lnTo>
                  <a:lnTo>
                    <a:pt x="938" y="17692"/>
                  </a:lnTo>
                  <a:lnTo>
                    <a:pt x="1032" y="17786"/>
                  </a:lnTo>
                  <a:lnTo>
                    <a:pt x="5439" y="17786"/>
                  </a:lnTo>
                  <a:lnTo>
                    <a:pt x="5690" y="17692"/>
                  </a:lnTo>
                  <a:lnTo>
                    <a:pt x="5908" y="17630"/>
                  </a:lnTo>
                  <a:lnTo>
                    <a:pt x="6190" y="17598"/>
                  </a:lnTo>
                  <a:lnTo>
                    <a:pt x="15442" y="17598"/>
                  </a:lnTo>
                  <a:lnTo>
                    <a:pt x="15692" y="17630"/>
                  </a:lnTo>
                  <a:lnTo>
                    <a:pt x="15942" y="17692"/>
                  </a:lnTo>
                  <a:lnTo>
                    <a:pt x="16161" y="17786"/>
                  </a:lnTo>
                  <a:lnTo>
                    <a:pt x="20568" y="17786"/>
                  </a:lnTo>
                  <a:lnTo>
                    <a:pt x="20662" y="17692"/>
                  </a:lnTo>
                  <a:lnTo>
                    <a:pt x="20881" y="17442"/>
                  </a:lnTo>
                  <a:lnTo>
                    <a:pt x="21006" y="17255"/>
                  </a:lnTo>
                  <a:lnTo>
                    <a:pt x="21099" y="17067"/>
                  </a:lnTo>
                  <a:lnTo>
                    <a:pt x="21162" y="16848"/>
                  </a:lnTo>
                  <a:lnTo>
                    <a:pt x="21193" y="16629"/>
                  </a:lnTo>
                  <a:lnTo>
                    <a:pt x="21287" y="15379"/>
                  </a:lnTo>
                  <a:lnTo>
                    <a:pt x="21443" y="13160"/>
                  </a:lnTo>
                  <a:lnTo>
                    <a:pt x="21600" y="11003"/>
                  </a:lnTo>
                  <a:lnTo>
                    <a:pt x="21631" y="10284"/>
                  </a:lnTo>
                  <a:lnTo>
                    <a:pt x="21600" y="10034"/>
                  </a:lnTo>
                  <a:lnTo>
                    <a:pt x="21568" y="9909"/>
                  </a:lnTo>
                  <a:lnTo>
                    <a:pt x="21006" y="8565"/>
                  </a:lnTo>
                  <a:lnTo>
                    <a:pt x="19849" y="5846"/>
                  </a:lnTo>
                  <a:lnTo>
                    <a:pt x="18255" y="2032"/>
                  </a:lnTo>
                  <a:lnTo>
                    <a:pt x="18161" y="1782"/>
                  </a:lnTo>
                  <a:lnTo>
                    <a:pt x="18005" y="1501"/>
                  </a:lnTo>
                  <a:lnTo>
                    <a:pt x="17817" y="1188"/>
                  </a:lnTo>
                  <a:lnTo>
                    <a:pt x="17599" y="876"/>
                  </a:lnTo>
                  <a:lnTo>
                    <a:pt x="17317" y="594"/>
                  </a:lnTo>
                  <a:lnTo>
                    <a:pt x="17192" y="469"/>
                  </a:lnTo>
                  <a:lnTo>
                    <a:pt x="17036" y="344"/>
                  </a:lnTo>
                  <a:lnTo>
                    <a:pt x="16880" y="282"/>
                  </a:lnTo>
                  <a:lnTo>
                    <a:pt x="16692" y="219"/>
                  </a:lnTo>
                  <a:lnTo>
                    <a:pt x="16192" y="188"/>
                  </a:lnTo>
                  <a:lnTo>
                    <a:pt x="15379" y="126"/>
                  </a:lnTo>
                  <a:lnTo>
                    <a:pt x="13410" y="63"/>
                  </a:lnTo>
                  <a:lnTo>
                    <a:pt x="10816" y="1"/>
                  </a:ln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09;p28">
              <a:extLst>
                <a:ext uri="{FF2B5EF4-FFF2-40B4-BE49-F238E27FC236}">
                  <a16:creationId xmlns:a16="http://schemas.microsoft.com/office/drawing/2014/main" id="{664F6600-84BD-F07B-EF3B-766DEB41BA58}"/>
                </a:ext>
              </a:extLst>
            </p:cNvPr>
            <p:cNvSpPr/>
            <p:nvPr/>
          </p:nvSpPr>
          <p:spPr>
            <a:xfrm>
              <a:off x="3672759" y="2286266"/>
              <a:ext cx="1564516" cy="1286489"/>
            </a:xfrm>
            <a:custGeom>
              <a:avLst/>
              <a:gdLst/>
              <a:ahLst/>
              <a:cxnLst/>
              <a:rect l="l" t="t" r="r" b="b"/>
              <a:pathLst>
                <a:path w="21631" h="17787" fill="none" extrusionOk="0">
                  <a:moveTo>
                    <a:pt x="21568" y="9909"/>
                  </a:moveTo>
                  <a:lnTo>
                    <a:pt x="21568" y="9909"/>
                  </a:lnTo>
                  <a:lnTo>
                    <a:pt x="21006" y="8565"/>
                  </a:lnTo>
                  <a:lnTo>
                    <a:pt x="19849" y="5846"/>
                  </a:lnTo>
                  <a:lnTo>
                    <a:pt x="18255" y="2032"/>
                  </a:lnTo>
                  <a:lnTo>
                    <a:pt x="18255" y="2032"/>
                  </a:lnTo>
                  <a:lnTo>
                    <a:pt x="18161" y="1782"/>
                  </a:lnTo>
                  <a:lnTo>
                    <a:pt x="18005" y="1501"/>
                  </a:lnTo>
                  <a:lnTo>
                    <a:pt x="17817" y="1188"/>
                  </a:lnTo>
                  <a:lnTo>
                    <a:pt x="17599" y="876"/>
                  </a:lnTo>
                  <a:lnTo>
                    <a:pt x="17317" y="594"/>
                  </a:lnTo>
                  <a:lnTo>
                    <a:pt x="17192" y="469"/>
                  </a:lnTo>
                  <a:lnTo>
                    <a:pt x="17036" y="344"/>
                  </a:lnTo>
                  <a:lnTo>
                    <a:pt x="16880" y="282"/>
                  </a:lnTo>
                  <a:lnTo>
                    <a:pt x="16692" y="219"/>
                  </a:lnTo>
                  <a:lnTo>
                    <a:pt x="16692" y="219"/>
                  </a:lnTo>
                  <a:lnTo>
                    <a:pt x="16192" y="188"/>
                  </a:lnTo>
                  <a:lnTo>
                    <a:pt x="15379" y="126"/>
                  </a:lnTo>
                  <a:lnTo>
                    <a:pt x="13410" y="63"/>
                  </a:lnTo>
                  <a:lnTo>
                    <a:pt x="10816" y="1"/>
                  </a:lnTo>
                  <a:lnTo>
                    <a:pt x="10816" y="1"/>
                  </a:lnTo>
                  <a:lnTo>
                    <a:pt x="8190" y="63"/>
                  </a:lnTo>
                  <a:lnTo>
                    <a:pt x="6221" y="126"/>
                  </a:lnTo>
                  <a:lnTo>
                    <a:pt x="5439" y="188"/>
                  </a:lnTo>
                  <a:lnTo>
                    <a:pt x="4908" y="219"/>
                  </a:lnTo>
                  <a:lnTo>
                    <a:pt x="4908" y="219"/>
                  </a:lnTo>
                  <a:lnTo>
                    <a:pt x="4752" y="282"/>
                  </a:lnTo>
                  <a:lnTo>
                    <a:pt x="4596" y="344"/>
                  </a:lnTo>
                  <a:lnTo>
                    <a:pt x="4439" y="469"/>
                  </a:lnTo>
                  <a:lnTo>
                    <a:pt x="4283" y="594"/>
                  </a:lnTo>
                  <a:lnTo>
                    <a:pt x="4033" y="876"/>
                  </a:lnTo>
                  <a:lnTo>
                    <a:pt x="3783" y="1188"/>
                  </a:lnTo>
                  <a:lnTo>
                    <a:pt x="3595" y="1501"/>
                  </a:lnTo>
                  <a:lnTo>
                    <a:pt x="3470" y="1782"/>
                  </a:lnTo>
                  <a:lnTo>
                    <a:pt x="3345" y="2032"/>
                  </a:lnTo>
                  <a:lnTo>
                    <a:pt x="3345" y="2032"/>
                  </a:lnTo>
                  <a:lnTo>
                    <a:pt x="1751" y="5846"/>
                  </a:lnTo>
                  <a:lnTo>
                    <a:pt x="626" y="8565"/>
                  </a:lnTo>
                  <a:lnTo>
                    <a:pt x="32" y="9909"/>
                  </a:lnTo>
                  <a:lnTo>
                    <a:pt x="32" y="9909"/>
                  </a:lnTo>
                  <a:lnTo>
                    <a:pt x="1" y="10034"/>
                  </a:lnTo>
                  <a:lnTo>
                    <a:pt x="1" y="10284"/>
                  </a:lnTo>
                  <a:lnTo>
                    <a:pt x="32" y="11003"/>
                  </a:lnTo>
                  <a:lnTo>
                    <a:pt x="157" y="13160"/>
                  </a:lnTo>
                  <a:lnTo>
                    <a:pt x="345" y="15379"/>
                  </a:lnTo>
                  <a:lnTo>
                    <a:pt x="438" y="16629"/>
                  </a:lnTo>
                  <a:lnTo>
                    <a:pt x="438" y="16629"/>
                  </a:lnTo>
                  <a:lnTo>
                    <a:pt x="438" y="16848"/>
                  </a:lnTo>
                  <a:lnTo>
                    <a:pt x="532" y="17067"/>
                  </a:lnTo>
                  <a:lnTo>
                    <a:pt x="626" y="17255"/>
                  </a:lnTo>
                  <a:lnTo>
                    <a:pt x="720" y="17442"/>
                  </a:lnTo>
                  <a:lnTo>
                    <a:pt x="938" y="17692"/>
                  </a:lnTo>
                  <a:lnTo>
                    <a:pt x="1032" y="17786"/>
                  </a:lnTo>
                  <a:lnTo>
                    <a:pt x="5439" y="17786"/>
                  </a:lnTo>
                  <a:lnTo>
                    <a:pt x="5439" y="17786"/>
                  </a:lnTo>
                  <a:lnTo>
                    <a:pt x="5690" y="17692"/>
                  </a:lnTo>
                  <a:lnTo>
                    <a:pt x="5908" y="17630"/>
                  </a:lnTo>
                  <a:lnTo>
                    <a:pt x="6190" y="17598"/>
                  </a:lnTo>
                  <a:lnTo>
                    <a:pt x="6190" y="17598"/>
                  </a:lnTo>
                  <a:lnTo>
                    <a:pt x="10816" y="17598"/>
                  </a:lnTo>
                  <a:lnTo>
                    <a:pt x="10816" y="17598"/>
                  </a:lnTo>
                  <a:lnTo>
                    <a:pt x="15442" y="17598"/>
                  </a:lnTo>
                  <a:lnTo>
                    <a:pt x="15442" y="17598"/>
                  </a:lnTo>
                  <a:lnTo>
                    <a:pt x="15692" y="17630"/>
                  </a:lnTo>
                  <a:lnTo>
                    <a:pt x="15942" y="17692"/>
                  </a:lnTo>
                  <a:lnTo>
                    <a:pt x="16161" y="17786"/>
                  </a:lnTo>
                  <a:lnTo>
                    <a:pt x="20568" y="17786"/>
                  </a:lnTo>
                  <a:lnTo>
                    <a:pt x="20568" y="17786"/>
                  </a:lnTo>
                  <a:lnTo>
                    <a:pt x="20662" y="17692"/>
                  </a:lnTo>
                  <a:lnTo>
                    <a:pt x="20881" y="17442"/>
                  </a:lnTo>
                  <a:lnTo>
                    <a:pt x="21006" y="17255"/>
                  </a:lnTo>
                  <a:lnTo>
                    <a:pt x="21099" y="17067"/>
                  </a:lnTo>
                  <a:lnTo>
                    <a:pt x="21162" y="16848"/>
                  </a:lnTo>
                  <a:lnTo>
                    <a:pt x="21193" y="16629"/>
                  </a:lnTo>
                  <a:lnTo>
                    <a:pt x="21193" y="16629"/>
                  </a:lnTo>
                  <a:lnTo>
                    <a:pt x="21287" y="15379"/>
                  </a:lnTo>
                  <a:lnTo>
                    <a:pt x="21443" y="13160"/>
                  </a:lnTo>
                  <a:lnTo>
                    <a:pt x="21600" y="11003"/>
                  </a:lnTo>
                  <a:lnTo>
                    <a:pt x="21631" y="10284"/>
                  </a:lnTo>
                  <a:lnTo>
                    <a:pt x="21600" y="10034"/>
                  </a:lnTo>
                  <a:lnTo>
                    <a:pt x="21568" y="99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10;p28">
              <a:extLst>
                <a:ext uri="{FF2B5EF4-FFF2-40B4-BE49-F238E27FC236}">
                  <a16:creationId xmlns:a16="http://schemas.microsoft.com/office/drawing/2014/main" id="{C11D5CC8-0A14-4B56-89F8-D987AC84265A}"/>
                </a:ext>
              </a:extLst>
            </p:cNvPr>
            <p:cNvSpPr/>
            <p:nvPr/>
          </p:nvSpPr>
          <p:spPr>
            <a:xfrm>
              <a:off x="3892066" y="2329230"/>
              <a:ext cx="1123680" cy="354983"/>
            </a:xfrm>
            <a:custGeom>
              <a:avLst/>
              <a:gdLst/>
              <a:ahLst/>
              <a:cxnLst/>
              <a:rect l="l" t="t" r="r" b="b"/>
              <a:pathLst>
                <a:path w="15536" h="4908" extrusionOk="0">
                  <a:moveTo>
                    <a:pt x="6033" y="0"/>
                  </a:moveTo>
                  <a:lnTo>
                    <a:pt x="4158" y="32"/>
                  </a:lnTo>
                  <a:lnTo>
                    <a:pt x="3314" y="94"/>
                  </a:lnTo>
                  <a:lnTo>
                    <a:pt x="2564" y="157"/>
                  </a:lnTo>
                  <a:lnTo>
                    <a:pt x="2032" y="219"/>
                  </a:lnTo>
                  <a:lnTo>
                    <a:pt x="1720" y="282"/>
                  </a:lnTo>
                  <a:lnTo>
                    <a:pt x="1626" y="376"/>
                  </a:lnTo>
                  <a:lnTo>
                    <a:pt x="1501" y="563"/>
                  </a:lnTo>
                  <a:lnTo>
                    <a:pt x="1251" y="1094"/>
                  </a:lnTo>
                  <a:lnTo>
                    <a:pt x="970" y="1845"/>
                  </a:lnTo>
                  <a:lnTo>
                    <a:pt x="688" y="2689"/>
                  </a:lnTo>
                  <a:lnTo>
                    <a:pt x="219" y="4220"/>
                  </a:lnTo>
                  <a:lnTo>
                    <a:pt x="1" y="4908"/>
                  </a:lnTo>
                  <a:lnTo>
                    <a:pt x="7784" y="4752"/>
                  </a:lnTo>
                  <a:lnTo>
                    <a:pt x="15536" y="4908"/>
                  </a:lnTo>
                  <a:lnTo>
                    <a:pt x="15348" y="4220"/>
                  </a:lnTo>
                  <a:lnTo>
                    <a:pt x="14879" y="2689"/>
                  </a:lnTo>
                  <a:lnTo>
                    <a:pt x="14598" y="1845"/>
                  </a:lnTo>
                  <a:lnTo>
                    <a:pt x="14317" y="1094"/>
                  </a:lnTo>
                  <a:lnTo>
                    <a:pt x="14035" y="563"/>
                  </a:lnTo>
                  <a:lnTo>
                    <a:pt x="13941" y="376"/>
                  </a:lnTo>
                  <a:lnTo>
                    <a:pt x="13848" y="282"/>
                  </a:lnTo>
                  <a:lnTo>
                    <a:pt x="13535" y="219"/>
                  </a:lnTo>
                  <a:lnTo>
                    <a:pt x="12972" y="157"/>
                  </a:lnTo>
                  <a:lnTo>
                    <a:pt x="12254" y="94"/>
                  </a:lnTo>
                  <a:lnTo>
                    <a:pt x="11378" y="32"/>
                  </a:lnTo>
                  <a:lnTo>
                    <a:pt x="9503" y="0"/>
                  </a:lnTo>
                  <a:lnTo>
                    <a:pt x="8596" y="0"/>
                  </a:lnTo>
                  <a:lnTo>
                    <a:pt x="7784" y="32"/>
                  </a:lnTo>
                  <a:lnTo>
                    <a:pt x="697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11;p28">
              <a:extLst>
                <a:ext uri="{FF2B5EF4-FFF2-40B4-BE49-F238E27FC236}">
                  <a16:creationId xmlns:a16="http://schemas.microsoft.com/office/drawing/2014/main" id="{A9C4EDCE-0169-3D74-1D10-0EF074966980}"/>
                </a:ext>
              </a:extLst>
            </p:cNvPr>
            <p:cNvSpPr/>
            <p:nvPr/>
          </p:nvSpPr>
          <p:spPr>
            <a:xfrm>
              <a:off x="3892066" y="2329230"/>
              <a:ext cx="1123680" cy="354983"/>
            </a:xfrm>
            <a:custGeom>
              <a:avLst/>
              <a:gdLst/>
              <a:ahLst/>
              <a:cxnLst/>
              <a:rect l="l" t="t" r="r" b="b"/>
              <a:pathLst>
                <a:path w="15536" h="4908" fill="none" extrusionOk="0">
                  <a:moveTo>
                    <a:pt x="13848" y="282"/>
                  </a:moveTo>
                  <a:lnTo>
                    <a:pt x="13848" y="282"/>
                  </a:lnTo>
                  <a:lnTo>
                    <a:pt x="13535" y="219"/>
                  </a:lnTo>
                  <a:lnTo>
                    <a:pt x="12972" y="157"/>
                  </a:lnTo>
                  <a:lnTo>
                    <a:pt x="12254" y="94"/>
                  </a:lnTo>
                  <a:lnTo>
                    <a:pt x="11378" y="32"/>
                  </a:lnTo>
                  <a:lnTo>
                    <a:pt x="9503" y="0"/>
                  </a:lnTo>
                  <a:lnTo>
                    <a:pt x="8596" y="0"/>
                  </a:lnTo>
                  <a:lnTo>
                    <a:pt x="7784" y="32"/>
                  </a:lnTo>
                  <a:lnTo>
                    <a:pt x="7784" y="32"/>
                  </a:lnTo>
                  <a:lnTo>
                    <a:pt x="6971" y="0"/>
                  </a:lnTo>
                  <a:lnTo>
                    <a:pt x="6033" y="0"/>
                  </a:lnTo>
                  <a:lnTo>
                    <a:pt x="4158" y="32"/>
                  </a:lnTo>
                  <a:lnTo>
                    <a:pt x="3314" y="94"/>
                  </a:lnTo>
                  <a:lnTo>
                    <a:pt x="2564" y="157"/>
                  </a:lnTo>
                  <a:lnTo>
                    <a:pt x="2032" y="219"/>
                  </a:lnTo>
                  <a:lnTo>
                    <a:pt x="1720" y="282"/>
                  </a:lnTo>
                  <a:lnTo>
                    <a:pt x="1720" y="282"/>
                  </a:lnTo>
                  <a:lnTo>
                    <a:pt x="1626" y="376"/>
                  </a:lnTo>
                  <a:lnTo>
                    <a:pt x="1501" y="563"/>
                  </a:lnTo>
                  <a:lnTo>
                    <a:pt x="1251" y="1094"/>
                  </a:lnTo>
                  <a:lnTo>
                    <a:pt x="970" y="1845"/>
                  </a:lnTo>
                  <a:lnTo>
                    <a:pt x="688" y="2689"/>
                  </a:lnTo>
                  <a:lnTo>
                    <a:pt x="219" y="4220"/>
                  </a:lnTo>
                  <a:lnTo>
                    <a:pt x="1" y="4908"/>
                  </a:lnTo>
                  <a:lnTo>
                    <a:pt x="7784" y="4752"/>
                  </a:lnTo>
                  <a:lnTo>
                    <a:pt x="15536" y="4908"/>
                  </a:lnTo>
                  <a:lnTo>
                    <a:pt x="15536" y="4908"/>
                  </a:lnTo>
                  <a:lnTo>
                    <a:pt x="15348" y="4220"/>
                  </a:lnTo>
                  <a:lnTo>
                    <a:pt x="14879" y="2689"/>
                  </a:lnTo>
                  <a:lnTo>
                    <a:pt x="14598" y="1845"/>
                  </a:lnTo>
                  <a:lnTo>
                    <a:pt x="14317" y="1094"/>
                  </a:lnTo>
                  <a:lnTo>
                    <a:pt x="14035" y="563"/>
                  </a:lnTo>
                  <a:lnTo>
                    <a:pt x="13941" y="376"/>
                  </a:lnTo>
                  <a:lnTo>
                    <a:pt x="13848" y="28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12;p28">
              <a:extLst>
                <a:ext uri="{FF2B5EF4-FFF2-40B4-BE49-F238E27FC236}">
                  <a16:creationId xmlns:a16="http://schemas.microsoft.com/office/drawing/2014/main" id="{D0B28DEE-4EEA-BC59-65A6-8306554B4BD8}"/>
                </a:ext>
              </a:extLst>
            </p:cNvPr>
            <p:cNvSpPr/>
            <p:nvPr/>
          </p:nvSpPr>
          <p:spPr>
            <a:xfrm>
              <a:off x="3885267" y="2550780"/>
              <a:ext cx="1137278" cy="140243"/>
            </a:xfrm>
            <a:custGeom>
              <a:avLst/>
              <a:gdLst/>
              <a:ahLst/>
              <a:cxnLst/>
              <a:rect l="l" t="t" r="r" b="b"/>
              <a:pathLst>
                <a:path w="15724" h="1939" extrusionOk="0">
                  <a:moveTo>
                    <a:pt x="7878" y="1689"/>
                  </a:moveTo>
                  <a:lnTo>
                    <a:pt x="95" y="1845"/>
                  </a:lnTo>
                  <a:lnTo>
                    <a:pt x="15630" y="1845"/>
                  </a:lnTo>
                  <a:lnTo>
                    <a:pt x="7878" y="1689"/>
                  </a:lnTo>
                  <a:close/>
                  <a:moveTo>
                    <a:pt x="657" y="1"/>
                  </a:moveTo>
                  <a:lnTo>
                    <a:pt x="188" y="1345"/>
                  </a:lnTo>
                  <a:lnTo>
                    <a:pt x="1" y="1939"/>
                  </a:lnTo>
                  <a:lnTo>
                    <a:pt x="63" y="1939"/>
                  </a:lnTo>
                  <a:lnTo>
                    <a:pt x="95" y="1845"/>
                  </a:lnTo>
                  <a:lnTo>
                    <a:pt x="251" y="1282"/>
                  </a:lnTo>
                  <a:lnTo>
                    <a:pt x="657" y="1"/>
                  </a:lnTo>
                  <a:close/>
                  <a:moveTo>
                    <a:pt x="15192" y="376"/>
                  </a:moveTo>
                  <a:lnTo>
                    <a:pt x="15630" y="1845"/>
                  </a:lnTo>
                  <a:lnTo>
                    <a:pt x="15661" y="1939"/>
                  </a:lnTo>
                  <a:lnTo>
                    <a:pt x="15723" y="1939"/>
                  </a:lnTo>
                  <a:lnTo>
                    <a:pt x="15192" y="376"/>
                  </a:ln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13;p28">
              <a:extLst>
                <a:ext uri="{FF2B5EF4-FFF2-40B4-BE49-F238E27FC236}">
                  <a16:creationId xmlns:a16="http://schemas.microsoft.com/office/drawing/2014/main" id="{6C97503E-BEE4-77B2-7F43-B6AFCDB70798}"/>
                </a:ext>
              </a:extLst>
            </p:cNvPr>
            <p:cNvSpPr/>
            <p:nvPr/>
          </p:nvSpPr>
          <p:spPr>
            <a:xfrm>
              <a:off x="3892066" y="2672874"/>
              <a:ext cx="1123680" cy="11355"/>
            </a:xfrm>
            <a:custGeom>
              <a:avLst/>
              <a:gdLst/>
              <a:ahLst/>
              <a:cxnLst/>
              <a:rect l="l" t="t" r="r" b="b"/>
              <a:pathLst>
                <a:path w="15536" h="157" fill="none" extrusionOk="0">
                  <a:moveTo>
                    <a:pt x="7784" y="1"/>
                  </a:moveTo>
                  <a:lnTo>
                    <a:pt x="1" y="157"/>
                  </a:lnTo>
                  <a:lnTo>
                    <a:pt x="15536" y="157"/>
                  </a:lnTo>
                  <a:lnTo>
                    <a:pt x="778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14;p28">
              <a:extLst>
                <a:ext uri="{FF2B5EF4-FFF2-40B4-BE49-F238E27FC236}">
                  <a16:creationId xmlns:a16="http://schemas.microsoft.com/office/drawing/2014/main" id="{4345F093-DFF8-137A-0958-5C8E52824788}"/>
                </a:ext>
              </a:extLst>
            </p:cNvPr>
            <p:cNvSpPr/>
            <p:nvPr/>
          </p:nvSpPr>
          <p:spPr>
            <a:xfrm>
              <a:off x="4984046" y="2577904"/>
              <a:ext cx="38551" cy="113120"/>
            </a:xfrm>
            <a:custGeom>
              <a:avLst/>
              <a:gdLst/>
              <a:ahLst/>
              <a:cxnLst/>
              <a:rect l="l" t="t" r="r" b="b"/>
              <a:pathLst>
                <a:path w="533" h="1564" fill="none" extrusionOk="0">
                  <a:moveTo>
                    <a:pt x="1" y="1"/>
                  </a:moveTo>
                  <a:lnTo>
                    <a:pt x="1" y="1"/>
                  </a:lnTo>
                  <a:lnTo>
                    <a:pt x="439" y="1470"/>
                  </a:lnTo>
                  <a:lnTo>
                    <a:pt x="439" y="1470"/>
                  </a:lnTo>
                  <a:lnTo>
                    <a:pt x="470" y="1564"/>
                  </a:lnTo>
                  <a:lnTo>
                    <a:pt x="532" y="1564"/>
                  </a:lnTo>
                  <a:lnTo>
                    <a:pt x="532" y="1564"/>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15;p28">
              <a:extLst>
                <a:ext uri="{FF2B5EF4-FFF2-40B4-BE49-F238E27FC236}">
                  <a16:creationId xmlns:a16="http://schemas.microsoft.com/office/drawing/2014/main" id="{47B2EBB0-A303-B167-7869-34300D358B9F}"/>
                </a:ext>
              </a:extLst>
            </p:cNvPr>
            <p:cNvSpPr/>
            <p:nvPr/>
          </p:nvSpPr>
          <p:spPr>
            <a:xfrm>
              <a:off x="3885267" y="2550780"/>
              <a:ext cx="47591" cy="140243"/>
            </a:xfrm>
            <a:custGeom>
              <a:avLst/>
              <a:gdLst/>
              <a:ahLst/>
              <a:cxnLst/>
              <a:rect l="l" t="t" r="r" b="b"/>
              <a:pathLst>
                <a:path w="658" h="1939" fill="none" extrusionOk="0">
                  <a:moveTo>
                    <a:pt x="657" y="1"/>
                  </a:moveTo>
                  <a:lnTo>
                    <a:pt x="657" y="1"/>
                  </a:lnTo>
                  <a:lnTo>
                    <a:pt x="188" y="1345"/>
                  </a:lnTo>
                  <a:lnTo>
                    <a:pt x="1" y="1939"/>
                  </a:lnTo>
                  <a:lnTo>
                    <a:pt x="63" y="1939"/>
                  </a:lnTo>
                  <a:lnTo>
                    <a:pt x="95" y="1845"/>
                  </a:lnTo>
                  <a:lnTo>
                    <a:pt x="95" y="1845"/>
                  </a:lnTo>
                  <a:lnTo>
                    <a:pt x="251" y="1282"/>
                  </a:lnTo>
                  <a:lnTo>
                    <a:pt x="65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16;p28">
              <a:extLst>
                <a:ext uri="{FF2B5EF4-FFF2-40B4-BE49-F238E27FC236}">
                  <a16:creationId xmlns:a16="http://schemas.microsoft.com/office/drawing/2014/main" id="{80326585-1830-F653-AAFB-EE87B3B7C3B7}"/>
                </a:ext>
              </a:extLst>
            </p:cNvPr>
            <p:cNvSpPr/>
            <p:nvPr/>
          </p:nvSpPr>
          <p:spPr>
            <a:xfrm>
              <a:off x="3892066" y="2351798"/>
              <a:ext cx="1123680" cy="332417"/>
            </a:xfrm>
            <a:custGeom>
              <a:avLst/>
              <a:gdLst/>
              <a:ahLst/>
              <a:cxnLst/>
              <a:rect l="l" t="t" r="r" b="b"/>
              <a:pathLst>
                <a:path w="15536" h="4596" extrusionOk="0">
                  <a:moveTo>
                    <a:pt x="6315" y="1"/>
                  </a:moveTo>
                  <a:lnTo>
                    <a:pt x="4846" y="32"/>
                  </a:lnTo>
                  <a:lnTo>
                    <a:pt x="3439" y="95"/>
                  </a:lnTo>
                  <a:lnTo>
                    <a:pt x="2314" y="189"/>
                  </a:lnTo>
                  <a:lnTo>
                    <a:pt x="1939" y="251"/>
                  </a:lnTo>
                  <a:lnTo>
                    <a:pt x="1720" y="314"/>
                  </a:lnTo>
                  <a:lnTo>
                    <a:pt x="1595" y="407"/>
                  </a:lnTo>
                  <a:lnTo>
                    <a:pt x="1470" y="564"/>
                  </a:lnTo>
                  <a:lnTo>
                    <a:pt x="1188" y="1158"/>
                  </a:lnTo>
                  <a:lnTo>
                    <a:pt x="876" y="1908"/>
                  </a:lnTo>
                  <a:lnTo>
                    <a:pt x="563" y="2752"/>
                  </a:lnTo>
                  <a:lnTo>
                    <a:pt x="157" y="4033"/>
                  </a:lnTo>
                  <a:lnTo>
                    <a:pt x="1" y="4596"/>
                  </a:lnTo>
                  <a:lnTo>
                    <a:pt x="7784" y="4440"/>
                  </a:lnTo>
                  <a:lnTo>
                    <a:pt x="15536" y="4596"/>
                  </a:lnTo>
                  <a:lnTo>
                    <a:pt x="15098" y="3127"/>
                  </a:lnTo>
                  <a:lnTo>
                    <a:pt x="14785" y="2189"/>
                  </a:lnTo>
                  <a:lnTo>
                    <a:pt x="14410" y="1314"/>
                  </a:lnTo>
                  <a:lnTo>
                    <a:pt x="14254" y="939"/>
                  </a:lnTo>
                  <a:lnTo>
                    <a:pt x="14098" y="626"/>
                  </a:lnTo>
                  <a:lnTo>
                    <a:pt x="13973" y="407"/>
                  </a:lnTo>
                  <a:lnTo>
                    <a:pt x="13848" y="314"/>
                  </a:lnTo>
                  <a:lnTo>
                    <a:pt x="13598" y="251"/>
                  </a:lnTo>
                  <a:lnTo>
                    <a:pt x="13223" y="189"/>
                  </a:lnTo>
                  <a:lnTo>
                    <a:pt x="12129" y="95"/>
                  </a:lnTo>
                  <a:lnTo>
                    <a:pt x="10722" y="32"/>
                  </a:lnTo>
                  <a:lnTo>
                    <a:pt x="9222" y="1"/>
                  </a:lnTo>
                  <a:lnTo>
                    <a:pt x="7784" y="32"/>
                  </a:lnTo>
                  <a:lnTo>
                    <a:pt x="631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17;p28">
              <a:extLst>
                <a:ext uri="{FF2B5EF4-FFF2-40B4-BE49-F238E27FC236}">
                  <a16:creationId xmlns:a16="http://schemas.microsoft.com/office/drawing/2014/main" id="{FD6B0E24-B0CE-B717-DF2F-82DA4280F76F}"/>
                </a:ext>
              </a:extLst>
            </p:cNvPr>
            <p:cNvSpPr/>
            <p:nvPr/>
          </p:nvSpPr>
          <p:spPr>
            <a:xfrm>
              <a:off x="3892066" y="2351798"/>
              <a:ext cx="1123680" cy="332417"/>
            </a:xfrm>
            <a:custGeom>
              <a:avLst/>
              <a:gdLst/>
              <a:ahLst/>
              <a:cxnLst/>
              <a:rect l="l" t="t" r="r" b="b"/>
              <a:pathLst>
                <a:path w="15536" h="4596" fill="none" extrusionOk="0">
                  <a:moveTo>
                    <a:pt x="9222" y="1"/>
                  </a:moveTo>
                  <a:lnTo>
                    <a:pt x="9222" y="1"/>
                  </a:lnTo>
                  <a:lnTo>
                    <a:pt x="7784" y="32"/>
                  </a:lnTo>
                  <a:lnTo>
                    <a:pt x="7784" y="32"/>
                  </a:lnTo>
                  <a:lnTo>
                    <a:pt x="6315" y="1"/>
                  </a:lnTo>
                  <a:lnTo>
                    <a:pt x="6315" y="1"/>
                  </a:lnTo>
                  <a:lnTo>
                    <a:pt x="4846" y="32"/>
                  </a:lnTo>
                  <a:lnTo>
                    <a:pt x="3439" y="95"/>
                  </a:lnTo>
                  <a:lnTo>
                    <a:pt x="2314" y="189"/>
                  </a:lnTo>
                  <a:lnTo>
                    <a:pt x="1939" y="251"/>
                  </a:lnTo>
                  <a:lnTo>
                    <a:pt x="1720" y="314"/>
                  </a:lnTo>
                  <a:lnTo>
                    <a:pt x="1720" y="314"/>
                  </a:lnTo>
                  <a:lnTo>
                    <a:pt x="1595" y="407"/>
                  </a:lnTo>
                  <a:lnTo>
                    <a:pt x="1470" y="564"/>
                  </a:lnTo>
                  <a:lnTo>
                    <a:pt x="1188" y="1158"/>
                  </a:lnTo>
                  <a:lnTo>
                    <a:pt x="876" y="1908"/>
                  </a:lnTo>
                  <a:lnTo>
                    <a:pt x="563" y="2752"/>
                  </a:lnTo>
                  <a:lnTo>
                    <a:pt x="563" y="2752"/>
                  </a:lnTo>
                  <a:lnTo>
                    <a:pt x="157" y="4033"/>
                  </a:lnTo>
                  <a:lnTo>
                    <a:pt x="1" y="4596"/>
                  </a:lnTo>
                  <a:lnTo>
                    <a:pt x="1" y="4596"/>
                  </a:lnTo>
                  <a:lnTo>
                    <a:pt x="7784" y="4440"/>
                  </a:lnTo>
                  <a:lnTo>
                    <a:pt x="15536" y="4596"/>
                  </a:lnTo>
                  <a:lnTo>
                    <a:pt x="15536" y="4596"/>
                  </a:lnTo>
                  <a:lnTo>
                    <a:pt x="15098" y="3127"/>
                  </a:lnTo>
                  <a:lnTo>
                    <a:pt x="15098" y="3127"/>
                  </a:lnTo>
                  <a:lnTo>
                    <a:pt x="14785" y="2189"/>
                  </a:lnTo>
                  <a:lnTo>
                    <a:pt x="14410" y="1314"/>
                  </a:lnTo>
                  <a:lnTo>
                    <a:pt x="14254" y="939"/>
                  </a:lnTo>
                  <a:lnTo>
                    <a:pt x="14098" y="626"/>
                  </a:lnTo>
                  <a:lnTo>
                    <a:pt x="13973" y="407"/>
                  </a:lnTo>
                  <a:lnTo>
                    <a:pt x="13848" y="314"/>
                  </a:lnTo>
                  <a:lnTo>
                    <a:pt x="13848" y="314"/>
                  </a:lnTo>
                  <a:lnTo>
                    <a:pt x="13598" y="251"/>
                  </a:lnTo>
                  <a:lnTo>
                    <a:pt x="13223" y="189"/>
                  </a:lnTo>
                  <a:lnTo>
                    <a:pt x="12129" y="95"/>
                  </a:lnTo>
                  <a:lnTo>
                    <a:pt x="10722" y="32"/>
                  </a:lnTo>
                  <a:lnTo>
                    <a:pt x="92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18;p28">
              <a:extLst>
                <a:ext uri="{FF2B5EF4-FFF2-40B4-BE49-F238E27FC236}">
                  <a16:creationId xmlns:a16="http://schemas.microsoft.com/office/drawing/2014/main" id="{93AD4B24-5F83-9ED9-60CE-1926194C5446}"/>
                </a:ext>
              </a:extLst>
            </p:cNvPr>
            <p:cNvSpPr/>
            <p:nvPr/>
          </p:nvSpPr>
          <p:spPr>
            <a:xfrm>
              <a:off x="3892066" y="2342756"/>
              <a:ext cx="1123680" cy="341458"/>
            </a:xfrm>
            <a:custGeom>
              <a:avLst/>
              <a:gdLst/>
              <a:ahLst/>
              <a:cxnLst/>
              <a:rect l="l" t="t" r="r" b="b"/>
              <a:pathLst>
                <a:path w="15536" h="4721" extrusionOk="0">
                  <a:moveTo>
                    <a:pt x="6033" y="1"/>
                  </a:moveTo>
                  <a:lnTo>
                    <a:pt x="4158" y="32"/>
                  </a:lnTo>
                  <a:lnTo>
                    <a:pt x="3314" y="95"/>
                  </a:lnTo>
                  <a:lnTo>
                    <a:pt x="2564" y="126"/>
                  </a:lnTo>
                  <a:lnTo>
                    <a:pt x="2032" y="189"/>
                  </a:lnTo>
                  <a:lnTo>
                    <a:pt x="1720" y="282"/>
                  </a:lnTo>
                  <a:lnTo>
                    <a:pt x="1626" y="376"/>
                  </a:lnTo>
                  <a:lnTo>
                    <a:pt x="1501" y="532"/>
                  </a:lnTo>
                  <a:lnTo>
                    <a:pt x="1251" y="1064"/>
                  </a:lnTo>
                  <a:lnTo>
                    <a:pt x="970" y="1783"/>
                  </a:lnTo>
                  <a:lnTo>
                    <a:pt x="688" y="2595"/>
                  </a:lnTo>
                  <a:lnTo>
                    <a:pt x="219" y="4064"/>
                  </a:lnTo>
                  <a:lnTo>
                    <a:pt x="1" y="4721"/>
                  </a:lnTo>
                  <a:lnTo>
                    <a:pt x="15536" y="4721"/>
                  </a:lnTo>
                  <a:lnTo>
                    <a:pt x="15348" y="4064"/>
                  </a:lnTo>
                  <a:lnTo>
                    <a:pt x="14879" y="2595"/>
                  </a:lnTo>
                  <a:lnTo>
                    <a:pt x="14598" y="1783"/>
                  </a:lnTo>
                  <a:lnTo>
                    <a:pt x="14317" y="1064"/>
                  </a:lnTo>
                  <a:lnTo>
                    <a:pt x="14035" y="532"/>
                  </a:lnTo>
                  <a:lnTo>
                    <a:pt x="13941" y="376"/>
                  </a:lnTo>
                  <a:lnTo>
                    <a:pt x="13848" y="282"/>
                  </a:lnTo>
                  <a:lnTo>
                    <a:pt x="13535" y="189"/>
                  </a:lnTo>
                  <a:lnTo>
                    <a:pt x="12972" y="126"/>
                  </a:lnTo>
                  <a:lnTo>
                    <a:pt x="12254" y="95"/>
                  </a:lnTo>
                  <a:lnTo>
                    <a:pt x="11378" y="32"/>
                  </a:lnTo>
                  <a:lnTo>
                    <a:pt x="9503" y="1"/>
                  </a:lnTo>
                  <a:lnTo>
                    <a:pt x="8596" y="1"/>
                  </a:lnTo>
                  <a:lnTo>
                    <a:pt x="7784" y="32"/>
                  </a:lnTo>
                  <a:lnTo>
                    <a:pt x="6971" y="1"/>
                  </a:lnTo>
                  <a:close/>
                </a:path>
              </a:pathLst>
            </a:custGeom>
            <a:solidFill>
              <a:srgbClr val="3634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19;p28">
              <a:extLst>
                <a:ext uri="{FF2B5EF4-FFF2-40B4-BE49-F238E27FC236}">
                  <a16:creationId xmlns:a16="http://schemas.microsoft.com/office/drawing/2014/main" id="{28170168-2B03-49E4-C7D2-81E7FEF1471C}"/>
                </a:ext>
              </a:extLst>
            </p:cNvPr>
            <p:cNvSpPr/>
            <p:nvPr/>
          </p:nvSpPr>
          <p:spPr>
            <a:xfrm>
              <a:off x="4115931" y="2342756"/>
              <a:ext cx="422827" cy="341458"/>
            </a:xfrm>
            <a:custGeom>
              <a:avLst/>
              <a:gdLst/>
              <a:ahLst/>
              <a:cxnLst/>
              <a:rect l="l" t="t" r="r" b="b"/>
              <a:pathLst>
                <a:path w="5846" h="4721" extrusionOk="0">
                  <a:moveTo>
                    <a:pt x="1626" y="1"/>
                  </a:moveTo>
                  <a:lnTo>
                    <a:pt x="0" y="95"/>
                  </a:lnTo>
                  <a:lnTo>
                    <a:pt x="2407" y="4721"/>
                  </a:lnTo>
                  <a:lnTo>
                    <a:pt x="5845" y="4721"/>
                  </a:lnTo>
                  <a:lnTo>
                    <a:pt x="3407" y="1"/>
                  </a:ln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20;p28">
              <a:extLst>
                <a:ext uri="{FF2B5EF4-FFF2-40B4-BE49-F238E27FC236}">
                  <a16:creationId xmlns:a16="http://schemas.microsoft.com/office/drawing/2014/main" id="{2E34E9D7-A358-A795-15EC-7E0198A2DC0C}"/>
                </a:ext>
              </a:extLst>
            </p:cNvPr>
            <p:cNvSpPr/>
            <p:nvPr/>
          </p:nvSpPr>
          <p:spPr>
            <a:xfrm>
              <a:off x="4416610" y="2342756"/>
              <a:ext cx="248734" cy="341458"/>
            </a:xfrm>
            <a:custGeom>
              <a:avLst/>
              <a:gdLst/>
              <a:ahLst/>
              <a:cxnLst/>
              <a:rect l="l" t="t" r="r" b="b"/>
              <a:pathLst>
                <a:path w="3439" h="4721" extrusionOk="0">
                  <a:moveTo>
                    <a:pt x="0" y="1"/>
                  </a:moveTo>
                  <a:lnTo>
                    <a:pt x="2438" y="4721"/>
                  </a:lnTo>
                  <a:lnTo>
                    <a:pt x="3439" y="4721"/>
                  </a:lnTo>
                  <a:lnTo>
                    <a:pt x="1001" y="1"/>
                  </a:lnTo>
                  <a:lnTo>
                    <a:pt x="532" y="32"/>
                  </a:lnTo>
                  <a:lnTo>
                    <a:pt x="0" y="1"/>
                  </a:ln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21;p28">
              <a:extLst>
                <a:ext uri="{FF2B5EF4-FFF2-40B4-BE49-F238E27FC236}">
                  <a16:creationId xmlns:a16="http://schemas.microsoft.com/office/drawing/2014/main" id="{5B343D32-57BB-9E26-87D4-B209165B3D64}"/>
                </a:ext>
              </a:extLst>
            </p:cNvPr>
            <p:cNvSpPr/>
            <p:nvPr/>
          </p:nvSpPr>
          <p:spPr>
            <a:xfrm>
              <a:off x="4525107" y="2342756"/>
              <a:ext cx="251049" cy="341458"/>
            </a:xfrm>
            <a:custGeom>
              <a:avLst/>
              <a:gdLst/>
              <a:ahLst/>
              <a:cxnLst/>
              <a:rect l="l" t="t" r="r" b="b"/>
              <a:pathLst>
                <a:path w="3471" h="4721" extrusionOk="0">
                  <a:moveTo>
                    <a:pt x="1" y="1"/>
                  </a:moveTo>
                  <a:lnTo>
                    <a:pt x="2470" y="4721"/>
                  </a:lnTo>
                  <a:lnTo>
                    <a:pt x="3470" y="4721"/>
                  </a:lnTo>
                  <a:lnTo>
                    <a:pt x="1032" y="1"/>
                  </a:ln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22;p28">
              <a:extLst>
                <a:ext uri="{FF2B5EF4-FFF2-40B4-BE49-F238E27FC236}">
                  <a16:creationId xmlns:a16="http://schemas.microsoft.com/office/drawing/2014/main" id="{3942DC05-C666-528E-AAA3-9407CD2E93C6}"/>
                </a:ext>
              </a:extLst>
            </p:cNvPr>
            <p:cNvSpPr/>
            <p:nvPr/>
          </p:nvSpPr>
          <p:spPr>
            <a:xfrm>
              <a:off x="3684043" y="3229026"/>
              <a:ext cx="1541950" cy="343773"/>
            </a:xfrm>
            <a:custGeom>
              <a:avLst/>
              <a:gdLst/>
              <a:ahLst/>
              <a:cxnLst/>
              <a:rect l="l" t="t" r="r" b="b"/>
              <a:pathLst>
                <a:path w="21319" h="4753" extrusionOk="0">
                  <a:moveTo>
                    <a:pt x="21318" y="1"/>
                  </a:moveTo>
                  <a:lnTo>
                    <a:pt x="21068" y="63"/>
                  </a:lnTo>
                  <a:lnTo>
                    <a:pt x="20506" y="282"/>
                  </a:lnTo>
                  <a:lnTo>
                    <a:pt x="20193" y="407"/>
                  </a:lnTo>
                  <a:lnTo>
                    <a:pt x="19912" y="532"/>
                  </a:lnTo>
                  <a:lnTo>
                    <a:pt x="19662" y="689"/>
                  </a:lnTo>
                  <a:lnTo>
                    <a:pt x="19506" y="814"/>
                  </a:lnTo>
                  <a:lnTo>
                    <a:pt x="19037" y="1314"/>
                  </a:lnTo>
                  <a:lnTo>
                    <a:pt x="18818" y="1532"/>
                  </a:lnTo>
                  <a:lnTo>
                    <a:pt x="17036" y="2001"/>
                  </a:lnTo>
                  <a:lnTo>
                    <a:pt x="15755" y="2283"/>
                  </a:lnTo>
                  <a:lnTo>
                    <a:pt x="15098" y="2439"/>
                  </a:lnTo>
                  <a:lnTo>
                    <a:pt x="15067" y="2376"/>
                  </a:lnTo>
                  <a:lnTo>
                    <a:pt x="15067" y="2220"/>
                  </a:lnTo>
                  <a:lnTo>
                    <a:pt x="15067" y="2033"/>
                  </a:lnTo>
                  <a:lnTo>
                    <a:pt x="14973" y="2126"/>
                  </a:lnTo>
                  <a:lnTo>
                    <a:pt x="14786" y="2314"/>
                  </a:lnTo>
                  <a:lnTo>
                    <a:pt x="14629" y="2439"/>
                  </a:lnTo>
                  <a:lnTo>
                    <a:pt x="14442" y="2564"/>
                  </a:lnTo>
                  <a:lnTo>
                    <a:pt x="14192" y="2689"/>
                  </a:lnTo>
                  <a:lnTo>
                    <a:pt x="13910" y="2783"/>
                  </a:lnTo>
                  <a:lnTo>
                    <a:pt x="13285" y="2939"/>
                  </a:lnTo>
                  <a:lnTo>
                    <a:pt x="12691" y="3064"/>
                  </a:lnTo>
                  <a:lnTo>
                    <a:pt x="12129" y="3127"/>
                  </a:lnTo>
                  <a:lnTo>
                    <a:pt x="11629" y="3189"/>
                  </a:lnTo>
                  <a:lnTo>
                    <a:pt x="9659" y="3189"/>
                  </a:lnTo>
                  <a:lnTo>
                    <a:pt x="9159" y="3127"/>
                  </a:lnTo>
                  <a:lnTo>
                    <a:pt x="8628" y="3064"/>
                  </a:lnTo>
                  <a:lnTo>
                    <a:pt x="8034" y="2939"/>
                  </a:lnTo>
                  <a:lnTo>
                    <a:pt x="7409" y="2783"/>
                  </a:lnTo>
                  <a:lnTo>
                    <a:pt x="6534" y="2533"/>
                  </a:lnTo>
                  <a:lnTo>
                    <a:pt x="6252" y="2439"/>
                  </a:lnTo>
                  <a:lnTo>
                    <a:pt x="6221" y="2220"/>
                  </a:lnTo>
                  <a:lnTo>
                    <a:pt x="6221" y="2095"/>
                  </a:lnTo>
                  <a:lnTo>
                    <a:pt x="6190" y="2033"/>
                  </a:lnTo>
                  <a:lnTo>
                    <a:pt x="5534" y="1970"/>
                  </a:lnTo>
                  <a:lnTo>
                    <a:pt x="4252" y="1783"/>
                  </a:lnTo>
                  <a:lnTo>
                    <a:pt x="2470" y="1532"/>
                  </a:lnTo>
                  <a:lnTo>
                    <a:pt x="2251" y="1314"/>
                  </a:lnTo>
                  <a:lnTo>
                    <a:pt x="1814" y="814"/>
                  </a:lnTo>
                  <a:lnTo>
                    <a:pt x="1626" y="689"/>
                  </a:lnTo>
                  <a:lnTo>
                    <a:pt x="1376" y="532"/>
                  </a:lnTo>
                  <a:lnTo>
                    <a:pt x="1095" y="407"/>
                  </a:lnTo>
                  <a:lnTo>
                    <a:pt x="782" y="282"/>
                  </a:lnTo>
                  <a:lnTo>
                    <a:pt x="220" y="63"/>
                  </a:lnTo>
                  <a:lnTo>
                    <a:pt x="1" y="1"/>
                  </a:lnTo>
                  <a:lnTo>
                    <a:pt x="1" y="1"/>
                  </a:lnTo>
                  <a:lnTo>
                    <a:pt x="189" y="2283"/>
                  </a:lnTo>
                  <a:lnTo>
                    <a:pt x="282" y="3595"/>
                  </a:lnTo>
                  <a:lnTo>
                    <a:pt x="282" y="3814"/>
                  </a:lnTo>
                  <a:lnTo>
                    <a:pt x="376" y="4033"/>
                  </a:lnTo>
                  <a:lnTo>
                    <a:pt x="470" y="4221"/>
                  </a:lnTo>
                  <a:lnTo>
                    <a:pt x="564" y="4408"/>
                  </a:lnTo>
                  <a:lnTo>
                    <a:pt x="782" y="4658"/>
                  </a:lnTo>
                  <a:lnTo>
                    <a:pt x="876" y="4752"/>
                  </a:lnTo>
                  <a:lnTo>
                    <a:pt x="5283" y="4752"/>
                  </a:lnTo>
                  <a:lnTo>
                    <a:pt x="5534" y="4658"/>
                  </a:lnTo>
                  <a:lnTo>
                    <a:pt x="5752" y="4596"/>
                  </a:lnTo>
                  <a:lnTo>
                    <a:pt x="6034" y="4564"/>
                  </a:lnTo>
                  <a:lnTo>
                    <a:pt x="15286" y="4564"/>
                  </a:lnTo>
                  <a:lnTo>
                    <a:pt x="15536" y="4596"/>
                  </a:lnTo>
                  <a:lnTo>
                    <a:pt x="15786" y="4658"/>
                  </a:lnTo>
                  <a:lnTo>
                    <a:pt x="16005" y="4752"/>
                  </a:lnTo>
                  <a:lnTo>
                    <a:pt x="20412" y="4752"/>
                  </a:lnTo>
                  <a:lnTo>
                    <a:pt x="20506" y="4658"/>
                  </a:lnTo>
                  <a:lnTo>
                    <a:pt x="20725" y="4408"/>
                  </a:lnTo>
                  <a:lnTo>
                    <a:pt x="20850" y="4221"/>
                  </a:lnTo>
                  <a:lnTo>
                    <a:pt x="20943" y="4033"/>
                  </a:lnTo>
                  <a:lnTo>
                    <a:pt x="21006" y="3814"/>
                  </a:lnTo>
                  <a:lnTo>
                    <a:pt x="21037" y="3595"/>
                  </a:lnTo>
                  <a:lnTo>
                    <a:pt x="21131" y="2283"/>
                  </a:lnTo>
                  <a:lnTo>
                    <a:pt x="21318"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23;p28">
              <a:extLst>
                <a:ext uri="{FF2B5EF4-FFF2-40B4-BE49-F238E27FC236}">
                  <a16:creationId xmlns:a16="http://schemas.microsoft.com/office/drawing/2014/main" id="{904A1740-B4A1-DA75-B175-545180D91970}"/>
                </a:ext>
              </a:extLst>
            </p:cNvPr>
            <p:cNvSpPr/>
            <p:nvPr/>
          </p:nvSpPr>
          <p:spPr>
            <a:xfrm>
              <a:off x="3684043" y="3229026"/>
              <a:ext cx="1541950" cy="343773"/>
            </a:xfrm>
            <a:custGeom>
              <a:avLst/>
              <a:gdLst/>
              <a:ahLst/>
              <a:cxnLst/>
              <a:rect l="l" t="t" r="r" b="b"/>
              <a:pathLst>
                <a:path w="21319" h="4753" fill="none" extrusionOk="0">
                  <a:moveTo>
                    <a:pt x="19506" y="814"/>
                  </a:moveTo>
                  <a:lnTo>
                    <a:pt x="19506" y="814"/>
                  </a:lnTo>
                  <a:lnTo>
                    <a:pt x="19037" y="1314"/>
                  </a:lnTo>
                  <a:lnTo>
                    <a:pt x="18818" y="1532"/>
                  </a:lnTo>
                  <a:lnTo>
                    <a:pt x="18818" y="1532"/>
                  </a:lnTo>
                  <a:lnTo>
                    <a:pt x="17036" y="2001"/>
                  </a:lnTo>
                  <a:lnTo>
                    <a:pt x="15755" y="2283"/>
                  </a:lnTo>
                  <a:lnTo>
                    <a:pt x="15098" y="2439"/>
                  </a:lnTo>
                  <a:lnTo>
                    <a:pt x="15098" y="2439"/>
                  </a:lnTo>
                  <a:lnTo>
                    <a:pt x="15067" y="2376"/>
                  </a:lnTo>
                  <a:lnTo>
                    <a:pt x="15067" y="2220"/>
                  </a:lnTo>
                  <a:lnTo>
                    <a:pt x="15067" y="2033"/>
                  </a:lnTo>
                  <a:lnTo>
                    <a:pt x="15067" y="2033"/>
                  </a:lnTo>
                  <a:lnTo>
                    <a:pt x="14973" y="2126"/>
                  </a:lnTo>
                  <a:lnTo>
                    <a:pt x="14786" y="2314"/>
                  </a:lnTo>
                  <a:lnTo>
                    <a:pt x="14629" y="2439"/>
                  </a:lnTo>
                  <a:lnTo>
                    <a:pt x="14442" y="2564"/>
                  </a:lnTo>
                  <a:lnTo>
                    <a:pt x="14192" y="2689"/>
                  </a:lnTo>
                  <a:lnTo>
                    <a:pt x="13910" y="2783"/>
                  </a:lnTo>
                  <a:lnTo>
                    <a:pt x="13910" y="2783"/>
                  </a:lnTo>
                  <a:lnTo>
                    <a:pt x="13285" y="2939"/>
                  </a:lnTo>
                  <a:lnTo>
                    <a:pt x="12691" y="3064"/>
                  </a:lnTo>
                  <a:lnTo>
                    <a:pt x="12129" y="3127"/>
                  </a:lnTo>
                  <a:lnTo>
                    <a:pt x="11629" y="3189"/>
                  </a:lnTo>
                  <a:lnTo>
                    <a:pt x="10910" y="3189"/>
                  </a:lnTo>
                  <a:lnTo>
                    <a:pt x="10660" y="3189"/>
                  </a:lnTo>
                  <a:lnTo>
                    <a:pt x="10660" y="3189"/>
                  </a:lnTo>
                  <a:lnTo>
                    <a:pt x="10378" y="3189"/>
                  </a:lnTo>
                  <a:lnTo>
                    <a:pt x="9659" y="3189"/>
                  </a:lnTo>
                  <a:lnTo>
                    <a:pt x="9159" y="3127"/>
                  </a:lnTo>
                  <a:lnTo>
                    <a:pt x="8628" y="3064"/>
                  </a:lnTo>
                  <a:lnTo>
                    <a:pt x="8034" y="2939"/>
                  </a:lnTo>
                  <a:lnTo>
                    <a:pt x="7409" y="2783"/>
                  </a:lnTo>
                  <a:lnTo>
                    <a:pt x="7409" y="2783"/>
                  </a:lnTo>
                  <a:lnTo>
                    <a:pt x="6534" y="2533"/>
                  </a:lnTo>
                  <a:lnTo>
                    <a:pt x="6252" y="2439"/>
                  </a:lnTo>
                  <a:lnTo>
                    <a:pt x="6252" y="2439"/>
                  </a:lnTo>
                  <a:lnTo>
                    <a:pt x="6221" y="2220"/>
                  </a:lnTo>
                  <a:lnTo>
                    <a:pt x="6221" y="2095"/>
                  </a:lnTo>
                  <a:lnTo>
                    <a:pt x="6190" y="2033"/>
                  </a:lnTo>
                  <a:lnTo>
                    <a:pt x="6190" y="2033"/>
                  </a:lnTo>
                  <a:lnTo>
                    <a:pt x="5534" y="1970"/>
                  </a:lnTo>
                  <a:lnTo>
                    <a:pt x="4252" y="1783"/>
                  </a:lnTo>
                  <a:lnTo>
                    <a:pt x="2470" y="1532"/>
                  </a:lnTo>
                  <a:lnTo>
                    <a:pt x="2470" y="1532"/>
                  </a:lnTo>
                  <a:lnTo>
                    <a:pt x="2251" y="1314"/>
                  </a:lnTo>
                  <a:lnTo>
                    <a:pt x="1814" y="814"/>
                  </a:lnTo>
                  <a:lnTo>
                    <a:pt x="1814" y="814"/>
                  </a:lnTo>
                  <a:lnTo>
                    <a:pt x="1626" y="689"/>
                  </a:lnTo>
                  <a:lnTo>
                    <a:pt x="1376" y="532"/>
                  </a:lnTo>
                  <a:lnTo>
                    <a:pt x="1095" y="407"/>
                  </a:lnTo>
                  <a:lnTo>
                    <a:pt x="782" y="282"/>
                  </a:lnTo>
                  <a:lnTo>
                    <a:pt x="220" y="63"/>
                  </a:lnTo>
                  <a:lnTo>
                    <a:pt x="1" y="1"/>
                  </a:lnTo>
                  <a:lnTo>
                    <a:pt x="1" y="1"/>
                  </a:lnTo>
                  <a:lnTo>
                    <a:pt x="189" y="2283"/>
                  </a:lnTo>
                  <a:lnTo>
                    <a:pt x="282" y="3595"/>
                  </a:lnTo>
                  <a:lnTo>
                    <a:pt x="282" y="3595"/>
                  </a:lnTo>
                  <a:lnTo>
                    <a:pt x="282" y="3814"/>
                  </a:lnTo>
                  <a:lnTo>
                    <a:pt x="376" y="4033"/>
                  </a:lnTo>
                  <a:lnTo>
                    <a:pt x="470" y="4221"/>
                  </a:lnTo>
                  <a:lnTo>
                    <a:pt x="564" y="4408"/>
                  </a:lnTo>
                  <a:lnTo>
                    <a:pt x="782" y="4658"/>
                  </a:lnTo>
                  <a:lnTo>
                    <a:pt x="876" y="4752"/>
                  </a:lnTo>
                  <a:lnTo>
                    <a:pt x="5283" y="4752"/>
                  </a:lnTo>
                  <a:lnTo>
                    <a:pt x="5283" y="4752"/>
                  </a:lnTo>
                  <a:lnTo>
                    <a:pt x="5534" y="4658"/>
                  </a:lnTo>
                  <a:lnTo>
                    <a:pt x="5752" y="4596"/>
                  </a:lnTo>
                  <a:lnTo>
                    <a:pt x="6034" y="4564"/>
                  </a:lnTo>
                  <a:lnTo>
                    <a:pt x="6034" y="4564"/>
                  </a:lnTo>
                  <a:lnTo>
                    <a:pt x="10660" y="4564"/>
                  </a:lnTo>
                  <a:lnTo>
                    <a:pt x="10660" y="4564"/>
                  </a:lnTo>
                  <a:lnTo>
                    <a:pt x="15286" y="4564"/>
                  </a:lnTo>
                  <a:lnTo>
                    <a:pt x="15286" y="4564"/>
                  </a:lnTo>
                  <a:lnTo>
                    <a:pt x="15536" y="4596"/>
                  </a:lnTo>
                  <a:lnTo>
                    <a:pt x="15786" y="4658"/>
                  </a:lnTo>
                  <a:lnTo>
                    <a:pt x="16005" y="4752"/>
                  </a:lnTo>
                  <a:lnTo>
                    <a:pt x="20412" y="4752"/>
                  </a:lnTo>
                  <a:lnTo>
                    <a:pt x="20412" y="4752"/>
                  </a:lnTo>
                  <a:lnTo>
                    <a:pt x="20506" y="4658"/>
                  </a:lnTo>
                  <a:lnTo>
                    <a:pt x="20725" y="4408"/>
                  </a:lnTo>
                  <a:lnTo>
                    <a:pt x="20850" y="4221"/>
                  </a:lnTo>
                  <a:lnTo>
                    <a:pt x="20943" y="4033"/>
                  </a:lnTo>
                  <a:lnTo>
                    <a:pt x="21006" y="3814"/>
                  </a:lnTo>
                  <a:lnTo>
                    <a:pt x="21037" y="3595"/>
                  </a:lnTo>
                  <a:lnTo>
                    <a:pt x="21037" y="3595"/>
                  </a:lnTo>
                  <a:lnTo>
                    <a:pt x="21131" y="2283"/>
                  </a:lnTo>
                  <a:lnTo>
                    <a:pt x="21318" y="1"/>
                  </a:lnTo>
                  <a:lnTo>
                    <a:pt x="21318" y="1"/>
                  </a:lnTo>
                  <a:lnTo>
                    <a:pt x="21068" y="63"/>
                  </a:lnTo>
                  <a:lnTo>
                    <a:pt x="20506" y="282"/>
                  </a:lnTo>
                  <a:lnTo>
                    <a:pt x="20193" y="407"/>
                  </a:lnTo>
                  <a:lnTo>
                    <a:pt x="19912" y="532"/>
                  </a:lnTo>
                  <a:lnTo>
                    <a:pt x="19662" y="689"/>
                  </a:lnTo>
                  <a:lnTo>
                    <a:pt x="19506" y="8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24;p28">
              <a:extLst>
                <a:ext uri="{FF2B5EF4-FFF2-40B4-BE49-F238E27FC236}">
                  <a16:creationId xmlns:a16="http://schemas.microsoft.com/office/drawing/2014/main" id="{5A54F104-65A2-6C6B-7089-4E951030BB0F}"/>
                </a:ext>
              </a:extLst>
            </p:cNvPr>
            <p:cNvSpPr/>
            <p:nvPr/>
          </p:nvSpPr>
          <p:spPr>
            <a:xfrm>
              <a:off x="4136256" y="3405369"/>
              <a:ext cx="72" cy="72"/>
            </a:xfrm>
            <a:custGeom>
              <a:avLst/>
              <a:gdLst/>
              <a:ahLst/>
              <a:cxnLst/>
              <a:rect l="l" t="t" r="r" b="b"/>
              <a:pathLst>
                <a:path w="1" h="1" extrusionOk="0">
                  <a:moveTo>
                    <a:pt x="0" y="1"/>
                  </a:moveTo>
                  <a:lnTo>
                    <a:pt x="0" y="1"/>
                  </a:lnTo>
                  <a:close/>
                </a:path>
              </a:pathLst>
            </a:custGeom>
            <a:solidFill>
              <a:srgbClr val="2E44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25;p28">
              <a:extLst>
                <a:ext uri="{FF2B5EF4-FFF2-40B4-BE49-F238E27FC236}">
                  <a16:creationId xmlns:a16="http://schemas.microsoft.com/office/drawing/2014/main" id="{BB8B4F2A-F3C7-740E-6E5F-8DC1170C3999}"/>
                </a:ext>
              </a:extLst>
            </p:cNvPr>
            <p:cNvSpPr/>
            <p:nvPr/>
          </p:nvSpPr>
          <p:spPr>
            <a:xfrm>
              <a:off x="4136256" y="3405369"/>
              <a:ext cx="72" cy="72"/>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26;p28">
              <a:extLst>
                <a:ext uri="{FF2B5EF4-FFF2-40B4-BE49-F238E27FC236}">
                  <a16:creationId xmlns:a16="http://schemas.microsoft.com/office/drawing/2014/main" id="{46395C16-B04C-C157-8F50-9B6112D95763}"/>
                </a:ext>
              </a:extLst>
            </p:cNvPr>
            <p:cNvSpPr/>
            <p:nvPr/>
          </p:nvSpPr>
          <p:spPr>
            <a:xfrm>
              <a:off x="3751889" y="3366961"/>
              <a:ext cx="237451" cy="128960"/>
            </a:xfrm>
            <a:custGeom>
              <a:avLst/>
              <a:gdLst/>
              <a:ahLst/>
              <a:cxnLst/>
              <a:rect l="l" t="t" r="r" b="b"/>
              <a:pathLst>
                <a:path w="3283" h="1783" extrusionOk="0">
                  <a:moveTo>
                    <a:pt x="251" y="63"/>
                  </a:moveTo>
                  <a:lnTo>
                    <a:pt x="2032" y="126"/>
                  </a:lnTo>
                  <a:lnTo>
                    <a:pt x="2220" y="94"/>
                  </a:lnTo>
                  <a:lnTo>
                    <a:pt x="2376" y="94"/>
                  </a:lnTo>
                  <a:lnTo>
                    <a:pt x="2533" y="157"/>
                  </a:lnTo>
                  <a:lnTo>
                    <a:pt x="2658" y="219"/>
                  </a:lnTo>
                  <a:lnTo>
                    <a:pt x="2720" y="282"/>
                  </a:lnTo>
                  <a:lnTo>
                    <a:pt x="2751" y="344"/>
                  </a:lnTo>
                  <a:lnTo>
                    <a:pt x="3126" y="1563"/>
                  </a:lnTo>
                  <a:lnTo>
                    <a:pt x="3001" y="1563"/>
                  </a:lnTo>
                  <a:lnTo>
                    <a:pt x="2626" y="1532"/>
                  </a:lnTo>
                  <a:lnTo>
                    <a:pt x="2095" y="1501"/>
                  </a:lnTo>
                  <a:lnTo>
                    <a:pt x="1532" y="1407"/>
                  </a:lnTo>
                  <a:lnTo>
                    <a:pt x="1282" y="1345"/>
                  </a:lnTo>
                  <a:lnTo>
                    <a:pt x="1095" y="1282"/>
                  </a:lnTo>
                  <a:lnTo>
                    <a:pt x="1063" y="1251"/>
                  </a:lnTo>
                  <a:lnTo>
                    <a:pt x="1032" y="1220"/>
                  </a:lnTo>
                  <a:lnTo>
                    <a:pt x="688" y="938"/>
                  </a:lnTo>
                  <a:lnTo>
                    <a:pt x="376" y="594"/>
                  </a:lnTo>
                  <a:lnTo>
                    <a:pt x="251" y="438"/>
                  </a:lnTo>
                  <a:lnTo>
                    <a:pt x="188" y="313"/>
                  </a:lnTo>
                  <a:lnTo>
                    <a:pt x="157" y="188"/>
                  </a:lnTo>
                  <a:lnTo>
                    <a:pt x="188" y="126"/>
                  </a:lnTo>
                  <a:lnTo>
                    <a:pt x="251" y="63"/>
                  </a:lnTo>
                  <a:close/>
                  <a:moveTo>
                    <a:pt x="94" y="1"/>
                  </a:moveTo>
                  <a:lnTo>
                    <a:pt x="32" y="32"/>
                  </a:lnTo>
                  <a:lnTo>
                    <a:pt x="1" y="94"/>
                  </a:lnTo>
                  <a:lnTo>
                    <a:pt x="1" y="251"/>
                  </a:lnTo>
                  <a:lnTo>
                    <a:pt x="94" y="407"/>
                  </a:lnTo>
                  <a:lnTo>
                    <a:pt x="219" y="594"/>
                  </a:lnTo>
                  <a:lnTo>
                    <a:pt x="376" y="782"/>
                  </a:lnTo>
                  <a:lnTo>
                    <a:pt x="532" y="970"/>
                  </a:lnTo>
                  <a:lnTo>
                    <a:pt x="907" y="1313"/>
                  </a:lnTo>
                  <a:lnTo>
                    <a:pt x="1032" y="1376"/>
                  </a:lnTo>
                  <a:lnTo>
                    <a:pt x="1157" y="1438"/>
                  </a:lnTo>
                  <a:lnTo>
                    <a:pt x="1470" y="1563"/>
                  </a:lnTo>
                  <a:lnTo>
                    <a:pt x="1876" y="1626"/>
                  </a:lnTo>
                  <a:lnTo>
                    <a:pt x="2282" y="1688"/>
                  </a:lnTo>
                  <a:lnTo>
                    <a:pt x="2970" y="1751"/>
                  </a:lnTo>
                  <a:lnTo>
                    <a:pt x="3283" y="1782"/>
                  </a:lnTo>
                  <a:lnTo>
                    <a:pt x="3126" y="1188"/>
                  </a:lnTo>
                  <a:lnTo>
                    <a:pt x="2876" y="313"/>
                  </a:lnTo>
                  <a:lnTo>
                    <a:pt x="2845" y="219"/>
                  </a:lnTo>
                  <a:lnTo>
                    <a:pt x="2783" y="157"/>
                  </a:lnTo>
                  <a:lnTo>
                    <a:pt x="2658" y="63"/>
                  </a:lnTo>
                  <a:lnTo>
                    <a:pt x="2470" y="32"/>
                  </a:lnTo>
                  <a:lnTo>
                    <a:pt x="2064" y="32"/>
                  </a:lnTo>
                  <a:lnTo>
                    <a:pt x="94" y="1"/>
                  </a:lnTo>
                  <a:close/>
                </a:path>
              </a:pathLst>
            </a:custGeom>
            <a:solidFill>
              <a:srgbClr val="029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27;p28">
              <a:extLst>
                <a:ext uri="{FF2B5EF4-FFF2-40B4-BE49-F238E27FC236}">
                  <a16:creationId xmlns:a16="http://schemas.microsoft.com/office/drawing/2014/main" id="{44F9B0E6-9D7F-71B0-CF7B-2E3845DA8967}"/>
                </a:ext>
              </a:extLst>
            </p:cNvPr>
            <p:cNvSpPr/>
            <p:nvPr/>
          </p:nvSpPr>
          <p:spPr>
            <a:xfrm>
              <a:off x="3763173" y="3371518"/>
              <a:ext cx="214885" cy="108564"/>
            </a:xfrm>
            <a:custGeom>
              <a:avLst/>
              <a:gdLst/>
              <a:ahLst/>
              <a:cxnLst/>
              <a:rect l="l" t="t" r="r" b="b"/>
              <a:pathLst>
                <a:path w="2971" h="1501" fill="none" extrusionOk="0">
                  <a:moveTo>
                    <a:pt x="907" y="1188"/>
                  </a:moveTo>
                  <a:lnTo>
                    <a:pt x="907" y="1188"/>
                  </a:lnTo>
                  <a:lnTo>
                    <a:pt x="876" y="1157"/>
                  </a:lnTo>
                  <a:lnTo>
                    <a:pt x="876" y="1157"/>
                  </a:lnTo>
                  <a:lnTo>
                    <a:pt x="532" y="875"/>
                  </a:lnTo>
                  <a:lnTo>
                    <a:pt x="220" y="531"/>
                  </a:lnTo>
                  <a:lnTo>
                    <a:pt x="95" y="375"/>
                  </a:lnTo>
                  <a:lnTo>
                    <a:pt x="32" y="250"/>
                  </a:lnTo>
                  <a:lnTo>
                    <a:pt x="1" y="125"/>
                  </a:lnTo>
                  <a:lnTo>
                    <a:pt x="32" y="63"/>
                  </a:lnTo>
                  <a:lnTo>
                    <a:pt x="95" y="0"/>
                  </a:lnTo>
                  <a:lnTo>
                    <a:pt x="1876" y="63"/>
                  </a:lnTo>
                  <a:lnTo>
                    <a:pt x="1876" y="63"/>
                  </a:lnTo>
                  <a:lnTo>
                    <a:pt x="2064" y="31"/>
                  </a:lnTo>
                  <a:lnTo>
                    <a:pt x="2064" y="31"/>
                  </a:lnTo>
                  <a:lnTo>
                    <a:pt x="2064" y="31"/>
                  </a:lnTo>
                  <a:lnTo>
                    <a:pt x="2064" y="31"/>
                  </a:lnTo>
                  <a:lnTo>
                    <a:pt x="2064" y="31"/>
                  </a:lnTo>
                  <a:lnTo>
                    <a:pt x="2064" y="31"/>
                  </a:lnTo>
                  <a:lnTo>
                    <a:pt x="2095" y="31"/>
                  </a:lnTo>
                  <a:lnTo>
                    <a:pt x="2095" y="31"/>
                  </a:lnTo>
                  <a:lnTo>
                    <a:pt x="2220" y="31"/>
                  </a:lnTo>
                  <a:lnTo>
                    <a:pt x="2377" y="94"/>
                  </a:lnTo>
                  <a:lnTo>
                    <a:pt x="2502" y="156"/>
                  </a:lnTo>
                  <a:lnTo>
                    <a:pt x="2564" y="219"/>
                  </a:lnTo>
                  <a:lnTo>
                    <a:pt x="2595" y="281"/>
                  </a:lnTo>
                  <a:lnTo>
                    <a:pt x="2595" y="281"/>
                  </a:lnTo>
                  <a:lnTo>
                    <a:pt x="2595" y="281"/>
                  </a:lnTo>
                  <a:lnTo>
                    <a:pt x="2595" y="281"/>
                  </a:lnTo>
                  <a:lnTo>
                    <a:pt x="2595" y="281"/>
                  </a:lnTo>
                  <a:lnTo>
                    <a:pt x="2595" y="281"/>
                  </a:lnTo>
                  <a:lnTo>
                    <a:pt x="2595" y="281"/>
                  </a:lnTo>
                  <a:lnTo>
                    <a:pt x="2595" y="281"/>
                  </a:lnTo>
                  <a:lnTo>
                    <a:pt x="2595" y="281"/>
                  </a:lnTo>
                  <a:lnTo>
                    <a:pt x="2595" y="281"/>
                  </a:lnTo>
                  <a:lnTo>
                    <a:pt x="2595" y="281"/>
                  </a:lnTo>
                  <a:lnTo>
                    <a:pt x="2970" y="1500"/>
                  </a:lnTo>
                  <a:lnTo>
                    <a:pt x="2970" y="1500"/>
                  </a:lnTo>
                  <a:lnTo>
                    <a:pt x="2970" y="1500"/>
                  </a:lnTo>
                  <a:lnTo>
                    <a:pt x="2970" y="1500"/>
                  </a:lnTo>
                  <a:lnTo>
                    <a:pt x="2970" y="1500"/>
                  </a:lnTo>
                  <a:lnTo>
                    <a:pt x="2908" y="1500"/>
                  </a:lnTo>
                  <a:lnTo>
                    <a:pt x="2908" y="1500"/>
                  </a:lnTo>
                  <a:lnTo>
                    <a:pt x="2908" y="1500"/>
                  </a:lnTo>
                  <a:lnTo>
                    <a:pt x="2908" y="1500"/>
                  </a:lnTo>
                  <a:lnTo>
                    <a:pt x="2908" y="1500"/>
                  </a:lnTo>
                  <a:lnTo>
                    <a:pt x="2908" y="1500"/>
                  </a:lnTo>
                  <a:lnTo>
                    <a:pt x="2845" y="1500"/>
                  </a:lnTo>
                  <a:lnTo>
                    <a:pt x="2845" y="1500"/>
                  </a:lnTo>
                  <a:lnTo>
                    <a:pt x="2470" y="1469"/>
                  </a:lnTo>
                  <a:lnTo>
                    <a:pt x="1939" y="1438"/>
                  </a:lnTo>
                  <a:lnTo>
                    <a:pt x="1376" y="1344"/>
                  </a:lnTo>
                  <a:lnTo>
                    <a:pt x="1126" y="1282"/>
                  </a:lnTo>
                  <a:lnTo>
                    <a:pt x="939" y="1219"/>
                  </a:lnTo>
                  <a:lnTo>
                    <a:pt x="939" y="1219"/>
                  </a:lnTo>
                  <a:lnTo>
                    <a:pt x="939" y="1219"/>
                  </a:lnTo>
                  <a:lnTo>
                    <a:pt x="939" y="1219"/>
                  </a:lnTo>
                  <a:lnTo>
                    <a:pt x="939" y="1219"/>
                  </a:lnTo>
                  <a:lnTo>
                    <a:pt x="939" y="1219"/>
                  </a:lnTo>
                  <a:lnTo>
                    <a:pt x="939" y="1219"/>
                  </a:lnTo>
                  <a:lnTo>
                    <a:pt x="939" y="1219"/>
                  </a:lnTo>
                  <a:lnTo>
                    <a:pt x="907" y="1188"/>
                  </a:lnTo>
                  <a:lnTo>
                    <a:pt x="907" y="1188"/>
                  </a:lnTo>
                  <a:lnTo>
                    <a:pt x="907" y="11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28;p28">
              <a:extLst>
                <a:ext uri="{FF2B5EF4-FFF2-40B4-BE49-F238E27FC236}">
                  <a16:creationId xmlns:a16="http://schemas.microsoft.com/office/drawing/2014/main" id="{764CB8EA-3DAE-27AB-89DF-DD693325DE26}"/>
                </a:ext>
              </a:extLst>
            </p:cNvPr>
            <p:cNvSpPr/>
            <p:nvPr/>
          </p:nvSpPr>
          <p:spPr>
            <a:xfrm>
              <a:off x="3751889" y="3366961"/>
              <a:ext cx="237451" cy="128960"/>
            </a:xfrm>
            <a:custGeom>
              <a:avLst/>
              <a:gdLst/>
              <a:ahLst/>
              <a:cxnLst/>
              <a:rect l="l" t="t" r="r" b="b"/>
              <a:pathLst>
                <a:path w="3283" h="1783" fill="none" extrusionOk="0">
                  <a:moveTo>
                    <a:pt x="94" y="1"/>
                  </a:moveTo>
                  <a:lnTo>
                    <a:pt x="94" y="1"/>
                  </a:lnTo>
                  <a:lnTo>
                    <a:pt x="32" y="32"/>
                  </a:lnTo>
                  <a:lnTo>
                    <a:pt x="1" y="94"/>
                  </a:lnTo>
                  <a:lnTo>
                    <a:pt x="1" y="251"/>
                  </a:lnTo>
                  <a:lnTo>
                    <a:pt x="94" y="407"/>
                  </a:lnTo>
                  <a:lnTo>
                    <a:pt x="219" y="594"/>
                  </a:lnTo>
                  <a:lnTo>
                    <a:pt x="376" y="782"/>
                  </a:lnTo>
                  <a:lnTo>
                    <a:pt x="532" y="970"/>
                  </a:lnTo>
                  <a:lnTo>
                    <a:pt x="907" y="1313"/>
                  </a:lnTo>
                  <a:lnTo>
                    <a:pt x="907" y="1313"/>
                  </a:lnTo>
                  <a:lnTo>
                    <a:pt x="1032" y="1376"/>
                  </a:lnTo>
                  <a:lnTo>
                    <a:pt x="1157" y="1438"/>
                  </a:lnTo>
                  <a:lnTo>
                    <a:pt x="1470" y="1563"/>
                  </a:lnTo>
                  <a:lnTo>
                    <a:pt x="1876" y="1626"/>
                  </a:lnTo>
                  <a:lnTo>
                    <a:pt x="2282" y="1688"/>
                  </a:lnTo>
                  <a:lnTo>
                    <a:pt x="2970" y="1751"/>
                  </a:lnTo>
                  <a:lnTo>
                    <a:pt x="3283" y="1782"/>
                  </a:lnTo>
                  <a:lnTo>
                    <a:pt x="3283" y="1782"/>
                  </a:lnTo>
                  <a:lnTo>
                    <a:pt x="3126" y="1188"/>
                  </a:lnTo>
                  <a:lnTo>
                    <a:pt x="2876" y="313"/>
                  </a:lnTo>
                  <a:lnTo>
                    <a:pt x="2876" y="313"/>
                  </a:lnTo>
                  <a:lnTo>
                    <a:pt x="2845" y="219"/>
                  </a:lnTo>
                  <a:lnTo>
                    <a:pt x="2783" y="157"/>
                  </a:lnTo>
                  <a:lnTo>
                    <a:pt x="2658" y="63"/>
                  </a:lnTo>
                  <a:lnTo>
                    <a:pt x="2470" y="32"/>
                  </a:lnTo>
                  <a:lnTo>
                    <a:pt x="2282" y="32"/>
                  </a:lnTo>
                  <a:lnTo>
                    <a:pt x="2282" y="32"/>
                  </a:lnTo>
                  <a:lnTo>
                    <a:pt x="2064" y="32"/>
                  </a:lnTo>
                  <a:lnTo>
                    <a:pt x="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29;p28">
              <a:extLst>
                <a:ext uri="{FF2B5EF4-FFF2-40B4-BE49-F238E27FC236}">
                  <a16:creationId xmlns:a16="http://schemas.microsoft.com/office/drawing/2014/main" id="{2EF88DD2-D00D-CCC9-B62C-460300CB4F20}"/>
                </a:ext>
              </a:extLst>
            </p:cNvPr>
            <p:cNvSpPr/>
            <p:nvPr/>
          </p:nvSpPr>
          <p:spPr>
            <a:xfrm>
              <a:off x="3763173" y="3371518"/>
              <a:ext cx="214885" cy="108564"/>
            </a:xfrm>
            <a:custGeom>
              <a:avLst/>
              <a:gdLst/>
              <a:ahLst/>
              <a:cxnLst/>
              <a:rect l="l" t="t" r="r" b="b"/>
              <a:pathLst>
                <a:path w="2971" h="1501" extrusionOk="0">
                  <a:moveTo>
                    <a:pt x="95" y="0"/>
                  </a:moveTo>
                  <a:lnTo>
                    <a:pt x="32" y="63"/>
                  </a:lnTo>
                  <a:lnTo>
                    <a:pt x="1" y="125"/>
                  </a:lnTo>
                  <a:lnTo>
                    <a:pt x="32" y="250"/>
                  </a:lnTo>
                  <a:lnTo>
                    <a:pt x="95" y="375"/>
                  </a:lnTo>
                  <a:lnTo>
                    <a:pt x="220" y="531"/>
                  </a:lnTo>
                  <a:lnTo>
                    <a:pt x="532" y="875"/>
                  </a:lnTo>
                  <a:lnTo>
                    <a:pt x="876" y="1157"/>
                  </a:lnTo>
                  <a:lnTo>
                    <a:pt x="970" y="1219"/>
                  </a:lnTo>
                  <a:lnTo>
                    <a:pt x="1095" y="1282"/>
                  </a:lnTo>
                  <a:lnTo>
                    <a:pt x="1376" y="1375"/>
                  </a:lnTo>
                  <a:lnTo>
                    <a:pt x="1720" y="1407"/>
                  </a:lnTo>
                  <a:lnTo>
                    <a:pt x="2064" y="1469"/>
                  </a:lnTo>
                  <a:lnTo>
                    <a:pt x="2689" y="1500"/>
                  </a:lnTo>
                  <a:lnTo>
                    <a:pt x="2970" y="1500"/>
                  </a:lnTo>
                  <a:lnTo>
                    <a:pt x="2595" y="281"/>
                  </a:lnTo>
                  <a:lnTo>
                    <a:pt x="2533" y="188"/>
                  </a:lnTo>
                  <a:lnTo>
                    <a:pt x="2439" y="94"/>
                  </a:lnTo>
                  <a:lnTo>
                    <a:pt x="2314" y="63"/>
                  </a:lnTo>
                  <a:lnTo>
                    <a:pt x="2189" y="31"/>
                  </a:lnTo>
                  <a:lnTo>
                    <a:pt x="1970" y="31"/>
                  </a:lnTo>
                  <a:lnTo>
                    <a:pt x="1876" y="63"/>
                  </a:lnTo>
                  <a:lnTo>
                    <a:pt x="95" y="0"/>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30;p28">
              <a:extLst>
                <a:ext uri="{FF2B5EF4-FFF2-40B4-BE49-F238E27FC236}">
                  <a16:creationId xmlns:a16="http://schemas.microsoft.com/office/drawing/2014/main" id="{365C2A0A-CEB2-C190-3480-5F1E5D845EFA}"/>
                </a:ext>
              </a:extLst>
            </p:cNvPr>
            <p:cNvSpPr/>
            <p:nvPr/>
          </p:nvSpPr>
          <p:spPr>
            <a:xfrm>
              <a:off x="3763173" y="3371518"/>
              <a:ext cx="214885" cy="108564"/>
            </a:xfrm>
            <a:custGeom>
              <a:avLst/>
              <a:gdLst/>
              <a:ahLst/>
              <a:cxnLst/>
              <a:rect l="l" t="t" r="r" b="b"/>
              <a:pathLst>
                <a:path w="2971" h="1501" fill="none" extrusionOk="0">
                  <a:moveTo>
                    <a:pt x="95" y="0"/>
                  </a:moveTo>
                  <a:lnTo>
                    <a:pt x="1876" y="63"/>
                  </a:lnTo>
                  <a:lnTo>
                    <a:pt x="1876" y="63"/>
                  </a:lnTo>
                  <a:lnTo>
                    <a:pt x="1970" y="31"/>
                  </a:lnTo>
                  <a:lnTo>
                    <a:pt x="2189" y="31"/>
                  </a:lnTo>
                  <a:lnTo>
                    <a:pt x="2314" y="63"/>
                  </a:lnTo>
                  <a:lnTo>
                    <a:pt x="2439" y="94"/>
                  </a:lnTo>
                  <a:lnTo>
                    <a:pt x="2533" y="188"/>
                  </a:lnTo>
                  <a:lnTo>
                    <a:pt x="2595" y="281"/>
                  </a:lnTo>
                  <a:lnTo>
                    <a:pt x="2595" y="281"/>
                  </a:lnTo>
                  <a:lnTo>
                    <a:pt x="2970" y="1500"/>
                  </a:lnTo>
                  <a:lnTo>
                    <a:pt x="2970" y="1500"/>
                  </a:lnTo>
                  <a:lnTo>
                    <a:pt x="2689" y="1500"/>
                  </a:lnTo>
                  <a:lnTo>
                    <a:pt x="2064" y="1469"/>
                  </a:lnTo>
                  <a:lnTo>
                    <a:pt x="1720" y="1407"/>
                  </a:lnTo>
                  <a:lnTo>
                    <a:pt x="1376" y="1375"/>
                  </a:lnTo>
                  <a:lnTo>
                    <a:pt x="1095" y="1282"/>
                  </a:lnTo>
                  <a:lnTo>
                    <a:pt x="970" y="1219"/>
                  </a:lnTo>
                  <a:lnTo>
                    <a:pt x="876" y="1157"/>
                  </a:lnTo>
                  <a:lnTo>
                    <a:pt x="876" y="1157"/>
                  </a:lnTo>
                  <a:lnTo>
                    <a:pt x="532" y="875"/>
                  </a:lnTo>
                  <a:lnTo>
                    <a:pt x="220" y="531"/>
                  </a:lnTo>
                  <a:lnTo>
                    <a:pt x="95" y="375"/>
                  </a:lnTo>
                  <a:lnTo>
                    <a:pt x="32" y="250"/>
                  </a:lnTo>
                  <a:lnTo>
                    <a:pt x="1" y="125"/>
                  </a:lnTo>
                  <a:lnTo>
                    <a:pt x="32" y="63"/>
                  </a:lnTo>
                  <a:lnTo>
                    <a:pt x="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31;p28">
              <a:extLst>
                <a:ext uri="{FF2B5EF4-FFF2-40B4-BE49-F238E27FC236}">
                  <a16:creationId xmlns:a16="http://schemas.microsoft.com/office/drawing/2014/main" id="{4C5E82AA-25E0-190F-BAAB-F6AD72502DA0}"/>
                </a:ext>
              </a:extLst>
            </p:cNvPr>
            <p:cNvSpPr/>
            <p:nvPr/>
          </p:nvSpPr>
          <p:spPr>
            <a:xfrm>
              <a:off x="3828777" y="3373760"/>
              <a:ext cx="149284" cy="106321"/>
            </a:xfrm>
            <a:custGeom>
              <a:avLst/>
              <a:gdLst/>
              <a:ahLst/>
              <a:cxnLst/>
              <a:rect l="l" t="t" r="r" b="b"/>
              <a:pathLst>
                <a:path w="2064" h="1470" extrusionOk="0">
                  <a:moveTo>
                    <a:pt x="1938" y="1469"/>
                  </a:moveTo>
                  <a:lnTo>
                    <a:pt x="1938" y="1469"/>
                  </a:lnTo>
                  <a:lnTo>
                    <a:pt x="2001" y="1469"/>
                  </a:lnTo>
                  <a:lnTo>
                    <a:pt x="2001" y="1469"/>
                  </a:lnTo>
                  <a:lnTo>
                    <a:pt x="2001" y="1469"/>
                  </a:lnTo>
                  <a:lnTo>
                    <a:pt x="1938" y="1469"/>
                  </a:lnTo>
                  <a:close/>
                  <a:moveTo>
                    <a:pt x="2063" y="1469"/>
                  </a:moveTo>
                  <a:lnTo>
                    <a:pt x="2063" y="1469"/>
                  </a:lnTo>
                  <a:lnTo>
                    <a:pt x="2001" y="1469"/>
                  </a:lnTo>
                  <a:lnTo>
                    <a:pt x="2001" y="1469"/>
                  </a:lnTo>
                  <a:lnTo>
                    <a:pt x="2063" y="1469"/>
                  </a:lnTo>
                  <a:close/>
                  <a:moveTo>
                    <a:pt x="32" y="1188"/>
                  </a:moveTo>
                  <a:lnTo>
                    <a:pt x="32" y="1188"/>
                  </a:lnTo>
                  <a:lnTo>
                    <a:pt x="32" y="1188"/>
                  </a:lnTo>
                  <a:lnTo>
                    <a:pt x="32" y="1188"/>
                  </a:lnTo>
                  <a:lnTo>
                    <a:pt x="32" y="1188"/>
                  </a:lnTo>
                  <a:close/>
                  <a:moveTo>
                    <a:pt x="32" y="1188"/>
                  </a:moveTo>
                  <a:lnTo>
                    <a:pt x="32" y="1188"/>
                  </a:lnTo>
                  <a:lnTo>
                    <a:pt x="32" y="1188"/>
                  </a:lnTo>
                  <a:lnTo>
                    <a:pt x="32" y="1188"/>
                  </a:lnTo>
                  <a:lnTo>
                    <a:pt x="32" y="1188"/>
                  </a:lnTo>
                  <a:close/>
                  <a:moveTo>
                    <a:pt x="0" y="1157"/>
                  </a:moveTo>
                  <a:lnTo>
                    <a:pt x="0" y="1157"/>
                  </a:lnTo>
                  <a:lnTo>
                    <a:pt x="0" y="1157"/>
                  </a:lnTo>
                  <a:lnTo>
                    <a:pt x="0" y="1157"/>
                  </a:lnTo>
                  <a:lnTo>
                    <a:pt x="0" y="1157"/>
                  </a:lnTo>
                  <a:close/>
                  <a:moveTo>
                    <a:pt x="1688" y="250"/>
                  </a:moveTo>
                  <a:lnTo>
                    <a:pt x="1688" y="250"/>
                  </a:lnTo>
                  <a:lnTo>
                    <a:pt x="1688" y="250"/>
                  </a:lnTo>
                  <a:lnTo>
                    <a:pt x="1688" y="250"/>
                  </a:lnTo>
                  <a:lnTo>
                    <a:pt x="1688" y="250"/>
                  </a:lnTo>
                  <a:close/>
                  <a:moveTo>
                    <a:pt x="1688" y="250"/>
                  </a:moveTo>
                  <a:lnTo>
                    <a:pt x="1688" y="250"/>
                  </a:lnTo>
                  <a:lnTo>
                    <a:pt x="1688" y="250"/>
                  </a:lnTo>
                  <a:lnTo>
                    <a:pt x="1688" y="250"/>
                  </a:lnTo>
                  <a:lnTo>
                    <a:pt x="1688" y="250"/>
                  </a:lnTo>
                  <a:close/>
                  <a:moveTo>
                    <a:pt x="1157" y="0"/>
                  </a:moveTo>
                  <a:lnTo>
                    <a:pt x="1157" y="0"/>
                  </a:lnTo>
                  <a:lnTo>
                    <a:pt x="969" y="32"/>
                  </a:lnTo>
                  <a:lnTo>
                    <a:pt x="969" y="32"/>
                  </a:lnTo>
                  <a:lnTo>
                    <a:pt x="969" y="32"/>
                  </a:lnTo>
                  <a:lnTo>
                    <a:pt x="1157" y="0"/>
                  </a:lnTo>
                  <a:close/>
                  <a:moveTo>
                    <a:pt x="1157" y="0"/>
                  </a:moveTo>
                  <a:lnTo>
                    <a:pt x="1157" y="0"/>
                  </a:lnTo>
                  <a:lnTo>
                    <a:pt x="1157" y="0"/>
                  </a:lnTo>
                  <a:lnTo>
                    <a:pt x="1188" y="0"/>
                  </a:lnTo>
                  <a:lnTo>
                    <a:pt x="1188" y="0"/>
                  </a:lnTo>
                  <a:lnTo>
                    <a:pt x="1157" y="0"/>
                  </a:lnTo>
                  <a:close/>
                </a:path>
              </a:pathLst>
            </a:custGeom>
            <a:solidFill>
              <a:srgbClr val="028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32;p28">
              <a:extLst>
                <a:ext uri="{FF2B5EF4-FFF2-40B4-BE49-F238E27FC236}">
                  <a16:creationId xmlns:a16="http://schemas.microsoft.com/office/drawing/2014/main" id="{36AA4F86-DBB0-E100-D495-94D867D93B46}"/>
                </a:ext>
              </a:extLst>
            </p:cNvPr>
            <p:cNvSpPr/>
            <p:nvPr/>
          </p:nvSpPr>
          <p:spPr>
            <a:xfrm>
              <a:off x="3968954" y="3480014"/>
              <a:ext cx="4557" cy="72"/>
            </a:xfrm>
            <a:custGeom>
              <a:avLst/>
              <a:gdLst/>
              <a:ahLst/>
              <a:cxnLst/>
              <a:rect l="l" t="t" r="r" b="b"/>
              <a:pathLst>
                <a:path w="63" h="1" fill="none" extrusionOk="0">
                  <a:moveTo>
                    <a:pt x="0" y="0"/>
                  </a:moveTo>
                  <a:lnTo>
                    <a:pt x="0" y="0"/>
                  </a:lnTo>
                  <a:lnTo>
                    <a:pt x="63" y="0"/>
                  </a:lnTo>
                  <a:lnTo>
                    <a:pt x="63" y="0"/>
                  </a:lnTo>
                  <a:lnTo>
                    <a:pt x="63"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33;p28">
              <a:extLst>
                <a:ext uri="{FF2B5EF4-FFF2-40B4-BE49-F238E27FC236}">
                  <a16:creationId xmlns:a16="http://schemas.microsoft.com/office/drawing/2014/main" id="{3315F7D7-FD7A-2B82-B12A-0F8333D9F885}"/>
                </a:ext>
              </a:extLst>
            </p:cNvPr>
            <p:cNvSpPr/>
            <p:nvPr/>
          </p:nvSpPr>
          <p:spPr>
            <a:xfrm>
              <a:off x="3973439" y="3480014"/>
              <a:ext cx="4629" cy="72"/>
            </a:xfrm>
            <a:custGeom>
              <a:avLst/>
              <a:gdLst/>
              <a:ahLst/>
              <a:cxnLst/>
              <a:rect l="l" t="t" r="r" b="b"/>
              <a:pathLst>
                <a:path w="64" h="1" fill="none" extrusionOk="0">
                  <a:moveTo>
                    <a:pt x="63" y="0"/>
                  </a:moveTo>
                  <a:lnTo>
                    <a:pt x="63" y="0"/>
                  </a:lnTo>
                  <a:lnTo>
                    <a:pt x="1" y="0"/>
                  </a:lnTo>
                  <a:lnTo>
                    <a:pt x="1" y="0"/>
                  </a:lnTo>
                  <a:lnTo>
                    <a:pt x="6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34;p28">
              <a:extLst>
                <a:ext uri="{FF2B5EF4-FFF2-40B4-BE49-F238E27FC236}">
                  <a16:creationId xmlns:a16="http://schemas.microsoft.com/office/drawing/2014/main" id="{2479CE99-DC80-10E7-4A2D-FC4429843A18}"/>
                </a:ext>
              </a:extLst>
            </p:cNvPr>
            <p:cNvSpPr/>
            <p:nvPr/>
          </p:nvSpPr>
          <p:spPr>
            <a:xfrm>
              <a:off x="3831019" y="3459689"/>
              <a:ext cx="72" cy="72"/>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35;p28">
              <a:extLst>
                <a:ext uri="{FF2B5EF4-FFF2-40B4-BE49-F238E27FC236}">
                  <a16:creationId xmlns:a16="http://schemas.microsoft.com/office/drawing/2014/main" id="{29E74F38-3A9F-6DD8-F257-62D6CCA24499}"/>
                </a:ext>
              </a:extLst>
            </p:cNvPr>
            <p:cNvSpPr/>
            <p:nvPr/>
          </p:nvSpPr>
          <p:spPr>
            <a:xfrm>
              <a:off x="3831019" y="3459689"/>
              <a:ext cx="72" cy="72"/>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36;p28">
              <a:extLst>
                <a:ext uri="{FF2B5EF4-FFF2-40B4-BE49-F238E27FC236}">
                  <a16:creationId xmlns:a16="http://schemas.microsoft.com/office/drawing/2014/main" id="{DC48C434-10F4-9F0C-9A9C-0DDAD52E8757}"/>
                </a:ext>
              </a:extLst>
            </p:cNvPr>
            <p:cNvSpPr/>
            <p:nvPr/>
          </p:nvSpPr>
          <p:spPr>
            <a:xfrm>
              <a:off x="3828777" y="3457375"/>
              <a:ext cx="72" cy="72"/>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37;p28">
              <a:extLst>
                <a:ext uri="{FF2B5EF4-FFF2-40B4-BE49-F238E27FC236}">
                  <a16:creationId xmlns:a16="http://schemas.microsoft.com/office/drawing/2014/main" id="{690F22BC-57DA-351E-01C1-22F2B2C027C5}"/>
                </a:ext>
              </a:extLst>
            </p:cNvPr>
            <p:cNvSpPr/>
            <p:nvPr/>
          </p:nvSpPr>
          <p:spPr>
            <a:xfrm>
              <a:off x="3950871" y="3391843"/>
              <a:ext cx="72" cy="72"/>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38;p28">
              <a:extLst>
                <a:ext uri="{FF2B5EF4-FFF2-40B4-BE49-F238E27FC236}">
                  <a16:creationId xmlns:a16="http://schemas.microsoft.com/office/drawing/2014/main" id="{D35A5794-8AC2-0065-C2CC-A495981B3A4F}"/>
                </a:ext>
              </a:extLst>
            </p:cNvPr>
            <p:cNvSpPr/>
            <p:nvPr/>
          </p:nvSpPr>
          <p:spPr>
            <a:xfrm>
              <a:off x="3950871" y="3391843"/>
              <a:ext cx="72" cy="72"/>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39;p28">
              <a:extLst>
                <a:ext uri="{FF2B5EF4-FFF2-40B4-BE49-F238E27FC236}">
                  <a16:creationId xmlns:a16="http://schemas.microsoft.com/office/drawing/2014/main" id="{6630B5A1-F479-D3E1-F8BD-E34B59A7BA5E}"/>
                </a:ext>
              </a:extLst>
            </p:cNvPr>
            <p:cNvSpPr/>
            <p:nvPr/>
          </p:nvSpPr>
          <p:spPr>
            <a:xfrm>
              <a:off x="3898866" y="3373760"/>
              <a:ext cx="13598" cy="2314"/>
            </a:xfrm>
            <a:custGeom>
              <a:avLst/>
              <a:gdLst/>
              <a:ahLst/>
              <a:cxnLst/>
              <a:rect l="l" t="t" r="r" b="b"/>
              <a:pathLst>
                <a:path w="188" h="32" fill="none" extrusionOk="0">
                  <a:moveTo>
                    <a:pt x="188" y="0"/>
                  </a:moveTo>
                  <a:lnTo>
                    <a:pt x="188" y="0"/>
                  </a:lnTo>
                  <a:lnTo>
                    <a:pt x="0" y="32"/>
                  </a:lnTo>
                  <a:lnTo>
                    <a:pt x="0" y="32"/>
                  </a:lnTo>
                  <a:lnTo>
                    <a:pt x="0" y="32"/>
                  </a:lnTo>
                  <a:lnTo>
                    <a:pt x="1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40;p28">
              <a:extLst>
                <a:ext uri="{FF2B5EF4-FFF2-40B4-BE49-F238E27FC236}">
                  <a16:creationId xmlns:a16="http://schemas.microsoft.com/office/drawing/2014/main" id="{5E061BFB-8F8D-A34B-6E0D-81EA187345A2}"/>
                </a:ext>
              </a:extLst>
            </p:cNvPr>
            <p:cNvSpPr/>
            <p:nvPr/>
          </p:nvSpPr>
          <p:spPr>
            <a:xfrm>
              <a:off x="3912391" y="3373760"/>
              <a:ext cx="2387" cy="72"/>
            </a:xfrm>
            <a:custGeom>
              <a:avLst/>
              <a:gdLst/>
              <a:ahLst/>
              <a:cxnLst/>
              <a:rect l="l" t="t" r="r" b="b"/>
              <a:pathLst>
                <a:path w="33" h="1" fill="none" extrusionOk="0">
                  <a:moveTo>
                    <a:pt x="1" y="0"/>
                  </a:moveTo>
                  <a:lnTo>
                    <a:pt x="1" y="0"/>
                  </a:lnTo>
                  <a:lnTo>
                    <a:pt x="1" y="0"/>
                  </a:lnTo>
                  <a:lnTo>
                    <a:pt x="32" y="0"/>
                  </a:lnTo>
                  <a:lnTo>
                    <a:pt x="32"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41;p28">
              <a:extLst>
                <a:ext uri="{FF2B5EF4-FFF2-40B4-BE49-F238E27FC236}">
                  <a16:creationId xmlns:a16="http://schemas.microsoft.com/office/drawing/2014/main" id="{F7BD88EB-8B54-FA3A-7E79-E44BBAE000B4}"/>
                </a:ext>
              </a:extLst>
            </p:cNvPr>
            <p:cNvSpPr/>
            <p:nvPr/>
          </p:nvSpPr>
          <p:spPr>
            <a:xfrm>
              <a:off x="3817493" y="3373760"/>
              <a:ext cx="160567" cy="106321"/>
            </a:xfrm>
            <a:custGeom>
              <a:avLst/>
              <a:gdLst/>
              <a:ahLst/>
              <a:cxnLst/>
              <a:rect l="l" t="t" r="r" b="b"/>
              <a:pathLst>
                <a:path w="2220" h="1470" extrusionOk="0">
                  <a:moveTo>
                    <a:pt x="1313" y="0"/>
                  </a:moveTo>
                  <a:lnTo>
                    <a:pt x="1125" y="32"/>
                  </a:lnTo>
                  <a:lnTo>
                    <a:pt x="813" y="0"/>
                  </a:lnTo>
                  <a:lnTo>
                    <a:pt x="813" y="0"/>
                  </a:lnTo>
                  <a:lnTo>
                    <a:pt x="1000" y="32"/>
                  </a:lnTo>
                  <a:lnTo>
                    <a:pt x="1188" y="125"/>
                  </a:lnTo>
                  <a:lnTo>
                    <a:pt x="1344" y="250"/>
                  </a:lnTo>
                  <a:lnTo>
                    <a:pt x="1469" y="375"/>
                  </a:lnTo>
                  <a:lnTo>
                    <a:pt x="1532" y="532"/>
                  </a:lnTo>
                  <a:lnTo>
                    <a:pt x="1594" y="719"/>
                  </a:lnTo>
                  <a:lnTo>
                    <a:pt x="1594" y="876"/>
                  </a:lnTo>
                  <a:lnTo>
                    <a:pt x="1532" y="1001"/>
                  </a:lnTo>
                  <a:lnTo>
                    <a:pt x="1469" y="1094"/>
                  </a:lnTo>
                  <a:lnTo>
                    <a:pt x="1344" y="1126"/>
                  </a:lnTo>
                  <a:lnTo>
                    <a:pt x="1188" y="1157"/>
                  </a:lnTo>
                  <a:lnTo>
                    <a:pt x="657" y="1157"/>
                  </a:lnTo>
                  <a:lnTo>
                    <a:pt x="344" y="1094"/>
                  </a:lnTo>
                  <a:lnTo>
                    <a:pt x="0" y="1032"/>
                  </a:lnTo>
                  <a:lnTo>
                    <a:pt x="0" y="1032"/>
                  </a:lnTo>
                  <a:lnTo>
                    <a:pt x="125" y="1126"/>
                  </a:lnTo>
                  <a:lnTo>
                    <a:pt x="156" y="1157"/>
                  </a:lnTo>
                  <a:lnTo>
                    <a:pt x="188" y="1188"/>
                  </a:lnTo>
                  <a:lnTo>
                    <a:pt x="375" y="1251"/>
                  </a:lnTo>
                  <a:lnTo>
                    <a:pt x="625" y="1313"/>
                  </a:lnTo>
                  <a:lnTo>
                    <a:pt x="1188" y="1407"/>
                  </a:lnTo>
                  <a:lnTo>
                    <a:pt x="1719" y="1438"/>
                  </a:lnTo>
                  <a:lnTo>
                    <a:pt x="2094" y="1469"/>
                  </a:lnTo>
                  <a:lnTo>
                    <a:pt x="2219" y="1469"/>
                  </a:lnTo>
                  <a:lnTo>
                    <a:pt x="1844" y="250"/>
                  </a:lnTo>
                  <a:lnTo>
                    <a:pt x="1813" y="188"/>
                  </a:lnTo>
                  <a:lnTo>
                    <a:pt x="1751" y="125"/>
                  </a:lnTo>
                  <a:lnTo>
                    <a:pt x="1626" y="63"/>
                  </a:lnTo>
                  <a:lnTo>
                    <a:pt x="1469" y="0"/>
                  </a:lnTo>
                  <a:close/>
                </a:path>
              </a:pathLst>
            </a:custGeom>
            <a:solidFill>
              <a:srgbClr val="EFE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42;p28">
              <a:extLst>
                <a:ext uri="{FF2B5EF4-FFF2-40B4-BE49-F238E27FC236}">
                  <a16:creationId xmlns:a16="http://schemas.microsoft.com/office/drawing/2014/main" id="{9D2FD069-5ACB-3F20-E1B2-0D952D4C0F6F}"/>
                </a:ext>
              </a:extLst>
            </p:cNvPr>
            <p:cNvSpPr/>
            <p:nvPr/>
          </p:nvSpPr>
          <p:spPr>
            <a:xfrm>
              <a:off x="3817493" y="3373760"/>
              <a:ext cx="160567" cy="106321"/>
            </a:xfrm>
            <a:custGeom>
              <a:avLst/>
              <a:gdLst/>
              <a:ahLst/>
              <a:cxnLst/>
              <a:rect l="l" t="t" r="r" b="b"/>
              <a:pathLst>
                <a:path w="2220" h="1470" fill="none" extrusionOk="0">
                  <a:moveTo>
                    <a:pt x="1313" y="0"/>
                  </a:moveTo>
                  <a:lnTo>
                    <a:pt x="1313" y="0"/>
                  </a:lnTo>
                  <a:lnTo>
                    <a:pt x="1313" y="0"/>
                  </a:lnTo>
                  <a:lnTo>
                    <a:pt x="1313" y="0"/>
                  </a:lnTo>
                  <a:lnTo>
                    <a:pt x="1125" y="32"/>
                  </a:lnTo>
                  <a:lnTo>
                    <a:pt x="1125" y="32"/>
                  </a:lnTo>
                  <a:lnTo>
                    <a:pt x="813" y="0"/>
                  </a:lnTo>
                  <a:lnTo>
                    <a:pt x="813" y="0"/>
                  </a:lnTo>
                  <a:lnTo>
                    <a:pt x="1000" y="32"/>
                  </a:lnTo>
                  <a:lnTo>
                    <a:pt x="1188" y="125"/>
                  </a:lnTo>
                  <a:lnTo>
                    <a:pt x="1344" y="250"/>
                  </a:lnTo>
                  <a:lnTo>
                    <a:pt x="1469" y="375"/>
                  </a:lnTo>
                  <a:lnTo>
                    <a:pt x="1532" y="532"/>
                  </a:lnTo>
                  <a:lnTo>
                    <a:pt x="1594" y="719"/>
                  </a:lnTo>
                  <a:lnTo>
                    <a:pt x="1594" y="876"/>
                  </a:lnTo>
                  <a:lnTo>
                    <a:pt x="1532" y="1001"/>
                  </a:lnTo>
                  <a:lnTo>
                    <a:pt x="1532" y="1001"/>
                  </a:lnTo>
                  <a:lnTo>
                    <a:pt x="1469" y="1094"/>
                  </a:lnTo>
                  <a:lnTo>
                    <a:pt x="1344" y="1126"/>
                  </a:lnTo>
                  <a:lnTo>
                    <a:pt x="1188" y="1157"/>
                  </a:lnTo>
                  <a:lnTo>
                    <a:pt x="1032" y="1157"/>
                  </a:lnTo>
                  <a:lnTo>
                    <a:pt x="1032" y="1157"/>
                  </a:lnTo>
                  <a:lnTo>
                    <a:pt x="657" y="1157"/>
                  </a:lnTo>
                  <a:lnTo>
                    <a:pt x="344" y="1094"/>
                  </a:lnTo>
                  <a:lnTo>
                    <a:pt x="0" y="1032"/>
                  </a:lnTo>
                  <a:lnTo>
                    <a:pt x="0" y="1032"/>
                  </a:lnTo>
                  <a:lnTo>
                    <a:pt x="125" y="1126"/>
                  </a:lnTo>
                  <a:lnTo>
                    <a:pt x="125" y="1126"/>
                  </a:lnTo>
                  <a:lnTo>
                    <a:pt x="156" y="1157"/>
                  </a:lnTo>
                  <a:lnTo>
                    <a:pt x="156" y="1157"/>
                  </a:lnTo>
                  <a:lnTo>
                    <a:pt x="156" y="1157"/>
                  </a:lnTo>
                  <a:lnTo>
                    <a:pt x="156" y="1157"/>
                  </a:lnTo>
                  <a:lnTo>
                    <a:pt x="188" y="1188"/>
                  </a:lnTo>
                  <a:lnTo>
                    <a:pt x="188" y="1188"/>
                  </a:lnTo>
                  <a:lnTo>
                    <a:pt x="188" y="1188"/>
                  </a:lnTo>
                  <a:lnTo>
                    <a:pt x="188" y="1188"/>
                  </a:lnTo>
                  <a:lnTo>
                    <a:pt x="188" y="1188"/>
                  </a:lnTo>
                  <a:lnTo>
                    <a:pt x="188" y="1188"/>
                  </a:lnTo>
                  <a:lnTo>
                    <a:pt x="188" y="1188"/>
                  </a:lnTo>
                  <a:lnTo>
                    <a:pt x="188" y="1188"/>
                  </a:lnTo>
                  <a:lnTo>
                    <a:pt x="375" y="1251"/>
                  </a:lnTo>
                  <a:lnTo>
                    <a:pt x="625" y="1313"/>
                  </a:lnTo>
                  <a:lnTo>
                    <a:pt x="1188" y="1407"/>
                  </a:lnTo>
                  <a:lnTo>
                    <a:pt x="1719" y="1438"/>
                  </a:lnTo>
                  <a:lnTo>
                    <a:pt x="2094" y="1469"/>
                  </a:lnTo>
                  <a:lnTo>
                    <a:pt x="2094" y="1469"/>
                  </a:lnTo>
                  <a:lnTo>
                    <a:pt x="2157" y="1469"/>
                  </a:lnTo>
                  <a:lnTo>
                    <a:pt x="2157" y="1469"/>
                  </a:lnTo>
                  <a:lnTo>
                    <a:pt x="2157" y="1469"/>
                  </a:lnTo>
                  <a:lnTo>
                    <a:pt x="2157" y="1469"/>
                  </a:lnTo>
                  <a:lnTo>
                    <a:pt x="2219" y="1469"/>
                  </a:lnTo>
                  <a:lnTo>
                    <a:pt x="2219" y="1469"/>
                  </a:lnTo>
                  <a:lnTo>
                    <a:pt x="2219" y="1469"/>
                  </a:lnTo>
                  <a:lnTo>
                    <a:pt x="1844" y="250"/>
                  </a:lnTo>
                  <a:lnTo>
                    <a:pt x="1844" y="250"/>
                  </a:lnTo>
                  <a:lnTo>
                    <a:pt x="1844" y="250"/>
                  </a:lnTo>
                  <a:lnTo>
                    <a:pt x="1844" y="250"/>
                  </a:lnTo>
                  <a:lnTo>
                    <a:pt x="1844" y="250"/>
                  </a:lnTo>
                  <a:lnTo>
                    <a:pt x="1844" y="250"/>
                  </a:lnTo>
                  <a:lnTo>
                    <a:pt x="1844" y="250"/>
                  </a:lnTo>
                  <a:lnTo>
                    <a:pt x="1844" y="250"/>
                  </a:lnTo>
                  <a:lnTo>
                    <a:pt x="1844" y="250"/>
                  </a:lnTo>
                  <a:lnTo>
                    <a:pt x="1844" y="250"/>
                  </a:lnTo>
                  <a:lnTo>
                    <a:pt x="1844" y="250"/>
                  </a:lnTo>
                  <a:lnTo>
                    <a:pt x="1813" y="188"/>
                  </a:lnTo>
                  <a:lnTo>
                    <a:pt x="1751" y="125"/>
                  </a:lnTo>
                  <a:lnTo>
                    <a:pt x="1626" y="63"/>
                  </a:lnTo>
                  <a:lnTo>
                    <a:pt x="1469" y="0"/>
                  </a:lnTo>
                  <a:lnTo>
                    <a:pt x="1344" y="0"/>
                  </a:lnTo>
                  <a:lnTo>
                    <a:pt x="1344" y="0"/>
                  </a:lnTo>
                  <a:lnTo>
                    <a:pt x="131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43;p28">
              <a:extLst>
                <a:ext uri="{FF2B5EF4-FFF2-40B4-BE49-F238E27FC236}">
                  <a16:creationId xmlns:a16="http://schemas.microsoft.com/office/drawing/2014/main" id="{FA255279-6422-5B9A-CCBE-79FA8F90CD88}"/>
                </a:ext>
              </a:extLst>
            </p:cNvPr>
            <p:cNvSpPr/>
            <p:nvPr/>
          </p:nvSpPr>
          <p:spPr>
            <a:xfrm>
              <a:off x="4923071" y="3366961"/>
              <a:ext cx="235137" cy="128960"/>
            </a:xfrm>
            <a:custGeom>
              <a:avLst/>
              <a:gdLst/>
              <a:ahLst/>
              <a:cxnLst/>
              <a:rect l="l" t="t" r="r" b="b"/>
              <a:pathLst>
                <a:path w="3251" h="1783" extrusionOk="0">
                  <a:moveTo>
                    <a:pt x="3032" y="63"/>
                  </a:moveTo>
                  <a:lnTo>
                    <a:pt x="3094" y="157"/>
                  </a:lnTo>
                  <a:lnTo>
                    <a:pt x="3094" y="282"/>
                  </a:lnTo>
                  <a:lnTo>
                    <a:pt x="3032" y="407"/>
                  </a:lnTo>
                  <a:lnTo>
                    <a:pt x="2938" y="532"/>
                  </a:lnTo>
                  <a:lnTo>
                    <a:pt x="2688" y="845"/>
                  </a:lnTo>
                  <a:lnTo>
                    <a:pt x="2376" y="1126"/>
                  </a:lnTo>
                  <a:lnTo>
                    <a:pt x="2344" y="1126"/>
                  </a:lnTo>
                  <a:lnTo>
                    <a:pt x="2219" y="1220"/>
                  </a:lnTo>
                  <a:lnTo>
                    <a:pt x="2219" y="1251"/>
                  </a:lnTo>
                  <a:lnTo>
                    <a:pt x="2188" y="1251"/>
                  </a:lnTo>
                  <a:lnTo>
                    <a:pt x="2157" y="1282"/>
                  </a:lnTo>
                  <a:lnTo>
                    <a:pt x="1969" y="1376"/>
                  </a:lnTo>
                  <a:lnTo>
                    <a:pt x="1719" y="1438"/>
                  </a:lnTo>
                  <a:lnTo>
                    <a:pt x="1188" y="1501"/>
                  </a:lnTo>
                  <a:lnTo>
                    <a:pt x="656" y="1532"/>
                  </a:lnTo>
                  <a:lnTo>
                    <a:pt x="250" y="1563"/>
                  </a:lnTo>
                  <a:lnTo>
                    <a:pt x="156" y="1563"/>
                  </a:lnTo>
                  <a:lnTo>
                    <a:pt x="500" y="344"/>
                  </a:lnTo>
                  <a:lnTo>
                    <a:pt x="563" y="282"/>
                  </a:lnTo>
                  <a:lnTo>
                    <a:pt x="594" y="219"/>
                  </a:lnTo>
                  <a:lnTo>
                    <a:pt x="719" y="157"/>
                  </a:lnTo>
                  <a:lnTo>
                    <a:pt x="875" y="94"/>
                  </a:lnTo>
                  <a:lnTo>
                    <a:pt x="1031" y="94"/>
                  </a:lnTo>
                  <a:lnTo>
                    <a:pt x="1250" y="126"/>
                  </a:lnTo>
                  <a:lnTo>
                    <a:pt x="3032" y="63"/>
                  </a:lnTo>
                  <a:close/>
                  <a:moveTo>
                    <a:pt x="3188" y="1"/>
                  </a:moveTo>
                  <a:lnTo>
                    <a:pt x="1188" y="32"/>
                  </a:lnTo>
                  <a:lnTo>
                    <a:pt x="813" y="32"/>
                  </a:lnTo>
                  <a:lnTo>
                    <a:pt x="625" y="63"/>
                  </a:lnTo>
                  <a:lnTo>
                    <a:pt x="469" y="157"/>
                  </a:lnTo>
                  <a:lnTo>
                    <a:pt x="406" y="219"/>
                  </a:lnTo>
                  <a:lnTo>
                    <a:pt x="375" y="313"/>
                  </a:lnTo>
                  <a:lnTo>
                    <a:pt x="156" y="1188"/>
                  </a:lnTo>
                  <a:lnTo>
                    <a:pt x="0" y="1782"/>
                  </a:lnTo>
                  <a:lnTo>
                    <a:pt x="281" y="1751"/>
                  </a:lnTo>
                  <a:lnTo>
                    <a:pt x="1000" y="1688"/>
                  </a:lnTo>
                  <a:lnTo>
                    <a:pt x="1407" y="1626"/>
                  </a:lnTo>
                  <a:lnTo>
                    <a:pt x="1782" y="1563"/>
                  </a:lnTo>
                  <a:lnTo>
                    <a:pt x="2126" y="1438"/>
                  </a:lnTo>
                  <a:lnTo>
                    <a:pt x="2251" y="1376"/>
                  </a:lnTo>
                  <a:lnTo>
                    <a:pt x="2344" y="1313"/>
                  </a:lnTo>
                  <a:lnTo>
                    <a:pt x="2719" y="970"/>
                  </a:lnTo>
                  <a:lnTo>
                    <a:pt x="2907" y="782"/>
                  </a:lnTo>
                  <a:lnTo>
                    <a:pt x="3063" y="594"/>
                  </a:lnTo>
                  <a:lnTo>
                    <a:pt x="3188" y="407"/>
                  </a:lnTo>
                  <a:lnTo>
                    <a:pt x="3251" y="251"/>
                  </a:lnTo>
                  <a:lnTo>
                    <a:pt x="3251" y="94"/>
                  </a:lnTo>
                  <a:lnTo>
                    <a:pt x="3251" y="32"/>
                  </a:lnTo>
                  <a:lnTo>
                    <a:pt x="3188" y="1"/>
                  </a:lnTo>
                  <a:close/>
                </a:path>
              </a:pathLst>
            </a:custGeom>
            <a:solidFill>
              <a:srgbClr val="029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44;p28">
              <a:extLst>
                <a:ext uri="{FF2B5EF4-FFF2-40B4-BE49-F238E27FC236}">
                  <a16:creationId xmlns:a16="http://schemas.microsoft.com/office/drawing/2014/main" id="{D2298E6B-C337-AAB6-BEDA-1F5DB63DCAA4}"/>
                </a:ext>
              </a:extLst>
            </p:cNvPr>
            <p:cNvSpPr/>
            <p:nvPr/>
          </p:nvSpPr>
          <p:spPr>
            <a:xfrm>
              <a:off x="4934355" y="3371518"/>
              <a:ext cx="212571" cy="108564"/>
            </a:xfrm>
            <a:custGeom>
              <a:avLst/>
              <a:gdLst/>
              <a:ahLst/>
              <a:cxnLst/>
              <a:rect l="l" t="t" r="r" b="b"/>
              <a:pathLst>
                <a:path w="2939" h="1501" fill="none" extrusionOk="0">
                  <a:moveTo>
                    <a:pt x="1094" y="63"/>
                  </a:moveTo>
                  <a:lnTo>
                    <a:pt x="2876" y="0"/>
                  </a:lnTo>
                  <a:lnTo>
                    <a:pt x="2876" y="0"/>
                  </a:lnTo>
                  <a:lnTo>
                    <a:pt x="2938" y="94"/>
                  </a:lnTo>
                  <a:lnTo>
                    <a:pt x="2938" y="219"/>
                  </a:lnTo>
                  <a:lnTo>
                    <a:pt x="2876" y="344"/>
                  </a:lnTo>
                  <a:lnTo>
                    <a:pt x="2782" y="469"/>
                  </a:lnTo>
                  <a:lnTo>
                    <a:pt x="2532" y="782"/>
                  </a:lnTo>
                  <a:lnTo>
                    <a:pt x="2220" y="1063"/>
                  </a:lnTo>
                  <a:lnTo>
                    <a:pt x="2220" y="1063"/>
                  </a:lnTo>
                  <a:lnTo>
                    <a:pt x="2220" y="1063"/>
                  </a:lnTo>
                  <a:lnTo>
                    <a:pt x="2220" y="1063"/>
                  </a:lnTo>
                  <a:lnTo>
                    <a:pt x="2220" y="1063"/>
                  </a:lnTo>
                  <a:lnTo>
                    <a:pt x="2188" y="1063"/>
                  </a:lnTo>
                  <a:lnTo>
                    <a:pt x="2188" y="1063"/>
                  </a:lnTo>
                  <a:lnTo>
                    <a:pt x="2063" y="1157"/>
                  </a:lnTo>
                  <a:lnTo>
                    <a:pt x="2063" y="1157"/>
                  </a:lnTo>
                  <a:lnTo>
                    <a:pt x="2063" y="1157"/>
                  </a:lnTo>
                  <a:lnTo>
                    <a:pt x="2063" y="1157"/>
                  </a:lnTo>
                  <a:lnTo>
                    <a:pt x="2063" y="1157"/>
                  </a:lnTo>
                  <a:lnTo>
                    <a:pt x="2063" y="1157"/>
                  </a:lnTo>
                  <a:lnTo>
                    <a:pt x="2063" y="1188"/>
                  </a:lnTo>
                  <a:lnTo>
                    <a:pt x="2063" y="1188"/>
                  </a:lnTo>
                  <a:lnTo>
                    <a:pt x="2032" y="1188"/>
                  </a:lnTo>
                  <a:lnTo>
                    <a:pt x="2032" y="1188"/>
                  </a:lnTo>
                  <a:lnTo>
                    <a:pt x="2032" y="1188"/>
                  </a:lnTo>
                  <a:lnTo>
                    <a:pt x="2032" y="1188"/>
                  </a:lnTo>
                  <a:lnTo>
                    <a:pt x="2032" y="1188"/>
                  </a:lnTo>
                  <a:lnTo>
                    <a:pt x="2032" y="1188"/>
                  </a:lnTo>
                  <a:lnTo>
                    <a:pt x="2032" y="1188"/>
                  </a:lnTo>
                  <a:lnTo>
                    <a:pt x="2032" y="1188"/>
                  </a:lnTo>
                  <a:lnTo>
                    <a:pt x="2032" y="1188"/>
                  </a:lnTo>
                  <a:lnTo>
                    <a:pt x="2032" y="1188"/>
                  </a:lnTo>
                  <a:lnTo>
                    <a:pt x="2032" y="1188"/>
                  </a:lnTo>
                  <a:lnTo>
                    <a:pt x="2032" y="1188"/>
                  </a:lnTo>
                  <a:lnTo>
                    <a:pt x="2001" y="1219"/>
                  </a:lnTo>
                  <a:lnTo>
                    <a:pt x="2001" y="1219"/>
                  </a:lnTo>
                  <a:lnTo>
                    <a:pt x="2001" y="1219"/>
                  </a:lnTo>
                  <a:lnTo>
                    <a:pt x="2001" y="1219"/>
                  </a:lnTo>
                  <a:lnTo>
                    <a:pt x="2001" y="1219"/>
                  </a:lnTo>
                  <a:lnTo>
                    <a:pt x="2001" y="1219"/>
                  </a:lnTo>
                  <a:lnTo>
                    <a:pt x="1813" y="1313"/>
                  </a:lnTo>
                  <a:lnTo>
                    <a:pt x="1563" y="1375"/>
                  </a:lnTo>
                  <a:lnTo>
                    <a:pt x="1032" y="1438"/>
                  </a:lnTo>
                  <a:lnTo>
                    <a:pt x="500" y="1469"/>
                  </a:lnTo>
                  <a:lnTo>
                    <a:pt x="94" y="1500"/>
                  </a:lnTo>
                  <a:lnTo>
                    <a:pt x="94" y="1500"/>
                  </a:lnTo>
                  <a:lnTo>
                    <a:pt x="63" y="1500"/>
                  </a:lnTo>
                  <a:lnTo>
                    <a:pt x="63" y="1500"/>
                  </a:lnTo>
                  <a:lnTo>
                    <a:pt x="63" y="1500"/>
                  </a:lnTo>
                  <a:lnTo>
                    <a:pt x="63" y="1500"/>
                  </a:lnTo>
                  <a:lnTo>
                    <a:pt x="63" y="1500"/>
                  </a:lnTo>
                  <a:lnTo>
                    <a:pt x="63" y="1500"/>
                  </a:lnTo>
                  <a:lnTo>
                    <a:pt x="0" y="1500"/>
                  </a:lnTo>
                  <a:lnTo>
                    <a:pt x="0" y="1500"/>
                  </a:lnTo>
                  <a:lnTo>
                    <a:pt x="0" y="1500"/>
                  </a:lnTo>
                  <a:lnTo>
                    <a:pt x="0" y="1500"/>
                  </a:lnTo>
                  <a:lnTo>
                    <a:pt x="0" y="1500"/>
                  </a:lnTo>
                  <a:lnTo>
                    <a:pt x="344" y="281"/>
                  </a:lnTo>
                  <a:lnTo>
                    <a:pt x="344" y="281"/>
                  </a:lnTo>
                  <a:lnTo>
                    <a:pt x="344" y="281"/>
                  </a:lnTo>
                  <a:lnTo>
                    <a:pt x="344" y="281"/>
                  </a:lnTo>
                  <a:lnTo>
                    <a:pt x="407" y="219"/>
                  </a:lnTo>
                  <a:lnTo>
                    <a:pt x="438" y="156"/>
                  </a:lnTo>
                  <a:lnTo>
                    <a:pt x="563" y="94"/>
                  </a:lnTo>
                  <a:lnTo>
                    <a:pt x="719" y="31"/>
                  </a:lnTo>
                  <a:lnTo>
                    <a:pt x="875" y="31"/>
                  </a:lnTo>
                  <a:lnTo>
                    <a:pt x="875" y="31"/>
                  </a:lnTo>
                  <a:lnTo>
                    <a:pt x="875" y="31"/>
                  </a:lnTo>
                  <a:lnTo>
                    <a:pt x="875" y="31"/>
                  </a:lnTo>
                  <a:lnTo>
                    <a:pt x="875" y="31"/>
                  </a:lnTo>
                  <a:lnTo>
                    <a:pt x="875" y="31"/>
                  </a:lnTo>
                  <a:lnTo>
                    <a:pt x="875" y="31"/>
                  </a:lnTo>
                  <a:lnTo>
                    <a:pt x="875" y="31"/>
                  </a:lnTo>
                  <a:lnTo>
                    <a:pt x="1094" y="63"/>
                  </a:lnTo>
                  <a:lnTo>
                    <a:pt x="1094" y="6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45;p28">
              <a:extLst>
                <a:ext uri="{FF2B5EF4-FFF2-40B4-BE49-F238E27FC236}">
                  <a16:creationId xmlns:a16="http://schemas.microsoft.com/office/drawing/2014/main" id="{2B417E59-721F-4BE9-70A2-B21458C6FFB3}"/>
                </a:ext>
              </a:extLst>
            </p:cNvPr>
            <p:cNvSpPr/>
            <p:nvPr/>
          </p:nvSpPr>
          <p:spPr>
            <a:xfrm>
              <a:off x="4923071" y="3366961"/>
              <a:ext cx="235137" cy="128960"/>
            </a:xfrm>
            <a:custGeom>
              <a:avLst/>
              <a:gdLst/>
              <a:ahLst/>
              <a:cxnLst/>
              <a:rect l="l" t="t" r="r" b="b"/>
              <a:pathLst>
                <a:path w="3251" h="1783" fill="none" extrusionOk="0">
                  <a:moveTo>
                    <a:pt x="3188" y="1"/>
                  </a:moveTo>
                  <a:lnTo>
                    <a:pt x="1188" y="32"/>
                  </a:lnTo>
                  <a:lnTo>
                    <a:pt x="1188" y="32"/>
                  </a:lnTo>
                  <a:lnTo>
                    <a:pt x="969" y="32"/>
                  </a:lnTo>
                  <a:lnTo>
                    <a:pt x="969" y="32"/>
                  </a:lnTo>
                  <a:lnTo>
                    <a:pt x="813" y="32"/>
                  </a:lnTo>
                  <a:lnTo>
                    <a:pt x="625" y="63"/>
                  </a:lnTo>
                  <a:lnTo>
                    <a:pt x="469" y="157"/>
                  </a:lnTo>
                  <a:lnTo>
                    <a:pt x="406" y="219"/>
                  </a:lnTo>
                  <a:lnTo>
                    <a:pt x="375" y="313"/>
                  </a:lnTo>
                  <a:lnTo>
                    <a:pt x="375" y="313"/>
                  </a:lnTo>
                  <a:lnTo>
                    <a:pt x="156" y="1188"/>
                  </a:lnTo>
                  <a:lnTo>
                    <a:pt x="0" y="1782"/>
                  </a:lnTo>
                  <a:lnTo>
                    <a:pt x="0" y="1782"/>
                  </a:lnTo>
                  <a:lnTo>
                    <a:pt x="281" y="1751"/>
                  </a:lnTo>
                  <a:lnTo>
                    <a:pt x="1000" y="1688"/>
                  </a:lnTo>
                  <a:lnTo>
                    <a:pt x="1407" y="1626"/>
                  </a:lnTo>
                  <a:lnTo>
                    <a:pt x="1782" y="1563"/>
                  </a:lnTo>
                  <a:lnTo>
                    <a:pt x="2126" y="1438"/>
                  </a:lnTo>
                  <a:lnTo>
                    <a:pt x="2251" y="1376"/>
                  </a:lnTo>
                  <a:lnTo>
                    <a:pt x="2344" y="1313"/>
                  </a:lnTo>
                  <a:lnTo>
                    <a:pt x="2344" y="1313"/>
                  </a:lnTo>
                  <a:lnTo>
                    <a:pt x="2719" y="970"/>
                  </a:lnTo>
                  <a:lnTo>
                    <a:pt x="2907" y="782"/>
                  </a:lnTo>
                  <a:lnTo>
                    <a:pt x="3063" y="594"/>
                  </a:lnTo>
                  <a:lnTo>
                    <a:pt x="3188" y="407"/>
                  </a:lnTo>
                  <a:lnTo>
                    <a:pt x="3251" y="251"/>
                  </a:lnTo>
                  <a:lnTo>
                    <a:pt x="3251" y="94"/>
                  </a:lnTo>
                  <a:lnTo>
                    <a:pt x="3251" y="32"/>
                  </a:lnTo>
                  <a:lnTo>
                    <a:pt x="31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46;p28">
              <a:extLst>
                <a:ext uri="{FF2B5EF4-FFF2-40B4-BE49-F238E27FC236}">
                  <a16:creationId xmlns:a16="http://schemas.microsoft.com/office/drawing/2014/main" id="{A0FD2878-5D34-E81E-4E1E-74B91C8E65F7}"/>
                </a:ext>
              </a:extLst>
            </p:cNvPr>
            <p:cNvSpPr/>
            <p:nvPr/>
          </p:nvSpPr>
          <p:spPr>
            <a:xfrm>
              <a:off x="4934355" y="3371518"/>
              <a:ext cx="212571" cy="108564"/>
            </a:xfrm>
            <a:custGeom>
              <a:avLst/>
              <a:gdLst/>
              <a:ahLst/>
              <a:cxnLst/>
              <a:rect l="l" t="t" r="r" b="b"/>
              <a:pathLst>
                <a:path w="2939" h="1501" extrusionOk="0">
                  <a:moveTo>
                    <a:pt x="2876" y="0"/>
                  </a:moveTo>
                  <a:lnTo>
                    <a:pt x="1094" y="63"/>
                  </a:lnTo>
                  <a:lnTo>
                    <a:pt x="1001" y="31"/>
                  </a:lnTo>
                  <a:lnTo>
                    <a:pt x="750" y="31"/>
                  </a:lnTo>
                  <a:lnTo>
                    <a:pt x="625" y="63"/>
                  </a:lnTo>
                  <a:lnTo>
                    <a:pt x="500" y="94"/>
                  </a:lnTo>
                  <a:lnTo>
                    <a:pt x="407" y="188"/>
                  </a:lnTo>
                  <a:lnTo>
                    <a:pt x="344" y="281"/>
                  </a:lnTo>
                  <a:lnTo>
                    <a:pt x="0" y="1500"/>
                  </a:lnTo>
                  <a:lnTo>
                    <a:pt x="250" y="1500"/>
                  </a:lnTo>
                  <a:lnTo>
                    <a:pt x="875" y="1469"/>
                  </a:lnTo>
                  <a:lnTo>
                    <a:pt x="1219" y="1407"/>
                  </a:lnTo>
                  <a:lnTo>
                    <a:pt x="1563" y="1375"/>
                  </a:lnTo>
                  <a:lnTo>
                    <a:pt x="1876" y="1282"/>
                  </a:lnTo>
                  <a:lnTo>
                    <a:pt x="1970" y="1219"/>
                  </a:lnTo>
                  <a:lnTo>
                    <a:pt x="2063" y="1157"/>
                  </a:lnTo>
                  <a:lnTo>
                    <a:pt x="2407" y="875"/>
                  </a:lnTo>
                  <a:lnTo>
                    <a:pt x="2751" y="531"/>
                  </a:lnTo>
                  <a:lnTo>
                    <a:pt x="2845" y="375"/>
                  </a:lnTo>
                  <a:lnTo>
                    <a:pt x="2938" y="250"/>
                  </a:lnTo>
                  <a:lnTo>
                    <a:pt x="2938" y="125"/>
                  </a:lnTo>
                  <a:lnTo>
                    <a:pt x="2907" y="63"/>
                  </a:lnTo>
                  <a:lnTo>
                    <a:pt x="2876" y="0"/>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47;p28">
              <a:extLst>
                <a:ext uri="{FF2B5EF4-FFF2-40B4-BE49-F238E27FC236}">
                  <a16:creationId xmlns:a16="http://schemas.microsoft.com/office/drawing/2014/main" id="{F54110FB-16F4-AC5C-BFD3-97EABB76D49B}"/>
                </a:ext>
              </a:extLst>
            </p:cNvPr>
            <p:cNvSpPr/>
            <p:nvPr/>
          </p:nvSpPr>
          <p:spPr>
            <a:xfrm>
              <a:off x="4934355" y="3371518"/>
              <a:ext cx="212571" cy="108564"/>
            </a:xfrm>
            <a:custGeom>
              <a:avLst/>
              <a:gdLst/>
              <a:ahLst/>
              <a:cxnLst/>
              <a:rect l="l" t="t" r="r" b="b"/>
              <a:pathLst>
                <a:path w="2939" h="1501" fill="none" extrusionOk="0">
                  <a:moveTo>
                    <a:pt x="2876" y="0"/>
                  </a:moveTo>
                  <a:lnTo>
                    <a:pt x="1094" y="63"/>
                  </a:lnTo>
                  <a:lnTo>
                    <a:pt x="1094" y="63"/>
                  </a:lnTo>
                  <a:lnTo>
                    <a:pt x="1001" y="31"/>
                  </a:lnTo>
                  <a:lnTo>
                    <a:pt x="750" y="31"/>
                  </a:lnTo>
                  <a:lnTo>
                    <a:pt x="625" y="63"/>
                  </a:lnTo>
                  <a:lnTo>
                    <a:pt x="500" y="94"/>
                  </a:lnTo>
                  <a:lnTo>
                    <a:pt x="407" y="188"/>
                  </a:lnTo>
                  <a:lnTo>
                    <a:pt x="344" y="281"/>
                  </a:lnTo>
                  <a:lnTo>
                    <a:pt x="344" y="281"/>
                  </a:lnTo>
                  <a:lnTo>
                    <a:pt x="0" y="1500"/>
                  </a:lnTo>
                  <a:lnTo>
                    <a:pt x="0" y="1500"/>
                  </a:lnTo>
                  <a:lnTo>
                    <a:pt x="250" y="1500"/>
                  </a:lnTo>
                  <a:lnTo>
                    <a:pt x="875" y="1469"/>
                  </a:lnTo>
                  <a:lnTo>
                    <a:pt x="1219" y="1407"/>
                  </a:lnTo>
                  <a:lnTo>
                    <a:pt x="1563" y="1375"/>
                  </a:lnTo>
                  <a:lnTo>
                    <a:pt x="1876" y="1282"/>
                  </a:lnTo>
                  <a:lnTo>
                    <a:pt x="1970" y="1219"/>
                  </a:lnTo>
                  <a:lnTo>
                    <a:pt x="2063" y="1157"/>
                  </a:lnTo>
                  <a:lnTo>
                    <a:pt x="2063" y="1157"/>
                  </a:lnTo>
                  <a:lnTo>
                    <a:pt x="2407" y="875"/>
                  </a:lnTo>
                  <a:lnTo>
                    <a:pt x="2751" y="531"/>
                  </a:lnTo>
                  <a:lnTo>
                    <a:pt x="2845" y="375"/>
                  </a:lnTo>
                  <a:lnTo>
                    <a:pt x="2938" y="250"/>
                  </a:lnTo>
                  <a:lnTo>
                    <a:pt x="2938" y="125"/>
                  </a:lnTo>
                  <a:lnTo>
                    <a:pt x="2907" y="63"/>
                  </a:lnTo>
                  <a:lnTo>
                    <a:pt x="287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48;p28">
              <a:extLst>
                <a:ext uri="{FF2B5EF4-FFF2-40B4-BE49-F238E27FC236}">
                  <a16:creationId xmlns:a16="http://schemas.microsoft.com/office/drawing/2014/main" id="{9166391E-E33B-B2B5-66DF-B0B7FB8D3EFB}"/>
                </a:ext>
              </a:extLst>
            </p:cNvPr>
            <p:cNvSpPr/>
            <p:nvPr/>
          </p:nvSpPr>
          <p:spPr>
            <a:xfrm>
              <a:off x="4934355" y="3373760"/>
              <a:ext cx="160567" cy="106321"/>
            </a:xfrm>
            <a:custGeom>
              <a:avLst/>
              <a:gdLst/>
              <a:ahLst/>
              <a:cxnLst/>
              <a:rect l="l" t="t" r="r" b="b"/>
              <a:pathLst>
                <a:path w="2220" h="1470" extrusionOk="0">
                  <a:moveTo>
                    <a:pt x="94" y="1469"/>
                  </a:moveTo>
                  <a:lnTo>
                    <a:pt x="94" y="1469"/>
                  </a:lnTo>
                  <a:lnTo>
                    <a:pt x="63" y="1469"/>
                  </a:lnTo>
                  <a:lnTo>
                    <a:pt x="63" y="1469"/>
                  </a:lnTo>
                  <a:lnTo>
                    <a:pt x="63" y="1469"/>
                  </a:lnTo>
                  <a:lnTo>
                    <a:pt x="94" y="1469"/>
                  </a:lnTo>
                  <a:close/>
                  <a:moveTo>
                    <a:pt x="0" y="1469"/>
                  </a:moveTo>
                  <a:lnTo>
                    <a:pt x="0" y="1469"/>
                  </a:lnTo>
                  <a:lnTo>
                    <a:pt x="63" y="1469"/>
                  </a:lnTo>
                  <a:lnTo>
                    <a:pt x="63" y="1469"/>
                  </a:lnTo>
                  <a:lnTo>
                    <a:pt x="0" y="1469"/>
                  </a:lnTo>
                  <a:close/>
                  <a:moveTo>
                    <a:pt x="2001" y="1188"/>
                  </a:moveTo>
                  <a:lnTo>
                    <a:pt x="2001" y="1188"/>
                  </a:lnTo>
                  <a:lnTo>
                    <a:pt x="2001" y="1188"/>
                  </a:lnTo>
                  <a:lnTo>
                    <a:pt x="2001" y="1188"/>
                  </a:lnTo>
                  <a:lnTo>
                    <a:pt x="2001" y="1188"/>
                  </a:lnTo>
                  <a:close/>
                  <a:moveTo>
                    <a:pt x="2032" y="1157"/>
                  </a:moveTo>
                  <a:lnTo>
                    <a:pt x="2032" y="1157"/>
                  </a:lnTo>
                  <a:lnTo>
                    <a:pt x="2001" y="1188"/>
                  </a:lnTo>
                  <a:lnTo>
                    <a:pt x="2001" y="1188"/>
                  </a:lnTo>
                  <a:lnTo>
                    <a:pt x="2032" y="1157"/>
                  </a:lnTo>
                  <a:close/>
                  <a:moveTo>
                    <a:pt x="2032" y="1157"/>
                  </a:moveTo>
                  <a:lnTo>
                    <a:pt x="2032" y="1157"/>
                  </a:lnTo>
                  <a:lnTo>
                    <a:pt x="2032" y="1157"/>
                  </a:lnTo>
                  <a:lnTo>
                    <a:pt x="2032" y="1157"/>
                  </a:lnTo>
                  <a:lnTo>
                    <a:pt x="2032" y="1157"/>
                  </a:lnTo>
                  <a:close/>
                  <a:moveTo>
                    <a:pt x="2032" y="1157"/>
                  </a:moveTo>
                  <a:lnTo>
                    <a:pt x="2032" y="1157"/>
                  </a:lnTo>
                  <a:lnTo>
                    <a:pt x="2032" y="1157"/>
                  </a:lnTo>
                  <a:lnTo>
                    <a:pt x="2032" y="1157"/>
                  </a:lnTo>
                  <a:lnTo>
                    <a:pt x="2032" y="1157"/>
                  </a:lnTo>
                  <a:close/>
                  <a:moveTo>
                    <a:pt x="2063" y="1157"/>
                  </a:moveTo>
                  <a:lnTo>
                    <a:pt x="2063" y="1157"/>
                  </a:lnTo>
                  <a:lnTo>
                    <a:pt x="2032" y="1157"/>
                  </a:lnTo>
                  <a:lnTo>
                    <a:pt x="2032" y="1157"/>
                  </a:lnTo>
                  <a:lnTo>
                    <a:pt x="2063" y="1157"/>
                  </a:lnTo>
                  <a:close/>
                  <a:moveTo>
                    <a:pt x="2063" y="1126"/>
                  </a:moveTo>
                  <a:lnTo>
                    <a:pt x="2063" y="1126"/>
                  </a:lnTo>
                  <a:lnTo>
                    <a:pt x="2063" y="1126"/>
                  </a:lnTo>
                  <a:lnTo>
                    <a:pt x="2063" y="1126"/>
                  </a:lnTo>
                  <a:lnTo>
                    <a:pt x="2063" y="1126"/>
                  </a:lnTo>
                  <a:close/>
                  <a:moveTo>
                    <a:pt x="2220" y="1032"/>
                  </a:moveTo>
                  <a:lnTo>
                    <a:pt x="2220" y="1032"/>
                  </a:lnTo>
                  <a:lnTo>
                    <a:pt x="2220" y="1032"/>
                  </a:lnTo>
                  <a:lnTo>
                    <a:pt x="2188" y="1032"/>
                  </a:lnTo>
                  <a:lnTo>
                    <a:pt x="2188" y="1032"/>
                  </a:lnTo>
                  <a:lnTo>
                    <a:pt x="2220" y="1032"/>
                  </a:lnTo>
                  <a:close/>
                  <a:moveTo>
                    <a:pt x="344" y="250"/>
                  </a:moveTo>
                  <a:lnTo>
                    <a:pt x="344" y="250"/>
                  </a:lnTo>
                  <a:lnTo>
                    <a:pt x="344" y="250"/>
                  </a:lnTo>
                  <a:lnTo>
                    <a:pt x="344" y="250"/>
                  </a:lnTo>
                  <a:lnTo>
                    <a:pt x="0" y="1469"/>
                  </a:lnTo>
                  <a:lnTo>
                    <a:pt x="0" y="1469"/>
                  </a:lnTo>
                  <a:lnTo>
                    <a:pt x="0" y="1469"/>
                  </a:lnTo>
                  <a:lnTo>
                    <a:pt x="344" y="250"/>
                  </a:lnTo>
                  <a:lnTo>
                    <a:pt x="344" y="250"/>
                  </a:lnTo>
                  <a:lnTo>
                    <a:pt x="344" y="250"/>
                  </a:lnTo>
                  <a:close/>
                  <a:moveTo>
                    <a:pt x="875" y="0"/>
                  </a:moveTo>
                  <a:lnTo>
                    <a:pt x="875" y="0"/>
                  </a:lnTo>
                  <a:lnTo>
                    <a:pt x="1094" y="32"/>
                  </a:lnTo>
                  <a:lnTo>
                    <a:pt x="1094" y="32"/>
                  </a:lnTo>
                  <a:lnTo>
                    <a:pt x="1094" y="32"/>
                  </a:lnTo>
                  <a:lnTo>
                    <a:pt x="875" y="0"/>
                  </a:lnTo>
                  <a:close/>
                  <a:moveTo>
                    <a:pt x="875" y="0"/>
                  </a:moveTo>
                  <a:lnTo>
                    <a:pt x="875" y="0"/>
                  </a:lnTo>
                  <a:lnTo>
                    <a:pt x="875" y="0"/>
                  </a:lnTo>
                  <a:lnTo>
                    <a:pt x="875" y="0"/>
                  </a:lnTo>
                  <a:lnTo>
                    <a:pt x="875" y="0"/>
                  </a:lnTo>
                  <a:lnTo>
                    <a:pt x="875" y="0"/>
                  </a:lnTo>
                  <a:close/>
                </a:path>
              </a:pathLst>
            </a:custGeom>
            <a:solidFill>
              <a:srgbClr val="028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49;p28">
              <a:extLst>
                <a:ext uri="{FF2B5EF4-FFF2-40B4-BE49-F238E27FC236}">
                  <a16:creationId xmlns:a16="http://schemas.microsoft.com/office/drawing/2014/main" id="{1D99FC8E-1C84-88C9-8861-7172CED8F63F}"/>
                </a:ext>
              </a:extLst>
            </p:cNvPr>
            <p:cNvSpPr/>
            <p:nvPr/>
          </p:nvSpPr>
          <p:spPr>
            <a:xfrm>
              <a:off x="4938839" y="3480014"/>
              <a:ext cx="2387" cy="72"/>
            </a:xfrm>
            <a:custGeom>
              <a:avLst/>
              <a:gdLst/>
              <a:ahLst/>
              <a:cxnLst/>
              <a:rect l="l" t="t" r="r" b="b"/>
              <a:pathLst>
                <a:path w="33" h="1" fill="none" extrusionOk="0">
                  <a:moveTo>
                    <a:pt x="32" y="0"/>
                  </a:moveTo>
                  <a:lnTo>
                    <a:pt x="32" y="0"/>
                  </a:lnTo>
                  <a:lnTo>
                    <a:pt x="1" y="0"/>
                  </a:lnTo>
                  <a:lnTo>
                    <a:pt x="1" y="0"/>
                  </a:lnTo>
                  <a:lnTo>
                    <a:pt x="1" y="0"/>
                  </a:lnTo>
                  <a:lnTo>
                    <a:pt x="3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50;p28">
              <a:extLst>
                <a:ext uri="{FF2B5EF4-FFF2-40B4-BE49-F238E27FC236}">
                  <a16:creationId xmlns:a16="http://schemas.microsoft.com/office/drawing/2014/main" id="{DE5EE06F-5ACA-1409-B6F6-8253664F074F}"/>
                </a:ext>
              </a:extLst>
            </p:cNvPr>
            <p:cNvSpPr/>
            <p:nvPr/>
          </p:nvSpPr>
          <p:spPr>
            <a:xfrm>
              <a:off x="4934355" y="3480014"/>
              <a:ext cx="4557" cy="72"/>
            </a:xfrm>
            <a:custGeom>
              <a:avLst/>
              <a:gdLst/>
              <a:ahLst/>
              <a:cxnLst/>
              <a:rect l="l" t="t" r="r" b="b"/>
              <a:pathLst>
                <a:path w="63" h="1" fill="none" extrusionOk="0">
                  <a:moveTo>
                    <a:pt x="0" y="0"/>
                  </a:moveTo>
                  <a:lnTo>
                    <a:pt x="0" y="0"/>
                  </a:lnTo>
                  <a:lnTo>
                    <a:pt x="63" y="0"/>
                  </a:lnTo>
                  <a:lnTo>
                    <a:pt x="63"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51;p28">
              <a:extLst>
                <a:ext uri="{FF2B5EF4-FFF2-40B4-BE49-F238E27FC236}">
                  <a16:creationId xmlns:a16="http://schemas.microsoft.com/office/drawing/2014/main" id="{55E61261-0146-74C1-C8C3-E4EE1DE822EC}"/>
                </a:ext>
              </a:extLst>
            </p:cNvPr>
            <p:cNvSpPr/>
            <p:nvPr/>
          </p:nvSpPr>
          <p:spPr>
            <a:xfrm>
              <a:off x="5079017" y="3459689"/>
              <a:ext cx="72" cy="72"/>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52;p28">
              <a:extLst>
                <a:ext uri="{FF2B5EF4-FFF2-40B4-BE49-F238E27FC236}">
                  <a16:creationId xmlns:a16="http://schemas.microsoft.com/office/drawing/2014/main" id="{FC486F23-51CC-D547-6F20-A9B1B9CA706C}"/>
                </a:ext>
              </a:extLst>
            </p:cNvPr>
            <p:cNvSpPr/>
            <p:nvPr/>
          </p:nvSpPr>
          <p:spPr>
            <a:xfrm>
              <a:off x="5079017" y="3457375"/>
              <a:ext cx="2387" cy="2387"/>
            </a:xfrm>
            <a:custGeom>
              <a:avLst/>
              <a:gdLst/>
              <a:ahLst/>
              <a:cxnLst/>
              <a:rect l="l" t="t" r="r" b="b"/>
              <a:pathLst>
                <a:path w="33" h="33" fill="none" extrusionOk="0">
                  <a:moveTo>
                    <a:pt x="32" y="1"/>
                  </a:moveTo>
                  <a:lnTo>
                    <a:pt x="32" y="1"/>
                  </a:lnTo>
                  <a:lnTo>
                    <a:pt x="1" y="32"/>
                  </a:lnTo>
                  <a:lnTo>
                    <a:pt x="1" y="32"/>
                  </a:lnTo>
                  <a:lnTo>
                    <a:pt x="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53;p28">
              <a:extLst>
                <a:ext uri="{FF2B5EF4-FFF2-40B4-BE49-F238E27FC236}">
                  <a16:creationId xmlns:a16="http://schemas.microsoft.com/office/drawing/2014/main" id="{3BF95188-4C4B-7983-C78B-F4D8E92BA56C}"/>
                </a:ext>
              </a:extLst>
            </p:cNvPr>
            <p:cNvSpPr/>
            <p:nvPr/>
          </p:nvSpPr>
          <p:spPr>
            <a:xfrm>
              <a:off x="5081331" y="3457375"/>
              <a:ext cx="72" cy="72"/>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54;p28">
              <a:extLst>
                <a:ext uri="{FF2B5EF4-FFF2-40B4-BE49-F238E27FC236}">
                  <a16:creationId xmlns:a16="http://schemas.microsoft.com/office/drawing/2014/main" id="{62C1AD12-93FC-7ACE-BC3C-D6B644787847}"/>
                </a:ext>
              </a:extLst>
            </p:cNvPr>
            <p:cNvSpPr/>
            <p:nvPr/>
          </p:nvSpPr>
          <p:spPr>
            <a:xfrm>
              <a:off x="5081331" y="3457375"/>
              <a:ext cx="72" cy="72"/>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55;p28">
              <a:extLst>
                <a:ext uri="{FF2B5EF4-FFF2-40B4-BE49-F238E27FC236}">
                  <a16:creationId xmlns:a16="http://schemas.microsoft.com/office/drawing/2014/main" id="{E52EB990-BE45-91DE-5869-313A7441D860}"/>
                </a:ext>
              </a:extLst>
            </p:cNvPr>
            <p:cNvSpPr/>
            <p:nvPr/>
          </p:nvSpPr>
          <p:spPr>
            <a:xfrm>
              <a:off x="5081331" y="3457375"/>
              <a:ext cx="2314" cy="72"/>
            </a:xfrm>
            <a:custGeom>
              <a:avLst/>
              <a:gdLst/>
              <a:ahLst/>
              <a:cxnLst/>
              <a:rect l="l" t="t" r="r" b="b"/>
              <a:pathLst>
                <a:path w="32" h="1" fill="none" extrusionOk="0">
                  <a:moveTo>
                    <a:pt x="31" y="1"/>
                  </a:moveTo>
                  <a:lnTo>
                    <a:pt x="31" y="1"/>
                  </a:lnTo>
                  <a:lnTo>
                    <a:pt x="0" y="1"/>
                  </a:lnTo>
                  <a:lnTo>
                    <a:pt x="0" y="1"/>
                  </a:lnTo>
                  <a:lnTo>
                    <a:pt x="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56;p28">
              <a:extLst>
                <a:ext uri="{FF2B5EF4-FFF2-40B4-BE49-F238E27FC236}">
                  <a16:creationId xmlns:a16="http://schemas.microsoft.com/office/drawing/2014/main" id="{4AC57EB0-347B-EB90-CD1B-A8DF372F9BA1}"/>
                </a:ext>
              </a:extLst>
            </p:cNvPr>
            <p:cNvSpPr/>
            <p:nvPr/>
          </p:nvSpPr>
          <p:spPr>
            <a:xfrm>
              <a:off x="5083573" y="3455132"/>
              <a:ext cx="72" cy="72"/>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57;p28">
              <a:extLst>
                <a:ext uri="{FF2B5EF4-FFF2-40B4-BE49-F238E27FC236}">
                  <a16:creationId xmlns:a16="http://schemas.microsoft.com/office/drawing/2014/main" id="{3EF7B430-5F91-54C6-688C-F3247CDD2C01}"/>
                </a:ext>
              </a:extLst>
            </p:cNvPr>
            <p:cNvSpPr/>
            <p:nvPr/>
          </p:nvSpPr>
          <p:spPr>
            <a:xfrm>
              <a:off x="5092615" y="3448333"/>
              <a:ext cx="2314" cy="72"/>
            </a:xfrm>
            <a:custGeom>
              <a:avLst/>
              <a:gdLst/>
              <a:ahLst/>
              <a:cxnLst/>
              <a:rect l="l" t="t" r="r" b="b"/>
              <a:pathLst>
                <a:path w="32" h="1" fill="none" extrusionOk="0">
                  <a:moveTo>
                    <a:pt x="32" y="1"/>
                  </a:moveTo>
                  <a:lnTo>
                    <a:pt x="32" y="1"/>
                  </a:lnTo>
                  <a:lnTo>
                    <a:pt x="32" y="1"/>
                  </a:lnTo>
                  <a:lnTo>
                    <a:pt x="0" y="1"/>
                  </a:lnTo>
                  <a:lnTo>
                    <a:pt x="0" y="1"/>
                  </a:lnTo>
                  <a:lnTo>
                    <a:pt x="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58;p28">
              <a:extLst>
                <a:ext uri="{FF2B5EF4-FFF2-40B4-BE49-F238E27FC236}">
                  <a16:creationId xmlns:a16="http://schemas.microsoft.com/office/drawing/2014/main" id="{C0B283FB-1C03-87D3-E828-6C86CF6993AF}"/>
                </a:ext>
              </a:extLst>
            </p:cNvPr>
            <p:cNvSpPr/>
            <p:nvPr/>
          </p:nvSpPr>
          <p:spPr>
            <a:xfrm>
              <a:off x="4934355" y="3391843"/>
              <a:ext cx="24953" cy="88240"/>
            </a:xfrm>
            <a:custGeom>
              <a:avLst/>
              <a:gdLst/>
              <a:ahLst/>
              <a:cxnLst/>
              <a:rect l="l" t="t" r="r" b="b"/>
              <a:pathLst>
                <a:path w="345" h="1220" fill="none" extrusionOk="0">
                  <a:moveTo>
                    <a:pt x="344" y="0"/>
                  </a:moveTo>
                  <a:lnTo>
                    <a:pt x="344" y="0"/>
                  </a:lnTo>
                  <a:lnTo>
                    <a:pt x="344" y="0"/>
                  </a:lnTo>
                  <a:lnTo>
                    <a:pt x="344" y="0"/>
                  </a:lnTo>
                  <a:lnTo>
                    <a:pt x="0" y="1219"/>
                  </a:lnTo>
                  <a:lnTo>
                    <a:pt x="0" y="1219"/>
                  </a:lnTo>
                  <a:lnTo>
                    <a:pt x="0" y="1219"/>
                  </a:lnTo>
                  <a:lnTo>
                    <a:pt x="344" y="0"/>
                  </a:lnTo>
                  <a:lnTo>
                    <a:pt x="344" y="0"/>
                  </a:lnTo>
                  <a:lnTo>
                    <a:pt x="34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59;p28">
              <a:extLst>
                <a:ext uri="{FF2B5EF4-FFF2-40B4-BE49-F238E27FC236}">
                  <a16:creationId xmlns:a16="http://schemas.microsoft.com/office/drawing/2014/main" id="{68227B99-D994-47B2-9BDA-7F967255886B}"/>
                </a:ext>
              </a:extLst>
            </p:cNvPr>
            <p:cNvSpPr/>
            <p:nvPr/>
          </p:nvSpPr>
          <p:spPr>
            <a:xfrm>
              <a:off x="4997644" y="3373760"/>
              <a:ext cx="15912" cy="2314"/>
            </a:xfrm>
            <a:custGeom>
              <a:avLst/>
              <a:gdLst/>
              <a:ahLst/>
              <a:cxnLst/>
              <a:rect l="l" t="t" r="r" b="b"/>
              <a:pathLst>
                <a:path w="220" h="32" fill="none" extrusionOk="0">
                  <a:moveTo>
                    <a:pt x="0" y="0"/>
                  </a:moveTo>
                  <a:lnTo>
                    <a:pt x="0" y="0"/>
                  </a:lnTo>
                  <a:lnTo>
                    <a:pt x="219" y="32"/>
                  </a:lnTo>
                  <a:lnTo>
                    <a:pt x="219" y="32"/>
                  </a:lnTo>
                  <a:lnTo>
                    <a:pt x="219" y="32"/>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60;p28">
              <a:extLst>
                <a:ext uri="{FF2B5EF4-FFF2-40B4-BE49-F238E27FC236}">
                  <a16:creationId xmlns:a16="http://schemas.microsoft.com/office/drawing/2014/main" id="{91BD29CD-8BFE-95D4-6420-AB181742AC9F}"/>
                </a:ext>
              </a:extLst>
            </p:cNvPr>
            <p:cNvSpPr/>
            <p:nvPr/>
          </p:nvSpPr>
          <p:spPr>
            <a:xfrm>
              <a:off x="4997644" y="3373760"/>
              <a:ext cx="72" cy="72"/>
            </a:xfrm>
            <a:custGeom>
              <a:avLst/>
              <a:gdLst/>
              <a:ahLst/>
              <a:cxnLst/>
              <a:rect l="l" t="t" r="r" b="b"/>
              <a:pathLst>
                <a:path w="1" h="1" fill="none" extrusionOk="0">
                  <a:moveTo>
                    <a:pt x="0" y="0"/>
                  </a:moveTo>
                  <a:lnTo>
                    <a:pt x="0" y="0"/>
                  </a:ln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61;p28">
              <a:extLst>
                <a:ext uri="{FF2B5EF4-FFF2-40B4-BE49-F238E27FC236}">
                  <a16:creationId xmlns:a16="http://schemas.microsoft.com/office/drawing/2014/main" id="{647B46BC-34F8-46D7-623B-223A225D0CAA}"/>
                </a:ext>
              </a:extLst>
            </p:cNvPr>
            <p:cNvSpPr/>
            <p:nvPr/>
          </p:nvSpPr>
          <p:spPr>
            <a:xfrm>
              <a:off x="4934355" y="3373760"/>
              <a:ext cx="160567" cy="106321"/>
            </a:xfrm>
            <a:custGeom>
              <a:avLst/>
              <a:gdLst/>
              <a:ahLst/>
              <a:cxnLst/>
              <a:rect l="l" t="t" r="r" b="b"/>
              <a:pathLst>
                <a:path w="2220" h="1470" extrusionOk="0">
                  <a:moveTo>
                    <a:pt x="2188" y="1032"/>
                  </a:moveTo>
                  <a:lnTo>
                    <a:pt x="2178" y="1039"/>
                  </a:lnTo>
                  <a:lnTo>
                    <a:pt x="2178" y="1039"/>
                  </a:lnTo>
                  <a:lnTo>
                    <a:pt x="2220" y="1032"/>
                  </a:lnTo>
                  <a:close/>
                  <a:moveTo>
                    <a:pt x="719" y="0"/>
                  </a:moveTo>
                  <a:lnTo>
                    <a:pt x="563" y="63"/>
                  </a:lnTo>
                  <a:lnTo>
                    <a:pt x="438" y="125"/>
                  </a:lnTo>
                  <a:lnTo>
                    <a:pt x="407" y="188"/>
                  </a:lnTo>
                  <a:lnTo>
                    <a:pt x="344" y="250"/>
                  </a:lnTo>
                  <a:lnTo>
                    <a:pt x="0" y="1469"/>
                  </a:lnTo>
                  <a:lnTo>
                    <a:pt x="94" y="1469"/>
                  </a:lnTo>
                  <a:lnTo>
                    <a:pt x="500" y="1438"/>
                  </a:lnTo>
                  <a:lnTo>
                    <a:pt x="1032" y="1407"/>
                  </a:lnTo>
                  <a:lnTo>
                    <a:pt x="1563" y="1344"/>
                  </a:lnTo>
                  <a:lnTo>
                    <a:pt x="1813" y="1282"/>
                  </a:lnTo>
                  <a:lnTo>
                    <a:pt x="2001" y="1188"/>
                  </a:lnTo>
                  <a:lnTo>
                    <a:pt x="2032" y="1157"/>
                  </a:lnTo>
                  <a:lnTo>
                    <a:pt x="2063" y="1157"/>
                  </a:lnTo>
                  <a:lnTo>
                    <a:pt x="2063" y="1126"/>
                  </a:lnTo>
                  <a:lnTo>
                    <a:pt x="2178" y="1039"/>
                  </a:lnTo>
                  <a:lnTo>
                    <a:pt x="2178" y="1039"/>
                  </a:lnTo>
                  <a:lnTo>
                    <a:pt x="1876" y="1094"/>
                  </a:lnTo>
                  <a:lnTo>
                    <a:pt x="1532" y="1157"/>
                  </a:lnTo>
                  <a:lnTo>
                    <a:pt x="1032" y="1157"/>
                  </a:lnTo>
                  <a:lnTo>
                    <a:pt x="875" y="1126"/>
                  </a:lnTo>
                  <a:lnTo>
                    <a:pt x="750" y="1094"/>
                  </a:lnTo>
                  <a:lnTo>
                    <a:pt x="657" y="1001"/>
                  </a:lnTo>
                  <a:lnTo>
                    <a:pt x="625" y="876"/>
                  </a:lnTo>
                  <a:lnTo>
                    <a:pt x="625" y="719"/>
                  </a:lnTo>
                  <a:lnTo>
                    <a:pt x="657" y="532"/>
                  </a:lnTo>
                  <a:lnTo>
                    <a:pt x="750" y="375"/>
                  </a:lnTo>
                  <a:lnTo>
                    <a:pt x="875" y="250"/>
                  </a:lnTo>
                  <a:lnTo>
                    <a:pt x="1032" y="125"/>
                  </a:lnTo>
                  <a:lnTo>
                    <a:pt x="1219" y="32"/>
                  </a:lnTo>
                  <a:lnTo>
                    <a:pt x="1407" y="0"/>
                  </a:lnTo>
                  <a:lnTo>
                    <a:pt x="1407" y="0"/>
                  </a:lnTo>
                  <a:lnTo>
                    <a:pt x="1094" y="32"/>
                  </a:lnTo>
                  <a:lnTo>
                    <a:pt x="875" y="0"/>
                  </a:lnTo>
                  <a:close/>
                </a:path>
              </a:pathLst>
            </a:custGeom>
            <a:solidFill>
              <a:srgbClr val="EFE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62;p28">
              <a:extLst>
                <a:ext uri="{FF2B5EF4-FFF2-40B4-BE49-F238E27FC236}">
                  <a16:creationId xmlns:a16="http://schemas.microsoft.com/office/drawing/2014/main" id="{5CE79E20-D7D9-E07A-1B23-DD9A40D5C626}"/>
                </a:ext>
              </a:extLst>
            </p:cNvPr>
            <p:cNvSpPr/>
            <p:nvPr/>
          </p:nvSpPr>
          <p:spPr>
            <a:xfrm>
              <a:off x="4934355" y="3373760"/>
              <a:ext cx="160567" cy="106321"/>
            </a:xfrm>
            <a:custGeom>
              <a:avLst/>
              <a:gdLst/>
              <a:ahLst/>
              <a:cxnLst/>
              <a:rect l="l" t="t" r="r" b="b"/>
              <a:pathLst>
                <a:path w="2220" h="1470" fill="none" extrusionOk="0">
                  <a:moveTo>
                    <a:pt x="875" y="0"/>
                  </a:moveTo>
                  <a:lnTo>
                    <a:pt x="875" y="0"/>
                  </a:lnTo>
                  <a:lnTo>
                    <a:pt x="875" y="0"/>
                  </a:lnTo>
                  <a:lnTo>
                    <a:pt x="875" y="0"/>
                  </a:lnTo>
                  <a:lnTo>
                    <a:pt x="719" y="0"/>
                  </a:lnTo>
                  <a:lnTo>
                    <a:pt x="563" y="63"/>
                  </a:lnTo>
                  <a:lnTo>
                    <a:pt x="438" y="125"/>
                  </a:lnTo>
                  <a:lnTo>
                    <a:pt x="407" y="188"/>
                  </a:lnTo>
                  <a:lnTo>
                    <a:pt x="344" y="250"/>
                  </a:lnTo>
                  <a:lnTo>
                    <a:pt x="344" y="250"/>
                  </a:lnTo>
                  <a:lnTo>
                    <a:pt x="344" y="250"/>
                  </a:lnTo>
                  <a:lnTo>
                    <a:pt x="344" y="250"/>
                  </a:lnTo>
                  <a:lnTo>
                    <a:pt x="0" y="1469"/>
                  </a:lnTo>
                  <a:lnTo>
                    <a:pt x="0" y="1469"/>
                  </a:lnTo>
                  <a:lnTo>
                    <a:pt x="0" y="1469"/>
                  </a:lnTo>
                  <a:lnTo>
                    <a:pt x="63" y="1469"/>
                  </a:lnTo>
                  <a:lnTo>
                    <a:pt x="63" y="1469"/>
                  </a:lnTo>
                  <a:lnTo>
                    <a:pt x="63" y="1469"/>
                  </a:lnTo>
                  <a:lnTo>
                    <a:pt x="63" y="1469"/>
                  </a:lnTo>
                  <a:lnTo>
                    <a:pt x="94" y="1469"/>
                  </a:lnTo>
                  <a:lnTo>
                    <a:pt x="94" y="1469"/>
                  </a:lnTo>
                  <a:lnTo>
                    <a:pt x="500" y="1438"/>
                  </a:lnTo>
                  <a:lnTo>
                    <a:pt x="1032" y="1407"/>
                  </a:lnTo>
                  <a:lnTo>
                    <a:pt x="1563" y="1344"/>
                  </a:lnTo>
                  <a:lnTo>
                    <a:pt x="1813" y="1282"/>
                  </a:lnTo>
                  <a:lnTo>
                    <a:pt x="2001" y="1188"/>
                  </a:lnTo>
                  <a:lnTo>
                    <a:pt x="2001" y="1188"/>
                  </a:lnTo>
                  <a:lnTo>
                    <a:pt x="2001" y="1188"/>
                  </a:lnTo>
                  <a:lnTo>
                    <a:pt x="2001" y="1188"/>
                  </a:lnTo>
                  <a:lnTo>
                    <a:pt x="2001" y="1188"/>
                  </a:lnTo>
                  <a:lnTo>
                    <a:pt x="2001" y="1188"/>
                  </a:lnTo>
                  <a:lnTo>
                    <a:pt x="2032" y="1157"/>
                  </a:lnTo>
                  <a:lnTo>
                    <a:pt x="2032" y="1157"/>
                  </a:lnTo>
                  <a:lnTo>
                    <a:pt x="2032" y="1157"/>
                  </a:lnTo>
                  <a:lnTo>
                    <a:pt x="2032" y="1157"/>
                  </a:lnTo>
                  <a:lnTo>
                    <a:pt x="2032" y="1157"/>
                  </a:lnTo>
                  <a:lnTo>
                    <a:pt x="2032" y="1157"/>
                  </a:lnTo>
                  <a:lnTo>
                    <a:pt x="2032" y="1157"/>
                  </a:lnTo>
                  <a:lnTo>
                    <a:pt x="2032" y="1157"/>
                  </a:lnTo>
                  <a:lnTo>
                    <a:pt x="2032" y="1157"/>
                  </a:lnTo>
                  <a:lnTo>
                    <a:pt x="2032" y="1157"/>
                  </a:lnTo>
                  <a:lnTo>
                    <a:pt x="2032" y="1157"/>
                  </a:lnTo>
                  <a:lnTo>
                    <a:pt x="2032" y="1157"/>
                  </a:lnTo>
                  <a:lnTo>
                    <a:pt x="2063" y="1157"/>
                  </a:lnTo>
                  <a:lnTo>
                    <a:pt x="2063" y="1157"/>
                  </a:lnTo>
                  <a:lnTo>
                    <a:pt x="2063" y="1126"/>
                  </a:lnTo>
                  <a:lnTo>
                    <a:pt x="2063" y="1126"/>
                  </a:lnTo>
                  <a:lnTo>
                    <a:pt x="2063" y="1126"/>
                  </a:lnTo>
                  <a:lnTo>
                    <a:pt x="2063" y="1126"/>
                  </a:lnTo>
                  <a:lnTo>
                    <a:pt x="2063" y="1126"/>
                  </a:lnTo>
                  <a:lnTo>
                    <a:pt x="2063" y="1126"/>
                  </a:lnTo>
                  <a:lnTo>
                    <a:pt x="2188" y="1032"/>
                  </a:lnTo>
                  <a:lnTo>
                    <a:pt x="2188" y="1032"/>
                  </a:lnTo>
                  <a:lnTo>
                    <a:pt x="2220" y="1032"/>
                  </a:lnTo>
                  <a:lnTo>
                    <a:pt x="2220" y="1032"/>
                  </a:lnTo>
                  <a:lnTo>
                    <a:pt x="1876" y="1094"/>
                  </a:lnTo>
                  <a:lnTo>
                    <a:pt x="1532" y="1157"/>
                  </a:lnTo>
                  <a:lnTo>
                    <a:pt x="1188" y="1157"/>
                  </a:lnTo>
                  <a:lnTo>
                    <a:pt x="1188" y="1157"/>
                  </a:lnTo>
                  <a:lnTo>
                    <a:pt x="1032" y="1157"/>
                  </a:lnTo>
                  <a:lnTo>
                    <a:pt x="875" y="1126"/>
                  </a:lnTo>
                  <a:lnTo>
                    <a:pt x="750" y="1094"/>
                  </a:lnTo>
                  <a:lnTo>
                    <a:pt x="657" y="1001"/>
                  </a:lnTo>
                  <a:lnTo>
                    <a:pt x="657" y="1001"/>
                  </a:lnTo>
                  <a:lnTo>
                    <a:pt x="625" y="876"/>
                  </a:lnTo>
                  <a:lnTo>
                    <a:pt x="625" y="719"/>
                  </a:lnTo>
                  <a:lnTo>
                    <a:pt x="657" y="532"/>
                  </a:lnTo>
                  <a:lnTo>
                    <a:pt x="750" y="375"/>
                  </a:lnTo>
                  <a:lnTo>
                    <a:pt x="875" y="250"/>
                  </a:lnTo>
                  <a:lnTo>
                    <a:pt x="1032" y="125"/>
                  </a:lnTo>
                  <a:lnTo>
                    <a:pt x="1219" y="32"/>
                  </a:lnTo>
                  <a:lnTo>
                    <a:pt x="1407" y="0"/>
                  </a:lnTo>
                  <a:lnTo>
                    <a:pt x="1094" y="32"/>
                  </a:lnTo>
                  <a:lnTo>
                    <a:pt x="1094" y="32"/>
                  </a:lnTo>
                  <a:lnTo>
                    <a:pt x="875" y="0"/>
                  </a:lnTo>
                  <a:lnTo>
                    <a:pt x="875" y="0"/>
                  </a:lnTo>
                  <a:lnTo>
                    <a:pt x="87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63;p28">
              <a:extLst>
                <a:ext uri="{FF2B5EF4-FFF2-40B4-BE49-F238E27FC236}">
                  <a16:creationId xmlns:a16="http://schemas.microsoft.com/office/drawing/2014/main" id="{B874C52D-2418-6150-62DF-FAE1FC2C4F37}"/>
                </a:ext>
              </a:extLst>
            </p:cNvPr>
            <p:cNvSpPr/>
            <p:nvPr/>
          </p:nvSpPr>
          <p:spPr>
            <a:xfrm>
              <a:off x="4054883" y="3287831"/>
              <a:ext cx="798134" cy="190004"/>
            </a:xfrm>
            <a:custGeom>
              <a:avLst/>
              <a:gdLst/>
              <a:ahLst/>
              <a:cxnLst/>
              <a:rect l="l" t="t" r="r" b="b"/>
              <a:pathLst>
                <a:path w="11035" h="2627" extrusionOk="0">
                  <a:moveTo>
                    <a:pt x="0" y="1"/>
                  </a:moveTo>
                  <a:lnTo>
                    <a:pt x="281" y="719"/>
                  </a:lnTo>
                  <a:lnTo>
                    <a:pt x="719" y="1782"/>
                  </a:lnTo>
                  <a:lnTo>
                    <a:pt x="813" y="1970"/>
                  </a:lnTo>
                  <a:lnTo>
                    <a:pt x="938" y="2126"/>
                  </a:lnTo>
                  <a:lnTo>
                    <a:pt x="1188" y="2376"/>
                  </a:lnTo>
                  <a:lnTo>
                    <a:pt x="1407" y="2564"/>
                  </a:lnTo>
                  <a:lnTo>
                    <a:pt x="1501" y="2626"/>
                  </a:lnTo>
                  <a:lnTo>
                    <a:pt x="9534" y="2626"/>
                  </a:lnTo>
                  <a:lnTo>
                    <a:pt x="9627" y="2564"/>
                  </a:lnTo>
                  <a:lnTo>
                    <a:pt x="9846" y="2376"/>
                  </a:lnTo>
                  <a:lnTo>
                    <a:pt x="10128" y="2126"/>
                  </a:lnTo>
                  <a:lnTo>
                    <a:pt x="10221" y="1970"/>
                  </a:lnTo>
                  <a:lnTo>
                    <a:pt x="10346" y="1782"/>
                  </a:lnTo>
                  <a:lnTo>
                    <a:pt x="10784" y="719"/>
                  </a:lnTo>
                  <a:lnTo>
                    <a:pt x="11034" y="1"/>
                  </a:lnTo>
                  <a:lnTo>
                    <a:pt x="5533" y="63"/>
                  </a:lnTo>
                  <a:lnTo>
                    <a:pt x="0" y="1"/>
                  </a:ln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64;p28">
              <a:extLst>
                <a:ext uri="{FF2B5EF4-FFF2-40B4-BE49-F238E27FC236}">
                  <a16:creationId xmlns:a16="http://schemas.microsoft.com/office/drawing/2014/main" id="{32AB5633-2B78-06FB-9ADA-EFA2F6BD762B}"/>
                </a:ext>
              </a:extLst>
            </p:cNvPr>
            <p:cNvSpPr/>
            <p:nvPr/>
          </p:nvSpPr>
          <p:spPr>
            <a:xfrm>
              <a:off x="4269634" y="3310471"/>
              <a:ext cx="368581" cy="90482"/>
            </a:xfrm>
            <a:custGeom>
              <a:avLst/>
              <a:gdLst/>
              <a:ahLst/>
              <a:cxnLst/>
              <a:rect l="l" t="t" r="r" b="b"/>
              <a:pathLst>
                <a:path w="5096" h="1251" extrusionOk="0">
                  <a:moveTo>
                    <a:pt x="1" y="0"/>
                  </a:moveTo>
                  <a:lnTo>
                    <a:pt x="1" y="1250"/>
                  </a:lnTo>
                  <a:lnTo>
                    <a:pt x="5096" y="1250"/>
                  </a:lnTo>
                  <a:lnTo>
                    <a:pt x="50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65;p28">
              <a:extLst>
                <a:ext uri="{FF2B5EF4-FFF2-40B4-BE49-F238E27FC236}">
                  <a16:creationId xmlns:a16="http://schemas.microsoft.com/office/drawing/2014/main" id="{B4584021-AC1B-6048-F119-BDCA8BD0A7BF}"/>
                </a:ext>
              </a:extLst>
            </p:cNvPr>
            <p:cNvSpPr/>
            <p:nvPr/>
          </p:nvSpPr>
          <p:spPr>
            <a:xfrm>
              <a:off x="3731564" y="2684158"/>
              <a:ext cx="1442427" cy="490670"/>
            </a:xfrm>
            <a:custGeom>
              <a:avLst/>
              <a:gdLst/>
              <a:ahLst/>
              <a:cxnLst/>
              <a:rect l="l" t="t" r="r" b="b"/>
              <a:pathLst>
                <a:path w="19943" h="6784" extrusionOk="0">
                  <a:moveTo>
                    <a:pt x="2220" y="1"/>
                  </a:moveTo>
                  <a:lnTo>
                    <a:pt x="1094" y="2939"/>
                  </a:lnTo>
                  <a:lnTo>
                    <a:pt x="594" y="4127"/>
                  </a:lnTo>
                  <a:lnTo>
                    <a:pt x="250" y="4971"/>
                  </a:lnTo>
                  <a:lnTo>
                    <a:pt x="94" y="5252"/>
                  </a:lnTo>
                  <a:lnTo>
                    <a:pt x="0" y="5377"/>
                  </a:lnTo>
                  <a:lnTo>
                    <a:pt x="32" y="5408"/>
                  </a:lnTo>
                  <a:lnTo>
                    <a:pt x="63" y="5408"/>
                  </a:lnTo>
                  <a:lnTo>
                    <a:pt x="250" y="5471"/>
                  </a:lnTo>
                  <a:lnTo>
                    <a:pt x="1001" y="5658"/>
                  </a:lnTo>
                  <a:lnTo>
                    <a:pt x="3376" y="6127"/>
                  </a:lnTo>
                  <a:lnTo>
                    <a:pt x="6877" y="6784"/>
                  </a:lnTo>
                  <a:lnTo>
                    <a:pt x="9190" y="6784"/>
                  </a:lnTo>
                  <a:lnTo>
                    <a:pt x="11222" y="6752"/>
                  </a:lnTo>
                  <a:lnTo>
                    <a:pt x="13066" y="6690"/>
                  </a:lnTo>
                  <a:lnTo>
                    <a:pt x="13941" y="6627"/>
                  </a:lnTo>
                  <a:lnTo>
                    <a:pt x="15004" y="6440"/>
                  </a:lnTo>
                  <a:lnTo>
                    <a:pt x="16129" y="6252"/>
                  </a:lnTo>
                  <a:lnTo>
                    <a:pt x="17286" y="6002"/>
                  </a:lnTo>
                  <a:lnTo>
                    <a:pt x="19161" y="5565"/>
                  </a:lnTo>
                  <a:lnTo>
                    <a:pt x="19943" y="5377"/>
                  </a:lnTo>
                  <a:lnTo>
                    <a:pt x="19192" y="3033"/>
                  </a:lnTo>
                  <a:lnTo>
                    <a:pt x="17755"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66;p28">
              <a:extLst>
                <a:ext uri="{FF2B5EF4-FFF2-40B4-BE49-F238E27FC236}">
                  <a16:creationId xmlns:a16="http://schemas.microsoft.com/office/drawing/2014/main" id="{C7007381-A82E-FB15-5685-7A5694AADA5F}"/>
                </a:ext>
              </a:extLst>
            </p:cNvPr>
            <p:cNvSpPr/>
            <p:nvPr/>
          </p:nvSpPr>
          <p:spPr>
            <a:xfrm>
              <a:off x="3731564" y="2684158"/>
              <a:ext cx="1442427" cy="490670"/>
            </a:xfrm>
            <a:custGeom>
              <a:avLst/>
              <a:gdLst/>
              <a:ahLst/>
              <a:cxnLst/>
              <a:rect l="l" t="t" r="r" b="b"/>
              <a:pathLst>
                <a:path w="19943" h="6784" fill="none" extrusionOk="0">
                  <a:moveTo>
                    <a:pt x="17755" y="1"/>
                  </a:moveTo>
                  <a:lnTo>
                    <a:pt x="19192" y="3033"/>
                  </a:lnTo>
                  <a:lnTo>
                    <a:pt x="19943" y="5377"/>
                  </a:lnTo>
                  <a:lnTo>
                    <a:pt x="19943" y="5377"/>
                  </a:lnTo>
                  <a:lnTo>
                    <a:pt x="19161" y="5565"/>
                  </a:lnTo>
                  <a:lnTo>
                    <a:pt x="17286" y="6002"/>
                  </a:lnTo>
                  <a:lnTo>
                    <a:pt x="16129" y="6252"/>
                  </a:lnTo>
                  <a:lnTo>
                    <a:pt x="15004" y="6440"/>
                  </a:lnTo>
                  <a:lnTo>
                    <a:pt x="13941" y="6627"/>
                  </a:lnTo>
                  <a:lnTo>
                    <a:pt x="13066" y="6690"/>
                  </a:lnTo>
                  <a:lnTo>
                    <a:pt x="13066" y="6690"/>
                  </a:lnTo>
                  <a:lnTo>
                    <a:pt x="11222" y="6752"/>
                  </a:lnTo>
                  <a:lnTo>
                    <a:pt x="9190" y="6784"/>
                  </a:lnTo>
                  <a:lnTo>
                    <a:pt x="6877" y="6784"/>
                  </a:lnTo>
                  <a:lnTo>
                    <a:pt x="6877" y="6784"/>
                  </a:lnTo>
                  <a:lnTo>
                    <a:pt x="3376" y="6127"/>
                  </a:lnTo>
                  <a:lnTo>
                    <a:pt x="1001" y="5658"/>
                  </a:lnTo>
                  <a:lnTo>
                    <a:pt x="250" y="5471"/>
                  </a:lnTo>
                  <a:lnTo>
                    <a:pt x="63" y="5408"/>
                  </a:lnTo>
                  <a:lnTo>
                    <a:pt x="32" y="5408"/>
                  </a:lnTo>
                  <a:lnTo>
                    <a:pt x="0" y="5377"/>
                  </a:lnTo>
                  <a:lnTo>
                    <a:pt x="0" y="5377"/>
                  </a:lnTo>
                  <a:lnTo>
                    <a:pt x="94" y="5252"/>
                  </a:lnTo>
                  <a:lnTo>
                    <a:pt x="250" y="4971"/>
                  </a:lnTo>
                  <a:lnTo>
                    <a:pt x="594" y="4127"/>
                  </a:lnTo>
                  <a:lnTo>
                    <a:pt x="1094" y="2939"/>
                  </a:lnTo>
                  <a:lnTo>
                    <a:pt x="2220" y="1"/>
                  </a:lnTo>
                  <a:lnTo>
                    <a:pt x="177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67;p28">
              <a:extLst>
                <a:ext uri="{FF2B5EF4-FFF2-40B4-BE49-F238E27FC236}">
                  <a16:creationId xmlns:a16="http://schemas.microsoft.com/office/drawing/2014/main" id="{7FEDE3B7-3E9B-6812-3241-A85978A022B4}"/>
                </a:ext>
              </a:extLst>
            </p:cNvPr>
            <p:cNvSpPr/>
            <p:nvPr/>
          </p:nvSpPr>
          <p:spPr>
            <a:xfrm>
              <a:off x="4163380" y="3240382"/>
              <a:ext cx="581079" cy="22639"/>
            </a:xfrm>
            <a:custGeom>
              <a:avLst/>
              <a:gdLst/>
              <a:ahLst/>
              <a:cxnLst/>
              <a:rect l="l" t="t" r="r" b="b"/>
              <a:pathLst>
                <a:path w="8034" h="313" extrusionOk="0">
                  <a:moveTo>
                    <a:pt x="1" y="0"/>
                  </a:moveTo>
                  <a:lnTo>
                    <a:pt x="376" y="156"/>
                  </a:lnTo>
                  <a:lnTo>
                    <a:pt x="719" y="250"/>
                  </a:lnTo>
                  <a:lnTo>
                    <a:pt x="1063" y="313"/>
                  </a:lnTo>
                  <a:lnTo>
                    <a:pt x="6690" y="313"/>
                  </a:lnTo>
                  <a:lnTo>
                    <a:pt x="6971" y="281"/>
                  </a:lnTo>
                  <a:lnTo>
                    <a:pt x="7471" y="156"/>
                  </a:lnTo>
                  <a:lnTo>
                    <a:pt x="8034" y="0"/>
                  </a:lnTo>
                  <a:close/>
                </a:path>
              </a:pathLst>
            </a:custGeom>
            <a:solidFill>
              <a:srgbClr val="D4D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68;p28">
              <a:extLst>
                <a:ext uri="{FF2B5EF4-FFF2-40B4-BE49-F238E27FC236}">
                  <a16:creationId xmlns:a16="http://schemas.microsoft.com/office/drawing/2014/main" id="{0D23B988-DB5D-36EF-B985-B555C19FB1D7}"/>
                </a:ext>
              </a:extLst>
            </p:cNvPr>
            <p:cNvSpPr/>
            <p:nvPr/>
          </p:nvSpPr>
          <p:spPr>
            <a:xfrm>
              <a:off x="4251551" y="3201902"/>
              <a:ext cx="406987" cy="15912"/>
            </a:xfrm>
            <a:custGeom>
              <a:avLst/>
              <a:gdLst/>
              <a:ahLst/>
              <a:cxnLst/>
              <a:rect l="l" t="t" r="r" b="b"/>
              <a:pathLst>
                <a:path w="5627" h="220" extrusionOk="0">
                  <a:moveTo>
                    <a:pt x="1" y="1"/>
                  </a:moveTo>
                  <a:lnTo>
                    <a:pt x="251" y="126"/>
                  </a:lnTo>
                  <a:lnTo>
                    <a:pt x="501" y="188"/>
                  </a:lnTo>
                  <a:lnTo>
                    <a:pt x="719" y="220"/>
                  </a:lnTo>
                  <a:lnTo>
                    <a:pt x="4502" y="220"/>
                  </a:lnTo>
                  <a:lnTo>
                    <a:pt x="4877" y="188"/>
                  </a:lnTo>
                  <a:lnTo>
                    <a:pt x="5221" y="126"/>
                  </a:lnTo>
                  <a:lnTo>
                    <a:pt x="5627" y="1"/>
                  </a:lnTo>
                  <a:close/>
                </a:path>
              </a:pathLst>
            </a:custGeom>
            <a:solidFill>
              <a:srgbClr val="D4D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69;p28">
              <a:extLst>
                <a:ext uri="{FF2B5EF4-FFF2-40B4-BE49-F238E27FC236}">
                  <a16:creationId xmlns:a16="http://schemas.microsoft.com/office/drawing/2014/main" id="{8CF09D18-52B9-FC53-27A2-B38B046625FB}"/>
                </a:ext>
              </a:extLst>
            </p:cNvPr>
            <p:cNvSpPr/>
            <p:nvPr/>
          </p:nvSpPr>
          <p:spPr>
            <a:xfrm>
              <a:off x="4072966" y="3021075"/>
              <a:ext cx="761898" cy="101765"/>
            </a:xfrm>
            <a:custGeom>
              <a:avLst/>
              <a:gdLst/>
              <a:ahLst/>
              <a:cxnLst/>
              <a:rect l="l" t="t" r="r" b="b"/>
              <a:pathLst>
                <a:path w="10534" h="1407" extrusionOk="0">
                  <a:moveTo>
                    <a:pt x="0" y="0"/>
                  </a:moveTo>
                  <a:lnTo>
                    <a:pt x="282" y="407"/>
                  </a:lnTo>
                  <a:lnTo>
                    <a:pt x="688" y="969"/>
                  </a:lnTo>
                  <a:lnTo>
                    <a:pt x="782" y="1063"/>
                  </a:lnTo>
                  <a:lnTo>
                    <a:pt x="907" y="1157"/>
                  </a:lnTo>
                  <a:lnTo>
                    <a:pt x="1157" y="1282"/>
                  </a:lnTo>
                  <a:lnTo>
                    <a:pt x="1438" y="1407"/>
                  </a:lnTo>
                  <a:lnTo>
                    <a:pt x="9096" y="1407"/>
                  </a:lnTo>
                  <a:lnTo>
                    <a:pt x="9409" y="1282"/>
                  </a:lnTo>
                  <a:lnTo>
                    <a:pt x="9659" y="1157"/>
                  </a:lnTo>
                  <a:lnTo>
                    <a:pt x="9753" y="1063"/>
                  </a:lnTo>
                  <a:lnTo>
                    <a:pt x="9846" y="969"/>
                  </a:lnTo>
                  <a:lnTo>
                    <a:pt x="10284" y="407"/>
                  </a:lnTo>
                  <a:lnTo>
                    <a:pt x="10534" y="0"/>
                  </a:lnTo>
                  <a:lnTo>
                    <a:pt x="5283" y="63"/>
                  </a:lnTo>
                  <a:lnTo>
                    <a:pt x="0" y="0"/>
                  </a:lnTo>
                  <a:close/>
                </a:path>
              </a:pathLst>
            </a:custGeom>
            <a:solidFill>
              <a:srgbClr val="A6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70;p28">
              <a:extLst>
                <a:ext uri="{FF2B5EF4-FFF2-40B4-BE49-F238E27FC236}">
                  <a16:creationId xmlns:a16="http://schemas.microsoft.com/office/drawing/2014/main" id="{11225F49-190F-322F-343D-31F0A3E61E20}"/>
                </a:ext>
              </a:extLst>
            </p:cNvPr>
            <p:cNvSpPr/>
            <p:nvPr/>
          </p:nvSpPr>
          <p:spPr>
            <a:xfrm>
              <a:off x="4807703" y="2702241"/>
              <a:ext cx="178721" cy="294011"/>
            </a:xfrm>
            <a:custGeom>
              <a:avLst/>
              <a:gdLst/>
              <a:ahLst/>
              <a:cxnLst/>
              <a:rect l="l" t="t" r="r" b="b"/>
              <a:pathLst>
                <a:path w="2471" h="4065" extrusionOk="0">
                  <a:moveTo>
                    <a:pt x="2470" y="1"/>
                  </a:moveTo>
                  <a:lnTo>
                    <a:pt x="2376" y="95"/>
                  </a:lnTo>
                  <a:lnTo>
                    <a:pt x="1" y="4064"/>
                  </a:lnTo>
                  <a:lnTo>
                    <a:pt x="470" y="4064"/>
                  </a:lnTo>
                  <a:lnTo>
                    <a:pt x="2470" y="1"/>
                  </a:lnTo>
                  <a:close/>
                </a:path>
              </a:pathLst>
            </a:custGeom>
            <a:solidFill>
              <a:srgbClr val="68DE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71;p28">
              <a:extLst>
                <a:ext uri="{FF2B5EF4-FFF2-40B4-BE49-F238E27FC236}">
                  <a16:creationId xmlns:a16="http://schemas.microsoft.com/office/drawing/2014/main" id="{8F2C6726-1F9E-0F7B-99B2-63870F6E0BE5}"/>
                </a:ext>
              </a:extLst>
            </p:cNvPr>
            <p:cNvSpPr/>
            <p:nvPr/>
          </p:nvSpPr>
          <p:spPr>
            <a:xfrm>
              <a:off x="4807703" y="2702241"/>
              <a:ext cx="178721" cy="294011"/>
            </a:xfrm>
            <a:custGeom>
              <a:avLst/>
              <a:gdLst/>
              <a:ahLst/>
              <a:cxnLst/>
              <a:rect l="l" t="t" r="r" b="b"/>
              <a:pathLst>
                <a:path w="2471" h="4065" fill="none" extrusionOk="0">
                  <a:moveTo>
                    <a:pt x="2470" y="1"/>
                  </a:moveTo>
                  <a:lnTo>
                    <a:pt x="2376" y="95"/>
                  </a:lnTo>
                  <a:lnTo>
                    <a:pt x="1" y="4064"/>
                  </a:lnTo>
                  <a:lnTo>
                    <a:pt x="470" y="4064"/>
                  </a:lnTo>
                  <a:lnTo>
                    <a:pt x="247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72;p28">
              <a:extLst>
                <a:ext uri="{FF2B5EF4-FFF2-40B4-BE49-F238E27FC236}">
                  <a16:creationId xmlns:a16="http://schemas.microsoft.com/office/drawing/2014/main" id="{AF668B6C-E023-FE0A-6DC3-46B793234BAF}"/>
                </a:ext>
              </a:extLst>
            </p:cNvPr>
            <p:cNvSpPr/>
            <p:nvPr/>
          </p:nvSpPr>
          <p:spPr>
            <a:xfrm>
              <a:off x="3921433" y="2702241"/>
              <a:ext cx="178721" cy="294011"/>
            </a:xfrm>
            <a:custGeom>
              <a:avLst/>
              <a:gdLst/>
              <a:ahLst/>
              <a:cxnLst/>
              <a:rect l="l" t="t" r="r" b="b"/>
              <a:pathLst>
                <a:path w="2471" h="4065" extrusionOk="0">
                  <a:moveTo>
                    <a:pt x="1" y="1"/>
                  </a:moveTo>
                  <a:lnTo>
                    <a:pt x="2001" y="4064"/>
                  </a:lnTo>
                  <a:lnTo>
                    <a:pt x="2470" y="4064"/>
                  </a:lnTo>
                  <a:lnTo>
                    <a:pt x="95" y="95"/>
                  </a:lnTo>
                  <a:lnTo>
                    <a:pt x="1" y="1"/>
                  </a:lnTo>
                  <a:close/>
                </a:path>
              </a:pathLst>
            </a:custGeom>
            <a:solidFill>
              <a:srgbClr val="68DE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73;p28">
              <a:extLst>
                <a:ext uri="{FF2B5EF4-FFF2-40B4-BE49-F238E27FC236}">
                  <a16:creationId xmlns:a16="http://schemas.microsoft.com/office/drawing/2014/main" id="{F8466B8B-6639-017B-DAE0-F94EF89851D6}"/>
                </a:ext>
              </a:extLst>
            </p:cNvPr>
            <p:cNvSpPr/>
            <p:nvPr/>
          </p:nvSpPr>
          <p:spPr>
            <a:xfrm>
              <a:off x="3921433" y="2702241"/>
              <a:ext cx="178721" cy="294011"/>
            </a:xfrm>
            <a:custGeom>
              <a:avLst/>
              <a:gdLst/>
              <a:ahLst/>
              <a:cxnLst/>
              <a:rect l="l" t="t" r="r" b="b"/>
              <a:pathLst>
                <a:path w="2471" h="4065" fill="none" extrusionOk="0">
                  <a:moveTo>
                    <a:pt x="1" y="1"/>
                  </a:moveTo>
                  <a:lnTo>
                    <a:pt x="2001" y="4064"/>
                  </a:lnTo>
                  <a:lnTo>
                    <a:pt x="2470" y="4064"/>
                  </a:lnTo>
                  <a:lnTo>
                    <a:pt x="95" y="95"/>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74;p28">
              <a:extLst>
                <a:ext uri="{FF2B5EF4-FFF2-40B4-BE49-F238E27FC236}">
                  <a16:creationId xmlns:a16="http://schemas.microsoft.com/office/drawing/2014/main" id="{B12E4039-B574-4C72-84BD-FED229521E0C}"/>
                </a:ext>
              </a:extLst>
            </p:cNvPr>
            <p:cNvSpPr/>
            <p:nvPr/>
          </p:nvSpPr>
          <p:spPr>
            <a:xfrm>
              <a:off x="3717966" y="2896738"/>
              <a:ext cx="282656" cy="235137"/>
            </a:xfrm>
            <a:custGeom>
              <a:avLst/>
              <a:gdLst/>
              <a:ahLst/>
              <a:cxnLst/>
              <a:rect l="l" t="t" r="r" b="b"/>
              <a:pathLst>
                <a:path w="3908" h="3251" extrusionOk="0">
                  <a:moveTo>
                    <a:pt x="1282" y="0"/>
                  </a:moveTo>
                  <a:lnTo>
                    <a:pt x="1032" y="63"/>
                  </a:lnTo>
                  <a:lnTo>
                    <a:pt x="751" y="94"/>
                  </a:lnTo>
                  <a:lnTo>
                    <a:pt x="595" y="125"/>
                  </a:lnTo>
                  <a:lnTo>
                    <a:pt x="438" y="219"/>
                  </a:lnTo>
                  <a:lnTo>
                    <a:pt x="313" y="344"/>
                  </a:lnTo>
                  <a:lnTo>
                    <a:pt x="188" y="500"/>
                  </a:lnTo>
                  <a:lnTo>
                    <a:pt x="95" y="656"/>
                  </a:lnTo>
                  <a:lnTo>
                    <a:pt x="32" y="813"/>
                  </a:lnTo>
                  <a:lnTo>
                    <a:pt x="1" y="969"/>
                  </a:lnTo>
                  <a:lnTo>
                    <a:pt x="1" y="1094"/>
                  </a:lnTo>
                  <a:lnTo>
                    <a:pt x="126" y="1907"/>
                  </a:lnTo>
                  <a:lnTo>
                    <a:pt x="188" y="2438"/>
                  </a:lnTo>
                  <a:lnTo>
                    <a:pt x="313" y="2282"/>
                  </a:lnTo>
                  <a:lnTo>
                    <a:pt x="220" y="1782"/>
                  </a:lnTo>
                  <a:lnTo>
                    <a:pt x="126" y="1032"/>
                  </a:lnTo>
                  <a:lnTo>
                    <a:pt x="95" y="969"/>
                  </a:lnTo>
                  <a:lnTo>
                    <a:pt x="126" y="813"/>
                  </a:lnTo>
                  <a:lnTo>
                    <a:pt x="157" y="688"/>
                  </a:lnTo>
                  <a:lnTo>
                    <a:pt x="220" y="563"/>
                  </a:lnTo>
                  <a:lnTo>
                    <a:pt x="313" y="406"/>
                  </a:lnTo>
                  <a:lnTo>
                    <a:pt x="438" y="313"/>
                  </a:lnTo>
                  <a:lnTo>
                    <a:pt x="563" y="188"/>
                  </a:lnTo>
                  <a:lnTo>
                    <a:pt x="688" y="125"/>
                  </a:lnTo>
                  <a:lnTo>
                    <a:pt x="814" y="94"/>
                  </a:lnTo>
                  <a:lnTo>
                    <a:pt x="1095" y="63"/>
                  </a:lnTo>
                  <a:lnTo>
                    <a:pt x="1282" y="0"/>
                  </a:lnTo>
                  <a:close/>
                  <a:moveTo>
                    <a:pt x="1407" y="2751"/>
                  </a:moveTo>
                  <a:lnTo>
                    <a:pt x="2814" y="3095"/>
                  </a:lnTo>
                  <a:lnTo>
                    <a:pt x="3408" y="3220"/>
                  </a:lnTo>
                  <a:lnTo>
                    <a:pt x="3814" y="3251"/>
                  </a:lnTo>
                  <a:lnTo>
                    <a:pt x="3908" y="3251"/>
                  </a:lnTo>
                  <a:lnTo>
                    <a:pt x="1407" y="275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75;p28">
              <a:extLst>
                <a:ext uri="{FF2B5EF4-FFF2-40B4-BE49-F238E27FC236}">
                  <a16:creationId xmlns:a16="http://schemas.microsoft.com/office/drawing/2014/main" id="{B55583F9-A29B-7F63-DB56-8E8511FD3168}"/>
                </a:ext>
              </a:extLst>
            </p:cNvPr>
            <p:cNvSpPr/>
            <p:nvPr/>
          </p:nvSpPr>
          <p:spPr>
            <a:xfrm>
              <a:off x="3819736" y="3095648"/>
              <a:ext cx="180891" cy="36236"/>
            </a:xfrm>
            <a:custGeom>
              <a:avLst/>
              <a:gdLst/>
              <a:ahLst/>
              <a:cxnLst/>
              <a:rect l="l" t="t" r="r" b="b"/>
              <a:pathLst>
                <a:path w="2501" h="501" fill="none" extrusionOk="0">
                  <a:moveTo>
                    <a:pt x="0" y="1"/>
                  </a:moveTo>
                  <a:lnTo>
                    <a:pt x="0" y="1"/>
                  </a:lnTo>
                  <a:lnTo>
                    <a:pt x="1407" y="345"/>
                  </a:lnTo>
                  <a:lnTo>
                    <a:pt x="2001" y="470"/>
                  </a:lnTo>
                  <a:lnTo>
                    <a:pt x="2407" y="501"/>
                  </a:lnTo>
                  <a:lnTo>
                    <a:pt x="2407" y="501"/>
                  </a:lnTo>
                  <a:lnTo>
                    <a:pt x="2470" y="501"/>
                  </a:lnTo>
                  <a:lnTo>
                    <a:pt x="2470" y="501"/>
                  </a:lnTo>
                  <a:lnTo>
                    <a:pt x="2501" y="501"/>
                  </a:lnTo>
                  <a:lnTo>
                    <a:pt x="2501" y="50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76;p28">
              <a:extLst>
                <a:ext uri="{FF2B5EF4-FFF2-40B4-BE49-F238E27FC236}">
                  <a16:creationId xmlns:a16="http://schemas.microsoft.com/office/drawing/2014/main" id="{ED89BFE1-08C0-5C35-6EBE-AE1A81EDCE9D}"/>
                </a:ext>
              </a:extLst>
            </p:cNvPr>
            <p:cNvSpPr/>
            <p:nvPr/>
          </p:nvSpPr>
          <p:spPr>
            <a:xfrm>
              <a:off x="3717966" y="2896738"/>
              <a:ext cx="92796" cy="176407"/>
            </a:xfrm>
            <a:custGeom>
              <a:avLst/>
              <a:gdLst/>
              <a:ahLst/>
              <a:cxnLst/>
              <a:rect l="l" t="t" r="r" b="b"/>
              <a:pathLst>
                <a:path w="1283" h="2439" fill="none" extrusionOk="0">
                  <a:moveTo>
                    <a:pt x="1282" y="0"/>
                  </a:moveTo>
                  <a:lnTo>
                    <a:pt x="1282" y="0"/>
                  </a:lnTo>
                  <a:lnTo>
                    <a:pt x="1032" y="63"/>
                  </a:lnTo>
                  <a:lnTo>
                    <a:pt x="751" y="94"/>
                  </a:lnTo>
                  <a:lnTo>
                    <a:pt x="751" y="94"/>
                  </a:lnTo>
                  <a:lnTo>
                    <a:pt x="595" y="125"/>
                  </a:lnTo>
                  <a:lnTo>
                    <a:pt x="438" y="219"/>
                  </a:lnTo>
                  <a:lnTo>
                    <a:pt x="313" y="344"/>
                  </a:lnTo>
                  <a:lnTo>
                    <a:pt x="188" y="500"/>
                  </a:lnTo>
                  <a:lnTo>
                    <a:pt x="95" y="656"/>
                  </a:lnTo>
                  <a:lnTo>
                    <a:pt x="32" y="813"/>
                  </a:lnTo>
                  <a:lnTo>
                    <a:pt x="1" y="969"/>
                  </a:lnTo>
                  <a:lnTo>
                    <a:pt x="1" y="1094"/>
                  </a:lnTo>
                  <a:lnTo>
                    <a:pt x="1" y="1094"/>
                  </a:lnTo>
                  <a:lnTo>
                    <a:pt x="126" y="1907"/>
                  </a:lnTo>
                  <a:lnTo>
                    <a:pt x="188" y="2438"/>
                  </a:lnTo>
                  <a:lnTo>
                    <a:pt x="188" y="2438"/>
                  </a:lnTo>
                  <a:lnTo>
                    <a:pt x="188" y="2438"/>
                  </a:lnTo>
                  <a:lnTo>
                    <a:pt x="313" y="2282"/>
                  </a:lnTo>
                  <a:lnTo>
                    <a:pt x="313" y="2282"/>
                  </a:lnTo>
                  <a:lnTo>
                    <a:pt x="220" y="1782"/>
                  </a:lnTo>
                  <a:lnTo>
                    <a:pt x="126" y="1032"/>
                  </a:lnTo>
                  <a:lnTo>
                    <a:pt x="126" y="1032"/>
                  </a:lnTo>
                  <a:lnTo>
                    <a:pt x="95" y="969"/>
                  </a:lnTo>
                  <a:lnTo>
                    <a:pt x="95" y="969"/>
                  </a:lnTo>
                  <a:lnTo>
                    <a:pt x="126" y="813"/>
                  </a:lnTo>
                  <a:lnTo>
                    <a:pt x="157" y="688"/>
                  </a:lnTo>
                  <a:lnTo>
                    <a:pt x="220" y="563"/>
                  </a:lnTo>
                  <a:lnTo>
                    <a:pt x="313" y="406"/>
                  </a:lnTo>
                  <a:lnTo>
                    <a:pt x="438" y="313"/>
                  </a:lnTo>
                  <a:lnTo>
                    <a:pt x="563" y="188"/>
                  </a:lnTo>
                  <a:lnTo>
                    <a:pt x="688" y="125"/>
                  </a:lnTo>
                  <a:lnTo>
                    <a:pt x="814" y="94"/>
                  </a:lnTo>
                  <a:lnTo>
                    <a:pt x="814" y="94"/>
                  </a:lnTo>
                  <a:lnTo>
                    <a:pt x="814" y="94"/>
                  </a:lnTo>
                  <a:lnTo>
                    <a:pt x="1095" y="63"/>
                  </a:lnTo>
                  <a:lnTo>
                    <a:pt x="1095" y="63"/>
                  </a:lnTo>
                  <a:lnTo>
                    <a:pt x="1282" y="0"/>
                  </a:lnTo>
                  <a:lnTo>
                    <a:pt x="1282" y="0"/>
                  </a:lnTo>
                  <a:lnTo>
                    <a:pt x="128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77;p28">
              <a:extLst>
                <a:ext uri="{FF2B5EF4-FFF2-40B4-BE49-F238E27FC236}">
                  <a16:creationId xmlns:a16="http://schemas.microsoft.com/office/drawing/2014/main" id="{6749AC98-FA99-B7C5-3B0D-733AD3367ABA}"/>
                </a:ext>
              </a:extLst>
            </p:cNvPr>
            <p:cNvSpPr/>
            <p:nvPr/>
          </p:nvSpPr>
          <p:spPr>
            <a:xfrm>
              <a:off x="3731564" y="2887697"/>
              <a:ext cx="307537" cy="244178"/>
            </a:xfrm>
            <a:custGeom>
              <a:avLst/>
              <a:gdLst/>
              <a:ahLst/>
              <a:cxnLst/>
              <a:rect l="l" t="t" r="r" b="b"/>
              <a:pathLst>
                <a:path w="4252" h="3376" extrusionOk="0">
                  <a:moveTo>
                    <a:pt x="1563" y="0"/>
                  </a:moveTo>
                  <a:lnTo>
                    <a:pt x="1344" y="31"/>
                  </a:lnTo>
                  <a:lnTo>
                    <a:pt x="1094" y="125"/>
                  </a:lnTo>
                  <a:lnTo>
                    <a:pt x="1126" y="125"/>
                  </a:lnTo>
                  <a:lnTo>
                    <a:pt x="1188" y="94"/>
                  </a:lnTo>
                  <a:lnTo>
                    <a:pt x="1407" y="31"/>
                  </a:lnTo>
                  <a:lnTo>
                    <a:pt x="1688" y="31"/>
                  </a:lnTo>
                  <a:lnTo>
                    <a:pt x="1563" y="0"/>
                  </a:lnTo>
                  <a:close/>
                  <a:moveTo>
                    <a:pt x="1688" y="31"/>
                  </a:moveTo>
                  <a:lnTo>
                    <a:pt x="2001" y="188"/>
                  </a:lnTo>
                  <a:lnTo>
                    <a:pt x="2501" y="531"/>
                  </a:lnTo>
                  <a:lnTo>
                    <a:pt x="3095" y="938"/>
                  </a:lnTo>
                  <a:lnTo>
                    <a:pt x="3626" y="1313"/>
                  </a:lnTo>
                  <a:lnTo>
                    <a:pt x="3939" y="1594"/>
                  </a:lnTo>
                  <a:lnTo>
                    <a:pt x="4001" y="1719"/>
                  </a:lnTo>
                  <a:lnTo>
                    <a:pt x="4033" y="1844"/>
                  </a:lnTo>
                  <a:lnTo>
                    <a:pt x="4064" y="2251"/>
                  </a:lnTo>
                  <a:lnTo>
                    <a:pt x="4033" y="2719"/>
                  </a:lnTo>
                  <a:lnTo>
                    <a:pt x="4001" y="2938"/>
                  </a:lnTo>
                  <a:lnTo>
                    <a:pt x="4001" y="2969"/>
                  </a:lnTo>
                  <a:lnTo>
                    <a:pt x="3970" y="3032"/>
                  </a:lnTo>
                  <a:lnTo>
                    <a:pt x="3814" y="3126"/>
                  </a:lnTo>
                  <a:lnTo>
                    <a:pt x="3564" y="3188"/>
                  </a:lnTo>
                  <a:lnTo>
                    <a:pt x="3501" y="3188"/>
                  </a:lnTo>
                  <a:lnTo>
                    <a:pt x="3189" y="3157"/>
                  </a:lnTo>
                  <a:lnTo>
                    <a:pt x="2720" y="3063"/>
                  </a:lnTo>
                  <a:lnTo>
                    <a:pt x="1594" y="2813"/>
                  </a:lnTo>
                  <a:lnTo>
                    <a:pt x="125" y="2407"/>
                  </a:lnTo>
                  <a:lnTo>
                    <a:pt x="0" y="2563"/>
                  </a:lnTo>
                  <a:lnTo>
                    <a:pt x="1219" y="2876"/>
                  </a:lnTo>
                  <a:lnTo>
                    <a:pt x="3720" y="3376"/>
                  </a:lnTo>
                  <a:lnTo>
                    <a:pt x="3876" y="3345"/>
                  </a:lnTo>
                  <a:lnTo>
                    <a:pt x="3970" y="3313"/>
                  </a:lnTo>
                  <a:lnTo>
                    <a:pt x="4126" y="3220"/>
                  </a:lnTo>
                  <a:lnTo>
                    <a:pt x="4189" y="3157"/>
                  </a:lnTo>
                  <a:lnTo>
                    <a:pt x="4189" y="3126"/>
                  </a:lnTo>
                  <a:lnTo>
                    <a:pt x="4220" y="2938"/>
                  </a:lnTo>
                  <a:lnTo>
                    <a:pt x="4251" y="2501"/>
                  </a:lnTo>
                  <a:lnTo>
                    <a:pt x="4251" y="2282"/>
                  </a:lnTo>
                  <a:lnTo>
                    <a:pt x="4220" y="2032"/>
                  </a:lnTo>
                  <a:lnTo>
                    <a:pt x="4189" y="1813"/>
                  </a:lnTo>
                  <a:lnTo>
                    <a:pt x="4095" y="1688"/>
                  </a:lnTo>
                  <a:lnTo>
                    <a:pt x="3939" y="1532"/>
                  </a:lnTo>
                  <a:lnTo>
                    <a:pt x="3657" y="1313"/>
                  </a:lnTo>
                  <a:lnTo>
                    <a:pt x="2907" y="781"/>
                  </a:lnTo>
                  <a:lnTo>
                    <a:pt x="2157" y="281"/>
                  </a:lnTo>
                  <a:lnTo>
                    <a:pt x="1876" y="94"/>
                  </a:lnTo>
                  <a:lnTo>
                    <a:pt x="1688" y="31"/>
                  </a:lnTo>
                  <a:close/>
                </a:path>
              </a:pathLst>
            </a:custGeom>
            <a:solidFill>
              <a:srgbClr val="00B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78;p28">
              <a:extLst>
                <a:ext uri="{FF2B5EF4-FFF2-40B4-BE49-F238E27FC236}">
                  <a16:creationId xmlns:a16="http://schemas.microsoft.com/office/drawing/2014/main" id="{0F3AB0DE-0E00-251F-D83D-2E1A0BA14E10}"/>
                </a:ext>
              </a:extLst>
            </p:cNvPr>
            <p:cNvSpPr/>
            <p:nvPr/>
          </p:nvSpPr>
          <p:spPr>
            <a:xfrm>
              <a:off x="3731564" y="2887697"/>
              <a:ext cx="307537" cy="244178"/>
            </a:xfrm>
            <a:custGeom>
              <a:avLst/>
              <a:gdLst/>
              <a:ahLst/>
              <a:cxnLst/>
              <a:rect l="l" t="t" r="r" b="b"/>
              <a:pathLst>
                <a:path w="4252" h="3376" fill="none" extrusionOk="0">
                  <a:moveTo>
                    <a:pt x="1563" y="0"/>
                  </a:moveTo>
                  <a:lnTo>
                    <a:pt x="1563" y="0"/>
                  </a:lnTo>
                  <a:lnTo>
                    <a:pt x="1344" y="31"/>
                  </a:lnTo>
                  <a:lnTo>
                    <a:pt x="1094" y="125"/>
                  </a:lnTo>
                  <a:lnTo>
                    <a:pt x="1094" y="125"/>
                  </a:lnTo>
                  <a:lnTo>
                    <a:pt x="1094" y="125"/>
                  </a:lnTo>
                  <a:lnTo>
                    <a:pt x="1094" y="125"/>
                  </a:lnTo>
                  <a:lnTo>
                    <a:pt x="1094" y="125"/>
                  </a:lnTo>
                  <a:lnTo>
                    <a:pt x="1126" y="125"/>
                  </a:lnTo>
                  <a:lnTo>
                    <a:pt x="1126" y="125"/>
                  </a:lnTo>
                  <a:lnTo>
                    <a:pt x="1188" y="94"/>
                  </a:lnTo>
                  <a:lnTo>
                    <a:pt x="1188" y="94"/>
                  </a:lnTo>
                  <a:lnTo>
                    <a:pt x="1188" y="94"/>
                  </a:lnTo>
                  <a:lnTo>
                    <a:pt x="1188" y="94"/>
                  </a:lnTo>
                  <a:lnTo>
                    <a:pt x="1188" y="94"/>
                  </a:lnTo>
                  <a:lnTo>
                    <a:pt x="1188" y="94"/>
                  </a:lnTo>
                  <a:lnTo>
                    <a:pt x="1407" y="31"/>
                  </a:lnTo>
                  <a:lnTo>
                    <a:pt x="1563" y="31"/>
                  </a:lnTo>
                  <a:lnTo>
                    <a:pt x="1563" y="31"/>
                  </a:lnTo>
                  <a:lnTo>
                    <a:pt x="1688" y="31"/>
                  </a:lnTo>
                  <a:lnTo>
                    <a:pt x="1688" y="31"/>
                  </a:lnTo>
                  <a:lnTo>
                    <a:pt x="2001" y="188"/>
                  </a:lnTo>
                  <a:lnTo>
                    <a:pt x="2501" y="531"/>
                  </a:lnTo>
                  <a:lnTo>
                    <a:pt x="3095" y="938"/>
                  </a:lnTo>
                  <a:lnTo>
                    <a:pt x="3626" y="1313"/>
                  </a:lnTo>
                  <a:lnTo>
                    <a:pt x="3626" y="1313"/>
                  </a:lnTo>
                  <a:lnTo>
                    <a:pt x="3626" y="1313"/>
                  </a:lnTo>
                  <a:lnTo>
                    <a:pt x="3626" y="1313"/>
                  </a:lnTo>
                  <a:lnTo>
                    <a:pt x="3626" y="1313"/>
                  </a:lnTo>
                  <a:lnTo>
                    <a:pt x="3626" y="1313"/>
                  </a:lnTo>
                  <a:lnTo>
                    <a:pt x="3939" y="1594"/>
                  </a:lnTo>
                  <a:lnTo>
                    <a:pt x="3939" y="1594"/>
                  </a:lnTo>
                  <a:lnTo>
                    <a:pt x="4001" y="1719"/>
                  </a:lnTo>
                  <a:lnTo>
                    <a:pt x="4033" y="1844"/>
                  </a:lnTo>
                  <a:lnTo>
                    <a:pt x="4064" y="2251"/>
                  </a:lnTo>
                  <a:lnTo>
                    <a:pt x="4064" y="2251"/>
                  </a:lnTo>
                  <a:lnTo>
                    <a:pt x="4033" y="2719"/>
                  </a:lnTo>
                  <a:lnTo>
                    <a:pt x="4001" y="2938"/>
                  </a:lnTo>
                  <a:lnTo>
                    <a:pt x="4001" y="2938"/>
                  </a:lnTo>
                  <a:lnTo>
                    <a:pt x="4001" y="2969"/>
                  </a:lnTo>
                  <a:lnTo>
                    <a:pt x="3970" y="3032"/>
                  </a:lnTo>
                  <a:lnTo>
                    <a:pt x="3814" y="3126"/>
                  </a:lnTo>
                  <a:lnTo>
                    <a:pt x="3564" y="3188"/>
                  </a:lnTo>
                  <a:lnTo>
                    <a:pt x="3564" y="3188"/>
                  </a:lnTo>
                  <a:lnTo>
                    <a:pt x="3501" y="3188"/>
                  </a:lnTo>
                  <a:lnTo>
                    <a:pt x="3501" y="3188"/>
                  </a:lnTo>
                  <a:lnTo>
                    <a:pt x="3189" y="3157"/>
                  </a:lnTo>
                  <a:lnTo>
                    <a:pt x="2720" y="3063"/>
                  </a:lnTo>
                  <a:lnTo>
                    <a:pt x="1594" y="2813"/>
                  </a:lnTo>
                  <a:lnTo>
                    <a:pt x="125" y="2407"/>
                  </a:lnTo>
                  <a:lnTo>
                    <a:pt x="125" y="2407"/>
                  </a:lnTo>
                  <a:lnTo>
                    <a:pt x="125" y="2407"/>
                  </a:lnTo>
                  <a:lnTo>
                    <a:pt x="125" y="2407"/>
                  </a:lnTo>
                  <a:lnTo>
                    <a:pt x="0" y="2563"/>
                  </a:lnTo>
                  <a:lnTo>
                    <a:pt x="0" y="2563"/>
                  </a:lnTo>
                  <a:lnTo>
                    <a:pt x="1219" y="2876"/>
                  </a:lnTo>
                  <a:lnTo>
                    <a:pt x="1219" y="2876"/>
                  </a:lnTo>
                  <a:lnTo>
                    <a:pt x="3720" y="3376"/>
                  </a:lnTo>
                  <a:lnTo>
                    <a:pt x="3720" y="3376"/>
                  </a:lnTo>
                  <a:lnTo>
                    <a:pt x="3876" y="3345"/>
                  </a:lnTo>
                  <a:lnTo>
                    <a:pt x="3970" y="3313"/>
                  </a:lnTo>
                  <a:lnTo>
                    <a:pt x="4126" y="3220"/>
                  </a:lnTo>
                  <a:lnTo>
                    <a:pt x="4189" y="3157"/>
                  </a:lnTo>
                  <a:lnTo>
                    <a:pt x="4189" y="3126"/>
                  </a:lnTo>
                  <a:lnTo>
                    <a:pt x="4189" y="3126"/>
                  </a:lnTo>
                  <a:lnTo>
                    <a:pt x="4220" y="2938"/>
                  </a:lnTo>
                  <a:lnTo>
                    <a:pt x="4251" y="2501"/>
                  </a:lnTo>
                  <a:lnTo>
                    <a:pt x="4251" y="2282"/>
                  </a:lnTo>
                  <a:lnTo>
                    <a:pt x="4220" y="2032"/>
                  </a:lnTo>
                  <a:lnTo>
                    <a:pt x="4189" y="1813"/>
                  </a:lnTo>
                  <a:lnTo>
                    <a:pt x="4095" y="1688"/>
                  </a:lnTo>
                  <a:lnTo>
                    <a:pt x="4095" y="1688"/>
                  </a:lnTo>
                  <a:lnTo>
                    <a:pt x="3939" y="1532"/>
                  </a:lnTo>
                  <a:lnTo>
                    <a:pt x="3657" y="1313"/>
                  </a:lnTo>
                  <a:lnTo>
                    <a:pt x="2907" y="781"/>
                  </a:lnTo>
                  <a:lnTo>
                    <a:pt x="2157" y="281"/>
                  </a:lnTo>
                  <a:lnTo>
                    <a:pt x="1876" y="94"/>
                  </a:lnTo>
                  <a:lnTo>
                    <a:pt x="1688" y="31"/>
                  </a:lnTo>
                  <a:lnTo>
                    <a:pt x="1688" y="31"/>
                  </a:lnTo>
                  <a:lnTo>
                    <a:pt x="156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79;p28">
              <a:extLst>
                <a:ext uri="{FF2B5EF4-FFF2-40B4-BE49-F238E27FC236}">
                  <a16:creationId xmlns:a16="http://schemas.microsoft.com/office/drawing/2014/main" id="{D3783CB0-BA72-52E0-87D2-4C239B61CEE2}"/>
                </a:ext>
              </a:extLst>
            </p:cNvPr>
            <p:cNvSpPr/>
            <p:nvPr/>
          </p:nvSpPr>
          <p:spPr>
            <a:xfrm>
              <a:off x="3724765" y="2889939"/>
              <a:ext cx="300738" cy="228410"/>
            </a:xfrm>
            <a:custGeom>
              <a:avLst/>
              <a:gdLst/>
              <a:ahLst/>
              <a:cxnLst/>
              <a:rect l="l" t="t" r="r" b="b"/>
              <a:pathLst>
                <a:path w="4158" h="3158" extrusionOk="0">
                  <a:moveTo>
                    <a:pt x="1563" y="0"/>
                  </a:moveTo>
                  <a:lnTo>
                    <a:pt x="1313" y="63"/>
                  </a:lnTo>
                  <a:lnTo>
                    <a:pt x="1032" y="125"/>
                  </a:lnTo>
                  <a:lnTo>
                    <a:pt x="720" y="188"/>
                  </a:lnTo>
                  <a:lnTo>
                    <a:pt x="594" y="219"/>
                  </a:lnTo>
                  <a:lnTo>
                    <a:pt x="438" y="313"/>
                  </a:lnTo>
                  <a:lnTo>
                    <a:pt x="313" y="438"/>
                  </a:lnTo>
                  <a:lnTo>
                    <a:pt x="188" y="563"/>
                  </a:lnTo>
                  <a:lnTo>
                    <a:pt x="94" y="719"/>
                  </a:lnTo>
                  <a:lnTo>
                    <a:pt x="32" y="844"/>
                  </a:lnTo>
                  <a:lnTo>
                    <a:pt x="1" y="1001"/>
                  </a:lnTo>
                  <a:lnTo>
                    <a:pt x="32" y="1126"/>
                  </a:lnTo>
                  <a:lnTo>
                    <a:pt x="126" y="1876"/>
                  </a:lnTo>
                  <a:lnTo>
                    <a:pt x="219" y="2376"/>
                  </a:lnTo>
                  <a:lnTo>
                    <a:pt x="1751" y="2782"/>
                  </a:lnTo>
                  <a:lnTo>
                    <a:pt x="2939" y="3063"/>
                  </a:lnTo>
                  <a:lnTo>
                    <a:pt x="3376" y="3126"/>
                  </a:lnTo>
                  <a:lnTo>
                    <a:pt x="3658" y="3157"/>
                  </a:lnTo>
                  <a:lnTo>
                    <a:pt x="3908" y="3095"/>
                  </a:lnTo>
                  <a:lnTo>
                    <a:pt x="4064" y="3001"/>
                  </a:lnTo>
                  <a:lnTo>
                    <a:pt x="4095" y="2938"/>
                  </a:lnTo>
                  <a:lnTo>
                    <a:pt x="4095" y="2907"/>
                  </a:lnTo>
                  <a:lnTo>
                    <a:pt x="4127" y="2720"/>
                  </a:lnTo>
                  <a:lnTo>
                    <a:pt x="4158" y="2345"/>
                  </a:lnTo>
                  <a:lnTo>
                    <a:pt x="4158" y="2095"/>
                  </a:lnTo>
                  <a:lnTo>
                    <a:pt x="4158" y="1876"/>
                  </a:lnTo>
                  <a:lnTo>
                    <a:pt x="4095" y="1688"/>
                  </a:lnTo>
                  <a:lnTo>
                    <a:pt x="4033" y="1563"/>
                  </a:lnTo>
                  <a:lnTo>
                    <a:pt x="3877" y="1407"/>
                  </a:lnTo>
                  <a:lnTo>
                    <a:pt x="3595" y="1219"/>
                  </a:lnTo>
                  <a:lnTo>
                    <a:pt x="2908" y="719"/>
                  </a:lnTo>
                  <a:lnTo>
                    <a:pt x="2220" y="250"/>
                  </a:lnTo>
                  <a:lnTo>
                    <a:pt x="1939" y="94"/>
                  </a:lnTo>
                  <a:lnTo>
                    <a:pt x="1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80;p28">
              <a:extLst>
                <a:ext uri="{FF2B5EF4-FFF2-40B4-BE49-F238E27FC236}">
                  <a16:creationId xmlns:a16="http://schemas.microsoft.com/office/drawing/2014/main" id="{6A252783-4D62-D90F-8648-D691E93EF0B5}"/>
                </a:ext>
              </a:extLst>
            </p:cNvPr>
            <p:cNvSpPr/>
            <p:nvPr/>
          </p:nvSpPr>
          <p:spPr>
            <a:xfrm>
              <a:off x="3724765" y="2889939"/>
              <a:ext cx="300738" cy="228410"/>
            </a:xfrm>
            <a:custGeom>
              <a:avLst/>
              <a:gdLst/>
              <a:ahLst/>
              <a:cxnLst/>
              <a:rect l="l" t="t" r="r" b="b"/>
              <a:pathLst>
                <a:path w="4158" h="3158" fill="none" extrusionOk="0">
                  <a:moveTo>
                    <a:pt x="4095" y="2907"/>
                  </a:moveTo>
                  <a:lnTo>
                    <a:pt x="4095" y="2907"/>
                  </a:lnTo>
                  <a:lnTo>
                    <a:pt x="4127" y="2720"/>
                  </a:lnTo>
                  <a:lnTo>
                    <a:pt x="4158" y="2345"/>
                  </a:lnTo>
                  <a:lnTo>
                    <a:pt x="4158" y="2095"/>
                  </a:lnTo>
                  <a:lnTo>
                    <a:pt x="4158" y="1876"/>
                  </a:lnTo>
                  <a:lnTo>
                    <a:pt x="4095" y="1688"/>
                  </a:lnTo>
                  <a:lnTo>
                    <a:pt x="4033" y="1563"/>
                  </a:lnTo>
                  <a:lnTo>
                    <a:pt x="4033" y="1563"/>
                  </a:lnTo>
                  <a:lnTo>
                    <a:pt x="3877" y="1407"/>
                  </a:lnTo>
                  <a:lnTo>
                    <a:pt x="3595" y="1219"/>
                  </a:lnTo>
                  <a:lnTo>
                    <a:pt x="2908" y="719"/>
                  </a:lnTo>
                  <a:lnTo>
                    <a:pt x="2220" y="250"/>
                  </a:lnTo>
                  <a:lnTo>
                    <a:pt x="1939" y="94"/>
                  </a:lnTo>
                  <a:lnTo>
                    <a:pt x="1782" y="0"/>
                  </a:lnTo>
                  <a:lnTo>
                    <a:pt x="1782" y="0"/>
                  </a:lnTo>
                  <a:lnTo>
                    <a:pt x="1688" y="0"/>
                  </a:lnTo>
                  <a:lnTo>
                    <a:pt x="1563" y="0"/>
                  </a:lnTo>
                  <a:lnTo>
                    <a:pt x="1313" y="63"/>
                  </a:lnTo>
                  <a:lnTo>
                    <a:pt x="1032" y="125"/>
                  </a:lnTo>
                  <a:lnTo>
                    <a:pt x="720" y="188"/>
                  </a:lnTo>
                  <a:lnTo>
                    <a:pt x="720" y="188"/>
                  </a:lnTo>
                  <a:lnTo>
                    <a:pt x="594" y="219"/>
                  </a:lnTo>
                  <a:lnTo>
                    <a:pt x="438" y="313"/>
                  </a:lnTo>
                  <a:lnTo>
                    <a:pt x="313" y="438"/>
                  </a:lnTo>
                  <a:lnTo>
                    <a:pt x="188" y="563"/>
                  </a:lnTo>
                  <a:lnTo>
                    <a:pt x="94" y="719"/>
                  </a:lnTo>
                  <a:lnTo>
                    <a:pt x="32" y="844"/>
                  </a:lnTo>
                  <a:lnTo>
                    <a:pt x="1" y="1001"/>
                  </a:lnTo>
                  <a:lnTo>
                    <a:pt x="32" y="1126"/>
                  </a:lnTo>
                  <a:lnTo>
                    <a:pt x="32" y="1126"/>
                  </a:lnTo>
                  <a:lnTo>
                    <a:pt x="126" y="1876"/>
                  </a:lnTo>
                  <a:lnTo>
                    <a:pt x="219" y="2376"/>
                  </a:lnTo>
                  <a:lnTo>
                    <a:pt x="219" y="2376"/>
                  </a:lnTo>
                  <a:lnTo>
                    <a:pt x="1751" y="2782"/>
                  </a:lnTo>
                  <a:lnTo>
                    <a:pt x="2939" y="3063"/>
                  </a:lnTo>
                  <a:lnTo>
                    <a:pt x="3376" y="3126"/>
                  </a:lnTo>
                  <a:lnTo>
                    <a:pt x="3658" y="3157"/>
                  </a:lnTo>
                  <a:lnTo>
                    <a:pt x="3658" y="3157"/>
                  </a:lnTo>
                  <a:lnTo>
                    <a:pt x="3908" y="3095"/>
                  </a:lnTo>
                  <a:lnTo>
                    <a:pt x="4064" y="3001"/>
                  </a:lnTo>
                  <a:lnTo>
                    <a:pt x="4095" y="2938"/>
                  </a:lnTo>
                  <a:lnTo>
                    <a:pt x="4095" y="29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81;p28">
              <a:extLst>
                <a:ext uri="{FF2B5EF4-FFF2-40B4-BE49-F238E27FC236}">
                  <a16:creationId xmlns:a16="http://schemas.microsoft.com/office/drawing/2014/main" id="{C328368C-0BBD-FE7C-EBF5-645316FDB34C}"/>
                </a:ext>
              </a:extLst>
            </p:cNvPr>
            <p:cNvSpPr/>
            <p:nvPr/>
          </p:nvSpPr>
          <p:spPr>
            <a:xfrm>
              <a:off x="3812936" y="2894424"/>
              <a:ext cx="4629" cy="2387"/>
            </a:xfrm>
            <a:custGeom>
              <a:avLst/>
              <a:gdLst/>
              <a:ahLst/>
              <a:cxnLst/>
              <a:rect l="l" t="t" r="r" b="b"/>
              <a:pathLst>
                <a:path w="64" h="33" extrusionOk="0">
                  <a:moveTo>
                    <a:pt x="63" y="1"/>
                  </a:moveTo>
                  <a:lnTo>
                    <a:pt x="63" y="1"/>
                  </a:lnTo>
                  <a:lnTo>
                    <a:pt x="1" y="32"/>
                  </a:lnTo>
                  <a:lnTo>
                    <a:pt x="1" y="32"/>
                  </a:lnTo>
                  <a:lnTo>
                    <a:pt x="63" y="1"/>
                  </a:lnTo>
                  <a:lnTo>
                    <a:pt x="63" y="1"/>
                  </a:lnTo>
                  <a:lnTo>
                    <a:pt x="63" y="1"/>
                  </a:lnTo>
                  <a:close/>
                </a:path>
              </a:pathLst>
            </a:custGeom>
            <a:solidFill>
              <a:srgbClr val="00A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82;p28">
              <a:extLst>
                <a:ext uri="{FF2B5EF4-FFF2-40B4-BE49-F238E27FC236}">
                  <a16:creationId xmlns:a16="http://schemas.microsoft.com/office/drawing/2014/main" id="{BE513F88-4B4A-2A52-D3F4-9F9A8291CFF6}"/>
                </a:ext>
              </a:extLst>
            </p:cNvPr>
            <p:cNvSpPr/>
            <p:nvPr/>
          </p:nvSpPr>
          <p:spPr>
            <a:xfrm>
              <a:off x="3812936" y="2894424"/>
              <a:ext cx="4629" cy="2387"/>
            </a:xfrm>
            <a:custGeom>
              <a:avLst/>
              <a:gdLst/>
              <a:ahLst/>
              <a:cxnLst/>
              <a:rect l="l" t="t" r="r" b="b"/>
              <a:pathLst>
                <a:path w="64" h="33" fill="none" extrusionOk="0">
                  <a:moveTo>
                    <a:pt x="63" y="1"/>
                  </a:moveTo>
                  <a:lnTo>
                    <a:pt x="63" y="1"/>
                  </a:lnTo>
                  <a:lnTo>
                    <a:pt x="1" y="32"/>
                  </a:lnTo>
                  <a:lnTo>
                    <a:pt x="1" y="32"/>
                  </a:lnTo>
                  <a:lnTo>
                    <a:pt x="63" y="1"/>
                  </a:lnTo>
                  <a:lnTo>
                    <a:pt x="63" y="1"/>
                  </a:lnTo>
                  <a:lnTo>
                    <a:pt x="6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83;p28">
              <a:extLst>
                <a:ext uri="{FF2B5EF4-FFF2-40B4-BE49-F238E27FC236}">
                  <a16:creationId xmlns:a16="http://schemas.microsoft.com/office/drawing/2014/main" id="{2F164A14-2DBB-E1E2-BBEE-043917E48DAC}"/>
                </a:ext>
              </a:extLst>
            </p:cNvPr>
            <p:cNvSpPr/>
            <p:nvPr/>
          </p:nvSpPr>
          <p:spPr>
            <a:xfrm>
              <a:off x="3797096" y="2896738"/>
              <a:ext cx="13670" cy="4557"/>
            </a:xfrm>
            <a:custGeom>
              <a:avLst/>
              <a:gdLst/>
              <a:ahLst/>
              <a:cxnLst/>
              <a:rect l="l" t="t" r="r" b="b"/>
              <a:pathLst>
                <a:path w="189" h="63" extrusionOk="0">
                  <a:moveTo>
                    <a:pt x="188" y="0"/>
                  </a:moveTo>
                  <a:lnTo>
                    <a:pt x="188" y="0"/>
                  </a:lnTo>
                  <a:lnTo>
                    <a:pt x="188" y="0"/>
                  </a:lnTo>
                  <a:lnTo>
                    <a:pt x="1" y="63"/>
                  </a:lnTo>
                  <a:lnTo>
                    <a:pt x="1" y="63"/>
                  </a:lnTo>
                  <a:lnTo>
                    <a:pt x="188" y="0"/>
                  </a:lnTo>
                  <a:lnTo>
                    <a:pt x="188" y="0"/>
                  </a:lnTo>
                  <a:lnTo>
                    <a:pt x="188" y="0"/>
                  </a:lnTo>
                  <a:lnTo>
                    <a:pt x="188" y="0"/>
                  </a:lnTo>
                  <a:close/>
                </a:path>
              </a:pathLst>
            </a:custGeom>
            <a:solidFill>
              <a:srgbClr val="D9D9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84;p28">
              <a:extLst>
                <a:ext uri="{FF2B5EF4-FFF2-40B4-BE49-F238E27FC236}">
                  <a16:creationId xmlns:a16="http://schemas.microsoft.com/office/drawing/2014/main" id="{5F3CAEA4-2CB8-A7BE-0886-E5EC061A09AC}"/>
                </a:ext>
              </a:extLst>
            </p:cNvPr>
            <p:cNvSpPr/>
            <p:nvPr/>
          </p:nvSpPr>
          <p:spPr>
            <a:xfrm>
              <a:off x="3797096" y="2896738"/>
              <a:ext cx="13670" cy="4557"/>
            </a:xfrm>
            <a:custGeom>
              <a:avLst/>
              <a:gdLst/>
              <a:ahLst/>
              <a:cxnLst/>
              <a:rect l="l" t="t" r="r" b="b"/>
              <a:pathLst>
                <a:path w="189" h="63" fill="none" extrusionOk="0">
                  <a:moveTo>
                    <a:pt x="188" y="0"/>
                  </a:moveTo>
                  <a:lnTo>
                    <a:pt x="188" y="0"/>
                  </a:lnTo>
                  <a:lnTo>
                    <a:pt x="188" y="0"/>
                  </a:lnTo>
                  <a:lnTo>
                    <a:pt x="1" y="63"/>
                  </a:lnTo>
                  <a:lnTo>
                    <a:pt x="1" y="63"/>
                  </a:lnTo>
                  <a:lnTo>
                    <a:pt x="188" y="0"/>
                  </a:lnTo>
                  <a:lnTo>
                    <a:pt x="188" y="0"/>
                  </a:lnTo>
                  <a:lnTo>
                    <a:pt x="188" y="0"/>
                  </a:lnTo>
                  <a:lnTo>
                    <a:pt x="1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85;p28">
              <a:extLst>
                <a:ext uri="{FF2B5EF4-FFF2-40B4-BE49-F238E27FC236}">
                  <a16:creationId xmlns:a16="http://schemas.microsoft.com/office/drawing/2014/main" id="{41C96150-82A8-2469-6F79-C99072058F31}"/>
                </a:ext>
              </a:extLst>
            </p:cNvPr>
            <p:cNvSpPr/>
            <p:nvPr/>
          </p:nvSpPr>
          <p:spPr>
            <a:xfrm>
              <a:off x="3810694" y="2896738"/>
              <a:ext cx="72" cy="72"/>
            </a:xfrm>
            <a:custGeom>
              <a:avLst/>
              <a:gdLst/>
              <a:ahLst/>
              <a:cxnLst/>
              <a:rect l="l" t="t" r="r" b="b"/>
              <a:pathLst>
                <a:path w="1" h="1" extrusionOk="0">
                  <a:moveTo>
                    <a:pt x="0" y="0"/>
                  </a:moveTo>
                  <a:lnTo>
                    <a:pt x="0" y="0"/>
                  </a:lnTo>
                  <a:lnTo>
                    <a:pt x="0" y="0"/>
                  </a:lnTo>
                  <a:lnTo>
                    <a:pt x="0" y="0"/>
                  </a:lnTo>
                  <a:lnTo>
                    <a:pt x="0" y="0"/>
                  </a:lnTo>
                  <a:lnTo>
                    <a:pt x="0" y="0"/>
                  </a:lnTo>
                  <a:lnTo>
                    <a:pt x="0" y="0"/>
                  </a:lnTo>
                  <a:lnTo>
                    <a:pt x="0" y="0"/>
                  </a:lnTo>
                  <a:close/>
                </a:path>
              </a:pathLst>
            </a:custGeom>
            <a:solidFill>
              <a:srgbClr val="00A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86;p28">
              <a:extLst>
                <a:ext uri="{FF2B5EF4-FFF2-40B4-BE49-F238E27FC236}">
                  <a16:creationId xmlns:a16="http://schemas.microsoft.com/office/drawing/2014/main" id="{86F59773-1574-D37B-7BD4-83FA4811015F}"/>
                </a:ext>
              </a:extLst>
            </p:cNvPr>
            <p:cNvSpPr/>
            <p:nvPr/>
          </p:nvSpPr>
          <p:spPr>
            <a:xfrm>
              <a:off x="3810694" y="2896738"/>
              <a:ext cx="72" cy="72"/>
            </a:xfrm>
            <a:custGeom>
              <a:avLst/>
              <a:gdLst/>
              <a:ahLst/>
              <a:cxnLst/>
              <a:rect l="l" t="t" r="r" b="b"/>
              <a:pathLst>
                <a:path w="1" h="1" fill="none" extrusionOk="0">
                  <a:moveTo>
                    <a:pt x="0" y="0"/>
                  </a:moveTo>
                  <a:lnTo>
                    <a:pt x="0" y="0"/>
                  </a:lnTo>
                  <a:lnTo>
                    <a:pt x="0" y="0"/>
                  </a:lnTo>
                  <a:lnTo>
                    <a:pt x="0" y="0"/>
                  </a:ln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87;p28">
              <a:extLst>
                <a:ext uri="{FF2B5EF4-FFF2-40B4-BE49-F238E27FC236}">
                  <a16:creationId xmlns:a16="http://schemas.microsoft.com/office/drawing/2014/main" id="{37355615-764E-BAB5-7D32-7975640AF1F0}"/>
                </a:ext>
              </a:extLst>
            </p:cNvPr>
            <p:cNvSpPr/>
            <p:nvPr/>
          </p:nvSpPr>
          <p:spPr>
            <a:xfrm>
              <a:off x="3993836" y="2982595"/>
              <a:ext cx="31679" cy="67916"/>
            </a:xfrm>
            <a:custGeom>
              <a:avLst/>
              <a:gdLst/>
              <a:ahLst/>
              <a:cxnLst/>
              <a:rect l="l" t="t" r="r" b="b"/>
              <a:pathLst>
                <a:path w="438" h="939" extrusionOk="0">
                  <a:moveTo>
                    <a:pt x="0" y="1"/>
                  </a:moveTo>
                  <a:lnTo>
                    <a:pt x="0" y="1"/>
                  </a:lnTo>
                  <a:lnTo>
                    <a:pt x="313" y="282"/>
                  </a:lnTo>
                  <a:lnTo>
                    <a:pt x="313" y="282"/>
                  </a:lnTo>
                  <a:lnTo>
                    <a:pt x="375" y="407"/>
                  </a:lnTo>
                  <a:lnTo>
                    <a:pt x="407" y="532"/>
                  </a:lnTo>
                  <a:lnTo>
                    <a:pt x="438" y="939"/>
                  </a:lnTo>
                  <a:lnTo>
                    <a:pt x="438" y="939"/>
                  </a:lnTo>
                  <a:lnTo>
                    <a:pt x="407" y="532"/>
                  </a:lnTo>
                  <a:lnTo>
                    <a:pt x="375" y="407"/>
                  </a:lnTo>
                  <a:lnTo>
                    <a:pt x="313" y="282"/>
                  </a:lnTo>
                  <a:lnTo>
                    <a:pt x="313" y="282"/>
                  </a:lnTo>
                  <a:lnTo>
                    <a:pt x="0" y="1"/>
                  </a:lnTo>
                  <a:close/>
                  <a:moveTo>
                    <a:pt x="0" y="1"/>
                  </a:moveTo>
                  <a:lnTo>
                    <a:pt x="0" y="1"/>
                  </a:lnTo>
                  <a:lnTo>
                    <a:pt x="0" y="1"/>
                  </a:lnTo>
                  <a:lnTo>
                    <a:pt x="0" y="1"/>
                  </a:lnTo>
                  <a:lnTo>
                    <a:pt x="0" y="1"/>
                  </a:lnTo>
                  <a:close/>
                </a:path>
              </a:pathLst>
            </a:custGeom>
            <a:solidFill>
              <a:srgbClr val="00A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88;p28">
              <a:extLst>
                <a:ext uri="{FF2B5EF4-FFF2-40B4-BE49-F238E27FC236}">
                  <a16:creationId xmlns:a16="http://schemas.microsoft.com/office/drawing/2014/main" id="{BADCED6A-0F3F-B1FB-A9B8-A8DB3BE71586}"/>
                </a:ext>
              </a:extLst>
            </p:cNvPr>
            <p:cNvSpPr/>
            <p:nvPr/>
          </p:nvSpPr>
          <p:spPr>
            <a:xfrm>
              <a:off x="3993836" y="2982595"/>
              <a:ext cx="31679" cy="67916"/>
            </a:xfrm>
            <a:custGeom>
              <a:avLst/>
              <a:gdLst/>
              <a:ahLst/>
              <a:cxnLst/>
              <a:rect l="l" t="t" r="r" b="b"/>
              <a:pathLst>
                <a:path w="438" h="939" fill="none" extrusionOk="0">
                  <a:moveTo>
                    <a:pt x="0" y="1"/>
                  </a:moveTo>
                  <a:lnTo>
                    <a:pt x="0" y="1"/>
                  </a:lnTo>
                  <a:lnTo>
                    <a:pt x="313" y="282"/>
                  </a:lnTo>
                  <a:lnTo>
                    <a:pt x="313" y="282"/>
                  </a:lnTo>
                  <a:lnTo>
                    <a:pt x="375" y="407"/>
                  </a:lnTo>
                  <a:lnTo>
                    <a:pt x="407" y="532"/>
                  </a:lnTo>
                  <a:lnTo>
                    <a:pt x="438" y="939"/>
                  </a:lnTo>
                  <a:lnTo>
                    <a:pt x="438" y="939"/>
                  </a:lnTo>
                  <a:lnTo>
                    <a:pt x="407" y="532"/>
                  </a:lnTo>
                  <a:lnTo>
                    <a:pt x="375" y="407"/>
                  </a:lnTo>
                  <a:lnTo>
                    <a:pt x="313" y="282"/>
                  </a:lnTo>
                  <a:lnTo>
                    <a:pt x="313" y="28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89;p28">
              <a:extLst>
                <a:ext uri="{FF2B5EF4-FFF2-40B4-BE49-F238E27FC236}">
                  <a16:creationId xmlns:a16="http://schemas.microsoft.com/office/drawing/2014/main" id="{9C4ACB65-D7F9-2C5F-FFF3-F320FE8C7BFE}"/>
                </a:ext>
              </a:extLst>
            </p:cNvPr>
            <p:cNvSpPr/>
            <p:nvPr/>
          </p:nvSpPr>
          <p:spPr>
            <a:xfrm>
              <a:off x="3993836" y="2982595"/>
              <a:ext cx="72" cy="72"/>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90;p28">
              <a:extLst>
                <a:ext uri="{FF2B5EF4-FFF2-40B4-BE49-F238E27FC236}">
                  <a16:creationId xmlns:a16="http://schemas.microsoft.com/office/drawing/2014/main" id="{746ADA77-1043-1B49-C8F0-31CEC3C7B9EC}"/>
                </a:ext>
              </a:extLst>
            </p:cNvPr>
            <p:cNvSpPr/>
            <p:nvPr/>
          </p:nvSpPr>
          <p:spPr>
            <a:xfrm>
              <a:off x="3724765" y="2894424"/>
              <a:ext cx="300738" cy="223926"/>
            </a:xfrm>
            <a:custGeom>
              <a:avLst/>
              <a:gdLst/>
              <a:ahLst/>
              <a:cxnLst/>
              <a:rect l="l" t="t" r="r" b="b"/>
              <a:pathLst>
                <a:path w="4158" h="3096" extrusionOk="0">
                  <a:moveTo>
                    <a:pt x="1282" y="1"/>
                  </a:moveTo>
                  <a:lnTo>
                    <a:pt x="1188" y="32"/>
                  </a:lnTo>
                  <a:lnTo>
                    <a:pt x="1220" y="32"/>
                  </a:lnTo>
                  <a:lnTo>
                    <a:pt x="1282" y="1"/>
                  </a:lnTo>
                  <a:close/>
                  <a:moveTo>
                    <a:pt x="1001" y="95"/>
                  </a:moveTo>
                  <a:lnTo>
                    <a:pt x="720" y="126"/>
                  </a:lnTo>
                  <a:lnTo>
                    <a:pt x="594" y="157"/>
                  </a:lnTo>
                  <a:lnTo>
                    <a:pt x="469" y="220"/>
                  </a:lnTo>
                  <a:lnTo>
                    <a:pt x="344" y="345"/>
                  </a:lnTo>
                  <a:lnTo>
                    <a:pt x="219" y="438"/>
                  </a:lnTo>
                  <a:lnTo>
                    <a:pt x="126" y="595"/>
                  </a:lnTo>
                  <a:lnTo>
                    <a:pt x="63" y="720"/>
                  </a:lnTo>
                  <a:lnTo>
                    <a:pt x="32" y="845"/>
                  </a:lnTo>
                  <a:lnTo>
                    <a:pt x="1" y="1001"/>
                  </a:lnTo>
                  <a:lnTo>
                    <a:pt x="32" y="1064"/>
                  </a:lnTo>
                  <a:lnTo>
                    <a:pt x="126" y="1814"/>
                  </a:lnTo>
                  <a:lnTo>
                    <a:pt x="219" y="2314"/>
                  </a:lnTo>
                  <a:lnTo>
                    <a:pt x="1688" y="2720"/>
                  </a:lnTo>
                  <a:lnTo>
                    <a:pt x="2814" y="2970"/>
                  </a:lnTo>
                  <a:lnTo>
                    <a:pt x="3283" y="3064"/>
                  </a:lnTo>
                  <a:lnTo>
                    <a:pt x="3595" y="3095"/>
                  </a:lnTo>
                  <a:lnTo>
                    <a:pt x="3658" y="3095"/>
                  </a:lnTo>
                  <a:lnTo>
                    <a:pt x="3908" y="3033"/>
                  </a:lnTo>
                  <a:lnTo>
                    <a:pt x="4064" y="2939"/>
                  </a:lnTo>
                  <a:lnTo>
                    <a:pt x="4095" y="2876"/>
                  </a:lnTo>
                  <a:lnTo>
                    <a:pt x="4095" y="2845"/>
                  </a:lnTo>
                  <a:lnTo>
                    <a:pt x="4127" y="2626"/>
                  </a:lnTo>
                  <a:lnTo>
                    <a:pt x="4158" y="2158"/>
                  </a:lnTo>
                  <a:lnTo>
                    <a:pt x="4127" y="1751"/>
                  </a:lnTo>
                  <a:lnTo>
                    <a:pt x="4095" y="1626"/>
                  </a:lnTo>
                  <a:lnTo>
                    <a:pt x="4033" y="1501"/>
                  </a:lnTo>
                  <a:lnTo>
                    <a:pt x="3720" y="1220"/>
                  </a:lnTo>
                  <a:lnTo>
                    <a:pt x="3095" y="751"/>
                  </a:lnTo>
                  <a:lnTo>
                    <a:pt x="3470" y="1126"/>
                  </a:lnTo>
                  <a:lnTo>
                    <a:pt x="3751" y="1470"/>
                  </a:lnTo>
                  <a:lnTo>
                    <a:pt x="3877" y="1657"/>
                  </a:lnTo>
                  <a:lnTo>
                    <a:pt x="3970" y="1814"/>
                  </a:lnTo>
                  <a:lnTo>
                    <a:pt x="4033" y="2095"/>
                  </a:lnTo>
                  <a:lnTo>
                    <a:pt x="4033" y="2251"/>
                  </a:lnTo>
                  <a:lnTo>
                    <a:pt x="4033" y="2376"/>
                  </a:lnTo>
                  <a:lnTo>
                    <a:pt x="4033" y="2533"/>
                  </a:lnTo>
                  <a:lnTo>
                    <a:pt x="3970" y="2626"/>
                  </a:lnTo>
                  <a:lnTo>
                    <a:pt x="3877" y="2720"/>
                  </a:lnTo>
                  <a:lnTo>
                    <a:pt x="3783" y="2751"/>
                  </a:lnTo>
                  <a:lnTo>
                    <a:pt x="3126" y="2658"/>
                  </a:lnTo>
                  <a:lnTo>
                    <a:pt x="2064" y="2470"/>
                  </a:lnTo>
                  <a:lnTo>
                    <a:pt x="1532" y="2314"/>
                  </a:lnTo>
                  <a:lnTo>
                    <a:pt x="1032" y="2189"/>
                  </a:lnTo>
                  <a:lnTo>
                    <a:pt x="688" y="2033"/>
                  </a:lnTo>
                  <a:lnTo>
                    <a:pt x="594" y="1970"/>
                  </a:lnTo>
                  <a:lnTo>
                    <a:pt x="532" y="1907"/>
                  </a:lnTo>
                  <a:lnTo>
                    <a:pt x="407" y="1564"/>
                  </a:lnTo>
                  <a:lnTo>
                    <a:pt x="376" y="1251"/>
                  </a:lnTo>
                  <a:lnTo>
                    <a:pt x="376" y="970"/>
                  </a:lnTo>
                  <a:lnTo>
                    <a:pt x="438" y="720"/>
                  </a:lnTo>
                  <a:lnTo>
                    <a:pt x="532" y="501"/>
                  </a:lnTo>
                  <a:lnTo>
                    <a:pt x="657" y="313"/>
                  </a:lnTo>
                  <a:lnTo>
                    <a:pt x="813" y="188"/>
                  </a:lnTo>
                  <a:lnTo>
                    <a:pt x="1001" y="95"/>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91;p28">
              <a:extLst>
                <a:ext uri="{FF2B5EF4-FFF2-40B4-BE49-F238E27FC236}">
                  <a16:creationId xmlns:a16="http://schemas.microsoft.com/office/drawing/2014/main" id="{F4359416-D322-5CDA-9EAC-DADE3F17305A}"/>
                </a:ext>
              </a:extLst>
            </p:cNvPr>
            <p:cNvSpPr/>
            <p:nvPr/>
          </p:nvSpPr>
          <p:spPr>
            <a:xfrm>
              <a:off x="3724765" y="2901223"/>
              <a:ext cx="300738" cy="217127"/>
            </a:xfrm>
            <a:custGeom>
              <a:avLst/>
              <a:gdLst/>
              <a:ahLst/>
              <a:cxnLst/>
              <a:rect l="l" t="t" r="r" b="b"/>
              <a:pathLst>
                <a:path w="4158" h="3002" fill="none" extrusionOk="0">
                  <a:moveTo>
                    <a:pt x="1001" y="1"/>
                  </a:moveTo>
                  <a:lnTo>
                    <a:pt x="1001" y="1"/>
                  </a:lnTo>
                  <a:lnTo>
                    <a:pt x="720" y="32"/>
                  </a:lnTo>
                  <a:lnTo>
                    <a:pt x="720" y="32"/>
                  </a:lnTo>
                  <a:lnTo>
                    <a:pt x="720" y="32"/>
                  </a:lnTo>
                  <a:lnTo>
                    <a:pt x="594" y="63"/>
                  </a:lnTo>
                  <a:lnTo>
                    <a:pt x="469" y="126"/>
                  </a:lnTo>
                  <a:lnTo>
                    <a:pt x="344" y="251"/>
                  </a:lnTo>
                  <a:lnTo>
                    <a:pt x="219" y="344"/>
                  </a:lnTo>
                  <a:lnTo>
                    <a:pt x="126" y="501"/>
                  </a:lnTo>
                  <a:lnTo>
                    <a:pt x="63" y="626"/>
                  </a:lnTo>
                  <a:lnTo>
                    <a:pt x="32" y="751"/>
                  </a:lnTo>
                  <a:lnTo>
                    <a:pt x="1" y="907"/>
                  </a:lnTo>
                  <a:lnTo>
                    <a:pt x="1" y="907"/>
                  </a:lnTo>
                  <a:lnTo>
                    <a:pt x="32" y="970"/>
                  </a:lnTo>
                  <a:lnTo>
                    <a:pt x="32" y="970"/>
                  </a:lnTo>
                  <a:lnTo>
                    <a:pt x="126" y="1720"/>
                  </a:lnTo>
                  <a:lnTo>
                    <a:pt x="219" y="2220"/>
                  </a:lnTo>
                  <a:lnTo>
                    <a:pt x="219" y="2220"/>
                  </a:lnTo>
                  <a:lnTo>
                    <a:pt x="1688" y="2626"/>
                  </a:lnTo>
                  <a:lnTo>
                    <a:pt x="2814" y="2876"/>
                  </a:lnTo>
                  <a:lnTo>
                    <a:pt x="3283" y="2970"/>
                  </a:lnTo>
                  <a:lnTo>
                    <a:pt x="3595" y="3001"/>
                  </a:lnTo>
                  <a:lnTo>
                    <a:pt x="3595" y="3001"/>
                  </a:lnTo>
                  <a:lnTo>
                    <a:pt x="3658" y="3001"/>
                  </a:lnTo>
                  <a:lnTo>
                    <a:pt x="3658" y="3001"/>
                  </a:lnTo>
                  <a:lnTo>
                    <a:pt x="3908" y="2939"/>
                  </a:lnTo>
                  <a:lnTo>
                    <a:pt x="4064" y="2845"/>
                  </a:lnTo>
                  <a:lnTo>
                    <a:pt x="4095" y="2782"/>
                  </a:lnTo>
                  <a:lnTo>
                    <a:pt x="4095" y="2751"/>
                  </a:lnTo>
                  <a:lnTo>
                    <a:pt x="4095" y="2751"/>
                  </a:lnTo>
                  <a:lnTo>
                    <a:pt x="4127" y="2532"/>
                  </a:lnTo>
                  <a:lnTo>
                    <a:pt x="4158" y="2064"/>
                  </a:lnTo>
                  <a:lnTo>
                    <a:pt x="4158" y="2064"/>
                  </a:lnTo>
                  <a:lnTo>
                    <a:pt x="4127" y="1657"/>
                  </a:lnTo>
                  <a:lnTo>
                    <a:pt x="4095" y="1532"/>
                  </a:lnTo>
                  <a:lnTo>
                    <a:pt x="4033" y="1407"/>
                  </a:lnTo>
                  <a:lnTo>
                    <a:pt x="4033" y="1407"/>
                  </a:lnTo>
                  <a:lnTo>
                    <a:pt x="3720" y="1126"/>
                  </a:lnTo>
                  <a:lnTo>
                    <a:pt x="3720" y="1126"/>
                  </a:lnTo>
                  <a:lnTo>
                    <a:pt x="3720" y="1126"/>
                  </a:lnTo>
                  <a:lnTo>
                    <a:pt x="3720" y="1126"/>
                  </a:lnTo>
                  <a:lnTo>
                    <a:pt x="3720" y="1126"/>
                  </a:lnTo>
                  <a:lnTo>
                    <a:pt x="3720" y="1126"/>
                  </a:lnTo>
                  <a:lnTo>
                    <a:pt x="3095" y="657"/>
                  </a:lnTo>
                  <a:lnTo>
                    <a:pt x="3095" y="657"/>
                  </a:lnTo>
                  <a:lnTo>
                    <a:pt x="3470" y="1032"/>
                  </a:lnTo>
                  <a:lnTo>
                    <a:pt x="3751" y="1376"/>
                  </a:lnTo>
                  <a:lnTo>
                    <a:pt x="3877" y="1563"/>
                  </a:lnTo>
                  <a:lnTo>
                    <a:pt x="3970" y="1720"/>
                  </a:lnTo>
                  <a:lnTo>
                    <a:pt x="3970" y="1720"/>
                  </a:lnTo>
                  <a:lnTo>
                    <a:pt x="4033" y="2001"/>
                  </a:lnTo>
                  <a:lnTo>
                    <a:pt x="4033" y="2157"/>
                  </a:lnTo>
                  <a:lnTo>
                    <a:pt x="4033" y="2282"/>
                  </a:lnTo>
                  <a:lnTo>
                    <a:pt x="4033" y="2439"/>
                  </a:lnTo>
                  <a:lnTo>
                    <a:pt x="3970" y="2532"/>
                  </a:lnTo>
                  <a:lnTo>
                    <a:pt x="3877" y="2626"/>
                  </a:lnTo>
                  <a:lnTo>
                    <a:pt x="3783" y="2657"/>
                  </a:lnTo>
                  <a:lnTo>
                    <a:pt x="3783" y="2657"/>
                  </a:lnTo>
                  <a:lnTo>
                    <a:pt x="3126" y="2564"/>
                  </a:lnTo>
                  <a:lnTo>
                    <a:pt x="2064" y="2376"/>
                  </a:lnTo>
                  <a:lnTo>
                    <a:pt x="1532" y="2220"/>
                  </a:lnTo>
                  <a:lnTo>
                    <a:pt x="1032" y="2095"/>
                  </a:lnTo>
                  <a:lnTo>
                    <a:pt x="688" y="1939"/>
                  </a:lnTo>
                  <a:lnTo>
                    <a:pt x="594" y="1876"/>
                  </a:lnTo>
                  <a:lnTo>
                    <a:pt x="532" y="1813"/>
                  </a:lnTo>
                  <a:lnTo>
                    <a:pt x="532" y="1813"/>
                  </a:lnTo>
                  <a:lnTo>
                    <a:pt x="407" y="1470"/>
                  </a:lnTo>
                  <a:lnTo>
                    <a:pt x="376" y="1157"/>
                  </a:lnTo>
                  <a:lnTo>
                    <a:pt x="376" y="876"/>
                  </a:lnTo>
                  <a:lnTo>
                    <a:pt x="438" y="626"/>
                  </a:lnTo>
                  <a:lnTo>
                    <a:pt x="532" y="407"/>
                  </a:lnTo>
                  <a:lnTo>
                    <a:pt x="657" y="219"/>
                  </a:lnTo>
                  <a:lnTo>
                    <a:pt x="813" y="94"/>
                  </a:lnTo>
                  <a:lnTo>
                    <a:pt x="10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92;p28">
              <a:extLst>
                <a:ext uri="{FF2B5EF4-FFF2-40B4-BE49-F238E27FC236}">
                  <a16:creationId xmlns:a16="http://schemas.microsoft.com/office/drawing/2014/main" id="{EBD0AE4F-7B94-FFC7-22F3-957D69A23936}"/>
                </a:ext>
              </a:extLst>
            </p:cNvPr>
            <p:cNvSpPr/>
            <p:nvPr/>
          </p:nvSpPr>
          <p:spPr>
            <a:xfrm>
              <a:off x="3797096" y="2896738"/>
              <a:ext cx="13670" cy="4557"/>
            </a:xfrm>
            <a:custGeom>
              <a:avLst/>
              <a:gdLst/>
              <a:ahLst/>
              <a:cxnLst/>
              <a:rect l="l" t="t" r="r" b="b"/>
              <a:pathLst>
                <a:path w="189" h="63" fill="none" extrusionOk="0">
                  <a:moveTo>
                    <a:pt x="188" y="0"/>
                  </a:moveTo>
                  <a:lnTo>
                    <a:pt x="188" y="0"/>
                  </a:lnTo>
                  <a:lnTo>
                    <a:pt x="188" y="0"/>
                  </a:lnTo>
                  <a:lnTo>
                    <a:pt x="188" y="0"/>
                  </a:lnTo>
                  <a:lnTo>
                    <a:pt x="188" y="0"/>
                  </a:lnTo>
                  <a:lnTo>
                    <a:pt x="188" y="0"/>
                  </a:lnTo>
                  <a:lnTo>
                    <a:pt x="1" y="63"/>
                  </a:lnTo>
                  <a:lnTo>
                    <a:pt x="1" y="63"/>
                  </a:lnTo>
                  <a:lnTo>
                    <a:pt x="1" y="63"/>
                  </a:lnTo>
                  <a:lnTo>
                    <a:pt x="1" y="63"/>
                  </a:lnTo>
                  <a:lnTo>
                    <a:pt x="1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93;p28">
              <a:extLst>
                <a:ext uri="{FF2B5EF4-FFF2-40B4-BE49-F238E27FC236}">
                  <a16:creationId xmlns:a16="http://schemas.microsoft.com/office/drawing/2014/main" id="{4FEEFC15-3D28-7034-EE82-3DA8BD788E1B}"/>
                </a:ext>
              </a:extLst>
            </p:cNvPr>
            <p:cNvSpPr/>
            <p:nvPr/>
          </p:nvSpPr>
          <p:spPr>
            <a:xfrm>
              <a:off x="3810694" y="2894424"/>
              <a:ext cx="6871" cy="2387"/>
            </a:xfrm>
            <a:custGeom>
              <a:avLst/>
              <a:gdLst/>
              <a:ahLst/>
              <a:cxnLst/>
              <a:rect l="l" t="t" r="r" b="b"/>
              <a:pathLst>
                <a:path w="95" h="33" fill="none" extrusionOk="0">
                  <a:moveTo>
                    <a:pt x="94" y="1"/>
                  </a:moveTo>
                  <a:lnTo>
                    <a:pt x="94" y="1"/>
                  </a:lnTo>
                  <a:lnTo>
                    <a:pt x="32" y="32"/>
                  </a:lnTo>
                  <a:lnTo>
                    <a:pt x="32" y="32"/>
                  </a:lnTo>
                  <a:lnTo>
                    <a:pt x="0" y="32"/>
                  </a:lnTo>
                  <a:lnTo>
                    <a:pt x="0" y="32"/>
                  </a:lnTo>
                  <a:lnTo>
                    <a:pt x="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94;p28">
              <a:extLst>
                <a:ext uri="{FF2B5EF4-FFF2-40B4-BE49-F238E27FC236}">
                  <a16:creationId xmlns:a16="http://schemas.microsoft.com/office/drawing/2014/main" id="{331BEBFB-97B2-746F-0050-C5A9FAB1DB3B}"/>
                </a:ext>
              </a:extLst>
            </p:cNvPr>
            <p:cNvSpPr/>
            <p:nvPr/>
          </p:nvSpPr>
          <p:spPr>
            <a:xfrm>
              <a:off x="4913957" y="2901223"/>
              <a:ext cx="275929" cy="230652"/>
            </a:xfrm>
            <a:custGeom>
              <a:avLst/>
              <a:gdLst/>
              <a:ahLst/>
              <a:cxnLst/>
              <a:rect l="l" t="t" r="r" b="b"/>
              <a:pathLst>
                <a:path w="3815" h="3189" extrusionOk="0">
                  <a:moveTo>
                    <a:pt x="2814" y="1"/>
                  </a:moveTo>
                  <a:lnTo>
                    <a:pt x="2887" y="11"/>
                  </a:lnTo>
                  <a:lnTo>
                    <a:pt x="2845" y="1"/>
                  </a:lnTo>
                  <a:close/>
                  <a:moveTo>
                    <a:pt x="2887" y="11"/>
                  </a:moveTo>
                  <a:lnTo>
                    <a:pt x="2970" y="32"/>
                  </a:lnTo>
                  <a:lnTo>
                    <a:pt x="3127" y="63"/>
                  </a:lnTo>
                  <a:lnTo>
                    <a:pt x="3252" y="126"/>
                  </a:lnTo>
                  <a:lnTo>
                    <a:pt x="3377" y="251"/>
                  </a:lnTo>
                  <a:lnTo>
                    <a:pt x="3471" y="344"/>
                  </a:lnTo>
                  <a:lnTo>
                    <a:pt x="3564" y="501"/>
                  </a:lnTo>
                  <a:lnTo>
                    <a:pt x="3658" y="626"/>
                  </a:lnTo>
                  <a:lnTo>
                    <a:pt x="3689" y="751"/>
                  </a:lnTo>
                  <a:lnTo>
                    <a:pt x="3689" y="907"/>
                  </a:lnTo>
                  <a:lnTo>
                    <a:pt x="3689" y="970"/>
                  </a:lnTo>
                  <a:lnTo>
                    <a:pt x="3596" y="1532"/>
                  </a:lnTo>
                  <a:lnTo>
                    <a:pt x="3533" y="2126"/>
                  </a:lnTo>
                  <a:lnTo>
                    <a:pt x="3596" y="2376"/>
                  </a:lnTo>
                  <a:lnTo>
                    <a:pt x="3689" y="1845"/>
                  </a:lnTo>
                  <a:lnTo>
                    <a:pt x="3814" y="1032"/>
                  </a:lnTo>
                  <a:lnTo>
                    <a:pt x="3814" y="907"/>
                  </a:lnTo>
                  <a:lnTo>
                    <a:pt x="3783" y="751"/>
                  </a:lnTo>
                  <a:lnTo>
                    <a:pt x="3721" y="594"/>
                  </a:lnTo>
                  <a:lnTo>
                    <a:pt x="3627" y="438"/>
                  </a:lnTo>
                  <a:lnTo>
                    <a:pt x="3502" y="282"/>
                  </a:lnTo>
                  <a:lnTo>
                    <a:pt x="3346" y="157"/>
                  </a:lnTo>
                  <a:lnTo>
                    <a:pt x="3220" y="63"/>
                  </a:lnTo>
                  <a:lnTo>
                    <a:pt x="3033" y="32"/>
                  </a:lnTo>
                  <a:lnTo>
                    <a:pt x="2887" y="11"/>
                  </a:lnTo>
                  <a:close/>
                  <a:moveTo>
                    <a:pt x="3596" y="2376"/>
                  </a:moveTo>
                  <a:lnTo>
                    <a:pt x="2502" y="2657"/>
                  </a:lnTo>
                  <a:lnTo>
                    <a:pt x="1345" y="2907"/>
                  </a:lnTo>
                  <a:lnTo>
                    <a:pt x="1" y="3189"/>
                  </a:lnTo>
                  <a:lnTo>
                    <a:pt x="314" y="3158"/>
                  </a:lnTo>
                  <a:lnTo>
                    <a:pt x="814" y="3064"/>
                  </a:lnTo>
                  <a:lnTo>
                    <a:pt x="2033" y="2782"/>
                  </a:lnTo>
                  <a:lnTo>
                    <a:pt x="3596" y="2376"/>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95;p28">
              <a:extLst>
                <a:ext uri="{FF2B5EF4-FFF2-40B4-BE49-F238E27FC236}">
                  <a16:creationId xmlns:a16="http://schemas.microsoft.com/office/drawing/2014/main" id="{89CBDAFA-CC14-7C05-16FE-A89F07FFE330}"/>
                </a:ext>
              </a:extLst>
            </p:cNvPr>
            <p:cNvSpPr/>
            <p:nvPr/>
          </p:nvSpPr>
          <p:spPr>
            <a:xfrm>
              <a:off x="4913957" y="3073081"/>
              <a:ext cx="260090" cy="58802"/>
            </a:xfrm>
            <a:custGeom>
              <a:avLst/>
              <a:gdLst/>
              <a:ahLst/>
              <a:cxnLst/>
              <a:rect l="l" t="t" r="r" b="b"/>
              <a:pathLst>
                <a:path w="3596" h="813" fill="none" extrusionOk="0">
                  <a:moveTo>
                    <a:pt x="3596" y="0"/>
                  </a:moveTo>
                  <a:lnTo>
                    <a:pt x="3596" y="0"/>
                  </a:lnTo>
                  <a:lnTo>
                    <a:pt x="2502" y="281"/>
                  </a:lnTo>
                  <a:lnTo>
                    <a:pt x="1345" y="531"/>
                  </a:lnTo>
                  <a:lnTo>
                    <a:pt x="1" y="813"/>
                  </a:lnTo>
                  <a:lnTo>
                    <a:pt x="1" y="813"/>
                  </a:lnTo>
                  <a:lnTo>
                    <a:pt x="1" y="813"/>
                  </a:lnTo>
                  <a:lnTo>
                    <a:pt x="1" y="813"/>
                  </a:lnTo>
                  <a:lnTo>
                    <a:pt x="314" y="782"/>
                  </a:lnTo>
                  <a:lnTo>
                    <a:pt x="814" y="688"/>
                  </a:lnTo>
                  <a:lnTo>
                    <a:pt x="2033" y="406"/>
                  </a:lnTo>
                  <a:lnTo>
                    <a:pt x="359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96;p28">
              <a:extLst>
                <a:ext uri="{FF2B5EF4-FFF2-40B4-BE49-F238E27FC236}">
                  <a16:creationId xmlns:a16="http://schemas.microsoft.com/office/drawing/2014/main" id="{A562809B-BA35-120B-C519-0535CFB1A949}"/>
                </a:ext>
              </a:extLst>
            </p:cNvPr>
            <p:cNvSpPr/>
            <p:nvPr/>
          </p:nvSpPr>
          <p:spPr>
            <a:xfrm>
              <a:off x="5117497" y="2901223"/>
              <a:ext cx="72400" cy="171922"/>
            </a:xfrm>
            <a:custGeom>
              <a:avLst/>
              <a:gdLst/>
              <a:ahLst/>
              <a:cxnLst/>
              <a:rect l="l" t="t" r="r" b="b"/>
              <a:pathLst>
                <a:path w="1001" h="2377" fill="none" extrusionOk="0">
                  <a:moveTo>
                    <a:pt x="0" y="1"/>
                  </a:moveTo>
                  <a:lnTo>
                    <a:pt x="31" y="1"/>
                  </a:lnTo>
                  <a:lnTo>
                    <a:pt x="31" y="1"/>
                  </a:lnTo>
                  <a:lnTo>
                    <a:pt x="156" y="32"/>
                  </a:lnTo>
                  <a:lnTo>
                    <a:pt x="156" y="32"/>
                  </a:lnTo>
                  <a:lnTo>
                    <a:pt x="313" y="63"/>
                  </a:lnTo>
                  <a:lnTo>
                    <a:pt x="438" y="126"/>
                  </a:lnTo>
                  <a:lnTo>
                    <a:pt x="563" y="251"/>
                  </a:lnTo>
                  <a:lnTo>
                    <a:pt x="657" y="344"/>
                  </a:lnTo>
                  <a:lnTo>
                    <a:pt x="750" y="501"/>
                  </a:lnTo>
                  <a:lnTo>
                    <a:pt x="844" y="626"/>
                  </a:lnTo>
                  <a:lnTo>
                    <a:pt x="875" y="751"/>
                  </a:lnTo>
                  <a:lnTo>
                    <a:pt x="875" y="907"/>
                  </a:lnTo>
                  <a:lnTo>
                    <a:pt x="875" y="907"/>
                  </a:lnTo>
                  <a:lnTo>
                    <a:pt x="875" y="970"/>
                  </a:lnTo>
                  <a:lnTo>
                    <a:pt x="875" y="970"/>
                  </a:lnTo>
                  <a:lnTo>
                    <a:pt x="782" y="1532"/>
                  </a:lnTo>
                  <a:lnTo>
                    <a:pt x="719" y="2126"/>
                  </a:lnTo>
                  <a:lnTo>
                    <a:pt x="782" y="2376"/>
                  </a:lnTo>
                  <a:lnTo>
                    <a:pt x="782" y="2376"/>
                  </a:lnTo>
                  <a:lnTo>
                    <a:pt x="782" y="2376"/>
                  </a:lnTo>
                  <a:lnTo>
                    <a:pt x="875" y="1845"/>
                  </a:lnTo>
                  <a:lnTo>
                    <a:pt x="1000" y="1032"/>
                  </a:lnTo>
                  <a:lnTo>
                    <a:pt x="1000" y="1032"/>
                  </a:lnTo>
                  <a:lnTo>
                    <a:pt x="1000" y="907"/>
                  </a:lnTo>
                  <a:lnTo>
                    <a:pt x="969" y="751"/>
                  </a:lnTo>
                  <a:lnTo>
                    <a:pt x="907" y="594"/>
                  </a:lnTo>
                  <a:lnTo>
                    <a:pt x="813" y="438"/>
                  </a:lnTo>
                  <a:lnTo>
                    <a:pt x="688" y="282"/>
                  </a:lnTo>
                  <a:lnTo>
                    <a:pt x="532" y="157"/>
                  </a:lnTo>
                  <a:lnTo>
                    <a:pt x="406" y="63"/>
                  </a:lnTo>
                  <a:lnTo>
                    <a:pt x="219" y="32"/>
                  </a:lnTo>
                  <a:lnTo>
                    <a:pt x="219" y="3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97;p28">
              <a:extLst>
                <a:ext uri="{FF2B5EF4-FFF2-40B4-BE49-F238E27FC236}">
                  <a16:creationId xmlns:a16="http://schemas.microsoft.com/office/drawing/2014/main" id="{FD8CA8B2-3168-00B2-992C-BA2729438EFF}"/>
                </a:ext>
              </a:extLst>
            </p:cNvPr>
            <p:cNvSpPr/>
            <p:nvPr/>
          </p:nvSpPr>
          <p:spPr>
            <a:xfrm>
              <a:off x="4868751" y="2887697"/>
              <a:ext cx="305294" cy="244178"/>
            </a:xfrm>
            <a:custGeom>
              <a:avLst/>
              <a:gdLst/>
              <a:ahLst/>
              <a:cxnLst/>
              <a:rect l="l" t="t" r="r" b="b"/>
              <a:pathLst>
                <a:path w="4221" h="3376" extrusionOk="0">
                  <a:moveTo>
                    <a:pt x="2658" y="0"/>
                  </a:moveTo>
                  <a:lnTo>
                    <a:pt x="2564" y="31"/>
                  </a:lnTo>
                  <a:lnTo>
                    <a:pt x="2845" y="31"/>
                  </a:lnTo>
                  <a:lnTo>
                    <a:pt x="2658" y="0"/>
                  </a:lnTo>
                  <a:close/>
                  <a:moveTo>
                    <a:pt x="2845" y="31"/>
                  </a:moveTo>
                  <a:lnTo>
                    <a:pt x="3064" y="94"/>
                  </a:lnTo>
                  <a:lnTo>
                    <a:pt x="3158" y="125"/>
                  </a:lnTo>
                  <a:lnTo>
                    <a:pt x="3345" y="188"/>
                  </a:lnTo>
                  <a:lnTo>
                    <a:pt x="3439" y="188"/>
                  </a:lnTo>
                  <a:lnTo>
                    <a:pt x="3033" y="63"/>
                  </a:lnTo>
                  <a:lnTo>
                    <a:pt x="2845" y="31"/>
                  </a:lnTo>
                  <a:close/>
                  <a:moveTo>
                    <a:pt x="2564" y="31"/>
                  </a:moveTo>
                  <a:lnTo>
                    <a:pt x="2376" y="94"/>
                  </a:lnTo>
                  <a:lnTo>
                    <a:pt x="2095" y="281"/>
                  </a:lnTo>
                  <a:lnTo>
                    <a:pt x="1345" y="781"/>
                  </a:lnTo>
                  <a:lnTo>
                    <a:pt x="595" y="1313"/>
                  </a:lnTo>
                  <a:lnTo>
                    <a:pt x="313" y="1532"/>
                  </a:lnTo>
                  <a:lnTo>
                    <a:pt x="157" y="1688"/>
                  </a:lnTo>
                  <a:lnTo>
                    <a:pt x="63" y="1813"/>
                  </a:lnTo>
                  <a:lnTo>
                    <a:pt x="32" y="2032"/>
                  </a:lnTo>
                  <a:lnTo>
                    <a:pt x="1" y="2282"/>
                  </a:lnTo>
                  <a:lnTo>
                    <a:pt x="1" y="2501"/>
                  </a:lnTo>
                  <a:lnTo>
                    <a:pt x="32" y="2938"/>
                  </a:lnTo>
                  <a:lnTo>
                    <a:pt x="63" y="3126"/>
                  </a:lnTo>
                  <a:lnTo>
                    <a:pt x="63" y="3157"/>
                  </a:lnTo>
                  <a:lnTo>
                    <a:pt x="126" y="3220"/>
                  </a:lnTo>
                  <a:lnTo>
                    <a:pt x="282" y="3313"/>
                  </a:lnTo>
                  <a:lnTo>
                    <a:pt x="407" y="3345"/>
                  </a:lnTo>
                  <a:lnTo>
                    <a:pt x="563" y="3376"/>
                  </a:lnTo>
                  <a:lnTo>
                    <a:pt x="626" y="3376"/>
                  </a:lnTo>
                  <a:lnTo>
                    <a:pt x="1970" y="3094"/>
                  </a:lnTo>
                  <a:lnTo>
                    <a:pt x="3127" y="2844"/>
                  </a:lnTo>
                  <a:lnTo>
                    <a:pt x="4221" y="2563"/>
                  </a:lnTo>
                  <a:lnTo>
                    <a:pt x="4158" y="2313"/>
                  </a:lnTo>
                  <a:lnTo>
                    <a:pt x="4127" y="2407"/>
                  </a:lnTo>
                  <a:lnTo>
                    <a:pt x="2658" y="2813"/>
                  </a:lnTo>
                  <a:lnTo>
                    <a:pt x="1532" y="3063"/>
                  </a:lnTo>
                  <a:lnTo>
                    <a:pt x="1064" y="3157"/>
                  </a:lnTo>
                  <a:lnTo>
                    <a:pt x="751" y="3188"/>
                  </a:lnTo>
                  <a:lnTo>
                    <a:pt x="688" y="3188"/>
                  </a:lnTo>
                  <a:lnTo>
                    <a:pt x="438" y="3126"/>
                  </a:lnTo>
                  <a:lnTo>
                    <a:pt x="282" y="3032"/>
                  </a:lnTo>
                  <a:lnTo>
                    <a:pt x="251" y="2969"/>
                  </a:lnTo>
                  <a:lnTo>
                    <a:pt x="220" y="2938"/>
                  </a:lnTo>
                  <a:lnTo>
                    <a:pt x="188" y="2719"/>
                  </a:lnTo>
                  <a:lnTo>
                    <a:pt x="188" y="2251"/>
                  </a:lnTo>
                  <a:lnTo>
                    <a:pt x="220" y="1844"/>
                  </a:lnTo>
                  <a:lnTo>
                    <a:pt x="251" y="1719"/>
                  </a:lnTo>
                  <a:lnTo>
                    <a:pt x="313" y="1594"/>
                  </a:lnTo>
                  <a:lnTo>
                    <a:pt x="345" y="1563"/>
                  </a:lnTo>
                  <a:lnTo>
                    <a:pt x="345" y="1532"/>
                  </a:lnTo>
                  <a:lnTo>
                    <a:pt x="814" y="1188"/>
                  </a:lnTo>
                  <a:lnTo>
                    <a:pt x="1501" y="688"/>
                  </a:lnTo>
                  <a:lnTo>
                    <a:pt x="2158" y="250"/>
                  </a:lnTo>
                  <a:lnTo>
                    <a:pt x="2408" y="94"/>
                  </a:lnTo>
                  <a:lnTo>
                    <a:pt x="2564" y="31"/>
                  </a:lnTo>
                  <a:close/>
                </a:path>
              </a:pathLst>
            </a:custGeom>
            <a:solidFill>
              <a:srgbClr val="00B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98;p28">
              <a:extLst>
                <a:ext uri="{FF2B5EF4-FFF2-40B4-BE49-F238E27FC236}">
                  <a16:creationId xmlns:a16="http://schemas.microsoft.com/office/drawing/2014/main" id="{0AED1A19-9284-E531-5228-20F64E24187D}"/>
                </a:ext>
              </a:extLst>
            </p:cNvPr>
            <p:cNvSpPr/>
            <p:nvPr/>
          </p:nvSpPr>
          <p:spPr>
            <a:xfrm>
              <a:off x="5097099" y="2896738"/>
              <a:ext cx="13670" cy="4557"/>
            </a:xfrm>
            <a:custGeom>
              <a:avLst/>
              <a:gdLst/>
              <a:ahLst/>
              <a:cxnLst/>
              <a:rect l="l" t="t" r="r" b="b"/>
              <a:pathLst>
                <a:path w="189" h="63" fill="none" extrusionOk="0">
                  <a:moveTo>
                    <a:pt x="1" y="0"/>
                  </a:moveTo>
                  <a:lnTo>
                    <a:pt x="1" y="0"/>
                  </a:lnTo>
                  <a:lnTo>
                    <a:pt x="188" y="63"/>
                  </a:lnTo>
                  <a:lnTo>
                    <a:pt x="188" y="63"/>
                  </a:lnTo>
                  <a:lnTo>
                    <a:pt x="188" y="63"/>
                  </a:lnTo>
                  <a:lnTo>
                    <a:pt x="188" y="63"/>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99;p28">
              <a:extLst>
                <a:ext uri="{FF2B5EF4-FFF2-40B4-BE49-F238E27FC236}">
                  <a16:creationId xmlns:a16="http://schemas.microsoft.com/office/drawing/2014/main" id="{0DD0616A-2483-8CA0-68A8-3EA6E9EF49CE}"/>
                </a:ext>
              </a:extLst>
            </p:cNvPr>
            <p:cNvSpPr/>
            <p:nvPr/>
          </p:nvSpPr>
          <p:spPr>
            <a:xfrm>
              <a:off x="4868751" y="2887697"/>
              <a:ext cx="305294" cy="244178"/>
            </a:xfrm>
            <a:custGeom>
              <a:avLst/>
              <a:gdLst/>
              <a:ahLst/>
              <a:cxnLst/>
              <a:rect l="l" t="t" r="r" b="b"/>
              <a:pathLst>
                <a:path w="4221" h="3376" fill="none" extrusionOk="0">
                  <a:moveTo>
                    <a:pt x="2658" y="0"/>
                  </a:moveTo>
                  <a:lnTo>
                    <a:pt x="2658" y="0"/>
                  </a:lnTo>
                  <a:lnTo>
                    <a:pt x="2564" y="31"/>
                  </a:lnTo>
                  <a:lnTo>
                    <a:pt x="2564" y="31"/>
                  </a:lnTo>
                  <a:lnTo>
                    <a:pt x="2376" y="94"/>
                  </a:lnTo>
                  <a:lnTo>
                    <a:pt x="2095" y="281"/>
                  </a:lnTo>
                  <a:lnTo>
                    <a:pt x="1345" y="781"/>
                  </a:lnTo>
                  <a:lnTo>
                    <a:pt x="595" y="1313"/>
                  </a:lnTo>
                  <a:lnTo>
                    <a:pt x="313" y="1532"/>
                  </a:lnTo>
                  <a:lnTo>
                    <a:pt x="157" y="1688"/>
                  </a:lnTo>
                  <a:lnTo>
                    <a:pt x="157" y="1688"/>
                  </a:lnTo>
                  <a:lnTo>
                    <a:pt x="63" y="1813"/>
                  </a:lnTo>
                  <a:lnTo>
                    <a:pt x="32" y="2032"/>
                  </a:lnTo>
                  <a:lnTo>
                    <a:pt x="1" y="2282"/>
                  </a:lnTo>
                  <a:lnTo>
                    <a:pt x="1" y="2501"/>
                  </a:lnTo>
                  <a:lnTo>
                    <a:pt x="32" y="2938"/>
                  </a:lnTo>
                  <a:lnTo>
                    <a:pt x="63" y="3126"/>
                  </a:lnTo>
                  <a:lnTo>
                    <a:pt x="63" y="3126"/>
                  </a:lnTo>
                  <a:lnTo>
                    <a:pt x="63" y="3157"/>
                  </a:lnTo>
                  <a:lnTo>
                    <a:pt x="126" y="3220"/>
                  </a:lnTo>
                  <a:lnTo>
                    <a:pt x="282" y="3313"/>
                  </a:lnTo>
                  <a:lnTo>
                    <a:pt x="407" y="3345"/>
                  </a:lnTo>
                  <a:lnTo>
                    <a:pt x="563" y="3376"/>
                  </a:lnTo>
                  <a:lnTo>
                    <a:pt x="563" y="3376"/>
                  </a:lnTo>
                  <a:lnTo>
                    <a:pt x="626" y="3376"/>
                  </a:lnTo>
                  <a:lnTo>
                    <a:pt x="626" y="3376"/>
                  </a:lnTo>
                  <a:lnTo>
                    <a:pt x="1970" y="3094"/>
                  </a:lnTo>
                  <a:lnTo>
                    <a:pt x="3127" y="2844"/>
                  </a:lnTo>
                  <a:lnTo>
                    <a:pt x="4221" y="2563"/>
                  </a:lnTo>
                  <a:lnTo>
                    <a:pt x="4221" y="2563"/>
                  </a:lnTo>
                  <a:lnTo>
                    <a:pt x="4158" y="2313"/>
                  </a:lnTo>
                  <a:lnTo>
                    <a:pt x="4158" y="2313"/>
                  </a:lnTo>
                  <a:lnTo>
                    <a:pt x="4127" y="2407"/>
                  </a:lnTo>
                  <a:lnTo>
                    <a:pt x="4127" y="2407"/>
                  </a:lnTo>
                  <a:lnTo>
                    <a:pt x="2658" y="2813"/>
                  </a:lnTo>
                  <a:lnTo>
                    <a:pt x="1532" y="3063"/>
                  </a:lnTo>
                  <a:lnTo>
                    <a:pt x="1064" y="3157"/>
                  </a:lnTo>
                  <a:lnTo>
                    <a:pt x="751" y="3188"/>
                  </a:lnTo>
                  <a:lnTo>
                    <a:pt x="751" y="3188"/>
                  </a:lnTo>
                  <a:lnTo>
                    <a:pt x="688" y="3188"/>
                  </a:lnTo>
                  <a:lnTo>
                    <a:pt x="688" y="3188"/>
                  </a:lnTo>
                  <a:lnTo>
                    <a:pt x="438" y="3126"/>
                  </a:lnTo>
                  <a:lnTo>
                    <a:pt x="282" y="3032"/>
                  </a:lnTo>
                  <a:lnTo>
                    <a:pt x="251" y="2969"/>
                  </a:lnTo>
                  <a:lnTo>
                    <a:pt x="220" y="2938"/>
                  </a:lnTo>
                  <a:lnTo>
                    <a:pt x="220" y="2938"/>
                  </a:lnTo>
                  <a:lnTo>
                    <a:pt x="188" y="2719"/>
                  </a:lnTo>
                  <a:lnTo>
                    <a:pt x="188" y="2251"/>
                  </a:lnTo>
                  <a:lnTo>
                    <a:pt x="188" y="2251"/>
                  </a:lnTo>
                  <a:lnTo>
                    <a:pt x="220" y="1844"/>
                  </a:lnTo>
                  <a:lnTo>
                    <a:pt x="251" y="1719"/>
                  </a:lnTo>
                  <a:lnTo>
                    <a:pt x="313" y="1594"/>
                  </a:lnTo>
                  <a:lnTo>
                    <a:pt x="313" y="1594"/>
                  </a:lnTo>
                  <a:lnTo>
                    <a:pt x="313" y="1594"/>
                  </a:lnTo>
                  <a:lnTo>
                    <a:pt x="313" y="1594"/>
                  </a:lnTo>
                  <a:lnTo>
                    <a:pt x="313" y="1594"/>
                  </a:lnTo>
                  <a:lnTo>
                    <a:pt x="313" y="1594"/>
                  </a:lnTo>
                  <a:lnTo>
                    <a:pt x="345" y="1563"/>
                  </a:lnTo>
                  <a:lnTo>
                    <a:pt x="345" y="1563"/>
                  </a:lnTo>
                  <a:lnTo>
                    <a:pt x="345" y="1563"/>
                  </a:lnTo>
                  <a:lnTo>
                    <a:pt x="345" y="1563"/>
                  </a:lnTo>
                  <a:lnTo>
                    <a:pt x="345" y="1563"/>
                  </a:lnTo>
                  <a:lnTo>
                    <a:pt x="345" y="1563"/>
                  </a:lnTo>
                  <a:lnTo>
                    <a:pt x="345" y="1563"/>
                  </a:lnTo>
                  <a:lnTo>
                    <a:pt x="345" y="1563"/>
                  </a:lnTo>
                  <a:lnTo>
                    <a:pt x="345" y="1563"/>
                  </a:lnTo>
                  <a:lnTo>
                    <a:pt x="345" y="1563"/>
                  </a:lnTo>
                  <a:lnTo>
                    <a:pt x="345" y="1532"/>
                  </a:lnTo>
                  <a:lnTo>
                    <a:pt x="345" y="1532"/>
                  </a:lnTo>
                  <a:lnTo>
                    <a:pt x="345" y="1532"/>
                  </a:lnTo>
                  <a:lnTo>
                    <a:pt x="345" y="1532"/>
                  </a:lnTo>
                  <a:lnTo>
                    <a:pt x="814" y="1188"/>
                  </a:lnTo>
                  <a:lnTo>
                    <a:pt x="1501" y="688"/>
                  </a:lnTo>
                  <a:lnTo>
                    <a:pt x="2158" y="250"/>
                  </a:lnTo>
                  <a:lnTo>
                    <a:pt x="2408" y="94"/>
                  </a:lnTo>
                  <a:lnTo>
                    <a:pt x="2564" y="31"/>
                  </a:lnTo>
                  <a:lnTo>
                    <a:pt x="2564" y="31"/>
                  </a:lnTo>
                  <a:lnTo>
                    <a:pt x="2689" y="31"/>
                  </a:lnTo>
                  <a:lnTo>
                    <a:pt x="2689" y="31"/>
                  </a:lnTo>
                  <a:lnTo>
                    <a:pt x="2845" y="31"/>
                  </a:lnTo>
                  <a:lnTo>
                    <a:pt x="3064" y="94"/>
                  </a:lnTo>
                  <a:lnTo>
                    <a:pt x="3064" y="94"/>
                  </a:lnTo>
                  <a:lnTo>
                    <a:pt x="3064" y="94"/>
                  </a:lnTo>
                  <a:lnTo>
                    <a:pt x="3064" y="94"/>
                  </a:lnTo>
                  <a:lnTo>
                    <a:pt x="3158" y="125"/>
                  </a:lnTo>
                  <a:lnTo>
                    <a:pt x="3158" y="125"/>
                  </a:lnTo>
                  <a:lnTo>
                    <a:pt x="3158" y="125"/>
                  </a:lnTo>
                  <a:lnTo>
                    <a:pt x="3158" y="125"/>
                  </a:lnTo>
                  <a:lnTo>
                    <a:pt x="3345" y="188"/>
                  </a:lnTo>
                  <a:lnTo>
                    <a:pt x="3345" y="188"/>
                  </a:lnTo>
                  <a:lnTo>
                    <a:pt x="3470" y="188"/>
                  </a:lnTo>
                  <a:lnTo>
                    <a:pt x="3439" y="188"/>
                  </a:lnTo>
                  <a:lnTo>
                    <a:pt x="3439" y="188"/>
                  </a:lnTo>
                  <a:lnTo>
                    <a:pt x="3033" y="63"/>
                  </a:lnTo>
                  <a:lnTo>
                    <a:pt x="2845" y="31"/>
                  </a:lnTo>
                  <a:lnTo>
                    <a:pt x="26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00;p28">
              <a:extLst>
                <a:ext uri="{FF2B5EF4-FFF2-40B4-BE49-F238E27FC236}">
                  <a16:creationId xmlns:a16="http://schemas.microsoft.com/office/drawing/2014/main" id="{0176A410-5678-C5C5-8836-4D6CEDC9B291}"/>
                </a:ext>
              </a:extLst>
            </p:cNvPr>
            <p:cNvSpPr/>
            <p:nvPr/>
          </p:nvSpPr>
          <p:spPr>
            <a:xfrm>
              <a:off x="4882349" y="2889939"/>
              <a:ext cx="298496" cy="228410"/>
            </a:xfrm>
            <a:custGeom>
              <a:avLst/>
              <a:gdLst/>
              <a:ahLst/>
              <a:cxnLst/>
              <a:rect l="l" t="t" r="r" b="b"/>
              <a:pathLst>
                <a:path w="4127" h="3158" extrusionOk="0">
                  <a:moveTo>
                    <a:pt x="2376" y="0"/>
                  </a:moveTo>
                  <a:lnTo>
                    <a:pt x="2220" y="94"/>
                  </a:lnTo>
                  <a:lnTo>
                    <a:pt x="1938" y="250"/>
                  </a:lnTo>
                  <a:lnTo>
                    <a:pt x="1251" y="719"/>
                  </a:lnTo>
                  <a:lnTo>
                    <a:pt x="532" y="1219"/>
                  </a:lnTo>
                  <a:lnTo>
                    <a:pt x="282" y="1407"/>
                  </a:lnTo>
                  <a:lnTo>
                    <a:pt x="125" y="1563"/>
                  </a:lnTo>
                  <a:lnTo>
                    <a:pt x="63" y="1688"/>
                  </a:lnTo>
                  <a:lnTo>
                    <a:pt x="0" y="1876"/>
                  </a:lnTo>
                  <a:lnTo>
                    <a:pt x="0" y="2095"/>
                  </a:lnTo>
                  <a:lnTo>
                    <a:pt x="0" y="2345"/>
                  </a:lnTo>
                  <a:lnTo>
                    <a:pt x="32" y="2720"/>
                  </a:lnTo>
                  <a:lnTo>
                    <a:pt x="32" y="2907"/>
                  </a:lnTo>
                  <a:lnTo>
                    <a:pt x="63" y="2938"/>
                  </a:lnTo>
                  <a:lnTo>
                    <a:pt x="94" y="3001"/>
                  </a:lnTo>
                  <a:lnTo>
                    <a:pt x="250" y="3095"/>
                  </a:lnTo>
                  <a:lnTo>
                    <a:pt x="500" y="3157"/>
                  </a:lnTo>
                  <a:lnTo>
                    <a:pt x="782" y="3126"/>
                  </a:lnTo>
                  <a:lnTo>
                    <a:pt x="1219" y="3063"/>
                  </a:lnTo>
                  <a:lnTo>
                    <a:pt x="2376" y="2782"/>
                  </a:lnTo>
                  <a:lnTo>
                    <a:pt x="3939" y="2376"/>
                  </a:lnTo>
                  <a:lnTo>
                    <a:pt x="4001" y="1876"/>
                  </a:lnTo>
                  <a:lnTo>
                    <a:pt x="4126" y="1126"/>
                  </a:lnTo>
                  <a:lnTo>
                    <a:pt x="4126" y="1001"/>
                  </a:lnTo>
                  <a:lnTo>
                    <a:pt x="4095" y="844"/>
                  </a:lnTo>
                  <a:lnTo>
                    <a:pt x="4033" y="719"/>
                  </a:lnTo>
                  <a:lnTo>
                    <a:pt x="3970" y="563"/>
                  </a:lnTo>
                  <a:lnTo>
                    <a:pt x="3845" y="438"/>
                  </a:lnTo>
                  <a:lnTo>
                    <a:pt x="3720" y="313"/>
                  </a:lnTo>
                  <a:lnTo>
                    <a:pt x="3564" y="219"/>
                  </a:lnTo>
                  <a:lnTo>
                    <a:pt x="3407" y="188"/>
                  </a:lnTo>
                  <a:lnTo>
                    <a:pt x="3095" y="125"/>
                  </a:lnTo>
                  <a:lnTo>
                    <a:pt x="2845" y="63"/>
                  </a:lnTo>
                  <a:lnTo>
                    <a:pt x="25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01;p28">
              <a:extLst>
                <a:ext uri="{FF2B5EF4-FFF2-40B4-BE49-F238E27FC236}">
                  <a16:creationId xmlns:a16="http://schemas.microsoft.com/office/drawing/2014/main" id="{C69A8B00-A2E7-9275-A0F6-AAD60258D7CD}"/>
                </a:ext>
              </a:extLst>
            </p:cNvPr>
            <p:cNvSpPr/>
            <p:nvPr/>
          </p:nvSpPr>
          <p:spPr>
            <a:xfrm>
              <a:off x="4882349" y="2889939"/>
              <a:ext cx="298496" cy="228410"/>
            </a:xfrm>
            <a:custGeom>
              <a:avLst/>
              <a:gdLst/>
              <a:ahLst/>
              <a:cxnLst/>
              <a:rect l="l" t="t" r="r" b="b"/>
              <a:pathLst>
                <a:path w="4127" h="3158" fill="none" extrusionOk="0">
                  <a:moveTo>
                    <a:pt x="32" y="2907"/>
                  </a:moveTo>
                  <a:lnTo>
                    <a:pt x="32" y="2907"/>
                  </a:lnTo>
                  <a:lnTo>
                    <a:pt x="32" y="2720"/>
                  </a:lnTo>
                  <a:lnTo>
                    <a:pt x="0" y="2345"/>
                  </a:lnTo>
                  <a:lnTo>
                    <a:pt x="0" y="2095"/>
                  </a:lnTo>
                  <a:lnTo>
                    <a:pt x="0" y="1876"/>
                  </a:lnTo>
                  <a:lnTo>
                    <a:pt x="63" y="1688"/>
                  </a:lnTo>
                  <a:lnTo>
                    <a:pt x="125" y="1563"/>
                  </a:lnTo>
                  <a:lnTo>
                    <a:pt x="125" y="1563"/>
                  </a:lnTo>
                  <a:lnTo>
                    <a:pt x="282" y="1407"/>
                  </a:lnTo>
                  <a:lnTo>
                    <a:pt x="532" y="1219"/>
                  </a:lnTo>
                  <a:lnTo>
                    <a:pt x="1251" y="719"/>
                  </a:lnTo>
                  <a:lnTo>
                    <a:pt x="1938" y="250"/>
                  </a:lnTo>
                  <a:lnTo>
                    <a:pt x="2220" y="94"/>
                  </a:lnTo>
                  <a:lnTo>
                    <a:pt x="2376" y="0"/>
                  </a:lnTo>
                  <a:lnTo>
                    <a:pt x="2376" y="0"/>
                  </a:lnTo>
                  <a:lnTo>
                    <a:pt x="2470" y="0"/>
                  </a:lnTo>
                  <a:lnTo>
                    <a:pt x="2595" y="0"/>
                  </a:lnTo>
                  <a:lnTo>
                    <a:pt x="2845" y="63"/>
                  </a:lnTo>
                  <a:lnTo>
                    <a:pt x="3095" y="125"/>
                  </a:lnTo>
                  <a:lnTo>
                    <a:pt x="3407" y="188"/>
                  </a:lnTo>
                  <a:lnTo>
                    <a:pt x="3407" y="188"/>
                  </a:lnTo>
                  <a:lnTo>
                    <a:pt x="3564" y="219"/>
                  </a:lnTo>
                  <a:lnTo>
                    <a:pt x="3720" y="313"/>
                  </a:lnTo>
                  <a:lnTo>
                    <a:pt x="3845" y="438"/>
                  </a:lnTo>
                  <a:lnTo>
                    <a:pt x="3970" y="563"/>
                  </a:lnTo>
                  <a:lnTo>
                    <a:pt x="4033" y="719"/>
                  </a:lnTo>
                  <a:lnTo>
                    <a:pt x="4095" y="844"/>
                  </a:lnTo>
                  <a:lnTo>
                    <a:pt x="4126" y="1001"/>
                  </a:lnTo>
                  <a:lnTo>
                    <a:pt x="4126" y="1126"/>
                  </a:lnTo>
                  <a:lnTo>
                    <a:pt x="4126" y="1126"/>
                  </a:lnTo>
                  <a:lnTo>
                    <a:pt x="4001" y="1876"/>
                  </a:lnTo>
                  <a:lnTo>
                    <a:pt x="3939" y="2376"/>
                  </a:lnTo>
                  <a:lnTo>
                    <a:pt x="3939" y="2376"/>
                  </a:lnTo>
                  <a:lnTo>
                    <a:pt x="2376" y="2782"/>
                  </a:lnTo>
                  <a:lnTo>
                    <a:pt x="1219" y="3063"/>
                  </a:lnTo>
                  <a:lnTo>
                    <a:pt x="782" y="3126"/>
                  </a:lnTo>
                  <a:lnTo>
                    <a:pt x="500" y="3157"/>
                  </a:lnTo>
                  <a:lnTo>
                    <a:pt x="500" y="3157"/>
                  </a:lnTo>
                  <a:lnTo>
                    <a:pt x="250" y="3095"/>
                  </a:lnTo>
                  <a:lnTo>
                    <a:pt x="94" y="3001"/>
                  </a:lnTo>
                  <a:lnTo>
                    <a:pt x="63" y="2938"/>
                  </a:lnTo>
                  <a:lnTo>
                    <a:pt x="32" y="29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02;p28">
              <a:extLst>
                <a:ext uri="{FF2B5EF4-FFF2-40B4-BE49-F238E27FC236}">
                  <a16:creationId xmlns:a16="http://schemas.microsoft.com/office/drawing/2014/main" id="{8FBC502C-C822-12AF-7263-F0662DB35EB6}"/>
                </a:ext>
              </a:extLst>
            </p:cNvPr>
            <p:cNvSpPr/>
            <p:nvPr/>
          </p:nvSpPr>
          <p:spPr>
            <a:xfrm>
              <a:off x="5090373" y="2894424"/>
              <a:ext cx="20396" cy="6871"/>
            </a:xfrm>
            <a:custGeom>
              <a:avLst/>
              <a:gdLst/>
              <a:ahLst/>
              <a:cxnLst/>
              <a:rect l="l" t="t" r="r" b="b"/>
              <a:pathLst>
                <a:path w="282" h="95" extrusionOk="0">
                  <a:moveTo>
                    <a:pt x="94" y="32"/>
                  </a:moveTo>
                  <a:lnTo>
                    <a:pt x="94" y="32"/>
                  </a:lnTo>
                  <a:lnTo>
                    <a:pt x="281" y="95"/>
                  </a:lnTo>
                  <a:lnTo>
                    <a:pt x="281" y="95"/>
                  </a:lnTo>
                  <a:lnTo>
                    <a:pt x="94" y="32"/>
                  </a:lnTo>
                  <a:lnTo>
                    <a:pt x="94" y="32"/>
                  </a:lnTo>
                  <a:lnTo>
                    <a:pt x="94" y="32"/>
                  </a:lnTo>
                  <a:close/>
                  <a:moveTo>
                    <a:pt x="0" y="1"/>
                  </a:moveTo>
                  <a:lnTo>
                    <a:pt x="0" y="1"/>
                  </a:lnTo>
                  <a:lnTo>
                    <a:pt x="0" y="1"/>
                  </a:lnTo>
                  <a:lnTo>
                    <a:pt x="0" y="1"/>
                  </a:lnTo>
                  <a:lnTo>
                    <a:pt x="94" y="32"/>
                  </a:lnTo>
                  <a:lnTo>
                    <a:pt x="94" y="32"/>
                  </a:lnTo>
                  <a:lnTo>
                    <a:pt x="94" y="32"/>
                  </a:lnTo>
                  <a:lnTo>
                    <a:pt x="94" y="32"/>
                  </a:lnTo>
                  <a:lnTo>
                    <a:pt x="0" y="1"/>
                  </a:lnTo>
                  <a:close/>
                </a:path>
              </a:pathLst>
            </a:custGeom>
            <a:solidFill>
              <a:srgbClr val="00A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03;p28">
              <a:extLst>
                <a:ext uri="{FF2B5EF4-FFF2-40B4-BE49-F238E27FC236}">
                  <a16:creationId xmlns:a16="http://schemas.microsoft.com/office/drawing/2014/main" id="{CCD8C1C8-21CC-98A1-CE02-3F990E3DFFEB}"/>
                </a:ext>
              </a:extLst>
            </p:cNvPr>
            <p:cNvSpPr/>
            <p:nvPr/>
          </p:nvSpPr>
          <p:spPr>
            <a:xfrm>
              <a:off x="5097099" y="2896738"/>
              <a:ext cx="13670" cy="4557"/>
            </a:xfrm>
            <a:custGeom>
              <a:avLst/>
              <a:gdLst/>
              <a:ahLst/>
              <a:cxnLst/>
              <a:rect l="l" t="t" r="r" b="b"/>
              <a:pathLst>
                <a:path w="189" h="63" fill="none" extrusionOk="0">
                  <a:moveTo>
                    <a:pt x="1" y="0"/>
                  </a:moveTo>
                  <a:lnTo>
                    <a:pt x="1" y="0"/>
                  </a:lnTo>
                  <a:lnTo>
                    <a:pt x="188" y="63"/>
                  </a:lnTo>
                  <a:lnTo>
                    <a:pt x="188" y="63"/>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04;p28">
              <a:extLst>
                <a:ext uri="{FF2B5EF4-FFF2-40B4-BE49-F238E27FC236}">
                  <a16:creationId xmlns:a16="http://schemas.microsoft.com/office/drawing/2014/main" id="{6CDCD8D7-6959-1CE7-0AC1-130AEB62756F}"/>
                </a:ext>
              </a:extLst>
            </p:cNvPr>
            <p:cNvSpPr/>
            <p:nvPr/>
          </p:nvSpPr>
          <p:spPr>
            <a:xfrm>
              <a:off x="5090373" y="2894424"/>
              <a:ext cx="6799" cy="2387"/>
            </a:xfrm>
            <a:custGeom>
              <a:avLst/>
              <a:gdLst/>
              <a:ahLst/>
              <a:cxnLst/>
              <a:rect l="l" t="t" r="r" b="b"/>
              <a:pathLst>
                <a:path w="94" h="33" fill="none" extrusionOk="0">
                  <a:moveTo>
                    <a:pt x="0" y="1"/>
                  </a:moveTo>
                  <a:lnTo>
                    <a:pt x="0" y="1"/>
                  </a:lnTo>
                  <a:lnTo>
                    <a:pt x="0" y="1"/>
                  </a:lnTo>
                  <a:lnTo>
                    <a:pt x="0" y="1"/>
                  </a:lnTo>
                  <a:lnTo>
                    <a:pt x="94" y="32"/>
                  </a:lnTo>
                  <a:lnTo>
                    <a:pt x="94" y="32"/>
                  </a:lnTo>
                  <a:lnTo>
                    <a:pt x="94" y="32"/>
                  </a:lnTo>
                  <a:lnTo>
                    <a:pt x="94" y="3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05;p28">
              <a:extLst>
                <a:ext uri="{FF2B5EF4-FFF2-40B4-BE49-F238E27FC236}">
                  <a16:creationId xmlns:a16="http://schemas.microsoft.com/office/drawing/2014/main" id="{2A260A45-31D8-DA7E-DF21-C0AF71D7B16F}"/>
                </a:ext>
              </a:extLst>
            </p:cNvPr>
            <p:cNvSpPr/>
            <p:nvPr/>
          </p:nvSpPr>
          <p:spPr>
            <a:xfrm>
              <a:off x="5119739" y="2901223"/>
              <a:ext cx="61117" cy="65673"/>
            </a:xfrm>
            <a:custGeom>
              <a:avLst/>
              <a:gdLst/>
              <a:ahLst/>
              <a:cxnLst/>
              <a:rect l="l" t="t" r="r" b="b"/>
              <a:pathLst>
                <a:path w="845" h="908" extrusionOk="0">
                  <a:moveTo>
                    <a:pt x="0" y="1"/>
                  </a:moveTo>
                  <a:lnTo>
                    <a:pt x="0" y="1"/>
                  </a:lnTo>
                  <a:lnTo>
                    <a:pt x="0" y="1"/>
                  </a:lnTo>
                  <a:lnTo>
                    <a:pt x="125" y="32"/>
                  </a:lnTo>
                  <a:lnTo>
                    <a:pt x="125" y="32"/>
                  </a:lnTo>
                  <a:lnTo>
                    <a:pt x="282" y="63"/>
                  </a:lnTo>
                  <a:lnTo>
                    <a:pt x="407" y="126"/>
                  </a:lnTo>
                  <a:lnTo>
                    <a:pt x="532" y="251"/>
                  </a:lnTo>
                  <a:lnTo>
                    <a:pt x="626" y="344"/>
                  </a:lnTo>
                  <a:lnTo>
                    <a:pt x="719" y="501"/>
                  </a:lnTo>
                  <a:lnTo>
                    <a:pt x="813" y="626"/>
                  </a:lnTo>
                  <a:lnTo>
                    <a:pt x="844" y="751"/>
                  </a:lnTo>
                  <a:lnTo>
                    <a:pt x="844" y="907"/>
                  </a:lnTo>
                  <a:lnTo>
                    <a:pt x="844" y="907"/>
                  </a:lnTo>
                  <a:lnTo>
                    <a:pt x="844" y="751"/>
                  </a:lnTo>
                  <a:lnTo>
                    <a:pt x="813" y="626"/>
                  </a:lnTo>
                  <a:lnTo>
                    <a:pt x="719" y="501"/>
                  </a:lnTo>
                  <a:lnTo>
                    <a:pt x="626" y="344"/>
                  </a:lnTo>
                  <a:lnTo>
                    <a:pt x="532" y="251"/>
                  </a:lnTo>
                  <a:lnTo>
                    <a:pt x="407" y="126"/>
                  </a:lnTo>
                  <a:lnTo>
                    <a:pt x="282" y="63"/>
                  </a:lnTo>
                  <a:lnTo>
                    <a:pt x="125" y="32"/>
                  </a:lnTo>
                  <a:lnTo>
                    <a:pt x="125" y="32"/>
                  </a:lnTo>
                  <a:lnTo>
                    <a:pt x="0" y="1"/>
                  </a:lnTo>
                  <a:close/>
                </a:path>
              </a:pathLst>
            </a:custGeom>
            <a:solidFill>
              <a:srgbClr val="D9D9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06;p28">
              <a:extLst>
                <a:ext uri="{FF2B5EF4-FFF2-40B4-BE49-F238E27FC236}">
                  <a16:creationId xmlns:a16="http://schemas.microsoft.com/office/drawing/2014/main" id="{1FC92515-039F-DB08-CD3A-C2072C17EF2E}"/>
                </a:ext>
              </a:extLst>
            </p:cNvPr>
            <p:cNvSpPr/>
            <p:nvPr/>
          </p:nvSpPr>
          <p:spPr>
            <a:xfrm>
              <a:off x="5119739" y="2901223"/>
              <a:ext cx="61117" cy="65673"/>
            </a:xfrm>
            <a:custGeom>
              <a:avLst/>
              <a:gdLst/>
              <a:ahLst/>
              <a:cxnLst/>
              <a:rect l="l" t="t" r="r" b="b"/>
              <a:pathLst>
                <a:path w="845" h="908" fill="none" extrusionOk="0">
                  <a:moveTo>
                    <a:pt x="0" y="1"/>
                  </a:moveTo>
                  <a:lnTo>
                    <a:pt x="0" y="1"/>
                  </a:lnTo>
                  <a:lnTo>
                    <a:pt x="0" y="1"/>
                  </a:lnTo>
                  <a:lnTo>
                    <a:pt x="125" y="32"/>
                  </a:lnTo>
                  <a:lnTo>
                    <a:pt x="125" y="32"/>
                  </a:lnTo>
                  <a:lnTo>
                    <a:pt x="282" y="63"/>
                  </a:lnTo>
                  <a:lnTo>
                    <a:pt x="407" y="126"/>
                  </a:lnTo>
                  <a:lnTo>
                    <a:pt x="532" y="251"/>
                  </a:lnTo>
                  <a:lnTo>
                    <a:pt x="626" y="344"/>
                  </a:lnTo>
                  <a:lnTo>
                    <a:pt x="719" y="501"/>
                  </a:lnTo>
                  <a:lnTo>
                    <a:pt x="813" y="626"/>
                  </a:lnTo>
                  <a:lnTo>
                    <a:pt x="844" y="751"/>
                  </a:lnTo>
                  <a:lnTo>
                    <a:pt x="844" y="907"/>
                  </a:lnTo>
                  <a:lnTo>
                    <a:pt x="844" y="907"/>
                  </a:lnTo>
                  <a:lnTo>
                    <a:pt x="844" y="751"/>
                  </a:lnTo>
                  <a:lnTo>
                    <a:pt x="813" y="626"/>
                  </a:lnTo>
                  <a:lnTo>
                    <a:pt x="719" y="501"/>
                  </a:lnTo>
                  <a:lnTo>
                    <a:pt x="626" y="344"/>
                  </a:lnTo>
                  <a:lnTo>
                    <a:pt x="532" y="251"/>
                  </a:lnTo>
                  <a:lnTo>
                    <a:pt x="407" y="126"/>
                  </a:lnTo>
                  <a:lnTo>
                    <a:pt x="282" y="63"/>
                  </a:lnTo>
                  <a:lnTo>
                    <a:pt x="125" y="32"/>
                  </a:lnTo>
                  <a:lnTo>
                    <a:pt x="125" y="3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07;p28">
              <a:extLst>
                <a:ext uri="{FF2B5EF4-FFF2-40B4-BE49-F238E27FC236}">
                  <a16:creationId xmlns:a16="http://schemas.microsoft.com/office/drawing/2014/main" id="{37B07304-36CD-FED9-9AC6-CC7BA0DCCB31}"/>
                </a:ext>
              </a:extLst>
            </p:cNvPr>
            <p:cNvSpPr/>
            <p:nvPr/>
          </p:nvSpPr>
          <p:spPr>
            <a:xfrm>
              <a:off x="4882349" y="2901223"/>
              <a:ext cx="237451" cy="149284"/>
            </a:xfrm>
            <a:custGeom>
              <a:avLst/>
              <a:gdLst/>
              <a:ahLst/>
              <a:cxnLst/>
              <a:rect l="l" t="t" r="r" b="b"/>
              <a:pathLst>
                <a:path w="3283" h="2064" extrusionOk="0">
                  <a:moveTo>
                    <a:pt x="125" y="1407"/>
                  </a:moveTo>
                  <a:lnTo>
                    <a:pt x="125" y="1407"/>
                  </a:lnTo>
                  <a:lnTo>
                    <a:pt x="125" y="1407"/>
                  </a:lnTo>
                  <a:lnTo>
                    <a:pt x="125" y="1407"/>
                  </a:lnTo>
                  <a:lnTo>
                    <a:pt x="63" y="1532"/>
                  </a:lnTo>
                  <a:lnTo>
                    <a:pt x="32" y="1657"/>
                  </a:lnTo>
                  <a:lnTo>
                    <a:pt x="0" y="2064"/>
                  </a:lnTo>
                  <a:lnTo>
                    <a:pt x="0" y="2064"/>
                  </a:lnTo>
                  <a:lnTo>
                    <a:pt x="32" y="1657"/>
                  </a:lnTo>
                  <a:lnTo>
                    <a:pt x="63" y="1532"/>
                  </a:lnTo>
                  <a:lnTo>
                    <a:pt x="125" y="1407"/>
                  </a:lnTo>
                  <a:lnTo>
                    <a:pt x="125" y="1407"/>
                  </a:lnTo>
                  <a:lnTo>
                    <a:pt x="125" y="1407"/>
                  </a:lnTo>
                  <a:close/>
                  <a:moveTo>
                    <a:pt x="157" y="1376"/>
                  </a:moveTo>
                  <a:lnTo>
                    <a:pt x="157" y="1376"/>
                  </a:lnTo>
                  <a:lnTo>
                    <a:pt x="125" y="1407"/>
                  </a:lnTo>
                  <a:lnTo>
                    <a:pt x="125" y="1407"/>
                  </a:lnTo>
                  <a:lnTo>
                    <a:pt x="157" y="1376"/>
                  </a:lnTo>
                  <a:close/>
                  <a:moveTo>
                    <a:pt x="157" y="1376"/>
                  </a:moveTo>
                  <a:lnTo>
                    <a:pt x="157" y="1376"/>
                  </a:lnTo>
                  <a:lnTo>
                    <a:pt x="157" y="1376"/>
                  </a:lnTo>
                  <a:lnTo>
                    <a:pt x="157" y="1376"/>
                  </a:lnTo>
                  <a:lnTo>
                    <a:pt x="157" y="1376"/>
                  </a:lnTo>
                  <a:close/>
                  <a:moveTo>
                    <a:pt x="157" y="1376"/>
                  </a:moveTo>
                  <a:lnTo>
                    <a:pt x="157" y="1376"/>
                  </a:lnTo>
                  <a:lnTo>
                    <a:pt x="157" y="1376"/>
                  </a:lnTo>
                  <a:lnTo>
                    <a:pt x="157" y="1376"/>
                  </a:lnTo>
                  <a:lnTo>
                    <a:pt x="157" y="1376"/>
                  </a:lnTo>
                  <a:close/>
                  <a:moveTo>
                    <a:pt x="157" y="1345"/>
                  </a:moveTo>
                  <a:lnTo>
                    <a:pt x="157" y="1345"/>
                  </a:lnTo>
                  <a:lnTo>
                    <a:pt x="157" y="1345"/>
                  </a:lnTo>
                  <a:lnTo>
                    <a:pt x="157" y="1345"/>
                  </a:lnTo>
                  <a:lnTo>
                    <a:pt x="157" y="1345"/>
                  </a:lnTo>
                  <a:close/>
                  <a:moveTo>
                    <a:pt x="3157" y="1"/>
                  </a:moveTo>
                  <a:lnTo>
                    <a:pt x="3157" y="1"/>
                  </a:lnTo>
                  <a:lnTo>
                    <a:pt x="3157" y="1"/>
                  </a:lnTo>
                  <a:lnTo>
                    <a:pt x="3157" y="1"/>
                  </a:lnTo>
                  <a:lnTo>
                    <a:pt x="3282" y="1"/>
                  </a:lnTo>
                  <a:lnTo>
                    <a:pt x="3282" y="1"/>
                  </a:lnTo>
                  <a:lnTo>
                    <a:pt x="3282" y="1"/>
                  </a:lnTo>
                  <a:lnTo>
                    <a:pt x="3157" y="1"/>
                  </a:lnTo>
                  <a:close/>
                </a:path>
              </a:pathLst>
            </a:custGeom>
            <a:solidFill>
              <a:srgbClr val="00A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08;p28">
              <a:extLst>
                <a:ext uri="{FF2B5EF4-FFF2-40B4-BE49-F238E27FC236}">
                  <a16:creationId xmlns:a16="http://schemas.microsoft.com/office/drawing/2014/main" id="{4B5EEFCD-A2FC-E313-1A2C-AA4C17CDE481}"/>
                </a:ext>
              </a:extLst>
            </p:cNvPr>
            <p:cNvSpPr/>
            <p:nvPr/>
          </p:nvSpPr>
          <p:spPr>
            <a:xfrm>
              <a:off x="4882349" y="3002992"/>
              <a:ext cx="9113" cy="47519"/>
            </a:xfrm>
            <a:custGeom>
              <a:avLst/>
              <a:gdLst/>
              <a:ahLst/>
              <a:cxnLst/>
              <a:rect l="l" t="t" r="r" b="b"/>
              <a:pathLst>
                <a:path w="126" h="657" fill="none" extrusionOk="0">
                  <a:moveTo>
                    <a:pt x="125" y="0"/>
                  </a:moveTo>
                  <a:lnTo>
                    <a:pt x="125" y="0"/>
                  </a:lnTo>
                  <a:lnTo>
                    <a:pt x="125" y="0"/>
                  </a:lnTo>
                  <a:lnTo>
                    <a:pt x="125" y="0"/>
                  </a:lnTo>
                  <a:lnTo>
                    <a:pt x="63" y="125"/>
                  </a:lnTo>
                  <a:lnTo>
                    <a:pt x="32" y="250"/>
                  </a:lnTo>
                  <a:lnTo>
                    <a:pt x="0" y="657"/>
                  </a:lnTo>
                  <a:lnTo>
                    <a:pt x="0" y="657"/>
                  </a:lnTo>
                  <a:lnTo>
                    <a:pt x="32" y="250"/>
                  </a:lnTo>
                  <a:lnTo>
                    <a:pt x="63" y="125"/>
                  </a:lnTo>
                  <a:lnTo>
                    <a:pt x="125" y="0"/>
                  </a:lnTo>
                  <a:lnTo>
                    <a:pt x="125" y="0"/>
                  </a:lnTo>
                  <a:lnTo>
                    <a:pt x="12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09;p28">
              <a:extLst>
                <a:ext uri="{FF2B5EF4-FFF2-40B4-BE49-F238E27FC236}">
                  <a16:creationId xmlns:a16="http://schemas.microsoft.com/office/drawing/2014/main" id="{5360FFE1-EB4C-E69A-413C-B9391F5BDDE2}"/>
                </a:ext>
              </a:extLst>
            </p:cNvPr>
            <p:cNvSpPr/>
            <p:nvPr/>
          </p:nvSpPr>
          <p:spPr>
            <a:xfrm>
              <a:off x="4891390" y="3000678"/>
              <a:ext cx="2314" cy="2387"/>
            </a:xfrm>
            <a:custGeom>
              <a:avLst/>
              <a:gdLst/>
              <a:ahLst/>
              <a:cxnLst/>
              <a:rect l="l" t="t" r="r" b="b"/>
              <a:pathLst>
                <a:path w="32" h="33" fill="none" extrusionOk="0">
                  <a:moveTo>
                    <a:pt x="32" y="1"/>
                  </a:moveTo>
                  <a:lnTo>
                    <a:pt x="32" y="1"/>
                  </a:lnTo>
                  <a:lnTo>
                    <a:pt x="0" y="32"/>
                  </a:lnTo>
                  <a:lnTo>
                    <a:pt x="0" y="32"/>
                  </a:lnTo>
                  <a:lnTo>
                    <a:pt x="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10;p28">
              <a:extLst>
                <a:ext uri="{FF2B5EF4-FFF2-40B4-BE49-F238E27FC236}">
                  <a16:creationId xmlns:a16="http://schemas.microsoft.com/office/drawing/2014/main" id="{31B46188-21F1-4096-59B1-52C6ACD52167}"/>
                </a:ext>
              </a:extLst>
            </p:cNvPr>
            <p:cNvSpPr/>
            <p:nvPr/>
          </p:nvSpPr>
          <p:spPr>
            <a:xfrm>
              <a:off x="4893633" y="3000678"/>
              <a:ext cx="72" cy="72"/>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11;p28">
              <a:extLst>
                <a:ext uri="{FF2B5EF4-FFF2-40B4-BE49-F238E27FC236}">
                  <a16:creationId xmlns:a16="http://schemas.microsoft.com/office/drawing/2014/main" id="{D39D1B79-299D-070F-2C96-160AC59ADA6D}"/>
                </a:ext>
              </a:extLst>
            </p:cNvPr>
            <p:cNvSpPr/>
            <p:nvPr/>
          </p:nvSpPr>
          <p:spPr>
            <a:xfrm>
              <a:off x="4893633" y="3000678"/>
              <a:ext cx="72" cy="72"/>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12;p28">
              <a:extLst>
                <a:ext uri="{FF2B5EF4-FFF2-40B4-BE49-F238E27FC236}">
                  <a16:creationId xmlns:a16="http://schemas.microsoft.com/office/drawing/2014/main" id="{2D2E3309-2F0E-D1E8-B1A3-22FB763D4439}"/>
                </a:ext>
              </a:extLst>
            </p:cNvPr>
            <p:cNvSpPr/>
            <p:nvPr/>
          </p:nvSpPr>
          <p:spPr>
            <a:xfrm>
              <a:off x="4893633" y="2998435"/>
              <a:ext cx="72" cy="72"/>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13;p28">
              <a:extLst>
                <a:ext uri="{FF2B5EF4-FFF2-40B4-BE49-F238E27FC236}">
                  <a16:creationId xmlns:a16="http://schemas.microsoft.com/office/drawing/2014/main" id="{53A75C33-25F7-7E60-BDBB-604504CEC536}"/>
                </a:ext>
              </a:extLst>
            </p:cNvPr>
            <p:cNvSpPr/>
            <p:nvPr/>
          </p:nvSpPr>
          <p:spPr>
            <a:xfrm>
              <a:off x="5110698" y="2901223"/>
              <a:ext cx="9113" cy="72"/>
            </a:xfrm>
            <a:custGeom>
              <a:avLst/>
              <a:gdLst/>
              <a:ahLst/>
              <a:cxnLst/>
              <a:rect l="l" t="t" r="r" b="b"/>
              <a:pathLst>
                <a:path w="126" h="1" fill="none" extrusionOk="0">
                  <a:moveTo>
                    <a:pt x="0" y="1"/>
                  </a:moveTo>
                  <a:lnTo>
                    <a:pt x="0" y="1"/>
                  </a:lnTo>
                  <a:lnTo>
                    <a:pt x="0" y="1"/>
                  </a:lnTo>
                  <a:lnTo>
                    <a:pt x="0" y="1"/>
                  </a:lnTo>
                  <a:lnTo>
                    <a:pt x="125" y="1"/>
                  </a:lnTo>
                  <a:lnTo>
                    <a:pt x="125" y="1"/>
                  </a:lnTo>
                  <a:lnTo>
                    <a:pt x="125"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14;p28">
              <a:extLst>
                <a:ext uri="{FF2B5EF4-FFF2-40B4-BE49-F238E27FC236}">
                  <a16:creationId xmlns:a16="http://schemas.microsoft.com/office/drawing/2014/main" id="{5A9D15DF-0EAB-286E-AB72-5456BBFADD27}"/>
                </a:ext>
              </a:extLst>
            </p:cNvPr>
            <p:cNvSpPr/>
            <p:nvPr/>
          </p:nvSpPr>
          <p:spPr>
            <a:xfrm>
              <a:off x="4882349" y="2901223"/>
              <a:ext cx="298496" cy="217127"/>
            </a:xfrm>
            <a:custGeom>
              <a:avLst/>
              <a:gdLst/>
              <a:ahLst/>
              <a:cxnLst/>
              <a:rect l="l" t="t" r="r" b="b"/>
              <a:pathLst>
                <a:path w="4127" h="3002" extrusionOk="0">
                  <a:moveTo>
                    <a:pt x="3157" y="1"/>
                  </a:moveTo>
                  <a:lnTo>
                    <a:pt x="3314" y="94"/>
                  </a:lnTo>
                  <a:lnTo>
                    <a:pt x="3501" y="219"/>
                  </a:lnTo>
                  <a:lnTo>
                    <a:pt x="3626" y="407"/>
                  </a:lnTo>
                  <a:lnTo>
                    <a:pt x="3720" y="626"/>
                  </a:lnTo>
                  <a:lnTo>
                    <a:pt x="3783" y="876"/>
                  </a:lnTo>
                  <a:lnTo>
                    <a:pt x="3783" y="1157"/>
                  </a:lnTo>
                  <a:lnTo>
                    <a:pt x="3720" y="1470"/>
                  </a:lnTo>
                  <a:lnTo>
                    <a:pt x="3626" y="1813"/>
                  </a:lnTo>
                  <a:lnTo>
                    <a:pt x="3564" y="1876"/>
                  </a:lnTo>
                  <a:lnTo>
                    <a:pt x="3470" y="1939"/>
                  </a:lnTo>
                  <a:lnTo>
                    <a:pt x="3095" y="2095"/>
                  </a:lnTo>
                  <a:lnTo>
                    <a:pt x="2626" y="2220"/>
                  </a:lnTo>
                  <a:lnTo>
                    <a:pt x="2095" y="2376"/>
                  </a:lnTo>
                  <a:lnTo>
                    <a:pt x="1032" y="2564"/>
                  </a:lnTo>
                  <a:lnTo>
                    <a:pt x="375" y="2657"/>
                  </a:lnTo>
                  <a:lnTo>
                    <a:pt x="250" y="2626"/>
                  </a:lnTo>
                  <a:lnTo>
                    <a:pt x="188" y="2532"/>
                  </a:lnTo>
                  <a:lnTo>
                    <a:pt x="125" y="2439"/>
                  </a:lnTo>
                  <a:lnTo>
                    <a:pt x="94" y="2282"/>
                  </a:lnTo>
                  <a:lnTo>
                    <a:pt x="94" y="2157"/>
                  </a:lnTo>
                  <a:lnTo>
                    <a:pt x="125" y="2001"/>
                  </a:lnTo>
                  <a:lnTo>
                    <a:pt x="188" y="1720"/>
                  </a:lnTo>
                  <a:lnTo>
                    <a:pt x="282" y="1563"/>
                  </a:lnTo>
                  <a:lnTo>
                    <a:pt x="407" y="1376"/>
                  </a:lnTo>
                  <a:lnTo>
                    <a:pt x="688" y="1032"/>
                  </a:lnTo>
                  <a:lnTo>
                    <a:pt x="1063" y="657"/>
                  </a:lnTo>
                  <a:lnTo>
                    <a:pt x="1063" y="657"/>
                  </a:lnTo>
                  <a:lnTo>
                    <a:pt x="532" y="1063"/>
                  </a:lnTo>
                  <a:lnTo>
                    <a:pt x="157" y="1345"/>
                  </a:lnTo>
                  <a:lnTo>
                    <a:pt x="157" y="1376"/>
                  </a:lnTo>
                  <a:lnTo>
                    <a:pt x="125" y="1407"/>
                  </a:lnTo>
                  <a:lnTo>
                    <a:pt x="63" y="1532"/>
                  </a:lnTo>
                  <a:lnTo>
                    <a:pt x="32" y="1657"/>
                  </a:lnTo>
                  <a:lnTo>
                    <a:pt x="0" y="2064"/>
                  </a:lnTo>
                  <a:lnTo>
                    <a:pt x="0" y="2532"/>
                  </a:lnTo>
                  <a:lnTo>
                    <a:pt x="32" y="2751"/>
                  </a:lnTo>
                  <a:lnTo>
                    <a:pt x="63" y="2782"/>
                  </a:lnTo>
                  <a:lnTo>
                    <a:pt x="94" y="2845"/>
                  </a:lnTo>
                  <a:lnTo>
                    <a:pt x="250" y="2939"/>
                  </a:lnTo>
                  <a:lnTo>
                    <a:pt x="500" y="3001"/>
                  </a:lnTo>
                  <a:lnTo>
                    <a:pt x="563" y="3001"/>
                  </a:lnTo>
                  <a:lnTo>
                    <a:pt x="876" y="2970"/>
                  </a:lnTo>
                  <a:lnTo>
                    <a:pt x="1344" y="2876"/>
                  </a:lnTo>
                  <a:lnTo>
                    <a:pt x="2470" y="2626"/>
                  </a:lnTo>
                  <a:lnTo>
                    <a:pt x="3939" y="2220"/>
                  </a:lnTo>
                  <a:lnTo>
                    <a:pt x="4001" y="1720"/>
                  </a:lnTo>
                  <a:lnTo>
                    <a:pt x="4126" y="970"/>
                  </a:lnTo>
                  <a:lnTo>
                    <a:pt x="4126" y="907"/>
                  </a:lnTo>
                  <a:lnTo>
                    <a:pt x="4126" y="751"/>
                  </a:lnTo>
                  <a:lnTo>
                    <a:pt x="4095" y="626"/>
                  </a:lnTo>
                  <a:lnTo>
                    <a:pt x="4001" y="501"/>
                  </a:lnTo>
                  <a:lnTo>
                    <a:pt x="3908" y="344"/>
                  </a:lnTo>
                  <a:lnTo>
                    <a:pt x="3814" y="251"/>
                  </a:lnTo>
                  <a:lnTo>
                    <a:pt x="3689" y="126"/>
                  </a:lnTo>
                  <a:lnTo>
                    <a:pt x="3564" y="63"/>
                  </a:lnTo>
                  <a:lnTo>
                    <a:pt x="3407" y="32"/>
                  </a:lnTo>
                  <a:lnTo>
                    <a:pt x="3282" y="1"/>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15;p28">
              <a:extLst>
                <a:ext uri="{FF2B5EF4-FFF2-40B4-BE49-F238E27FC236}">
                  <a16:creationId xmlns:a16="http://schemas.microsoft.com/office/drawing/2014/main" id="{0C65058F-5F59-F71A-1996-F192CE0F234D}"/>
                </a:ext>
              </a:extLst>
            </p:cNvPr>
            <p:cNvSpPr/>
            <p:nvPr/>
          </p:nvSpPr>
          <p:spPr>
            <a:xfrm>
              <a:off x="4882349" y="2901223"/>
              <a:ext cx="298496" cy="217127"/>
            </a:xfrm>
            <a:custGeom>
              <a:avLst/>
              <a:gdLst/>
              <a:ahLst/>
              <a:cxnLst/>
              <a:rect l="l" t="t" r="r" b="b"/>
              <a:pathLst>
                <a:path w="4127" h="3002" fill="none" extrusionOk="0">
                  <a:moveTo>
                    <a:pt x="3157" y="1"/>
                  </a:moveTo>
                  <a:lnTo>
                    <a:pt x="3157" y="1"/>
                  </a:lnTo>
                  <a:lnTo>
                    <a:pt x="3314" y="94"/>
                  </a:lnTo>
                  <a:lnTo>
                    <a:pt x="3501" y="219"/>
                  </a:lnTo>
                  <a:lnTo>
                    <a:pt x="3626" y="407"/>
                  </a:lnTo>
                  <a:lnTo>
                    <a:pt x="3720" y="626"/>
                  </a:lnTo>
                  <a:lnTo>
                    <a:pt x="3783" y="876"/>
                  </a:lnTo>
                  <a:lnTo>
                    <a:pt x="3783" y="1157"/>
                  </a:lnTo>
                  <a:lnTo>
                    <a:pt x="3720" y="1470"/>
                  </a:lnTo>
                  <a:lnTo>
                    <a:pt x="3626" y="1813"/>
                  </a:lnTo>
                  <a:lnTo>
                    <a:pt x="3626" y="1813"/>
                  </a:lnTo>
                  <a:lnTo>
                    <a:pt x="3564" y="1876"/>
                  </a:lnTo>
                  <a:lnTo>
                    <a:pt x="3470" y="1939"/>
                  </a:lnTo>
                  <a:lnTo>
                    <a:pt x="3095" y="2095"/>
                  </a:lnTo>
                  <a:lnTo>
                    <a:pt x="2626" y="2220"/>
                  </a:lnTo>
                  <a:lnTo>
                    <a:pt x="2095" y="2376"/>
                  </a:lnTo>
                  <a:lnTo>
                    <a:pt x="1032" y="2564"/>
                  </a:lnTo>
                  <a:lnTo>
                    <a:pt x="375" y="2657"/>
                  </a:lnTo>
                  <a:lnTo>
                    <a:pt x="375" y="2657"/>
                  </a:lnTo>
                  <a:lnTo>
                    <a:pt x="250" y="2626"/>
                  </a:lnTo>
                  <a:lnTo>
                    <a:pt x="188" y="2532"/>
                  </a:lnTo>
                  <a:lnTo>
                    <a:pt x="125" y="2439"/>
                  </a:lnTo>
                  <a:lnTo>
                    <a:pt x="94" y="2282"/>
                  </a:lnTo>
                  <a:lnTo>
                    <a:pt x="94" y="2157"/>
                  </a:lnTo>
                  <a:lnTo>
                    <a:pt x="125" y="2001"/>
                  </a:lnTo>
                  <a:lnTo>
                    <a:pt x="188" y="1720"/>
                  </a:lnTo>
                  <a:lnTo>
                    <a:pt x="188" y="1720"/>
                  </a:lnTo>
                  <a:lnTo>
                    <a:pt x="282" y="1563"/>
                  </a:lnTo>
                  <a:lnTo>
                    <a:pt x="407" y="1376"/>
                  </a:lnTo>
                  <a:lnTo>
                    <a:pt x="688" y="1032"/>
                  </a:lnTo>
                  <a:lnTo>
                    <a:pt x="1063" y="657"/>
                  </a:lnTo>
                  <a:lnTo>
                    <a:pt x="1063" y="657"/>
                  </a:lnTo>
                  <a:lnTo>
                    <a:pt x="532" y="1063"/>
                  </a:lnTo>
                  <a:lnTo>
                    <a:pt x="157" y="1345"/>
                  </a:lnTo>
                  <a:lnTo>
                    <a:pt x="157" y="1345"/>
                  </a:lnTo>
                  <a:lnTo>
                    <a:pt x="157" y="1345"/>
                  </a:lnTo>
                  <a:lnTo>
                    <a:pt x="157" y="1345"/>
                  </a:lnTo>
                  <a:lnTo>
                    <a:pt x="157" y="1376"/>
                  </a:lnTo>
                  <a:lnTo>
                    <a:pt x="157" y="1376"/>
                  </a:lnTo>
                  <a:lnTo>
                    <a:pt x="157" y="1376"/>
                  </a:lnTo>
                  <a:lnTo>
                    <a:pt x="157" y="1376"/>
                  </a:lnTo>
                  <a:lnTo>
                    <a:pt x="157" y="1376"/>
                  </a:lnTo>
                  <a:lnTo>
                    <a:pt x="157" y="1376"/>
                  </a:lnTo>
                  <a:lnTo>
                    <a:pt x="157" y="1376"/>
                  </a:lnTo>
                  <a:lnTo>
                    <a:pt x="157" y="1376"/>
                  </a:lnTo>
                  <a:lnTo>
                    <a:pt x="157" y="1376"/>
                  </a:lnTo>
                  <a:lnTo>
                    <a:pt x="157" y="1376"/>
                  </a:lnTo>
                  <a:lnTo>
                    <a:pt x="125" y="1407"/>
                  </a:lnTo>
                  <a:lnTo>
                    <a:pt x="125" y="1407"/>
                  </a:lnTo>
                  <a:lnTo>
                    <a:pt x="125" y="1407"/>
                  </a:lnTo>
                  <a:lnTo>
                    <a:pt x="125" y="1407"/>
                  </a:lnTo>
                  <a:lnTo>
                    <a:pt x="125" y="1407"/>
                  </a:lnTo>
                  <a:lnTo>
                    <a:pt x="125" y="1407"/>
                  </a:lnTo>
                  <a:lnTo>
                    <a:pt x="63" y="1532"/>
                  </a:lnTo>
                  <a:lnTo>
                    <a:pt x="32" y="1657"/>
                  </a:lnTo>
                  <a:lnTo>
                    <a:pt x="0" y="2064"/>
                  </a:lnTo>
                  <a:lnTo>
                    <a:pt x="0" y="2064"/>
                  </a:lnTo>
                  <a:lnTo>
                    <a:pt x="0" y="2532"/>
                  </a:lnTo>
                  <a:lnTo>
                    <a:pt x="32" y="2751"/>
                  </a:lnTo>
                  <a:lnTo>
                    <a:pt x="32" y="2751"/>
                  </a:lnTo>
                  <a:lnTo>
                    <a:pt x="63" y="2782"/>
                  </a:lnTo>
                  <a:lnTo>
                    <a:pt x="94" y="2845"/>
                  </a:lnTo>
                  <a:lnTo>
                    <a:pt x="250" y="2939"/>
                  </a:lnTo>
                  <a:lnTo>
                    <a:pt x="500" y="3001"/>
                  </a:lnTo>
                  <a:lnTo>
                    <a:pt x="500" y="3001"/>
                  </a:lnTo>
                  <a:lnTo>
                    <a:pt x="563" y="3001"/>
                  </a:lnTo>
                  <a:lnTo>
                    <a:pt x="563" y="3001"/>
                  </a:lnTo>
                  <a:lnTo>
                    <a:pt x="876" y="2970"/>
                  </a:lnTo>
                  <a:lnTo>
                    <a:pt x="1344" y="2876"/>
                  </a:lnTo>
                  <a:lnTo>
                    <a:pt x="2470" y="2626"/>
                  </a:lnTo>
                  <a:lnTo>
                    <a:pt x="3939" y="2220"/>
                  </a:lnTo>
                  <a:lnTo>
                    <a:pt x="3939" y="2220"/>
                  </a:lnTo>
                  <a:lnTo>
                    <a:pt x="4001" y="1720"/>
                  </a:lnTo>
                  <a:lnTo>
                    <a:pt x="4126" y="970"/>
                  </a:lnTo>
                  <a:lnTo>
                    <a:pt x="4126" y="970"/>
                  </a:lnTo>
                  <a:lnTo>
                    <a:pt x="4126" y="907"/>
                  </a:lnTo>
                  <a:lnTo>
                    <a:pt x="4126" y="907"/>
                  </a:lnTo>
                  <a:lnTo>
                    <a:pt x="4126" y="751"/>
                  </a:lnTo>
                  <a:lnTo>
                    <a:pt x="4095" y="626"/>
                  </a:lnTo>
                  <a:lnTo>
                    <a:pt x="4001" y="501"/>
                  </a:lnTo>
                  <a:lnTo>
                    <a:pt x="3908" y="344"/>
                  </a:lnTo>
                  <a:lnTo>
                    <a:pt x="3814" y="251"/>
                  </a:lnTo>
                  <a:lnTo>
                    <a:pt x="3689" y="126"/>
                  </a:lnTo>
                  <a:lnTo>
                    <a:pt x="3564" y="63"/>
                  </a:lnTo>
                  <a:lnTo>
                    <a:pt x="3407" y="32"/>
                  </a:lnTo>
                  <a:lnTo>
                    <a:pt x="3407" y="32"/>
                  </a:lnTo>
                  <a:lnTo>
                    <a:pt x="3282" y="1"/>
                  </a:lnTo>
                  <a:lnTo>
                    <a:pt x="3282" y="1"/>
                  </a:lnTo>
                  <a:lnTo>
                    <a:pt x="315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16;p28">
              <a:extLst>
                <a:ext uri="{FF2B5EF4-FFF2-40B4-BE49-F238E27FC236}">
                  <a16:creationId xmlns:a16="http://schemas.microsoft.com/office/drawing/2014/main" id="{F5783EF9-8DB0-1A3E-5625-D89AD34DE25C}"/>
                </a:ext>
              </a:extLst>
            </p:cNvPr>
            <p:cNvSpPr/>
            <p:nvPr/>
          </p:nvSpPr>
          <p:spPr>
            <a:xfrm>
              <a:off x="5090373" y="2894424"/>
              <a:ext cx="6799" cy="2387"/>
            </a:xfrm>
            <a:custGeom>
              <a:avLst/>
              <a:gdLst/>
              <a:ahLst/>
              <a:cxnLst/>
              <a:rect l="l" t="t" r="r" b="b"/>
              <a:pathLst>
                <a:path w="94" h="33" fill="none" extrusionOk="0">
                  <a:moveTo>
                    <a:pt x="0" y="1"/>
                  </a:moveTo>
                  <a:lnTo>
                    <a:pt x="0" y="1"/>
                  </a:lnTo>
                  <a:lnTo>
                    <a:pt x="94" y="32"/>
                  </a:lnTo>
                  <a:lnTo>
                    <a:pt x="94" y="3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17;p28">
              <a:extLst>
                <a:ext uri="{FF2B5EF4-FFF2-40B4-BE49-F238E27FC236}">
                  <a16:creationId xmlns:a16="http://schemas.microsoft.com/office/drawing/2014/main" id="{10EE991E-407A-69DC-7A73-FD11858DD73D}"/>
                </a:ext>
              </a:extLst>
            </p:cNvPr>
            <p:cNvSpPr/>
            <p:nvPr/>
          </p:nvSpPr>
          <p:spPr>
            <a:xfrm>
              <a:off x="3123406" y="1610262"/>
              <a:ext cx="2661001" cy="2661001"/>
            </a:xfrm>
            <a:custGeom>
              <a:avLst/>
              <a:gdLst/>
              <a:ahLst/>
              <a:cxnLst/>
              <a:rect l="l" t="t" r="r" b="b"/>
              <a:pathLst>
                <a:path w="36791" h="36791" extrusionOk="0">
                  <a:moveTo>
                    <a:pt x="18379" y="1"/>
                  </a:moveTo>
                  <a:lnTo>
                    <a:pt x="17442" y="32"/>
                  </a:lnTo>
                  <a:lnTo>
                    <a:pt x="16504" y="94"/>
                  </a:lnTo>
                  <a:lnTo>
                    <a:pt x="15598" y="219"/>
                  </a:lnTo>
                  <a:lnTo>
                    <a:pt x="14691" y="376"/>
                  </a:lnTo>
                  <a:lnTo>
                    <a:pt x="13816" y="594"/>
                  </a:lnTo>
                  <a:lnTo>
                    <a:pt x="12941" y="844"/>
                  </a:lnTo>
                  <a:lnTo>
                    <a:pt x="12065" y="1126"/>
                  </a:lnTo>
                  <a:lnTo>
                    <a:pt x="11253" y="1438"/>
                  </a:lnTo>
                  <a:lnTo>
                    <a:pt x="10409" y="1813"/>
                  </a:lnTo>
                  <a:lnTo>
                    <a:pt x="9627" y="2220"/>
                  </a:lnTo>
                  <a:lnTo>
                    <a:pt x="8846" y="2657"/>
                  </a:lnTo>
                  <a:lnTo>
                    <a:pt x="8127" y="3158"/>
                  </a:lnTo>
                  <a:lnTo>
                    <a:pt x="7408" y="3658"/>
                  </a:lnTo>
                  <a:lnTo>
                    <a:pt x="6689" y="4220"/>
                  </a:lnTo>
                  <a:lnTo>
                    <a:pt x="6033" y="4783"/>
                  </a:lnTo>
                  <a:lnTo>
                    <a:pt x="5376" y="5408"/>
                  </a:lnTo>
                  <a:lnTo>
                    <a:pt x="4783" y="6033"/>
                  </a:lnTo>
                  <a:lnTo>
                    <a:pt x="4189" y="6721"/>
                  </a:lnTo>
                  <a:lnTo>
                    <a:pt x="3657" y="7409"/>
                  </a:lnTo>
                  <a:lnTo>
                    <a:pt x="3126" y="8127"/>
                  </a:lnTo>
                  <a:lnTo>
                    <a:pt x="2657" y="8878"/>
                  </a:lnTo>
                  <a:lnTo>
                    <a:pt x="2219" y="9628"/>
                  </a:lnTo>
                  <a:lnTo>
                    <a:pt x="1813" y="10441"/>
                  </a:lnTo>
                  <a:lnTo>
                    <a:pt x="1438" y="11253"/>
                  </a:lnTo>
                  <a:lnTo>
                    <a:pt x="1125" y="12097"/>
                  </a:lnTo>
                  <a:lnTo>
                    <a:pt x="813" y="12941"/>
                  </a:lnTo>
                  <a:lnTo>
                    <a:pt x="563" y="13816"/>
                  </a:lnTo>
                  <a:lnTo>
                    <a:pt x="375" y="14692"/>
                  </a:lnTo>
                  <a:lnTo>
                    <a:pt x="219" y="15598"/>
                  </a:lnTo>
                  <a:lnTo>
                    <a:pt x="94" y="16536"/>
                  </a:lnTo>
                  <a:lnTo>
                    <a:pt x="31" y="17442"/>
                  </a:lnTo>
                  <a:lnTo>
                    <a:pt x="0" y="18411"/>
                  </a:lnTo>
                  <a:lnTo>
                    <a:pt x="31" y="19349"/>
                  </a:lnTo>
                  <a:lnTo>
                    <a:pt x="94" y="20287"/>
                  </a:lnTo>
                  <a:lnTo>
                    <a:pt x="219" y="21193"/>
                  </a:lnTo>
                  <a:lnTo>
                    <a:pt x="375" y="22100"/>
                  </a:lnTo>
                  <a:lnTo>
                    <a:pt x="563" y="23006"/>
                  </a:lnTo>
                  <a:lnTo>
                    <a:pt x="813" y="23881"/>
                  </a:lnTo>
                  <a:lnTo>
                    <a:pt x="1125" y="24725"/>
                  </a:lnTo>
                  <a:lnTo>
                    <a:pt x="1438" y="25569"/>
                  </a:lnTo>
                  <a:lnTo>
                    <a:pt x="1813" y="26382"/>
                  </a:lnTo>
                  <a:lnTo>
                    <a:pt x="2219" y="27163"/>
                  </a:lnTo>
                  <a:lnTo>
                    <a:pt x="2657" y="27945"/>
                  </a:lnTo>
                  <a:lnTo>
                    <a:pt x="3126" y="28695"/>
                  </a:lnTo>
                  <a:lnTo>
                    <a:pt x="3657" y="29414"/>
                  </a:lnTo>
                  <a:lnTo>
                    <a:pt x="4189" y="30101"/>
                  </a:lnTo>
                  <a:lnTo>
                    <a:pt x="4783" y="30758"/>
                  </a:lnTo>
                  <a:lnTo>
                    <a:pt x="5376" y="31414"/>
                  </a:lnTo>
                  <a:lnTo>
                    <a:pt x="6033" y="32008"/>
                  </a:lnTo>
                  <a:lnTo>
                    <a:pt x="6689" y="32602"/>
                  </a:lnTo>
                  <a:lnTo>
                    <a:pt x="7408" y="33133"/>
                  </a:lnTo>
                  <a:lnTo>
                    <a:pt x="8127" y="33665"/>
                  </a:lnTo>
                  <a:lnTo>
                    <a:pt x="8846" y="34134"/>
                  </a:lnTo>
                  <a:lnTo>
                    <a:pt x="9627" y="34571"/>
                  </a:lnTo>
                  <a:lnTo>
                    <a:pt x="10409" y="34978"/>
                  </a:lnTo>
                  <a:lnTo>
                    <a:pt x="11253" y="35353"/>
                  </a:lnTo>
                  <a:lnTo>
                    <a:pt x="12065" y="35697"/>
                  </a:lnTo>
                  <a:lnTo>
                    <a:pt x="12941" y="35978"/>
                  </a:lnTo>
                  <a:lnTo>
                    <a:pt x="13816" y="36228"/>
                  </a:lnTo>
                  <a:lnTo>
                    <a:pt x="14691" y="36415"/>
                  </a:lnTo>
                  <a:lnTo>
                    <a:pt x="15598" y="36603"/>
                  </a:lnTo>
                  <a:lnTo>
                    <a:pt x="16504" y="36697"/>
                  </a:lnTo>
                  <a:lnTo>
                    <a:pt x="17442" y="36791"/>
                  </a:lnTo>
                  <a:lnTo>
                    <a:pt x="19348" y="36791"/>
                  </a:lnTo>
                  <a:lnTo>
                    <a:pt x="20286" y="36697"/>
                  </a:lnTo>
                  <a:lnTo>
                    <a:pt x="21193" y="36603"/>
                  </a:lnTo>
                  <a:lnTo>
                    <a:pt x="22099" y="36415"/>
                  </a:lnTo>
                  <a:lnTo>
                    <a:pt x="22974" y="36228"/>
                  </a:lnTo>
                  <a:lnTo>
                    <a:pt x="23850" y="35978"/>
                  </a:lnTo>
                  <a:lnTo>
                    <a:pt x="24725" y="35697"/>
                  </a:lnTo>
                  <a:lnTo>
                    <a:pt x="25537" y="35353"/>
                  </a:lnTo>
                  <a:lnTo>
                    <a:pt x="26350" y="34978"/>
                  </a:lnTo>
                  <a:lnTo>
                    <a:pt x="27163" y="34571"/>
                  </a:lnTo>
                  <a:lnTo>
                    <a:pt x="27913" y="34134"/>
                  </a:lnTo>
                  <a:lnTo>
                    <a:pt x="28663" y="33665"/>
                  </a:lnTo>
                  <a:lnTo>
                    <a:pt x="29382" y="33133"/>
                  </a:lnTo>
                  <a:lnTo>
                    <a:pt x="30101" y="32602"/>
                  </a:lnTo>
                  <a:lnTo>
                    <a:pt x="30757" y="32008"/>
                  </a:lnTo>
                  <a:lnTo>
                    <a:pt x="31414" y="31414"/>
                  </a:lnTo>
                  <a:lnTo>
                    <a:pt x="32008" y="30758"/>
                  </a:lnTo>
                  <a:lnTo>
                    <a:pt x="32602" y="30101"/>
                  </a:lnTo>
                  <a:lnTo>
                    <a:pt x="33133" y="29414"/>
                  </a:lnTo>
                  <a:lnTo>
                    <a:pt x="33633" y="28695"/>
                  </a:lnTo>
                  <a:lnTo>
                    <a:pt x="34133" y="27945"/>
                  </a:lnTo>
                  <a:lnTo>
                    <a:pt x="34571" y="27163"/>
                  </a:lnTo>
                  <a:lnTo>
                    <a:pt x="34977" y="26382"/>
                  </a:lnTo>
                  <a:lnTo>
                    <a:pt x="35352" y="25569"/>
                  </a:lnTo>
                  <a:lnTo>
                    <a:pt x="35665" y="24725"/>
                  </a:lnTo>
                  <a:lnTo>
                    <a:pt x="35977" y="23881"/>
                  </a:lnTo>
                  <a:lnTo>
                    <a:pt x="36227" y="23006"/>
                  </a:lnTo>
                  <a:lnTo>
                    <a:pt x="36415" y="22100"/>
                  </a:lnTo>
                  <a:lnTo>
                    <a:pt x="36571" y="21193"/>
                  </a:lnTo>
                  <a:lnTo>
                    <a:pt x="36696" y="20287"/>
                  </a:lnTo>
                  <a:lnTo>
                    <a:pt x="36759" y="19349"/>
                  </a:lnTo>
                  <a:lnTo>
                    <a:pt x="36790" y="18411"/>
                  </a:lnTo>
                  <a:lnTo>
                    <a:pt x="36790" y="18286"/>
                  </a:lnTo>
                  <a:lnTo>
                    <a:pt x="36759" y="18161"/>
                  </a:lnTo>
                  <a:lnTo>
                    <a:pt x="36696" y="18067"/>
                  </a:lnTo>
                  <a:lnTo>
                    <a:pt x="36603" y="17974"/>
                  </a:lnTo>
                  <a:lnTo>
                    <a:pt x="36509" y="17880"/>
                  </a:lnTo>
                  <a:lnTo>
                    <a:pt x="36415" y="17817"/>
                  </a:lnTo>
                  <a:lnTo>
                    <a:pt x="36290" y="17786"/>
                  </a:lnTo>
                  <a:lnTo>
                    <a:pt x="36040" y="17786"/>
                  </a:lnTo>
                  <a:lnTo>
                    <a:pt x="35946" y="17817"/>
                  </a:lnTo>
                  <a:lnTo>
                    <a:pt x="35821" y="17880"/>
                  </a:lnTo>
                  <a:lnTo>
                    <a:pt x="35727" y="17974"/>
                  </a:lnTo>
                  <a:lnTo>
                    <a:pt x="35665" y="18067"/>
                  </a:lnTo>
                  <a:lnTo>
                    <a:pt x="35602" y="18161"/>
                  </a:lnTo>
                  <a:lnTo>
                    <a:pt x="35571" y="18286"/>
                  </a:lnTo>
                  <a:lnTo>
                    <a:pt x="35540" y="18411"/>
                  </a:lnTo>
                  <a:lnTo>
                    <a:pt x="35540" y="19286"/>
                  </a:lnTo>
                  <a:lnTo>
                    <a:pt x="35477" y="20162"/>
                  </a:lnTo>
                  <a:lnTo>
                    <a:pt x="35352" y="21006"/>
                  </a:lnTo>
                  <a:lnTo>
                    <a:pt x="35196" y="21850"/>
                  </a:lnTo>
                  <a:lnTo>
                    <a:pt x="35008" y="22693"/>
                  </a:lnTo>
                  <a:lnTo>
                    <a:pt x="34790" y="23506"/>
                  </a:lnTo>
                  <a:lnTo>
                    <a:pt x="34508" y="24288"/>
                  </a:lnTo>
                  <a:lnTo>
                    <a:pt x="34196" y="25069"/>
                  </a:lnTo>
                  <a:lnTo>
                    <a:pt x="33852" y="25850"/>
                  </a:lnTo>
                  <a:lnTo>
                    <a:pt x="33477" y="26569"/>
                  </a:lnTo>
                  <a:lnTo>
                    <a:pt x="33070" y="27288"/>
                  </a:lnTo>
                  <a:lnTo>
                    <a:pt x="32633" y="27976"/>
                  </a:lnTo>
                  <a:lnTo>
                    <a:pt x="32133" y="28664"/>
                  </a:lnTo>
                  <a:lnTo>
                    <a:pt x="31633" y="29320"/>
                  </a:lnTo>
                  <a:lnTo>
                    <a:pt x="31101" y="29945"/>
                  </a:lnTo>
                  <a:lnTo>
                    <a:pt x="30507" y="30539"/>
                  </a:lnTo>
                  <a:lnTo>
                    <a:pt x="29913" y="31102"/>
                  </a:lnTo>
                  <a:lnTo>
                    <a:pt x="29288" y="31633"/>
                  </a:lnTo>
                  <a:lnTo>
                    <a:pt x="28663" y="32164"/>
                  </a:lnTo>
                  <a:lnTo>
                    <a:pt x="27975" y="32633"/>
                  </a:lnTo>
                  <a:lnTo>
                    <a:pt x="27288" y="33071"/>
                  </a:lnTo>
                  <a:lnTo>
                    <a:pt x="26569" y="33477"/>
                  </a:lnTo>
                  <a:lnTo>
                    <a:pt x="25819" y="33884"/>
                  </a:lnTo>
                  <a:lnTo>
                    <a:pt x="25069" y="34227"/>
                  </a:lnTo>
                  <a:lnTo>
                    <a:pt x="24287" y="34509"/>
                  </a:lnTo>
                  <a:lnTo>
                    <a:pt x="23506" y="34790"/>
                  </a:lnTo>
                  <a:lnTo>
                    <a:pt x="22693" y="35009"/>
                  </a:lnTo>
                  <a:lnTo>
                    <a:pt x="21849" y="35228"/>
                  </a:lnTo>
                  <a:lnTo>
                    <a:pt x="21005" y="35353"/>
                  </a:lnTo>
                  <a:lnTo>
                    <a:pt x="20161" y="35478"/>
                  </a:lnTo>
                  <a:lnTo>
                    <a:pt x="19286" y="35540"/>
                  </a:lnTo>
                  <a:lnTo>
                    <a:pt x="18379" y="35572"/>
                  </a:lnTo>
                  <a:lnTo>
                    <a:pt x="17504" y="35540"/>
                  </a:lnTo>
                  <a:lnTo>
                    <a:pt x="16629" y="35478"/>
                  </a:lnTo>
                  <a:lnTo>
                    <a:pt x="15785" y="35353"/>
                  </a:lnTo>
                  <a:lnTo>
                    <a:pt x="14941" y="35228"/>
                  </a:lnTo>
                  <a:lnTo>
                    <a:pt x="14097" y="35009"/>
                  </a:lnTo>
                  <a:lnTo>
                    <a:pt x="13285" y="34790"/>
                  </a:lnTo>
                  <a:lnTo>
                    <a:pt x="12503" y="34509"/>
                  </a:lnTo>
                  <a:lnTo>
                    <a:pt x="11722" y="34227"/>
                  </a:lnTo>
                  <a:lnTo>
                    <a:pt x="10971" y="33884"/>
                  </a:lnTo>
                  <a:lnTo>
                    <a:pt x="10221" y="33477"/>
                  </a:lnTo>
                  <a:lnTo>
                    <a:pt x="9502" y="33071"/>
                  </a:lnTo>
                  <a:lnTo>
                    <a:pt x="8815" y="32633"/>
                  </a:lnTo>
                  <a:lnTo>
                    <a:pt x="8127" y="32164"/>
                  </a:lnTo>
                  <a:lnTo>
                    <a:pt x="7471" y="31633"/>
                  </a:lnTo>
                  <a:lnTo>
                    <a:pt x="6877" y="31102"/>
                  </a:lnTo>
                  <a:lnTo>
                    <a:pt x="6252" y="30539"/>
                  </a:lnTo>
                  <a:lnTo>
                    <a:pt x="5689" y="29945"/>
                  </a:lnTo>
                  <a:lnTo>
                    <a:pt x="5158" y="29320"/>
                  </a:lnTo>
                  <a:lnTo>
                    <a:pt x="4657" y="28664"/>
                  </a:lnTo>
                  <a:lnTo>
                    <a:pt x="4157" y="27976"/>
                  </a:lnTo>
                  <a:lnTo>
                    <a:pt x="3720" y="27288"/>
                  </a:lnTo>
                  <a:lnTo>
                    <a:pt x="3313" y="26569"/>
                  </a:lnTo>
                  <a:lnTo>
                    <a:pt x="2938" y="25850"/>
                  </a:lnTo>
                  <a:lnTo>
                    <a:pt x="2595" y="25069"/>
                  </a:lnTo>
                  <a:lnTo>
                    <a:pt x="2282" y="24288"/>
                  </a:lnTo>
                  <a:lnTo>
                    <a:pt x="2001" y="23506"/>
                  </a:lnTo>
                  <a:lnTo>
                    <a:pt x="1782" y="22693"/>
                  </a:lnTo>
                  <a:lnTo>
                    <a:pt x="1594" y="21850"/>
                  </a:lnTo>
                  <a:lnTo>
                    <a:pt x="1438" y="21006"/>
                  </a:lnTo>
                  <a:lnTo>
                    <a:pt x="1313" y="20162"/>
                  </a:lnTo>
                  <a:lnTo>
                    <a:pt x="1250" y="19286"/>
                  </a:lnTo>
                  <a:lnTo>
                    <a:pt x="1219" y="18411"/>
                  </a:lnTo>
                  <a:lnTo>
                    <a:pt x="1250" y="17536"/>
                  </a:lnTo>
                  <a:lnTo>
                    <a:pt x="1313" y="16661"/>
                  </a:lnTo>
                  <a:lnTo>
                    <a:pt x="1438" y="15786"/>
                  </a:lnTo>
                  <a:lnTo>
                    <a:pt x="1594" y="14942"/>
                  </a:lnTo>
                  <a:lnTo>
                    <a:pt x="1782" y="14129"/>
                  </a:lnTo>
                  <a:lnTo>
                    <a:pt x="2001" y="13316"/>
                  </a:lnTo>
                  <a:lnTo>
                    <a:pt x="2282" y="12504"/>
                  </a:lnTo>
                  <a:lnTo>
                    <a:pt x="2595" y="11722"/>
                  </a:lnTo>
                  <a:lnTo>
                    <a:pt x="2938" y="10972"/>
                  </a:lnTo>
                  <a:lnTo>
                    <a:pt x="3313" y="10222"/>
                  </a:lnTo>
                  <a:lnTo>
                    <a:pt x="3720" y="9503"/>
                  </a:lnTo>
                  <a:lnTo>
                    <a:pt x="4157" y="8815"/>
                  </a:lnTo>
                  <a:lnTo>
                    <a:pt x="4657" y="8127"/>
                  </a:lnTo>
                  <a:lnTo>
                    <a:pt x="5158" y="7502"/>
                  </a:lnTo>
                  <a:lnTo>
                    <a:pt x="5689" y="6877"/>
                  </a:lnTo>
                  <a:lnTo>
                    <a:pt x="6252" y="6283"/>
                  </a:lnTo>
                  <a:lnTo>
                    <a:pt x="6877" y="5721"/>
                  </a:lnTo>
                  <a:lnTo>
                    <a:pt x="7471" y="5158"/>
                  </a:lnTo>
                  <a:lnTo>
                    <a:pt x="8127" y="4658"/>
                  </a:lnTo>
                  <a:lnTo>
                    <a:pt x="8815" y="4189"/>
                  </a:lnTo>
                  <a:lnTo>
                    <a:pt x="9502" y="3720"/>
                  </a:lnTo>
                  <a:lnTo>
                    <a:pt x="10221" y="3314"/>
                  </a:lnTo>
                  <a:lnTo>
                    <a:pt x="10971" y="2939"/>
                  </a:lnTo>
                  <a:lnTo>
                    <a:pt x="11722" y="2595"/>
                  </a:lnTo>
                  <a:lnTo>
                    <a:pt x="12503" y="2282"/>
                  </a:lnTo>
                  <a:lnTo>
                    <a:pt x="13285" y="2001"/>
                  </a:lnTo>
                  <a:lnTo>
                    <a:pt x="14097" y="1782"/>
                  </a:lnTo>
                  <a:lnTo>
                    <a:pt x="14941" y="1595"/>
                  </a:lnTo>
                  <a:lnTo>
                    <a:pt x="15785" y="1438"/>
                  </a:lnTo>
                  <a:lnTo>
                    <a:pt x="16629" y="1345"/>
                  </a:lnTo>
                  <a:lnTo>
                    <a:pt x="17504" y="1251"/>
                  </a:lnTo>
                  <a:lnTo>
                    <a:pt x="18379" y="1251"/>
                  </a:lnTo>
                  <a:lnTo>
                    <a:pt x="18505" y="1220"/>
                  </a:lnTo>
                  <a:lnTo>
                    <a:pt x="18630" y="1188"/>
                  </a:lnTo>
                  <a:lnTo>
                    <a:pt x="18755" y="1126"/>
                  </a:lnTo>
                  <a:lnTo>
                    <a:pt x="18817" y="1063"/>
                  </a:lnTo>
                  <a:lnTo>
                    <a:pt x="18911" y="970"/>
                  </a:lnTo>
                  <a:lnTo>
                    <a:pt x="18973" y="876"/>
                  </a:lnTo>
                  <a:lnTo>
                    <a:pt x="19005" y="751"/>
                  </a:lnTo>
                  <a:lnTo>
                    <a:pt x="19005" y="626"/>
                  </a:lnTo>
                  <a:lnTo>
                    <a:pt x="19005" y="501"/>
                  </a:lnTo>
                  <a:lnTo>
                    <a:pt x="18973" y="376"/>
                  </a:lnTo>
                  <a:lnTo>
                    <a:pt x="18911" y="282"/>
                  </a:lnTo>
                  <a:lnTo>
                    <a:pt x="18817" y="188"/>
                  </a:lnTo>
                  <a:lnTo>
                    <a:pt x="18755" y="94"/>
                  </a:lnTo>
                  <a:lnTo>
                    <a:pt x="18630" y="63"/>
                  </a:lnTo>
                  <a:lnTo>
                    <a:pt x="18505" y="32"/>
                  </a:lnTo>
                  <a:lnTo>
                    <a:pt x="18379" y="1"/>
                  </a:lnTo>
                  <a:close/>
                </a:path>
              </a:pathLst>
            </a:custGeom>
            <a:solidFill>
              <a:srgbClr val="ADC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18;p28">
              <a:extLst>
                <a:ext uri="{FF2B5EF4-FFF2-40B4-BE49-F238E27FC236}">
                  <a16:creationId xmlns:a16="http://schemas.microsoft.com/office/drawing/2014/main" id="{CC338E1D-5DF0-8B8A-7CB4-20B05C6015B8}"/>
                </a:ext>
              </a:extLst>
            </p:cNvPr>
            <p:cNvSpPr/>
            <p:nvPr/>
          </p:nvSpPr>
          <p:spPr>
            <a:xfrm>
              <a:off x="4393971" y="1562813"/>
              <a:ext cx="67916" cy="183133"/>
            </a:xfrm>
            <a:custGeom>
              <a:avLst/>
              <a:gdLst/>
              <a:ahLst/>
              <a:cxnLst/>
              <a:rect l="l" t="t" r="r" b="b"/>
              <a:pathLst>
                <a:path w="939" h="2532" extrusionOk="0">
                  <a:moveTo>
                    <a:pt x="1" y="0"/>
                  </a:moveTo>
                  <a:lnTo>
                    <a:pt x="1" y="2532"/>
                  </a:lnTo>
                  <a:lnTo>
                    <a:pt x="939" y="2532"/>
                  </a:lnTo>
                  <a:lnTo>
                    <a:pt x="939"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19;p28">
              <a:extLst>
                <a:ext uri="{FF2B5EF4-FFF2-40B4-BE49-F238E27FC236}">
                  <a16:creationId xmlns:a16="http://schemas.microsoft.com/office/drawing/2014/main" id="{E82EA8BF-47D0-D623-2B74-B653CADA9E73}"/>
                </a:ext>
              </a:extLst>
            </p:cNvPr>
            <p:cNvSpPr/>
            <p:nvPr/>
          </p:nvSpPr>
          <p:spPr>
            <a:xfrm>
              <a:off x="4954680" y="1506250"/>
              <a:ext cx="366339" cy="88240"/>
            </a:xfrm>
            <a:custGeom>
              <a:avLst/>
              <a:gdLst/>
              <a:ahLst/>
              <a:cxnLst/>
              <a:rect l="l" t="t" r="r" b="b"/>
              <a:pathLst>
                <a:path w="5065" h="1220" extrusionOk="0">
                  <a:moveTo>
                    <a:pt x="532" y="1"/>
                  </a:moveTo>
                  <a:lnTo>
                    <a:pt x="407" y="32"/>
                  </a:lnTo>
                  <a:lnTo>
                    <a:pt x="282" y="94"/>
                  </a:lnTo>
                  <a:lnTo>
                    <a:pt x="188" y="157"/>
                  </a:lnTo>
                  <a:lnTo>
                    <a:pt x="126" y="251"/>
                  </a:lnTo>
                  <a:lnTo>
                    <a:pt x="63" y="345"/>
                  </a:lnTo>
                  <a:lnTo>
                    <a:pt x="32" y="438"/>
                  </a:lnTo>
                  <a:lnTo>
                    <a:pt x="1" y="563"/>
                  </a:lnTo>
                  <a:lnTo>
                    <a:pt x="1" y="626"/>
                  </a:lnTo>
                  <a:lnTo>
                    <a:pt x="32" y="751"/>
                  </a:lnTo>
                  <a:lnTo>
                    <a:pt x="63" y="876"/>
                  </a:lnTo>
                  <a:lnTo>
                    <a:pt x="126" y="970"/>
                  </a:lnTo>
                  <a:lnTo>
                    <a:pt x="188" y="1032"/>
                  </a:lnTo>
                  <a:lnTo>
                    <a:pt x="282" y="1126"/>
                  </a:lnTo>
                  <a:lnTo>
                    <a:pt x="407" y="1157"/>
                  </a:lnTo>
                  <a:lnTo>
                    <a:pt x="532" y="1220"/>
                  </a:lnTo>
                  <a:lnTo>
                    <a:pt x="4533" y="1220"/>
                  </a:lnTo>
                  <a:lnTo>
                    <a:pt x="4658" y="1157"/>
                  </a:lnTo>
                  <a:lnTo>
                    <a:pt x="4783" y="1126"/>
                  </a:lnTo>
                  <a:lnTo>
                    <a:pt x="4877" y="1032"/>
                  </a:lnTo>
                  <a:lnTo>
                    <a:pt x="4939" y="970"/>
                  </a:lnTo>
                  <a:lnTo>
                    <a:pt x="5002" y="876"/>
                  </a:lnTo>
                  <a:lnTo>
                    <a:pt x="5064" y="751"/>
                  </a:lnTo>
                  <a:lnTo>
                    <a:pt x="5064" y="626"/>
                  </a:lnTo>
                  <a:lnTo>
                    <a:pt x="5064" y="563"/>
                  </a:lnTo>
                  <a:lnTo>
                    <a:pt x="5064" y="438"/>
                  </a:lnTo>
                  <a:lnTo>
                    <a:pt x="5002" y="345"/>
                  </a:lnTo>
                  <a:lnTo>
                    <a:pt x="4939" y="251"/>
                  </a:lnTo>
                  <a:lnTo>
                    <a:pt x="4877" y="157"/>
                  </a:lnTo>
                  <a:lnTo>
                    <a:pt x="4783" y="94"/>
                  </a:lnTo>
                  <a:lnTo>
                    <a:pt x="4658" y="32"/>
                  </a:lnTo>
                  <a:lnTo>
                    <a:pt x="4533" y="1"/>
                  </a:lnTo>
                  <a:close/>
                </a:path>
              </a:pathLst>
            </a:custGeom>
            <a:solidFill>
              <a:srgbClr val="9193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20;p28">
              <a:extLst>
                <a:ext uri="{FF2B5EF4-FFF2-40B4-BE49-F238E27FC236}">
                  <a16:creationId xmlns:a16="http://schemas.microsoft.com/office/drawing/2014/main" id="{6318A5E6-E180-DF20-FF15-4F35A2594EEB}"/>
                </a:ext>
              </a:extLst>
            </p:cNvPr>
            <p:cNvSpPr/>
            <p:nvPr/>
          </p:nvSpPr>
          <p:spPr>
            <a:xfrm>
              <a:off x="4954680" y="1727799"/>
              <a:ext cx="366339" cy="88240"/>
            </a:xfrm>
            <a:custGeom>
              <a:avLst/>
              <a:gdLst/>
              <a:ahLst/>
              <a:cxnLst/>
              <a:rect l="l" t="t" r="r" b="b"/>
              <a:pathLst>
                <a:path w="5065" h="1220" extrusionOk="0">
                  <a:moveTo>
                    <a:pt x="532" y="1"/>
                  </a:moveTo>
                  <a:lnTo>
                    <a:pt x="407" y="32"/>
                  </a:lnTo>
                  <a:lnTo>
                    <a:pt x="282" y="95"/>
                  </a:lnTo>
                  <a:lnTo>
                    <a:pt x="188" y="157"/>
                  </a:lnTo>
                  <a:lnTo>
                    <a:pt x="126" y="251"/>
                  </a:lnTo>
                  <a:lnTo>
                    <a:pt x="63" y="345"/>
                  </a:lnTo>
                  <a:lnTo>
                    <a:pt x="32" y="470"/>
                  </a:lnTo>
                  <a:lnTo>
                    <a:pt x="1" y="564"/>
                  </a:lnTo>
                  <a:lnTo>
                    <a:pt x="1" y="657"/>
                  </a:lnTo>
                  <a:lnTo>
                    <a:pt x="32" y="751"/>
                  </a:lnTo>
                  <a:lnTo>
                    <a:pt x="63" y="876"/>
                  </a:lnTo>
                  <a:lnTo>
                    <a:pt x="126" y="970"/>
                  </a:lnTo>
                  <a:lnTo>
                    <a:pt x="188" y="1064"/>
                  </a:lnTo>
                  <a:lnTo>
                    <a:pt x="282" y="1126"/>
                  </a:lnTo>
                  <a:lnTo>
                    <a:pt x="407" y="1189"/>
                  </a:lnTo>
                  <a:lnTo>
                    <a:pt x="532" y="1220"/>
                  </a:lnTo>
                  <a:lnTo>
                    <a:pt x="4533" y="1220"/>
                  </a:lnTo>
                  <a:lnTo>
                    <a:pt x="4658" y="1189"/>
                  </a:lnTo>
                  <a:lnTo>
                    <a:pt x="4783" y="1126"/>
                  </a:lnTo>
                  <a:lnTo>
                    <a:pt x="4877" y="1064"/>
                  </a:lnTo>
                  <a:lnTo>
                    <a:pt x="4939" y="970"/>
                  </a:lnTo>
                  <a:lnTo>
                    <a:pt x="5002" y="876"/>
                  </a:lnTo>
                  <a:lnTo>
                    <a:pt x="5064" y="751"/>
                  </a:lnTo>
                  <a:lnTo>
                    <a:pt x="5064" y="657"/>
                  </a:lnTo>
                  <a:lnTo>
                    <a:pt x="5064" y="564"/>
                  </a:lnTo>
                  <a:lnTo>
                    <a:pt x="5064" y="470"/>
                  </a:lnTo>
                  <a:lnTo>
                    <a:pt x="5002" y="345"/>
                  </a:lnTo>
                  <a:lnTo>
                    <a:pt x="4939" y="251"/>
                  </a:lnTo>
                  <a:lnTo>
                    <a:pt x="4877" y="157"/>
                  </a:lnTo>
                  <a:lnTo>
                    <a:pt x="4783" y="95"/>
                  </a:lnTo>
                  <a:lnTo>
                    <a:pt x="4658" y="32"/>
                  </a:lnTo>
                  <a:lnTo>
                    <a:pt x="4533" y="1"/>
                  </a:lnTo>
                  <a:close/>
                </a:path>
              </a:pathLst>
            </a:custGeom>
            <a:solidFill>
              <a:srgbClr val="9193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21;p28">
              <a:extLst>
                <a:ext uri="{FF2B5EF4-FFF2-40B4-BE49-F238E27FC236}">
                  <a16:creationId xmlns:a16="http://schemas.microsoft.com/office/drawing/2014/main" id="{53DD47A2-9CD7-4C9B-C4CF-F829624A3B00}"/>
                </a:ext>
              </a:extLst>
            </p:cNvPr>
            <p:cNvSpPr/>
            <p:nvPr/>
          </p:nvSpPr>
          <p:spPr>
            <a:xfrm>
              <a:off x="4441492" y="1409037"/>
              <a:ext cx="615001" cy="508752"/>
            </a:xfrm>
            <a:custGeom>
              <a:avLst/>
              <a:gdLst/>
              <a:ahLst/>
              <a:cxnLst/>
              <a:rect l="l" t="t" r="r" b="b"/>
              <a:pathLst>
                <a:path w="8503" h="7034" extrusionOk="0">
                  <a:moveTo>
                    <a:pt x="2344" y="1"/>
                  </a:moveTo>
                  <a:lnTo>
                    <a:pt x="2094" y="32"/>
                  </a:lnTo>
                  <a:lnTo>
                    <a:pt x="1844" y="94"/>
                  </a:lnTo>
                  <a:lnTo>
                    <a:pt x="1594" y="188"/>
                  </a:lnTo>
                  <a:lnTo>
                    <a:pt x="1376" y="282"/>
                  </a:lnTo>
                  <a:lnTo>
                    <a:pt x="1157" y="376"/>
                  </a:lnTo>
                  <a:lnTo>
                    <a:pt x="938" y="532"/>
                  </a:lnTo>
                  <a:lnTo>
                    <a:pt x="750" y="657"/>
                  </a:lnTo>
                  <a:lnTo>
                    <a:pt x="594" y="845"/>
                  </a:lnTo>
                  <a:lnTo>
                    <a:pt x="438" y="1001"/>
                  </a:lnTo>
                  <a:lnTo>
                    <a:pt x="313" y="1220"/>
                  </a:lnTo>
                  <a:lnTo>
                    <a:pt x="188" y="1407"/>
                  </a:lnTo>
                  <a:lnTo>
                    <a:pt x="125" y="1626"/>
                  </a:lnTo>
                  <a:lnTo>
                    <a:pt x="63" y="1845"/>
                  </a:lnTo>
                  <a:lnTo>
                    <a:pt x="0" y="2064"/>
                  </a:lnTo>
                  <a:lnTo>
                    <a:pt x="0" y="2314"/>
                  </a:lnTo>
                  <a:lnTo>
                    <a:pt x="0" y="4721"/>
                  </a:lnTo>
                  <a:lnTo>
                    <a:pt x="0" y="4939"/>
                  </a:lnTo>
                  <a:lnTo>
                    <a:pt x="63" y="5189"/>
                  </a:lnTo>
                  <a:lnTo>
                    <a:pt x="125" y="5408"/>
                  </a:lnTo>
                  <a:lnTo>
                    <a:pt x="188" y="5627"/>
                  </a:lnTo>
                  <a:lnTo>
                    <a:pt x="313" y="5815"/>
                  </a:lnTo>
                  <a:lnTo>
                    <a:pt x="438" y="6002"/>
                  </a:lnTo>
                  <a:lnTo>
                    <a:pt x="594" y="6190"/>
                  </a:lnTo>
                  <a:lnTo>
                    <a:pt x="750" y="6346"/>
                  </a:lnTo>
                  <a:lnTo>
                    <a:pt x="938" y="6502"/>
                  </a:lnTo>
                  <a:lnTo>
                    <a:pt x="1157" y="6627"/>
                  </a:lnTo>
                  <a:lnTo>
                    <a:pt x="1376" y="6752"/>
                  </a:lnTo>
                  <a:lnTo>
                    <a:pt x="1594" y="6846"/>
                  </a:lnTo>
                  <a:lnTo>
                    <a:pt x="1844" y="6940"/>
                  </a:lnTo>
                  <a:lnTo>
                    <a:pt x="2094" y="6971"/>
                  </a:lnTo>
                  <a:lnTo>
                    <a:pt x="2344" y="7034"/>
                  </a:lnTo>
                  <a:lnTo>
                    <a:pt x="8502" y="7034"/>
                  </a:lnTo>
                  <a:lnTo>
                    <a:pt x="8502" y="1"/>
                  </a:lnTo>
                  <a:close/>
                </a:path>
              </a:pathLst>
            </a:custGeom>
            <a:solidFill>
              <a:srgbClr val="59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22;p28">
              <a:extLst>
                <a:ext uri="{FF2B5EF4-FFF2-40B4-BE49-F238E27FC236}">
                  <a16:creationId xmlns:a16="http://schemas.microsoft.com/office/drawing/2014/main" id="{CFE401BF-BD2A-C639-D32F-7E6BCE839864}"/>
                </a:ext>
              </a:extLst>
            </p:cNvPr>
            <p:cNvSpPr/>
            <p:nvPr/>
          </p:nvSpPr>
          <p:spPr>
            <a:xfrm>
              <a:off x="4977319" y="1347990"/>
              <a:ext cx="115362" cy="626284"/>
            </a:xfrm>
            <a:custGeom>
              <a:avLst/>
              <a:gdLst/>
              <a:ahLst/>
              <a:cxnLst/>
              <a:rect l="l" t="t" r="r" b="b"/>
              <a:pathLst>
                <a:path w="1595" h="8659" extrusionOk="0">
                  <a:moveTo>
                    <a:pt x="532" y="1"/>
                  </a:moveTo>
                  <a:lnTo>
                    <a:pt x="407" y="32"/>
                  </a:lnTo>
                  <a:lnTo>
                    <a:pt x="313" y="94"/>
                  </a:lnTo>
                  <a:lnTo>
                    <a:pt x="188" y="157"/>
                  </a:lnTo>
                  <a:lnTo>
                    <a:pt x="125" y="251"/>
                  </a:lnTo>
                  <a:lnTo>
                    <a:pt x="63" y="345"/>
                  </a:lnTo>
                  <a:lnTo>
                    <a:pt x="31" y="470"/>
                  </a:lnTo>
                  <a:lnTo>
                    <a:pt x="0" y="563"/>
                  </a:lnTo>
                  <a:lnTo>
                    <a:pt x="0" y="8065"/>
                  </a:lnTo>
                  <a:lnTo>
                    <a:pt x="31" y="8190"/>
                  </a:lnTo>
                  <a:lnTo>
                    <a:pt x="63" y="8315"/>
                  </a:lnTo>
                  <a:lnTo>
                    <a:pt x="125" y="8409"/>
                  </a:lnTo>
                  <a:lnTo>
                    <a:pt x="188" y="8503"/>
                  </a:lnTo>
                  <a:lnTo>
                    <a:pt x="313" y="8565"/>
                  </a:lnTo>
                  <a:lnTo>
                    <a:pt x="407" y="8628"/>
                  </a:lnTo>
                  <a:lnTo>
                    <a:pt x="532" y="8659"/>
                  </a:lnTo>
                  <a:lnTo>
                    <a:pt x="1063" y="8659"/>
                  </a:lnTo>
                  <a:lnTo>
                    <a:pt x="1188" y="8628"/>
                  </a:lnTo>
                  <a:lnTo>
                    <a:pt x="1282" y="8565"/>
                  </a:lnTo>
                  <a:lnTo>
                    <a:pt x="1407" y="8503"/>
                  </a:lnTo>
                  <a:lnTo>
                    <a:pt x="1469" y="8409"/>
                  </a:lnTo>
                  <a:lnTo>
                    <a:pt x="1532" y="8315"/>
                  </a:lnTo>
                  <a:lnTo>
                    <a:pt x="1563" y="8190"/>
                  </a:lnTo>
                  <a:lnTo>
                    <a:pt x="1594" y="8065"/>
                  </a:lnTo>
                  <a:lnTo>
                    <a:pt x="1594" y="563"/>
                  </a:lnTo>
                  <a:lnTo>
                    <a:pt x="1563" y="470"/>
                  </a:lnTo>
                  <a:lnTo>
                    <a:pt x="1532" y="345"/>
                  </a:lnTo>
                  <a:lnTo>
                    <a:pt x="1469" y="251"/>
                  </a:lnTo>
                  <a:lnTo>
                    <a:pt x="1407" y="157"/>
                  </a:lnTo>
                  <a:lnTo>
                    <a:pt x="1282" y="94"/>
                  </a:lnTo>
                  <a:lnTo>
                    <a:pt x="1188" y="32"/>
                  </a:lnTo>
                  <a:lnTo>
                    <a:pt x="1063" y="1"/>
                  </a:lnTo>
                  <a:close/>
                </a:path>
              </a:pathLst>
            </a:custGeom>
            <a:solidFill>
              <a:srgbClr val="ADC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23;p28">
              <a:extLst>
                <a:ext uri="{FF2B5EF4-FFF2-40B4-BE49-F238E27FC236}">
                  <a16:creationId xmlns:a16="http://schemas.microsoft.com/office/drawing/2014/main" id="{66460506-BBEA-FFDB-00BC-47A692AB1E3E}"/>
                </a:ext>
              </a:extLst>
            </p:cNvPr>
            <p:cNvSpPr/>
            <p:nvPr/>
          </p:nvSpPr>
          <p:spPr>
            <a:xfrm>
              <a:off x="4572628" y="1553771"/>
              <a:ext cx="352741" cy="210328"/>
            </a:xfrm>
            <a:custGeom>
              <a:avLst/>
              <a:gdLst/>
              <a:ahLst/>
              <a:cxnLst/>
              <a:rect l="l" t="t" r="r" b="b"/>
              <a:pathLst>
                <a:path w="4877" h="2908" extrusionOk="0">
                  <a:moveTo>
                    <a:pt x="1719" y="0"/>
                  </a:moveTo>
                  <a:lnTo>
                    <a:pt x="1782" y="1594"/>
                  </a:lnTo>
                  <a:lnTo>
                    <a:pt x="0" y="1000"/>
                  </a:lnTo>
                  <a:lnTo>
                    <a:pt x="2407" y="2907"/>
                  </a:lnTo>
                  <a:lnTo>
                    <a:pt x="2344" y="1375"/>
                  </a:lnTo>
                  <a:lnTo>
                    <a:pt x="4876" y="2219"/>
                  </a:lnTo>
                  <a:lnTo>
                    <a:pt x="1719" y="0"/>
                  </a:lnTo>
                  <a:close/>
                </a:path>
              </a:pathLst>
            </a:custGeom>
            <a:solidFill>
              <a:srgbClr val="BABC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24;p28">
              <a:extLst>
                <a:ext uri="{FF2B5EF4-FFF2-40B4-BE49-F238E27FC236}">
                  <a16:creationId xmlns:a16="http://schemas.microsoft.com/office/drawing/2014/main" id="{F588A29C-5226-49D5-4F85-A24A77ADD49C}"/>
                </a:ext>
              </a:extLst>
            </p:cNvPr>
            <p:cNvSpPr/>
            <p:nvPr/>
          </p:nvSpPr>
          <p:spPr>
            <a:xfrm>
              <a:off x="5571000" y="1466900"/>
              <a:ext cx="422848" cy="2804374"/>
            </a:xfrm>
            <a:custGeom>
              <a:avLst/>
              <a:gdLst/>
              <a:ahLst/>
              <a:cxnLst/>
              <a:rect l="l" t="t" r="r" b="b"/>
              <a:pathLst>
                <a:path w="8127" h="49951" extrusionOk="0">
                  <a:moveTo>
                    <a:pt x="0" y="1"/>
                  </a:moveTo>
                  <a:lnTo>
                    <a:pt x="0" y="49294"/>
                  </a:lnTo>
                  <a:lnTo>
                    <a:pt x="156" y="49356"/>
                  </a:lnTo>
                  <a:lnTo>
                    <a:pt x="656" y="49513"/>
                  </a:lnTo>
                  <a:lnTo>
                    <a:pt x="1407" y="49700"/>
                  </a:lnTo>
                  <a:lnTo>
                    <a:pt x="1875" y="49794"/>
                  </a:lnTo>
                  <a:lnTo>
                    <a:pt x="2407" y="49857"/>
                  </a:lnTo>
                  <a:lnTo>
                    <a:pt x="3001" y="49919"/>
                  </a:lnTo>
                  <a:lnTo>
                    <a:pt x="3626" y="49950"/>
                  </a:lnTo>
                  <a:lnTo>
                    <a:pt x="4282" y="49950"/>
                  </a:lnTo>
                  <a:lnTo>
                    <a:pt x="5001" y="49919"/>
                  </a:lnTo>
                  <a:lnTo>
                    <a:pt x="5751" y="49857"/>
                  </a:lnTo>
                  <a:lnTo>
                    <a:pt x="6533" y="49731"/>
                  </a:lnTo>
                  <a:lnTo>
                    <a:pt x="7314" y="49544"/>
                  </a:lnTo>
                  <a:lnTo>
                    <a:pt x="8127" y="49294"/>
                  </a:lnTo>
                  <a:lnTo>
                    <a:pt x="8127" y="1"/>
                  </a:lnTo>
                  <a:close/>
                </a:path>
              </a:pathLst>
            </a:custGeom>
            <a:solidFill>
              <a:srgbClr val="D4D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25;p28">
              <a:extLst>
                <a:ext uri="{FF2B5EF4-FFF2-40B4-BE49-F238E27FC236}">
                  <a16:creationId xmlns:a16="http://schemas.microsoft.com/office/drawing/2014/main" id="{4D7617BD-0649-C6AD-07E0-E1186F2AEF7B}"/>
                </a:ext>
              </a:extLst>
            </p:cNvPr>
            <p:cNvSpPr/>
            <p:nvPr/>
          </p:nvSpPr>
          <p:spPr>
            <a:xfrm>
              <a:off x="5571000" y="3904464"/>
              <a:ext cx="422848" cy="366835"/>
            </a:xfrm>
            <a:custGeom>
              <a:avLst/>
              <a:gdLst/>
              <a:ahLst/>
              <a:cxnLst/>
              <a:rect l="l" t="t" r="r" b="b"/>
              <a:pathLst>
                <a:path w="8127" h="6534" extrusionOk="0">
                  <a:moveTo>
                    <a:pt x="0" y="0"/>
                  </a:moveTo>
                  <a:lnTo>
                    <a:pt x="0" y="5877"/>
                  </a:lnTo>
                  <a:lnTo>
                    <a:pt x="156" y="5939"/>
                  </a:lnTo>
                  <a:lnTo>
                    <a:pt x="656" y="6096"/>
                  </a:lnTo>
                  <a:lnTo>
                    <a:pt x="1407" y="6283"/>
                  </a:lnTo>
                  <a:lnTo>
                    <a:pt x="1875" y="6377"/>
                  </a:lnTo>
                  <a:lnTo>
                    <a:pt x="2407" y="6440"/>
                  </a:lnTo>
                  <a:lnTo>
                    <a:pt x="3001" y="6502"/>
                  </a:lnTo>
                  <a:lnTo>
                    <a:pt x="3626" y="6533"/>
                  </a:lnTo>
                  <a:lnTo>
                    <a:pt x="4282" y="6533"/>
                  </a:lnTo>
                  <a:lnTo>
                    <a:pt x="5001" y="6502"/>
                  </a:lnTo>
                  <a:lnTo>
                    <a:pt x="5751" y="6440"/>
                  </a:lnTo>
                  <a:lnTo>
                    <a:pt x="6533" y="6314"/>
                  </a:lnTo>
                  <a:lnTo>
                    <a:pt x="7314" y="6127"/>
                  </a:lnTo>
                  <a:lnTo>
                    <a:pt x="8127" y="5877"/>
                  </a:lnTo>
                  <a:lnTo>
                    <a:pt x="8127" y="0"/>
                  </a:lnTo>
                  <a:lnTo>
                    <a:pt x="8064" y="94"/>
                  </a:lnTo>
                  <a:lnTo>
                    <a:pt x="7971" y="188"/>
                  </a:lnTo>
                  <a:lnTo>
                    <a:pt x="7814" y="251"/>
                  </a:lnTo>
                  <a:lnTo>
                    <a:pt x="7439" y="407"/>
                  </a:lnTo>
                  <a:lnTo>
                    <a:pt x="6939" y="532"/>
                  </a:lnTo>
                  <a:lnTo>
                    <a:pt x="6345" y="657"/>
                  </a:lnTo>
                  <a:lnTo>
                    <a:pt x="5658" y="719"/>
                  </a:lnTo>
                  <a:lnTo>
                    <a:pt x="4876" y="782"/>
                  </a:lnTo>
                  <a:lnTo>
                    <a:pt x="4063" y="813"/>
                  </a:lnTo>
                  <a:lnTo>
                    <a:pt x="3251" y="782"/>
                  </a:lnTo>
                  <a:lnTo>
                    <a:pt x="2469" y="719"/>
                  </a:lnTo>
                  <a:lnTo>
                    <a:pt x="1782" y="657"/>
                  </a:lnTo>
                  <a:lnTo>
                    <a:pt x="1188" y="532"/>
                  </a:lnTo>
                  <a:lnTo>
                    <a:pt x="688" y="407"/>
                  </a:lnTo>
                  <a:lnTo>
                    <a:pt x="313" y="251"/>
                  </a:lnTo>
                  <a:lnTo>
                    <a:pt x="188" y="188"/>
                  </a:lnTo>
                  <a:lnTo>
                    <a:pt x="63" y="94"/>
                  </a:lnTo>
                  <a:lnTo>
                    <a:pt x="0" y="0"/>
                  </a:lnTo>
                  <a:close/>
                </a:path>
              </a:pathLst>
            </a:custGeom>
            <a:solidFill>
              <a:srgbClr val="ADC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26;p28">
              <a:extLst>
                <a:ext uri="{FF2B5EF4-FFF2-40B4-BE49-F238E27FC236}">
                  <a16:creationId xmlns:a16="http://schemas.microsoft.com/office/drawing/2014/main" id="{65313153-60E1-9ACF-046E-273CD25489B2}"/>
                </a:ext>
              </a:extLst>
            </p:cNvPr>
            <p:cNvSpPr/>
            <p:nvPr/>
          </p:nvSpPr>
          <p:spPr>
            <a:xfrm>
              <a:off x="5571000" y="3774605"/>
              <a:ext cx="422848" cy="122896"/>
            </a:xfrm>
            <a:custGeom>
              <a:avLst/>
              <a:gdLst/>
              <a:ahLst/>
              <a:cxnLst/>
              <a:rect l="l" t="t" r="r" b="b"/>
              <a:pathLst>
                <a:path w="8127" h="2189" extrusionOk="0">
                  <a:moveTo>
                    <a:pt x="0" y="0"/>
                  </a:moveTo>
                  <a:lnTo>
                    <a:pt x="0" y="1501"/>
                  </a:lnTo>
                  <a:lnTo>
                    <a:pt x="156" y="1563"/>
                  </a:lnTo>
                  <a:lnTo>
                    <a:pt x="656" y="1720"/>
                  </a:lnTo>
                  <a:lnTo>
                    <a:pt x="1407" y="1907"/>
                  </a:lnTo>
                  <a:lnTo>
                    <a:pt x="1875" y="2001"/>
                  </a:lnTo>
                  <a:lnTo>
                    <a:pt x="2407" y="2063"/>
                  </a:lnTo>
                  <a:lnTo>
                    <a:pt x="3001" y="2126"/>
                  </a:lnTo>
                  <a:lnTo>
                    <a:pt x="3626" y="2188"/>
                  </a:lnTo>
                  <a:lnTo>
                    <a:pt x="4282" y="2188"/>
                  </a:lnTo>
                  <a:lnTo>
                    <a:pt x="5001" y="2157"/>
                  </a:lnTo>
                  <a:lnTo>
                    <a:pt x="5751" y="2063"/>
                  </a:lnTo>
                  <a:lnTo>
                    <a:pt x="6533" y="1938"/>
                  </a:lnTo>
                  <a:lnTo>
                    <a:pt x="7314" y="1751"/>
                  </a:lnTo>
                  <a:lnTo>
                    <a:pt x="8127" y="1501"/>
                  </a:lnTo>
                  <a:lnTo>
                    <a:pt x="8127" y="0"/>
                  </a:lnTo>
                  <a:lnTo>
                    <a:pt x="8064" y="94"/>
                  </a:lnTo>
                  <a:lnTo>
                    <a:pt x="7971" y="188"/>
                  </a:lnTo>
                  <a:lnTo>
                    <a:pt x="7814" y="250"/>
                  </a:lnTo>
                  <a:lnTo>
                    <a:pt x="7439" y="407"/>
                  </a:lnTo>
                  <a:lnTo>
                    <a:pt x="6939" y="532"/>
                  </a:lnTo>
                  <a:lnTo>
                    <a:pt x="6345" y="657"/>
                  </a:lnTo>
                  <a:lnTo>
                    <a:pt x="5658" y="719"/>
                  </a:lnTo>
                  <a:lnTo>
                    <a:pt x="4876" y="782"/>
                  </a:lnTo>
                  <a:lnTo>
                    <a:pt x="4063" y="813"/>
                  </a:lnTo>
                  <a:lnTo>
                    <a:pt x="3251" y="782"/>
                  </a:lnTo>
                  <a:lnTo>
                    <a:pt x="2469" y="719"/>
                  </a:lnTo>
                  <a:lnTo>
                    <a:pt x="1782" y="657"/>
                  </a:lnTo>
                  <a:lnTo>
                    <a:pt x="1188" y="532"/>
                  </a:lnTo>
                  <a:lnTo>
                    <a:pt x="688" y="407"/>
                  </a:lnTo>
                  <a:lnTo>
                    <a:pt x="313" y="250"/>
                  </a:lnTo>
                  <a:lnTo>
                    <a:pt x="188" y="188"/>
                  </a:lnTo>
                  <a:lnTo>
                    <a:pt x="63" y="94"/>
                  </a:lnTo>
                  <a:lnTo>
                    <a:pt x="0" y="0"/>
                  </a:lnTo>
                  <a:close/>
                </a:path>
              </a:pathLst>
            </a:custGeom>
            <a:solidFill>
              <a:srgbClr val="CEE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27;p28">
              <a:extLst>
                <a:ext uri="{FF2B5EF4-FFF2-40B4-BE49-F238E27FC236}">
                  <a16:creationId xmlns:a16="http://schemas.microsoft.com/office/drawing/2014/main" id="{4CEFB5D2-3BB4-39EB-FFAF-35D8A85D1B95}"/>
                </a:ext>
              </a:extLst>
            </p:cNvPr>
            <p:cNvSpPr/>
            <p:nvPr/>
          </p:nvSpPr>
          <p:spPr>
            <a:xfrm>
              <a:off x="5655550" y="1605573"/>
              <a:ext cx="253750" cy="493156"/>
            </a:xfrm>
            <a:custGeom>
              <a:avLst/>
              <a:gdLst/>
              <a:ahLst/>
              <a:cxnLst/>
              <a:rect l="l" t="t" r="r" b="b"/>
              <a:pathLst>
                <a:path w="4877" h="8784" extrusionOk="0">
                  <a:moveTo>
                    <a:pt x="1313" y="0"/>
                  </a:moveTo>
                  <a:lnTo>
                    <a:pt x="0" y="4439"/>
                  </a:lnTo>
                  <a:lnTo>
                    <a:pt x="0" y="4439"/>
                  </a:lnTo>
                  <a:lnTo>
                    <a:pt x="2063" y="4251"/>
                  </a:lnTo>
                  <a:lnTo>
                    <a:pt x="938" y="8784"/>
                  </a:lnTo>
                  <a:lnTo>
                    <a:pt x="4877" y="2001"/>
                  </a:lnTo>
                  <a:lnTo>
                    <a:pt x="2626" y="2407"/>
                  </a:lnTo>
                  <a:lnTo>
                    <a:pt x="3595"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28;p28">
              <a:extLst>
                <a:ext uri="{FF2B5EF4-FFF2-40B4-BE49-F238E27FC236}">
                  <a16:creationId xmlns:a16="http://schemas.microsoft.com/office/drawing/2014/main" id="{F6BC36E5-0721-93E4-90C3-BF9F8C342019}"/>
                </a:ext>
              </a:extLst>
            </p:cNvPr>
            <p:cNvSpPr/>
            <p:nvPr/>
          </p:nvSpPr>
          <p:spPr>
            <a:xfrm>
              <a:off x="5571000" y="1417775"/>
              <a:ext cx="422848" cy="100102"/>
            </a:xfrm>
            <a:custGeom>
              <a:avLst/>
              <a:gdLst/>
              <a:ahLst/>
              <a:cxnLst/>
              <a:rect l="l" t="t" r="r" b="b"/>
              <a:pathLst>
                <a:path w="8127" h="1783" extrusionOk="0">
                  <a:moveTo>
                    <a:pt x="3251" y="1"/>
                  </a:moveTo>
                  <a:lnTo>
                    <a:pt x="2469" y="63"/>
                  </a:lnTo>
                  <a:lnTo>
                    <a:pt x="1782" y="126"/>
                  </a:lnTo>
                  <a:lnTo>
                    <a:pt x="1188" y="251"/>
                  </a:lnTo>
                  <a:lnTo>
                    <a:pt x="688" y="376"/>
                  </a:lnTo>
                  <a:lnTo>
                    <a:pt x="313" y="532"/>
                  </a:lnTo>
                  <a:lnTo>
                    <a:pt x="188" y="626"/>
                  </a:lnTo>
                  <a:lnTo>
                    <a:pt x="63" y="688"/>
                  </a:lnTo>
                  <a:lnTo>
                    <a:pt x="0" y="782"/>
                  </a:lnTo>
                  <a:lnTo>
                    <a:pt x="0" y="876"/>
                  </a:lnTo>
                  <a:lnTo>
                    <a:pt x="0" y="970"/>
                  </a:lnTo>
                  <a:lnTo>
                    <a:pt x="63" y="1063"/>
                  </a:lnTo>
                  <a:lnTo>
                    <a:pt x="188" y="1157"/>
                  </a:lnTo>
                  <a:lnTo>
                    <a:pt x="313" y="1220"/>
                  </a:lnTo>
                  <a:lnTo>
                    <a:pt x="688" y="1376"/>
                  </a:lnTo>
                  <a:lnTo>
                    <a:pt x="1188" y="1532"/>
                  </a:lnTo>
                  <a:lnTo>
                    <a:pt x="1782" y="1626"/>
                  </a:lnTo>
                  <a:lnTo>
                    <a:pt x="2469" y="1720"/>
                  </a:lnTo>
                  <a:lnTo>
                    <a:pt x="3251" y="1751"/>
                  </a:lnTo>
                  <a:lnTo>
                    <a:pt x="4063" y="1782"/>
                  </a:lnTo>
                  <a:lnTo>
                    <a:pt x="4876" y="1751"/>
                  </a:lnTo>
                  <a:lnTo>
                    <a:pt x="5658" y="1720"/>
                  </a:lnTo>
                  <a:lnTo>
                    <a:pt x="6345" y="1626"/>
                  </a:lnTo>
                  <a:lnTo>
                    <a:pt x="6939" y="1532"/>
                  </a:lnTo>
                  <a:lnTo>
                    <a:pt x="7439" y="1376"/>
                  </a:lnTo>
                  <a:lnTo>
                    <a:pt x="7814" y="1220"/>
                  </a:lnTo>
                  <a:lnTo>
                    <a:pt x="7971" y="1157"/>
                  </a:lnTo>
                  <a:lnTo>
                    <a:pt x="8064" y="1063"/>
                  </a:lnTo>
                  <a:lnTo>
                    <a:pt x="8127" y="970"/>
                  </a:lnTo>
                  <a:lnTo>
                    <a:pt x="8127" y="876"/>
                  </a:lnTo>
                  <a:lnTo>
                    <a:pt x="8127" y="782"/>
                  </a:lnTo>
                  <a:lnTo>
                    <a:pt x="8064" y="688"/>
                  </a:lnTo>
                  <a:lnTo>
                    <a:pt x="7971" y="626"/>
                  </a:lnTo>
                  <a:lnTo>
                    <a:pt x="7814" y="532"/>
                  </a:lnTo>
                  <a:lnTo>
                    <a:pt x="7439" y="376"/>
                  </a:lnTo>
                  <a:lnTo>
                    <a:pt x="6939" y="251"/>
                  </a:lnTo>
                  <a:lnTo>
                    <a:pt x="6345" y="126"/>
                  </a:lnTo>
                  <a:lnTo>
                    <a:pt x="5658" y="63"/>
                  </a:lnTo>
                  <a:lnTo>
                    <a:pt x="4876"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29;p28">
              <a:extLst>
                <a:ext uri="{FF2B5EF4-FFF2-40B4-BE49-F238E27FC236}">
                  <a16:creationId xmlns:a16="http://schemas.microsoft.com/office/drawing/2014/main" id="{157B9260-4966-D630-60C4-21C802FE1A33}"/>
                </a:ext>
              </a:extLst>
            </p:cNvPr>
            <p:cNvSpPr/>
            <p:nvPr/>
          </p:nvSpPr>
          <p:spPr>
            <a:xfrm>
              <a:off x="5650659" y="2253128"/>
              <a:ext cx="263532" cy="284306"/>
            </a:xfrm>
            <a:custGeom>
              <a:avLst/>
              <a:gdLst/>
              <a:ahLst/>
              <a:cxnLst/>
              <a:rect l="l" t="t" r="r" b="b"/>
              <a:pathLst>
                <a:path w="5065" h="5064" extrusionOk="0">
                  <a:moveTo>
                    <a:pt x="2532" y="0"/>
                  </a:moveTo>
                  <a:lnTo>
                    <a:pt x="2282" y="31"/>
                  </a:lnTo>
                  <a:lnTo>
                    <a:pt x="2032" y="63"/>
                  </a:lnTo>
                  <a:lnTo>
                    <a:pt x="1782" y="125"/>
                  </a:lnTo>
                  <a:lnTo>
                    <a:pt x="1563" y="188"/>
                  </a:lnTo>
                  <a:lnTo>
                    <a:pt x="1313" y="313"/>
                  </a:lnTo>
                  <a:lnTo>
                    <a:pt x="1126" y="438"/>
                  </a:lnTo>
                  <a:lnTo>
                    <a:pt x="938" y="594"/>
                  </a:lnTo>
                  <a:lnTo>
                    <a:pt x="751" y="750"/>
                  </a:lnTo>
                  <a:lnTo>
                    <a:pt x="595" y="938"/>
                  </a:lnTo>
                  <a:lnTo>
                    <a:pt x="438" y="1125"/>
                  </a:lnTo>
                  <a:lnTo>
                    <a:pt x="313" y="1344"/>
                  </a:lnTo>
                  <a:lnTo>
                    <a:pt x="188" y="1563"/>
                  </a:lnTo>
                  <a:lnTo>
                    <a:pt x="126" y="1782"/>
                  </a:lnTo>
                  <a:lnTo>
                    <a:pt x="63" y="2032"/>
                  </a:lnTo>
                  <a:lnTo>
                    <a:pt x="1" y="2282"/>
                  </a:lnTo>
                  <a:lnTo>
                    <a:pt x="1" y="2532"/>
                  </a:lnTo>
                  <a:lnTo>
                    <a:pt x="1" y="2813"/>
                  </a:lnTo>
                  <a:lnTo>
                    <a:pt x="63" y="3063"/>
                  </a:lnTo>
                  <a:lnTo>
                    <a:pt x="126" y="3282"/>
                  </a:lnTo>
                  <a:lnTo>
                    <a:pt x="188" y="3532"/>
                  </a:lnTo>
                  <a:lnTo>
                    <a:pt x="313" y="3751"/>
                  </a:lnTo>
                  <a:lnTo>
                    <a:pt x="438" y="3970"/>
                  </a:lnTo>
                  <a:lnTo>
                    <a:pt x="595" y="4157"/>
                  </a:lnTo>
                  <a:lnTo>
                    <a:pt x="751" y="4345"/>
                  </a:lnTo>
                  <a:lnTo>
                    <a:pt x="938" y="4501"/>
                  </a:lnTo>
                  <a:lnTo>
                    <a:pt x="1126" y="4626"/>
                  </a:lnTo>
                  <a:lnTo>
                    <a:pt x="1313" y="4783"/>
                  </a:lnTo>
                  <a:lnTo>
                    <a:pt x="1563" y="4876"/>
                  </a:lnTo>
                  <a:lnTo>
                    <a:pt x="1782" y="4970"/>
                  </a:lnTo>
                  <a:lnTo>
                    <a:pt x="2032" y="5033"/>
                  </a:lnTo>
                  <a:lnTo>
                    <a:pt x="2282" y="5064"/>
                  </a:lnTo>
                  <a:lnTo>
                    <a:pt x="2783" y="5064"/>
                  </a:lnTo>
                  <a:lnTo>
                    <a:pt x="3033" y="5033"/>
                  </a:lnTo>
                  <a:lnTo>
                    <a:pt x="3283" y="4970"/>
                  </a:lnTo>
                  <a:lnTo>
                    <a:pt x="3533" y="4876"/>
                  </a:lnTo>
                  <a:lnTo>
                    <a:pt x="3752" y="4783"/>
                  </a:lnTo>
                  <a:lnTo>
                    <a:pt x="3970" y="4626"/>
                  </a:lnTo>
                  <a:lnTo>
                    <a:pt x="4158" y="4501"/>
                  </a:lnTo>
                  <a:lnTo>
                    <a:pt x="4345" y="4345"/>
                  </a:lnTo>
                  <a:lnTo>
                    <a:pt x="4502" y="4157"/>
                  </a:lnTo>
                  <a:lnTo>
                    <a:pt x="4627" y="3970"/>
                  </a:lnTo>
                  <a:lnTo>
                    <a:pt x="4752" y="3751"/>
                  </a:lnTo>
                  <a:lnTo>
                    <a:pt x="4877" y="3532"/>
                  </a:lnTo>
                  <a:lnTo>
                    <a:pt x="4971" y="3282"/>
                  </a:lnTo>
                  <a:lnTo>
                    <a:pt x="5033" y="3063"/>
                  </a:lnTo>
                  <a:lnTo>
                    <a:pt x="5064" y="2813"/>
                  </a:lnTo>
                  <a:lnTo>
                    <a:pt x="5064" y="2532"/>
                  </a:lnTo>
                  <a:lnTo>
                    <a:pt x="5064" y="2282"/>
                  </a:lnTo>
                  <a:lnTo>
                    <a:pt x="5033" y="2032"/>
                  </a:lnTo>
                  <a:lnTo>
                    <a:pt x="4971" y="1782"/>
                  </a:lnTo>
                  <a:lnTo>
                    <a:pt x="4877" y="1563"/>
                  </a:lnTo>
                  <a:lnTo>
                    <a:pt x="4752" y="1344"/>
                  </a:lnTo>
                  <a:lnTo>
                    <a:pt x="4627" y="1125"/>
                  </a:lnTo>
                  <a:lnTo>
                    <a:pt x="4502" y="938"/>
                  </a:lnTo>
                  <a:lnTo>
                    <a:pt x="4345" y="750"/>
                  </a:lnTo>
                  <a:lnTo>
                    <a:pt x="4158" y="594"/>
                  </a:lnTo>
                  <a:lnTo>
                    <a:pt x="3970" y="438"/>
                  </a:lnTo>
                  <a:lnTo>
                    <a:pt x="3752" y="313"/>
                  </a:lnTo>
                  <a:lnTo>
                    <a:pt x="3533" y="188"/>
                  </a:lnTo>
                  <a:lnTo>
                    <a:pt x="3283" y="125"/>
                  </a:lnTo>
                  <a:lnTo>
                    <a:pt x="3033" y="63"/>
                  </a:lnTo>
                  <a:lnTo>
                    <a:pt x="2783" y="31"/>
                  </a:lnTo>
                  <a:lnTo>
                    <a:pt x="2532" y="0"/>
                  </a:lnTo>
                  <a:close/>
                </a:path>
              </a:pathLst>
            </a:custGeom>
            <a:solidFill>
              <a:srgbClr val="6D6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30;p28">
              <a:extLst>
                <a:ext uri="{FF2B5EF4-FFF2-40B4-BE49-F238E27FC236}">
                  <a16:creationId xmlns:a16="http://schemas.microsoft.com/office/drawing/2014/main" id="{003F82FE-4A4B-3D05-75C8-52151D57AB6C}"/>
                </a:ext>
              </a:extLst>
            </p:cNvPr>
            <p:cNvSpPr/>
            <p:nvPr/>
          </p:nvSpPr>
          <p:spPr>
            <a:xfrm>
              <a:off x="5668558" y="2272441"/>
              <a:ext cx="227735" cy="245736"/>
            </a:xfrm>
            <a:custGeom>
              <a:avLst/>
              <a:gdLst/>
              <a:ahLst/>
              <a:cxnLst/>
              <a:rect l="l" t="t" r="r" b="b"/>
              <a:pathLst>
                <a:path w="4377" h="4377" extrusionOk="0">
                  <a:moveTo>
                    <a:pt x="2188" y="0"/>
                  </a:moveTo>
                  <a:lnTo>
                    <a:pt x="1970" y="31"/>
                  </a:lnTo>
                  <a:lnTo>
                    <a:pt x="1751" y="63"/>
                  </a:lnTo>
                  <a:lnTo>
                    <a:pt x="1532" y="94"/>
                  </a:lnTo>
                  <a:lnTo>
                    <a:pt x="1345" y="188"/>
                  </a:lnTo>
                  <a:lnTo>
                    <a:pt x="1157" y="281"/>
                  </a:lnTo>
                  <a:lnTo>
                    <a:pt x="969" y="375"/>
                  </a:lnTo>
                  <a:lnTo>
                    <a:pt x="813" y="500"/>
                  </a:lnTo>
                  <a:lnTo>
                    <a:pt x="657" y="656"/>
                  </a:lnTo>
                  <a:lnTo>
                    <a:pt x="501" y="813"/>
                  </a:lnTo>
                  <a:lnTo>
                    <a:pt x="376" y="969"/>
                  </a:lnTo>
                  <a:lnTo>
                    <a:pt x="282" y="1157"/>
                  </a:lnTo>
                  <a:lnTo>
                    <a:pt x="188" y="1344"/>
                  </a:lnTo>
                  <a:lnTo>
                    <a:pt x="94" y="1532"/>
                  </a:lnTo>
                  <a:lnTo>
                    <a:pt x="63" y="1750"/>
                  </a:lnTo>
                  <a:lnTo>
                    <a:pt x="32" y="1969"/>
                  </a:lnTo>
                  <a:lnTo>
                    <a:pt x="0" y="2188"/>
                  </a:lnTo>
                  <a:lnTo>
                    <a:pt x="32" y="2407"/>
                  </a:lnTo>
                  <a:lnTo>
                    <a:pt x="63" y="2626"/>
                  </a:lnTo>
                  <a:lnTo>
                    <a:pt x="94" y="2844"/>
                  </a:lnTo>
                  <a:lnTo>
                    <a:pt x="188" y="3032"/>
                  </a:lnTo>
                  <a:lnTo>
                    <a:pt x="282" y="3251"/>
                  </a:lnTo>
                  <a:lnTo>
                    <a:pt x="376" y="3407"/>
                  </a:lnTo>
                  <a:lnTo>
                    <a:pt x="501" y="3595"/>
                  </a:lnTo>
                  <a:lnTo>
                    <a:pt x="657" y="3751"/>
                  </a:lnTo>
                  <a:lnTo>
                    <a:pt x="813" y="3876"/>
                  </a:lnTo>
                  <a:lnTo>
                    <a:pt x="969" y="4001"/>
                  </a:lnTo>
                  <a:lnTo>
                    <a:pt x="1157" y="4126"/>
                  </a:lnTo>
                  <a:lnTo>
                    <a:pt x="1345" y="4220"/>
                  </a:lnTo>
                  <a:lnTo>
                    <a:pt x="1532" y="4282"/>
                  </a:lnTo>
                  <a:lnTo>
                    <a:pt x="1751" y="4345"/>
                  </a:lnTo>
                  <a:lnTo>
                    <a:pt x="1970" y="4376"/>
                  </a:lnTo>
                  <a:lnTo>
                    <a:pt x="2407" y="4376"/>
                  </a:lnTo>
                  <a:lnTo>
                    <a:pt x="2626" y="4345"/>
                  </a:lnTo>
                  <a:lnTo>
                    <a:pt x="2845" y="4282"/>
                  </a:lnTo>
                  <a:lnTo>
                    <a:pt x="3032" y="4220"/>
                  </a:lnTo>
                  <a:lnTo>
                    <a:pt x="3220" y="4126"/>
                  </a:lnTo>
                  <a:lnTo>
                    <a:pt x="3408" y="4001"/>
                  </a:lnTo>
                  <a:lnTo>
                    <a:pt x="3595" y="3876"/>
                  </a:lnTo>
                  <a:lnTo>
                    <a:pt x="3751" y="3751"/>
                  </a:lnTo>
                  <a:lnTo>
                    <a:pt x="3876" y="3595"/>
                  </a:lnTo>
                  <a:lnTo>
                    <a:pt x="4001" y="3407"/>
                  </a:lnTo>
                  <a:lnTo>
                    <a:pt x="4126" y="3251"/>
                  </a:lnTo>
                  <a:lnTo>
                    <a:pt x="4220" y="3032"/>
                  </a:lnTo>
                  <a:lnTo>
                    <a:pt x="4283" y="2844"/>
                  </a:lnTo>
                  <a:lnTo>
                    <a:pt x="4345" y="2626"/>
                  </a:lnTo>
                  <a:lnTo>
                    <a:pt x="4376" y="2407"/>
                  </a:lnTo>
                  <a:lnTo>
                    <a:pt x="4376" y="2188"/>
                  </a:lnTo>
                  <a:lnTo>
                    <a:pt x="4376" y="1969"/>
                  </a:lnTo>
                  <a:lnTo>
                    <a:pt x="4345" y="1750"/>
                  </a:lnTo>
                  <a:lnTo>
                    <a:pt x="4283" y="1532"/>
                  </a:lnTo>
                  <a:lnTo>
                    <a:pt x="4220" y="1344"/>
                  </a:lnTo>
                  <a:lnTo>
                    <a:pt x="4126" y="1157"/>
                  </a:lnTo>
                  <a:lnTo>
                    <a:pt x="4001" y="969"/>
                  </a:lnTo>
                  <a:lnTo>
                    <a:pt x="3876" y="813"/>
                  </a:lnTo>
                  <a:lnTo>
                    <a:pt x="3751" y="656"/>
                  </a:lnTo>
                  <a:lnTo>
                    <a:pt x="3595" y="500"/>
                  </a:lnTo>
                  <a:lnTo>
                    <a:pt x="3408" y="375"/>
                  </a:lnTo>
                  <a:lnTo>
                    <a:pt x="3220" y="281"/>
                  </a:lnTo>
                  <a:lnTo>
                    <a:pt x="3032" y="188"/>
                  </a:lnTo>
                  <a:lnTo>
                    <a:pt x="2845" y="94"/>
                  </a:lnTo>
                  <a:lnTo>
                    <a:pt x="2626" y="63"/>
                  </a:lnTo>
                  <a:lnTo>
                    <a:pt x="2407" y="31"/>
                  </a:lnTo>
                  <a:lnTo>
                    <a:pt x="2188" y="0"/>
                  </a:ln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31;p28">
              <a:extLst>
                <a:ext uri="{FF2B5EF4-FFF2-40B4-BE49-F238E27FC236}">
                  <a16:creationId xmlns:a16="http://schemas.microsoft.com/office/drawing/2014/main" id="{312F1C6F-1942-12DA-7D88-6F69A9D73F21}"/>
                </a:ext>
              </a:extLst>
            </p:cNvPr>
            <p:cNvSpPr/>
            <p:nvPr/>
          </p:nvSpPr>
          <p:spPr>
            <a:xfrm>
              <a:off x="5756386" y="2179412"/>
              <a:ext cx="50469" cy="1561884"/>
            </a:xfrm>
            <a:custGeom>
              <a:avLst/>
              <a:gdLst/>
              <a:ahLst/>
              <a:cxnLst/>
              <a:rect l="l" t="t" r="r" b="b"/>
              <a:pathLst>
                <a:path w="970" h="27820" extrusionOk="0">
                  <a:moveTo>
                    <a:pt x="375" y="0"/>
                  </a:moveTo>
                  <a:lnTo>
                    <a:pt x="219" y="32"/>
                  </a:lnTo>
                  <a:lnTo>
                    <a:pt x="94" y="125"/>
                  </a:lnTo>
                  <a:lnTo>
                    <a:pt x="32" y="250"/>
                  </a:lnTo>
                  <a:lnTo>
                    <a:pt x="0" y="407"/>
                  </a:lnTo>
                  <a:lnTo>
                    <a:pt x="0" y="27413"/>
                  </a:lnTo>
                  <a:lnTo>
                    <a:pt x="32" y="27569"/>
                  </a:lnTo>
                  <a:lnTo>
                    <a:pt x="94" y="27694"/>
                  </a:lnTo>
                  <a:lnTo>
                    <a:pt x="219" y="27788"/>
                  </a:lnTo>
                  <a:lnTo>
                    <a:pt x="375" y="27820"/>
                  </a:lnTo>
                  <a:lnTo>
                    <a:pt x="563" y="27820"/>
                  </a:lnTo>
                  <a:lnTo>
                    <a:pt x="719" y="27788"/>
                  </a:lnTo>
                  <a:lnTo>
                    <a:pt x="844" y="27694"/>
                  </a:lnTo>
                  <a:lnTo>
                    <a:pt x="938" y="27569"/>
                  </a:lnTo>
                  <a:lnTo>
                    <a:pt x="969" y="27413"/>
                  </a:lnTo>
                  <a:lnTo>
                    <a:pt x="969" y="407"/>
                  </a:lnTo>
                  <a:lnTo>
                    <a:pt x="938" y="250"/>
                  </a:lnTo>
                  <a:lnTo>
                    <a:pt x="844" y="125"/>
                  </a:lnTo>
                  <a:lnTo>
                    <a:pt x="719" y="32"/>
                  </a:lnTo>
                  <a:lnTo>
                    <a:pt x="563" y="0"/>
                  </a:ln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32;p28">
              <a:extLst>
                <a:ext uri="{FF2B5EF4-FFF2-40B4-BE49-F238E27FC236}">
                  <a16:creationId xmlns:a16="http://schemas.microsoft.com/office/drawing/2014/main" id="{9408B0B5-2875-9EA2-AB08-F3903CF1923F}"/>
                </a:ext>
              </a:extLst>
            </p:cNvPr>
            <p:cNvSpPr/>
            <p:nvPr/>
          </p:nvSpPr>
          <p:spPr>
            <a:xfrm>
              <a:off x="5689682" y="2110973"/>
              <a:ext cx="182209" cy="361558"/>
            </a:xfrm>
            <a:custGeom>
              <a:avLst/>
              <a:gdLst/>
              <a:ahLst/>
              <a:cxnLst/>
              <a:rect l="l" t="t" r="r" b="b"/>
              <a:pathLst>
                <a:path w="3502" h="6440" extrusionOk="0">
                  <a:moveTo>
                    <a:pt x="1439" y="0"/>
                  </a:moveTo>
                  <a:lnTo>
                    <a:pt x="1126" y="63"/>
                  </a:lnTo>
                  <a:lnTo>
                    <a:pt x="813" y="157"/>
                  </a:lnTo>
                  <a:lnTo>
                    <a:pt x="563" y="313"/>
                  </a:lnTo>
                  <a:lnTo>
                    <a:pt x="345" y="469"/>
                  </a:lnTo>
                  <a:lnTo>
                    <a:pt x="157" y="688"/>
                  </a:lnTo>
                  <a:lnTo>
                    <a:pt x="63" y="876"/>
                  </a:lnTo>
                  <a:lnTo>
                    <a:pt x="32" y="1001"/>
                  </a:lnTo>
                  <a:lnTo>
                    <a:pt x="1" y="1094"/>
                  </a:lnTo>
                  <a:lnTo>
                    <a:pt x="63" y="2188"/>
                  </a:lnTo>
                  <a:lnTo>
                    <a:pt x="220" y="3970"/>
                  </a:lnTo>
                  <a:lnTo>
                    <a:pt x="407" y="6439"/>
                  </a:lnTo>
                  <a:lnTo>
                    <a:pt x="3095" y="6439"/>
                  </a:lnTo>
                  <a:lnTo>
                    <a:pt x="3283" y="3970"/>
                  </a:lnTo>
                  <a:lnTo>
                    <a:pt x="3439" y="2188"/>
                  </a:lnTo>
                  <a:lnTo>
                    <a:pt x="3502" y="1094"/>
                  </a:lnTo>
                  <a:lnTo>
                    <a:pt x="3470" y="1001"/>
                  </a:lnTo>
                  <a:lnTo>
                    <a:pt x="3439" y="876"/>
                  </a:lnTo>
                  <a:lnTo>
                    <a:pt x="3345" y="688"/>
                  </a:lnTo>
                  <a:lnTo>
                    <a:pt x="3158" y="469"/>
                  </a:lnTo>
                  <a:lnTo>
                    <a:pt x="2939" y="313"/>
                  </a:lnTo>
                  <a:lnTo>
                    <a:pt x="2689" y="157"/>
                  </a:lnTo>
                  <a:lnTo>
                    <a:pt x="2376" y="63"/>
                  </a:lnTo>
                  <a:lnTo>
                    <a:pt x="2064" y="0"/>
                  </a:lnTo>
                  <a:lnTo>
                    <a:pt x="1751" y="32"/>
                  </a:lnTo>
                  <a:lnTo>
                    <a:pt x="1439" y="0"/>
                  </a:lnTo>
                  <a:close/>
                </a:path>
              </a:pathLst>
            </a:custGeom>
            <a:solidFill>
              <a:srgbClr val="4071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33;p28">
              <a:extLst>
                <a:ext uri="{FF2B5EF4-FFF2-40B4-BE49-F238E27FC236}">
                  <a16:creationId xmlns:a16="http://schemas.microsoft.com/office/drawing/2014/main" id="{FC539CE4-82AD-57BB-0C83-DFE570D7954C}"/>
                </a:ext>
              </a:extLst>
            </p:cNvPr>
            <p:cNvSpPr/>
            <p:nvPr/>
          </p:nvSpPr>
          <p:spPr>
            <a:xfrm>
              <a:off x="5762890" y="2200465"/>
              <a:ext cx="35849" cy="87807"/>
            </a:xfrm>
            <a:custGeom>
              <a:avLst/>
              <a:gdLst/>
              <a:ahLst/>
              <a:cxnLst/>
              <a:rect l="l" t="t" r="r" b="b"/>
              <a:pathLst>
                <a:path w="689" h="1564" extrusionOk="0">
                  <a:moveTo>
                    <a:pt x="0" y="0"/>
                  </a:moveTo>
                  <a:lnTo>
                    <a:pt x="0" y="1563"/>
                  </a:lnTo>
                  <a:lnTo>
                    <a:pt x="688" y="1563"/>
                  </a:lnTo>
                  <a:lnTo>
                    <a:pt x="688" y="0"/>
                  </a:lnTo>
                  <a:close/>
                </a:path>
              </a:pathLst>
            </a:custGeom>
            <a:solidFill>
              <a:srgbClr val="CEE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34;p28">
              <a:extLst>
                <a:ext uri="{FF2B5EF4-FFF2-40B4-BE49-F238E27FC236}">
                  <a16:creationId xmlns:a16="http://schemas.microsoft.com/office/drawing/2014/main" id="{58565E8B-4123-82F5-C680-6DEA888A62E9}"/>
                </a:ext>
              </a:extLst>
            </p:cNvPr>
            <p:cNvSpPr/>
            <p:nvPr/>
          </p:nvSpPr>
          <p:spPr>
            <a:xfrm>
              <a:off x="5762890" y="2303993"/>
              <a:ext cx="35849" cy="24647"/>
            </a:xfrm>
            <a:custGeom>
              <a:avLst/>
              <a:gdLst/>
              <a:ahLst/>
              <a:cxnLst/>
              <a:rect l="l" t="t" r="r" b="b"/>
              <a:pathLst>
                <a:path w="689" h="439" extrusionOk="0">
                  <a:moveTo>
                    <a:pt x="0" y="1"/>
                  </a:moveTo>
                  <a:lnTo>
                    <a:pt x="0" y="438"/>
                  </a:lnTo>
                  <a:lnTo>
                    <a:pt x="688" y="438"/>
                  </a:lnTo>
                  <a:lnTo>
                    <a:pt x="688" y="1"/>
                  </a:lnTo>
                  <a:close/>
                </a:path>
              </a:pathLst>
            </a:custGeom>
            <a:solidFill>
              <a:srgbClr val="CEE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35;p28">
              <a:extLst>
                <a:ext uri="{FF2B5EF4-FFF2-40B4-BE49-F238E27FC236}">
                  <a16:creationId xmlns:a16="http://schemas.microsoft.com/office/drawing/2014/main" id="{B96F4164-CF27-173A-36BA-7BFC912A1B59}"/>
                </a:ext>
              </a:extLst>
            </p:cNvPr>
            <p:cNvSpPr/>
            <p:nvPr/>
          </p:nvSpPr>
          <p:spPr>
            <a:xfrm>
              <a:off x="5762890" y="2342620"/>
              <a:ext cx="35849" cy="24590"/>
            </a:xfrm>
            <a:custGeom>
              <a:avLst/>
              <a:gdLst/>
              <a:ahLst/>
              <a:cxnLst/>
              <a:rect l="l" t="t" r="r" b="b"/>
              <a:pathLst>
                <a:path w="689" h="438" extrusionOk="0">
                  <a:moveTo>
                    <a:pt x="0" y="0"/>
                  </a:moveTo>
                  <a:lnTo>
                    <a:pt x="0" y="438"/>
                  </a:lnTo>
                  <a:lnTo>
                    <a:pt x="688" y="438"/>
                  </a:lnTo>
                  <a:lnTo>
                    <a:pt x="688" y="0"/>
                  </a:lnTo>
                  <a:close/>
                </a:path>
              </a:pathLst>
            </a:custGeom>
            <a:solidFill>
              <a:srgbClr val="CEE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04993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F97B80-1ED5-182A-BC4E-94AE9E932FFD}"/>
            </a:ext>
          </a:extLst>
        </p:cNvPr>
        <p:cNvGrpSpPr/>
        <p:nvPr/>
      </p:nvGrpSpPr>
      <p:grpSpPr>
        <a:xfrm>
          <a:off x="0" y="0"/>
          <a:ext cx="0" cy="0"/>
          <a:chOff x="0" y="0"/>
          <a:chExt cx="0" cy="0"/>
        </a:xfrm>
      </p:grpSpPr>
      <p:pic>
        <p:nvPicPr>
          <p:cNvPr id="3" name="Picture 2" descr="A graph of a scatter plot&#10;&#10;Description automatically generated">
            <a:extLst>
              <a:ext uri="{FF2B5EF4-FFF2-40B4-BE49-F238E27FC236}">
                <a16:creationId xmlns:a16="http://schemas.microsoft.com/office/drawing/2014/main" id="{1A24E627-8BF9-A689-98CB-7F933C5F7623}"/>
              </a:ext>
            </a:extLst>
          </p:cNvPr>
          <p:cNvPicPr>
            <a:picLocks noChangeAspect="1"/>
          </p:cNvPicPr>
          <p:nvPr/>
        </p:nvPicPr>
        <p:blipFill>
          <a:blip r:embed="rId2"/>
          <a:stretch>
            <a:fillRect/>
          </a:stretch>
        </p:blipFill>
        <p:spPr>
          <a:xfrm>
            <a:off x="683941" y="895979"/>
            <a:ext cx="3233854" cy="3351542"/>
          </a:xfrm>
          <a:prstGeom prst="rect">
            <a:avLst/>
          </a:prstGeom>
        </p:spPr>
      </p:pic>
      <p:pic>
        <p:nvPicPr>
          <p:cNvPr id="5" name="Picture 4" descr="A graph with red dots&#10;&#10;Description automatically generated">
            <a:extLst>
              <a:ext uri="{FF2B5EF4-FFF2-40B4-BE49-F238E27FC236}">
                <a16:creationId xmlns:a16="http://schemas.microsoft.com/office/drawing/2014/main" id="{46E22EFD-1B01-D968-C1E0-D135689ABA19}"/>
              </a:ext>
            </a:extLst>
          </p:cNvPr>
          <p:cNvPicPr>
            <a:picLocks noChangeAspect="1"/>
          </p:cNvPicPr>
          <p:nvPr/>
        </p:nvPicPr>
        <p:blipFill>
          <a:blip r:embed="rId3"/>
          <a:stretch>
            <a:fillRect/>
          </a:stretch>
        </p:blipFill>
        <p:spPr>
          <a:xfrm>
            <a:off x="4967599" y="895979"/>
            <a:ext cx="3419821" cy="3456878"/>
          </a:xfrm>
          <a:prstGeom prst="rect">
            <a:avLst/>
          </a:prstGeom>
        </p:spPr>
      </p:pic>
    </p:spTree>
    <p:extLst>
      <p:ext uri="{BB962C8B-B14F-4D97-AF65-F5344CB8AC3E}">
        <p14:creationId xmlns:p14="http://schemas.microsoft.com/office/powerpoint/2010/main" val="1059621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A9F2B6-E4E2-AEB4-B3F3-D685912885F3}"/>
              </a:ext>
            </a:extLst>
          </p:cNvPr>
          <p:cNvSpPr>
            <a:spLocks noGrp="1"/>
          </p:cNvSpPr>
          <p:nvPr>
            <p:ph type="title"/>
          </p:nvPr>
        </p:nvSpPr>
        <p:spPr/>
        <p:txBody>
          <a:bodyPr/>
          <a:lstStyle/>
          <a:p>
            <a:r>
              <a:rPr lang="en-US" dirty="0"/>
              <a:t>References</a:t>
            </a:r>
            <a:endParaRPr lang="en-IN" dirty="0"/>
          </a:p>
        </p:txBody>
      </p:sp>
      <p:sp>
        <p:nvSpPr>
          <p:cNvPr id="4" name="Text Placeholder 3">
            <a:extLst>
              <a:ext uri="{FF2B5EF4-FFF2-40B4-BE49-F238E27FC236}">
                <a16:creationId xmlns:a16="http://schemas.microsoft.com/office/drawing/2014/main" id="{AB6DC548-C623-712F-CBC2-27E3E2E60FE5}"/>
              </a:ext>
            </a:extLst>
          </p:cNvPr>
          <p:cNvSpPr>
            <a:spLocks noGrp="1"/>
          </p:cNvSpPr>
          <p:nvPr>
            <p:ph type="body" idx="1"/>
          </p:nvPr>
        </p:nvSpPr>
        <p:spPr/>
        <p:txBody>
          <a:bodyPr/>
          <a:lstStyle/>
          <a:p>
            <a:r>
              <a:rPr lang="en-US" dirty="0"/>
              <a:t>Kaggle(Dataset)</a:t>
            </a:r>
          </a:p>
          <a:p>
            <a:r>
              <a:rPr lang="en-US" dirty="0"/>
              <a:t>Visual studio (code)</a:t>
            </a:r>
          </a:p>
          <a:p>
            <a:endParaRPr lang="en-IN" dirty="0"/>
          </a:p>
        </p:txBody>
      </p:sp>
    </p:spTree>
    <p:extLst>
      <p:ext uri="{BB962C8B-B14F-4D97-AF65-F5344CB8AC3E}">
        <p14:creationId xmlns:p14="http://schemas.microsoft.com/office/powerpoint/2010/main" val="700555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1A97E-03D3-65C6-1624-7A3784AE280D}"/>
              </a:ext>
            </a:extLst>
          </p:cNvPr>
          <p:cNvSpPr>
            <a:spLocks noGrp="1"/>
          </p:cNvSpPr>
          <p:nvPr>
            <p:ph type="title"/>
          </p:nvPr>
        </p:nvSpPr>
        <p:spPr/>
        <p:txBody>
          <a:bodyPr/>
          <a:lstStyle/>
          <a:p>
            <a:r>
              <a:rPr lang="en-US" dirty="0"/>
              <a:t>Thank You!</a:t>
            </a:r>
            <a:endParaRPr lang="en-IN" dirty="0"/>
          </a:p>
        </p:txBody>
      </p:sp>
    </p:spTree>
    <p:extLst>
      <p:ext uri="{BB962C8B-B14F-4D97-AF65-F5344CB8AC3E}">
        <p14:creationId xmlns:p14="http://schemas.microsoft.com/office/powerpoint/2010/main" val="1593748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10416-5511-9BCA-95DA-A0EFB8D923F0}"/>
              </a:ext>
            </a:extLst>
          </p:cNvPr>
          <p:cNvSpPr>
            <a:spLocks noGrp="1"/>
          </p:cNvSpPr>
          <p:nvPr>
            <p:ph type="title"/>
          </p:nvPr>
        </p:nvSpPr>
        <p:spPr>
          <a:xfrm>
            <a:off x="311700" y="582246"/>
            <a:ext cx="8520600" cy="841800"/>
          </a:xfrm>
        </p:spPr>
        <p:txBody>
          <a:bodyPr/>
          <a:lstStyle/>
          <a:p>
            <a:r>
              <a:rPr lang="en-US" dirty="0"/>
              <a:t>Introduction</a:t>
            </a:r>
            <a:endParaRPr lang="en-IN" dirty="0"/>
          </a:p>
        </p:txBody>
      </p:sp>
      <p:sp>
        <p:nvSpPr>
          <p:cNvPr id="3" name="TextBox 2">
            <a:extLst>
              <a:ext uri="{FF2B5EF4-FFF2-40B4-BE49-F238E27FC236}">
                <a16:creationId xmlns:a16="http://schemas.microsoft.com/office/drawing/2014/main" id="{5E27E9AF-CD12-ED40-0D02-9FC8E15C8514}"/>
              </a:ext>
            </a:extLst>
          </p:cNvPr>
          <p:cNvSpPr txBox="1"/>
          <p:nvPr/>
        </p:nvSpPr>
        <p:spPr>
          <a:xfrm>
            <a:off x="1014761" y="1452711"/>
            <a:ext cx="7114478" cy="267765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Welcome to our analysis of the </a:t>
            </a:r>
            <a:r>
              <a:rPr lang="en-US" b="1" dirty="0">
                <a:latin typeface="Times New Roman" panose="02020603050405020304" pitchFamily="18" charset="0"/>
                <a:cs typeface="Times New Roman" panose="02020603050405020304" pitchFamily="18" charset="0"/>
              </a:rPr>
              <a:t>Electric Vehicle Population Data</a:t>
            </a:r>
            <a:r>
              <a:rPr lang="en-US" dirty="0">
                <a:latin typeface="Times New Roman" panose="02020603050405020304" pitchFamily="18" charset="0"/>
                <a:cs typeface="Times New Roman" panose="02020603050405020304" pitchFamily="18" charset="0"/>
              </a:rPr>
              <a:t> from Washington State, USA.</a:t>
            </a:r>
          </a:p>
          <a:p>
            <a:pPr algn="just"/>
            <a:r>
              <a:rPr lang="en-US" dirty="0">
                <a:latin typeface="Times New Roman" panose="02020603050405020304" pitchFamily="18" charset="0"/>
                <a:cs typeface="Times New Roman" panose="02020603050405020304" pitchFamily="18" charset="0"/>
              </a:rPr>
              <a:t>With the global shift toward sustainable energy and the increasing adoption of electric vehicles (EVs), understanding market dynamics has never been more crucial. This project focuses on exploring EV trends, analyzing consumer preferences, and identifying key factors driving adoption.</a:t>
            </a:r>
          </a:p>
          <a:p>
            <a:pPr algn="just"/>
            <a:r>
              <a:rPr lang="en-US" dirty="0">
                <a:latin typeface="Times New Roman" panose="02020603050405020304" pitchFamily="18" charset="0"/>
                <a:cs typeface="Times New Roman" panose="02020603050405020304" pitchFamily="18" charset="0"/>
              </a:rPr>
              <a:t>Using advanced data analysis techniques and tools like </a:t>
            </a:r>
            <a:r>
              <a:rPr lang="en-US" b="1" dirty="0">
                <a:latin typeface="Times New Roman" panose="02020603050405020304" pitchFamily="18" charset="0"/>
                <a:cs typeface="Times New Roman" panose="02020603050405020304" pitchFamily="18" charset="0"/>
              </a:rPr>
              <a:t>Python, Pandas, Seaborn,</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Matplotlib</a:t>
            </a:r>
            <a:r>
              <a:rPr lang="en-US" dirty="0">
                <a:latin typeface="Times New Roman" panose="02020603050405020304" pitchFamily="18" charset="0"/>
                <a:cs typeface="Times New Roman" panose="02020603050405020304" pitchFamily="18" charset="0"/>
              </a:rPr>
              <a:t>, we’ve delved deep into the dataset to uncover valuable insights. Our objective is to provide a comprehensive overview of EV adoption patterns, focusing on vehicle types, electric range, and the influence of policies like Clean Alternative Fuel Vehicle (CAFV) eligibility.</a:t>
            </a:r>
          </a:p>
          <a:p>
            <a:pPr algn="just"/>
            <a:r>
              <a:rPr lang="en-US" dirty="0">
                <a:latin typeface="Times New Roman" panose="02020603050405020304" pitchFamily="18" charset="0"/>
                <a:cs typeface="Times New Roman" panose="02020603050405020304" pitchFamily="18" charset="0"/>
              </a:rPr>
              <a:t>This presentation will walk you through our methodology, results, and the actionable insights derived from this rich dataset.</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4298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0899C7-BA8B-A696-7EB0-34EB205D9D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1E2030-8591-EDA0-2123-5B7E45247C86}"/>
              </a:ext>
            </a:extLst>
          </p:cNvPr>
          <p:cNvSpPr>
            <a:spLocks noGrp="1"/>
          </p:cNvSpPr>
          <p:nvPr>
            <p:ph type="title"/>
          </p:nvPr>
        </p:nvSpPr>
        <p:spPr>
          <a:xfrm>
            <a:off x="311700" y="582246"/>
            <a:ext cx="8520600" cy="841800"/>
          </a:xfrm>
        </p:spPr>
        <p:txBody>
          <a:bodyPr/>
          <a:lstStyle/>
          <a:p>
            <a:r>
              <a:rPr lang="en-US" dirty="0"/>
              <a:t>Methodology </a:t>
            </a:r>
            <a:endParaRPr lang="en-IN" dirty="0"/>
          </a:p>
        </p:txBody>
      </p:sp>
      <p:sp>
        <p:nvSpPr>
          <p:cNvPr id="10" name="TextBox 9">
            <a:extLst>
              <a:ext uri="{FF2B5EF4-FFF2-40B4-BE49-F238E27FC236}">
                <a16:creationId xmlns:a16="http://schemas.microsoft.com/office/drawing/2014/main" id="{4C0CCD3C-2076-E075-25E8-2BBF8E9CF675}"/>
              </a:ext>
            </a:extLst>
          </p:cNvPr>
          <p:cNvSpPr txBox="1"/>
          <p:nvPr/>
        </p:nvSpPr>
        <p:spPr>
          <a:xfrm>
            <a:off x="1308409" y="1888273"/>
            <a:ext cx="6527181" cy="224676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Outline the approach and tools used to analyze the electric vehicle dataset.</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Key Sections: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Collection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Preprocessing</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Exploratory Data Analysis (EDA)</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Visualization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Tools and Libraries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Interpretation and Insights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9998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D6FF5E-2F4A-0A2F-6DBB-7F850A26AF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C4456A-81EE-CDCC-CD42-7A53E5F8ECB0}"/>
              </a:ext>
            </a:extLst>
          </p:cNvPr>
          <p:cNvSpPr>
            <a:spLocks noGrp="1"/>
          </p:cNvSpPr>
          <p:nvPr>
            <p:ph type="title"/>
          </p:nvPr>
        </p:nvSpPr>
        <p:spPr>
          <a:xfrm>
            <a:off x="311700" y="582246"/>
            <a:ext cx="8520600" cy="841800"/>
          </a:xfrm>
        </p:spPr>
        <p:txBody>
          <a:bodyPr/>
          <a:lstStyle/>
          <a:p>
            <a:r>
              <a:rPr lang="en-US" dirty="0"/>
              <a:t>Methodology </a:t>
            </a:r>
            <a:endParaRPr lang="en-IN" dirty="0"/>
          </a:p>
        </p:txBody>
      </p:sp>
      <p:sp>
        <p:nvSpPr>
          <p:cNvPr id="10" name="TextBox 9">
            <a:extLst>
              <a:ext uri="{FF2B5EF4-FFF2-40B4-BE49-F238E27FC236}">
                <a16:creationId xmlns:a16="http://schemas.microsoft.com/office/drawing/2014/main" id="{9F87B56D-BD82-18EE-10F1-F1C25A7411B8}"/>
              </a:ext>
            </a:extLst>
          </p:cNvPr>
          <p:cNvSpPr txBox="1"/>
          <p:nvPr/>
        </p:nvSpPr>
        <p:spPr>
          <a:xfrm>
            <a:off x="1308409" y="1888273"/>
            <a:ext cx="6527181" cy="1815882"/>
          </a:xfrm>
          <a:prstGeom prst="rect">
            <a:avLst/>
          </a:prstGeom>
          <a:noFill/>
        </p:spPr>
        <p:txBody>
          <a:bodyPr wrap="square" rtlCol="0">
            <a:spAutoFit/>
          </a:bodyPr>
          <a:lstStyle/>
          <a:p>
            <a:pPr marL="342900" indent="-342900">
              <a:buAutoNum type="arabicPeriod"/>
            </a:pPr>
            <a:r>
              <a:rPr lang="en-US" b="1" dirty="0">
                <a:latin typeface="Times New Roman" panose="02020603050405020304" pitchFamily="18" charset="0"/>
                <a:cs typeface="Times New Roman" panose="02020603050405020304" pitchFamily="18" charset="0"/>
              </a:rPr>
              <a:t>Data Collection</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Source:</a:t>
            </a:r>
            <a:r>
              <a:rPr lang="en-US" dirty="0">
                <a:latin typeface="Times New Roman" panose="02020603050405020304" pitchFamily="18" charset="0"/>
                <a:cs typeface="Times New Roman" panose="02020603050405020304" pitchFamily="18" charset="0"/>
              </a:rPr>
              <a:t> Dataset provided by [e.g., Washington State Department of Licensing].</a:t>
            </a:r>
          </a:p>
          <a:p>
            <a:r>
              <a:rPr lang="en-US" b="1" dirty="0">
                <a:latin typeface="Times New Roman" panose="02020603050405020304" pitchFamily="18" charset="0"/>
                <a:cs typeface="Times New Roman" panose="02020603050405020304" pitchFamily="18" charset="0"/>
              </a:rPr>
              <a:t>Content:</a:t>
            </a:r>
            <a:r>
              <a:rPr lang="en-US" dirty="0">
                <a:latin typeface="Times New Roman" panose="02020603050405020304" pitchFamily="18" charset="0"/>
                <a:cs typeface="Times New Roman" panose="02020603050405020304" pitchFamily="18" charset="0"/>
              </a:rPr>
              <a:t> Includes attributes like: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Model year</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Make and model</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Electric range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Eligibility for clean alternative fuel incentives</a:t>
            </a:r>
          </a:p>
        </p:txBody>
      </p:sp>
    </p:spTree>
    <p:extLst>
      <p:ext uri="{BB962C8B-B14F-4D97-AF65-F5344CB8AC3E}">
        <p14:creationId xmlns:p14="http://schemas.microsoft.com/office/powerpoint/2010/main" val="2401177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FC0B2-B709-8E7F-D651-E53E58F66F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F0C091-5AD7-4AB3-5421-BDA1E0EA7ABB}"/>
              </a:ext>
            </a:extLst>
          </p:cNvPr>
          <p:cNvSpPr>
            <a:spLocks noGrp="1"/>
          </p:cNvSpPr>
          <p:nvPr>
            <p:ph type="title"/>
          </p:nvPr>
        </p:nvSpPr>
        <p:spPr>
          <a:xfrm>
            <a:off x="311700" y="582246"/>
            <a:ext cx="8520600" cy="841800"/>
          </a:xfrm>
        </p:spPr>
        <p:txBody>
          <a:bodyPr/>
          <a:lstStyle/>
          <a:p>
            <a:r>
              <a:rPr lang="en-US" dirty="0"/>
              <a:t>Methodology </a:t>
            </a:r>
            <a:endParaRPr lang="en-IN" dirty="0"/>
          </a:p>
        </p:txBody>
      </p:sp>
      <p:sp>
        <p:nvSpPr>
          <p:cNvPr id="10" name="TextBox 9">
            <a:extLst>
              <a:ext uri="{FF2B5EF4-FFF2-40B4-BE49-F238E27FC236}">
                <a16:creationId xmlns:a16="http://schemas.microsoft.com/office/drawing/2014/main" id="{70C7A045-8CF2-EB62-C839-F4E746E9247E}"/>
              </a:ext>
            </a:extLst>
          </p:cNvPr>
          <p:cNvSpPr txBox="1"/>
          <p:nvPr/>
        </p:nvSpPr>
        <p:spPr>
          <a:xfrm>
            <a:off x="1308409" y="1888273"/>
            <a:ext cx="6527181" cy="2246769"/>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2. Data Preprocessing</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Handling Missing Values:</a:t>
            </a: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Imputed or removed based on significance.</a:t>
            </a:r>
          </a:p>
          <a:p>
            <a:r>
              <a:rPr lang="en-IN" b="1" dirty="0">
                <a:latin typeface="Times New Roman" panose="02020603050405020304" pitchFamily="18" charset="0"/>
                <a:cs typeface="Times New Roman" panose="02020603050405020304" pitchFamily="18" charset="0"/>
              </a:rPr>
              <a:t>Data Type Corrections:</a:t>
            </a: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Ensured correct data types (e.g., numeric for electric range).</a:t>
            </a:r>
          </a:p>
          <a:p>
            <a:r>
              <a:rPr lang="en-IN" b="1" dirty="0">
                <a:latin typeface="Times New Roman" panose="02020603050405020304" pitchFamily="18" charset="0"/>
                <a:cs typeface="Times New Roman" panose="02020603050405020304" pitchFamily="18" charset="0"/>
              </a:rPr>
              <a:t>Filtering:</a:t>
            </a: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Focused on vehicles eligible for clean fuel incentives or specific model years.</a:t>
            </a:r>
          </a:p>
          <a:p>
            <a:r>
              <a:rPr lang="en-IN" b="1" dirty="0">
                <a:latin typeface="Times New Roman" panose="02020603050405020304" pitchFamily="18" charset="0"/>
                <a:cs typeface="Times New Roman" panose="02020603050405020304" pitchFamily="18" charset="0"/>
              </a:rPr>
              <a:t>Outlier Detection:</a:t>
            </a: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Identified anomalies using boxplots and z-scores.</a:t>
            </a:r>
          </a:p>
        </p:txBody>
      </p:sp>
    </p:spTree>
    <p:extLst>
      <p:ext uri="{BB962C8B-B14F-4D97-AF65-F5344CB8AC3E}">
        <p14:creationId xmlns:p14="http://schemas.microsoft.com/office/powerpoint/2010/main" val="3540122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88446-9CC3-8359-D669-C67EBFB697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00A2F2-F0B0-406A-26DE-439ABE170974}"/>
              </a:ext>
            </a:extLst>
          </p:cNvPr>
          <p:cNvSpPr>
            <a:spLocks noGrp="1"/>
          </p:cNvSpPr>
          <p:nvPr>
            <p:ph type="title"/>
          </p:nvPr>
        </p:nvSpPr>
        <p:spPr>
          <a:xfrm>
            <a:off x="311700" y="582246"/>
            <a:ext cx="8520600" cy="841800"/>
          </a:xfrm>
        </p:spPr>
        <p:txBody>
          <a:bodyPr/>
          <a:lstStyle/>
          <a:p>
            <a:r>
              <a:rPr lang="en-US" dirty="0"/>
              <a:t>Methodology </a:t>
            </a:r>
            <a:endParaRPr lang="en-IN" dirty="0"/>
          </a:p>
        </p:txBody>
      </p:sp>
      <p:sp>
        <p:nvSpPr>
          <p:cNvPr id="10" name="TextBox 9">
            <a:extLst>
              <a:ext uri="{FF2B5EF4-FFF2-40B4-BE49-F238E27FC236}">
                <a16:creationId xmlns:a16="http://schemas.microsoft.com/office/drawing/2014/main" id="{36053D32-7CCD-F11B-FBCA-AC8A60D7712B}"/>
              </a:ext>
            </a:extLst>
          </p:cNvPr>
          <p:cNvSpPr txBox="1"/>
          <p:nvPr/>
        </p:nvSpPr>
        <p:spPr>
          <a:xfrm>
            <a:off x="1308409" y="1888273"/>
            <a:ext cx="6527181" cy="1384995"/>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3. Exploratory Data Analysis (EDA)</a:t>
            </a:r>
          </a:p>
          <a:p>
            <a:r>
              <a:rPr lang="en-IN" b="1" dirty="0">
                <a:latin typeface="Times New Roman" panose="02020603050405020304" pitchFamily="18" charset="0"/>
                <a:cs typeface="Times New Roman" panose="02020603050405020304" pitchFamily="18" charset="0"/>
              </a:rPr>
              <a:t>Descriptive Statistics:</a:t>
            </a: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Calculated mean, median, mode, and standard deviation.</a:t>
            </a:r>
          </a:p>
          <a:p>
            <a:r>
              <a:rPr lang="en-IN" b="1" dirty="0">
                <a:latin typeface="Times New Roman" panose="02020603050405020304" pitchFamily="18" charset="0"/>
                <a:cs typeface="Times New Roman" panose="02020603050405020304" pitchFamily="18" charset="0"/>
              </a:rPr>
              <a:t>Correlation Analysis:</a:t>
            </a: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Analyzed</a:t>
            </a:r>
            <a:r>
              <a:rPr lang="en-IN" dirty="0">
                <a:latin typeface="Times New Roman" panose="02020603050405020304" pitchFamily="18" charset="0"/>
                <a:cs typeface="Times New Roman" panose="02020603050405020304" pitchFamily="18" charset="0"/>
              </a:rPr>
              <a:t> relationships (e.g., electric range vs MSRP) using correlation matrices.</a:t>
            </a:r>
          </a:p>
        </p:txBody>
      </p:sp>
    </p:spTree>
    <p:extLst>
      <p:ext uri="{BB962C8B-B14F-4D97-AF65-F5344CB8AC3E}">
        <p14:creationId xmlns:p14="http://schemas.microsoft.com/office/powerpoint/2010/main" val="1288826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DAA2B5-D91C-F07A-04E1-485B41CCF8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F3E441-BFAC-20C5-F363-29648CFBBCD1}"/>
              </a:ext>
            </a:extLst>
          </p:cNvPr>
          <p:cNvSpPr>
            <a:spLocks noGrp="1"/>
          </p:cNvSpPr>
          <p:nvPr>
            <p:ph type="title"/>
          </p:nvPr>
        </p:nvSpPr>
        <p:spPr>
          <a:xfrm>
            <a:off x="311700" y="582246"/>
            <a:ext cx="8520600" cy="841800"/>
          </a:xfrm>
        </p:spPr>
        <p:txBody>
          <a:bodyPr/>
          <a:lstStyle/>
          <a:p>
            <a:r>
              <a:rPr lang="en-US" dirty="0"/>
              <a:t>Methodology </a:t>
            </a:r>
            <a:endParaRPr lang="en-IN" dirty="0"/>
          </a:p>
        </p:txBody>
      </p:sp>
      <p:sp>
        <p:nvSpPr>
          <p:cNvPr id="10" name="TextBox 9">
            <a:extLst>
              <a:ext uri="{FF2B5EF4-FFF2-40B4-BE49-F238E27FC236}">
                <a16:creationId xmlns:a16="http://schemas.microsoft.com/office/drawing/2014/main" id="{BF3D113E-03C9-4F2C-5299-829E675CDF88}"/>
              </a:ext>
            </a:extLst>
          </p:cNvPr>
          <p:cNvSpPr txBox="1"/>
          <p:nvPr/>
        </p:nvSpPr>
        <p:spPr>
          <a:xfrm>
            <a:off x="1308409" y="1888273"/>
            <a:ext cx="6527181" cy="224676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4. Data Visualization</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Histograms &amp; Boxplots: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Visualized distribution of electric range and MSRP.</a:t>
            </a:r>
          </a:p>
          <a:p>
            <a:r>
              <a:rPr lang="en-US" b="1" dirty="0">
                <a:latin typeface="Times New Roman" panose="02020603050405020304" pitchFamily="18" charset="0"/>
                <a:cs typeface="Times New Roman" panose="02020603050405020304" pitchFamily="18" charset="0"/>
              </a:rPr>
              <a:t>Bar Charts: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Displayed popularity of electric vehicle makes and models.</a:t>
            </a:r>
          </a:p>
          <a:p>
            <a:r>
              <a:rPr lang="en-US" b="1" dirty="0">
                <a:latin typeface="Times New Roman" panose="02020603050405020304" pitchFamily="18" charset="0"/>
                <a:cs typeface="Times New Roman" panose="02020603050405020304" pitchFamily="18" charset="0"/>
              </a:rPr>
              <a:t>Scatter Plots: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Showed the relationship between electric range and MSRP.</a:t>
            </a:r>
          </a:p>
          <a:p>
            <a:r>
              <a:rPr lang="en-US" b="1" dirty="0">
                <a:latin typeface="Times New Roman" panose="02020603050405020304" pitchFamily="18" charset="0"/>
                <a:cs typeface="Times New Roman" panose="02020603050405020304" pitchFamily="18" charset="0"/>
              </a:rPr>
              <a:t>Line Charts: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Tracked trends in electric vehicle adoption over time.</a:t>
            </a:r>
          </a:p>
        </p:txBody>
      </p:sp>
    </p:spTree>
    <p:extLst>
      <p:ext uri="{BB962C8B-B14F-4D97-AF65-F5344CB8AC3E}">
        <p14:creationId xmlns:p14="http://schemas.microsoft.com/office/powerpoint/2010/main" val="3938936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86952D-1161-CF02-6B9E-86F662E85C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1A3023-5F81-EB5D-5D3D-A251EAE557BA}"/>
              </a:ext>
            </a:extLst>
          </p:cNvPr>
          <p:cNvSpPr>
            <a:spLocks noGrp="1"/>
          </p:cNvSpPr>
          <p:nvPr>
            <p:ph type="title"/>
          </p:nvPr>
        </p:nvSpPr>
        <p:spPr>
          <a:xfrm>
            <a:off x="311700" y="582246"/>
            <a:ext cx="8520600" cy="841800"/>
          </a:xfrm>
        </p:spPr>
        <p:txBody>
          <a:bodyPr/>
          <a:lstStyle/>
          <a:p>
            <a:r>
              <a:rPr lang="en-US" dirty="0"/>
              <a:t>Methodology </a:t>
            </a:r>
            <a:endParaRPr lang="en-IN" dirty="0"/>
          </a:p>
        </p:txBody>
      </p:sp>
      <p:sp>
        <p:nvSpPr>
          <p:cNvPr id="10" name="TextBox 9">
            <a:extLst>
              <a:ext uri="{FF2B5EF4-FFF2-40B4-BE49-F238E27FC236}">
                <a16:creationId xmlns:a16="http://schemas.microsoft.com/office/drawing/2014/main" id="{1700D9C2-74A4-14A3-9FCE-8D2438E7BEE1}"/>
              </a:ext>
            </a:extLst>
          </p:cNvPr>
          <p:cNvSpPr txBox="1"/>
          <p:nvPr/>
        </p:nvSpPr>
        <p:spPr>
          <a:xfrm>
            <a:off x="1308410" y="1888273"/>
            <a:ext cx="5345152" cy="181588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5. Tools and Libraries</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Primary Tools:</a:t>
            </a: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Python (Analysis)</a:t>
            </a:r>
          </a:p>
          <a:p>
            <a:pPr marL="742950" lvl="1" indent="-285750">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Jupyter</a:t>
            </a:r>
            <a:r>
              <a:rPr lang="en-IN" dirty="0">
                <a:latin typeface="Times New Roman" panose="02020603050405020304" pitchFamily="18" charset="0"/>
                <a:cs typeface="Times New Roman" panose="02020603050405020304" pitchFamily="18" charset="0"/>
              </a:rPr>
              <a:t> Notebook (Documentation and presentation)</a:t>
            </a:r>
          </a:p>
          <a:p>
            <a:r>
              <a:rPr lang="en-IN" b="1" dirty="0">
                <a:latin typeface="Times New Roman" panose="02020603050405020304" pitchFamily="18" charset="0"/>
                <a:cs typeface="Times New Roman" panose="02020603050405020304" pitchFamily="18" charset="0"/>
              </a:rPr>
              <a:t>Libraries Used:</a:t>
            </a: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Pandas (Data manipulation)</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Matplotlib &amp; Seaborn (Data visualization)</a:t>
            </a:r>
          </a:p>
        </p:txBody>
      </p:sp>
    </p:spTree>
    <p:extLst>
      <p:ext uri="{BB962C8B-B14F-4D97-AF65-F5344CB8AC3E}">
        <p14:creationId xmlns:p14="http://schemas.microsoft.com/office/powerpoint/2010/main" val="4414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69BEE0-574F-A24C-829C-E8BDC4CFAC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4FBE8E-3678-4721-75A6-5A2CAFF92259}"/>
              </a:ext>
            </a:extLst>
          </p:cNvPr>
          <p:cNvSpPr>
            <a:spLocks noGrp="1"/>
          </p:cNvSpPr>
          <p:nvPr>
            <p:ph type="title"/>
          </p:nvPr>
        </p:nvSpPr>
        <p:spPr>
          <a:xfrm>
            <a:off x="311700" y="582246"/>
            <a:ext cx="8520600" cy="841800"/>
          </a:xfrm>
        </p:spPr>
        <p:txBody>
          <a:bodyPr/>
          <a:lstStyle/>
          <a:p>
            <a:r>
              <a:rPr lang="en-US" dirty="0"/>
              <a:t>Methodology </a:t>
            </a:r>
            <a:endParaRPr lang="en-IN" dirty="0"/>
          </a:p>
        </p:txBody>
      </p:sp>
      <p:sp>
        <p:nvSpPr>
          <p:cNvPr id="10" name="TextBox 9">
            <a:extLst>
              <a:ext uri="{FF2B5EF4-FFF2-40B4-BE49-F238E27FC236}">
                <a16:creationId xmlns:a16="http://schemas.microsoft.com/office/drawing/2014/main" id="{EDC0484D-598F-0572-143F-2E2100FF5892}"/>
              </a:ext>
            </a:extLst>
          </p:cNvPr>
          <p:cNvSpPr txBox="1"/>
          <p:nvPr/>
        </p:nvSpPr>
        <p:spPr>
          <a:xfrm>
            <a:off x="1308410" y="1888273"/>
            <a:ext cx="5345152" cy="203132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6. Interpretation and Insights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Key Insights: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Adoption trends over time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Variations in electric vehicle range and price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Impact of clean alternative fuel eligibility</a:t>
            </a:r>
          </a:p>
          <a:p>
            <a:r>
              <a:rPr lang="en-US" b="1" dirty="0">
                <a:latin typeface="Times New Roman" panose="02020603050405020304" pitchFamily="18" charset="0"/>
                <a:cs typeface="Times New Roman" panose="02020603050405020304" pitchFamily="18" charset="0"/>
              </a:rPr>
              <a:t>Outcome:</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Comprehensive understanding of the electric vehicle landscape.</a:t>
            </a:r>
          </a:p>
        </p:txBody>
      </p:sp>
      <p:grpSp>
        <p:nvGrpSpPr>
          <p:cNvPr id="39" name="Group 38">
            <a:extLst>
              <a:ext uri="{FF2B5EF4-FFF2-40B4-BE49-F238E27FC236}">
                <a16:creationId xmlns:a16="http://schemas.microsoft.com/office/drawing/2014/main" id="{F8305B10-A1AC-6D30-CBB6-D6EAB4F6460D}"/>
              </a:ext>
            </a:extLst>
          </p:cNvPr>
          <p:cNvGrpSpPr/>
          <p:nvPr/>
        </p:nvGrpSpPr>
        <p:grpSpPr>
          <a:xfrm>
            <a:off x="5940201" y="3843027"/>
            <a:ext cx="2810649" cy="1081595"/>
            <a:chOff x="3033450" y="3469454"/>
            <a:chExt cx="2810649" cy="1081595"/>
          </a:xfrm>
        </p:grpSpPr>
        <p:sp>
          <p:nvSpPr>
            <p:cNvPr id="40" name="Google Shape;1157;p36">
              <a:extLst>
                <a:ext uri="{FF2B5EF4-FFF2-40B4-BE49-F238E27FC236}">
                  <a16:creationId xmlns:a16="http://schemas.microsoft.com/office/drawing/2014/main" id="{3960B69A-D93C-7A1D-9B27-935080E04A8A}"/>
                </a:ext>
              </a:extLst>
            </p:cNvPr>
            <p:cNvSpPr/>
            <p:nvPr/>
          </p:nvSpPr>
          <p:spPr>
            <a:xfrm>
              <a:off x="4199668" y="3469454"/>
              <a:ext cx="1534841" cy="914885"/>
            </a:xfrm>
            <a:custGeom>
              <a:avLst/>
              <a:gdLst/>
              <a:ahLst/>
              <a:cxnLst/>
              <a:rect l="l" t="t" r="r" b="b"/>
              <a:pathLst>
                <a:path w="5946" h="3545" extrusionOk="0">
                  <a:moveTo>
                    <a:pt x="3382" y="0"/>
                  </a:moveTo>
                  <a:lnTo>
                    <a:pt x="1" y="2600"/>
                  </a:lnTo>
                  <a:cubicBezTo>
                    <a:pt x="107" y="2560"/>
                    <a:pt x="221" y="2539"/>
                    <a:pt x="340" y="2539"/>
                  </a:cubicBezTo>
                  <a:cubicBezTo>
                    <a:pt x="874" y="2539"/>
                    <a:pt x="1307" y="2971"/>
                    <a:pt x="1307" y="3506"/>
                  </a:cubicBezTo>
                  <a:cubicBezTo>
                    <a:pt x="1307" y="3519"/>
                    <a:pt x="1307" y="3531"/>
                    <a:pt x="1306" y="3544"/>
                  </a:cubicBezTo>
                  <a:lnTo>
                    <a:pt x="3356" y="3544"/>
                  </a:lnTo>
                  <a:cubicBezTo>
                    <a:pt x="3356" y="3531"/>
                    <a:pt x="3354" y="3519"/>
                    <a:pt x="3354" y="3506"/>
                  </a:cubicBezTo>
                  <a:cubicBezTo>
                    <a:pt x="3354" y="2972"/>
                    <a:pt x="3786" y="2539"/>
                    <a:pt x="4320" y="2539"/>
                  </a:cubicBezTo>
                  <a:cubicBezTo>
                    <a:pt x="4856" y="2539"/>
                    <a:pt x="5287" y="2971"/>
                    <a:pt x="5287" y="3506"/>
                  </a:cubicBezTo>
                  <a:cubicBezTo>
                    <a:pt x="5287" y="3519"/>
                    <a:pt x="5287" y="3531"/>
                    <a:pt x="5286" y="3544"/>
                  </a:cubicBezTo>
                  <a:lnTo>
                    <a:pt x="5300" y="3544"/>
                  </a:lnTo>
                  <a:cubicBezTo>
                    <a:pt x="5656" y="3544"/>
                    <a:pt x="5945" y="3255"/>
                    <a:pt x="5945" y="2898"/>
                  </a:cubicBezTo>
                  <a:lnTo>
                    <a:pt x="5461" y="974"/>
                  </a:lnTo>
                  <a:cubicBezTo>
                    <a:pt x="5317" y="401"/>
                    <a:pt x="4801" y="0"/>
                    <a:pt x="4211" y="0"/>
                  </a:cubicBezTo>
                  <a:close/>
                </a:path>
              </a:pathLst>
            </a:custGeom>
            <a:solidFill>
              <a:srgbClr val="F7D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58;p36">
              <a:extLst>
                <a:ext uri="{FF2B5EF4-FFF2-40B4-BE49-F238E27FC236}">
                  <a16:creationId xmlns:a16="http://schemas.microsoft.com/office/drawing/2014/main" id="{E96F53DF-29A5-C753-5BD7-E28AE83DF46D}"/>
                </a:ext>
              </a:extLst>
            </p:cNvPr>
            <p:cNvSpPr/>
            <p:nvPr/>
          </p:nvSpPr>
          <p:spPr>
            <a:xfrm>
              <a:off x="3318162" y="4196709"/>
              <a:ext cx="354154" cy="354340"/>
            </a:xfrm>
            <a:custGeom>
              <a:avLst/>
              <a:gdLst/>
              <a:ahLst/>
              <a:cxnLst/>
              <a:rect l="l" t="t" r="r" b="b"/>
              <a:pathLst>
                <a:path w="1372" h="1373" extrusionOk="0">
                  <a:moveTo>
                    <a:pt x="686" y="1"/>
                  </a:moveTo>
                  <a:cubicBezTo>
                    <a:pt x="307" y="1"/>
                    <a:pt x="0" y="308"/>
                    <a:pt x="0" y="686"/>
                  </a:cubicBezTo>
                  <a:cubicBezTo>
                    <a:pt x="0" y="1065"/>
                    <a:pt x="307" y="1372"/>
                    <a:pt x="686" y="1372"/>
                  </a:cubicBezTo>
                  <a:cubicBezTo>
                    <a:pt x="1064" y="1372"/>
                    <a:pt x="1371" y="1065"/>
                    <a:pt x="1371" y="686"/>
                  </a:cubicBezTo>
                  <a:cubicBezTo>
                    <a:pt x="1371" y="308"/>
                    <a:pt x="1064" y="1"/>
                    <a:pt x="686" y="1"/>
                  </a:cubicBezTo>
                  <a:close/>
                </a:path>
              </a:pathLst>
            </a:custGeom>
            <a:solidFill>
              <a:srgbClr val="045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59;p36">
              <a:extLst>
                <a:ext uri="{FF2B5EF4-FFF2-40B4-BE49-F238E27FC236}">
                  <a16:creationId xmlns:a16="http://schemas.microsoft.com/office/drawing/2014/main" id="{7BF2254B-72D3-E4B1-6524-5A08F156FF88}"/>
                </a:ext>
              </a:extLst>
            </p:cNvPr>
            <p:cNvSpPr/>
            <p:nvPr/>
          </p:nvSpPr>
          <p:spPr>
            <a:xfrm>
              <a:off x="3378564" y="4257356"/>
              <a:ext cx="233350" cy="233044"/>
            </a:xfrm>
            <a:custGeom>
              <a:avLst/>
              <a:gdLst/>
              <a:ahLst/>
              <a:cxnLst/>
              <a:rect l="l" t="t" r="r" b="b"/>
              <a:pathLst>
                <a:path w="904" h="903" extrusionOk="0">
                  <a:moveTo>
                    <a:pt x="452" y="0"/>
                  </a:moveTo>
                  <a:cubicBezTo>
                    <a:pt x="203" y="0"/>
                    <a:pt x="0" y="202"/>
                    <a:pt x="0" y="451"/>
                  </a:cubicBezTo>
                  <a:cubicBezTo>
                    <a:pt x="0" y="701"/>
                    <a:pt x="203" y="903"/>
                    <a:pt x="452" y="903"/>
                  </a:cubicBezTo>
                  <a:cubicBezTo>
                    <a:pt x="701" y="903"/>
                    <a:pt x="904" y="701"/>
                    <a:pt x="904" y="451"/>
                  </a:cubicBezTo>
                  <a:cubicBezTo>
                    <a:pt x="904" y="202"/>
                    <a:pt x="701" y="0"/>
                    <a:pt x="452"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60;p36">
              <a:extLst>
                <a:ext uri="{FF2B5EF4-FFF2-40B4-BE49-F238E27FC236}">
                  <a16:creationId xmlns:a16="http://schemas.microsoft.com/office/drawing/2014/main" id="{063EFE62-7B7C-538C-2CF1-49F89265634B}"/>
                </a:ext>
              </a:extLst>
            </p:cNvPr>
            <p:cNvSpPr/>
            <p:nvPr/>
          </p:nvSpPr>
          <p:spPr>
            <a:xfrm>
              <a:off x="3169738" y="3469454"/>
              <a:ext cx="2564780" cy="914885"/>
            </a:xfrm>
            <a:custGeom>
              <a:avLst/>
              <a:gdLst/>
              <a:ahLst/>
              <a:cxnLst/>
              <a:rect l="l" t="t" r="r" b="b"/>
              <a:pathLst>
                <a:path w="9936" h="3545" extrusionOk="0">
                  <a:moveTo>
                    <a:pt x="4102" y="0"/>
                  </a:moveTo>
                  <a:cubicBezTo>
                    <a:pt x="3506" y="0"/>
                    <a:pt x="2987" y="409"/>
                    <a:pt x="2847" y="988"/>
                  </a:cubicBezTo>
                  <a:cubicBezTo>
                    <a:pt x="2739" y="1435"/>
                    <a:pt x="2342" y="1749"/>
                    <a:pt x="1883" y="1749"/>
                  </a:cubicBezTo>
                  <a:cubicBezTo>
                    <a:pt x="1208" y="1749"/>
                    <a:pt x="614" y="2088"/>
                    <a:pt x="260" y="2608"/>
                  </a:cubicBezTo>
                  <a:cubicBezTo>
                    <a:pt x="0" y="2989"/>
                    <a:pt x="248" y="3520"/>
                    <a:pt x="708" y="3542"/>
                  </a:cubicBezTo>
                  <a:cubicBezTo>
                    <a:pt x="720" y="3542"/>
                    <a:pt x="731" y="3544"/>
                    <a:pt x="742" y="3544"/>
                  </a:cubicBezTo>
                  <a:lnTo>
                    <a:pt x="3365" y="3544"/>
                  </a:lnTo>
                  <a:cubicBezTo>
                    <a:pt x="3365" y="3531"/>
                    <a:pt x="3363" y="3519"/>
                    <a:pt x="3363" y="3506"/>
                  </a:cubicBezTo>
                  <a:cubicBezTo>
                    <a:pt x="3363" y="2972"/>
                    <a:pt x="3796" y="2539"/>
                    <a:pt x="4330" y="2539"/>
                  </a:cubicBezTo>
                  <a:cubicBezTo>
                    <a:pt x="4864" y="2539"/>
                    <a:pt x="5297" y="2971"/>
                    <a:pt x="5297" y="3506"/>
                  </a:cubicBezTo>
                  <a:cubicBezTo>
                    <a:pt x="5297" y="3519"/>
                    <a:pt x="5297" y="3531"/>
                    <a:pt x="5296" y="3544"/>
                  </a:cubicBezTo>
                  <a:lnTo>
                    <a:pt x="7346" y="3544"/>
                  </a:lnTo>
                  <a:cubicBezTo>
                    <a:pt x="7346" y="3531"/>
                    <a:pt x="7344" y="3519"/>
                    <a:pt x="7344" y="3506"/>
                  </a:cubicBezTo>
                  <a:cubicBezTo>
                    <a:pt x="7344" y="2972"/>
                    <a:pt x="7776" y="2539"/>
                    <a:pt x="8310" y="2539"/>
                  </a:cubicBezTo>
                  <a:cubicBezTo>
                    <a:pt x="8846" y="2539"/>
                    <a:pt x="9277" y="2971"/>
                    <a:pt x="9277" y="3506"/>
                  </a:cubicBezTo>
                  <a:cubicBezTo>
                    <a:pt x="9277" y="3519"/>
                    <a:pt x="9277" y="3531"/>
                    <a:pt x="9276" y="3544"/>
                  </a:cubicBezTo>
                  <a:lnTo>
                    <a:pt x="9290" y="3544"/>
                  </a:lnTo>
                  <a:cubicBezTo>
                    <a:pt x="9646" y="3544"/>
                    <a:pt x="9935" y="3255"/>
                    <a:pt x="9935" y="2898"/>
                  </a:cubicBezTo>
                  <a:lnTo>
                    <a:pt x="9451" y="974"/>
                  </a:lnTo>
                  <a:cubicBezTo>
                    <a:pt x="9307" y="401"/>
                    <a:pt x="8791" y="0"/>
                    <a:pt x="82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161;p36">
              <a:extLst>
                <a:ext uri="{FF2B5EF4-FFF2-40B4-BE49-F238E27FC236}">
                  <a16:creationId xmlns:a16="http://schemas.microsoft.com/office/drawing/2014/main" id="{D94A1221-FC64-2C39-CDDC-7EDDB0D5EFB5}"/>
                </a:ext>
              </a:extLst>
            </p:cNvPr>
            <p:cNvSpPr/>
            <p:nvPr/>
          </p:nvSpPr>
          <p:spPr>
            <a:xfrm>
              <a:off x="3667409" y="3543006"/>
              <a:ext cx="787038" cy="262981"/>
            </a:xfrm>
            <a:custGeom>
              <a:avLst/>
              <a:gdLst/>
              <a:ahLst/>
              <a:cxnLst/>
              <a:rect l="l" t="t" r="r" b="b"/>
              <a:pathLst>
                <a:path w="3049" h="1019" extrusionOk="0">
                  <a:moveTo>
                    <a:pt x="1371" y="1"/>
                  </a:moveTo>
                  <a:lnTo>
                    <a:pt x="1" y="1019"/>
                  </a:lnTo>
                  <a:lnTo>
                    <a:pt x="3049" y="1"/>
                  </a:lnTo>
                  <a:close/>
                </a:path>
              </a:pathLst>
            </a:custGeom>
            <a:solidFill>
              <a:srgbClr val="045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62;p36">
              <a:extLst>
                <a:ext uri="{FF2B5EF4-FFF2-40B4-BE49-F238E27FC236}">
                  <a16:creationId xmlns:a16="http://schemas.microsoft.com/office/drawing/2014/main" id="{648E5670-F6AF-88EC-9337-BFB5E1AB06DF}"/>
                </a:ext>
              </a:extLst>
            </p:cNvPr>
            <p:cNvSpPr/>
            <p:nvPr/>
          </p:nvSpPr>
          <p:spPr>
            <a:xfrm>
              <a:off x="3476394" y="3543006"/>
              <a:ext cx="1440365" cy="405182"/>
            </a:xfrm>
            <a:custGeom>
              <a:avLst/>
              <a:gdLst/>
              <a:ahLst/>
              <a:cxnLst/>
              <a:rect l="l" t="t" r="r" b="b"/>
              <a:pathLst>
                <a:path w="5580" h="1570" extrusionOk="0">
                  <a:moveTo>
                    <a:pt x="3789" y="1"/>
                  </a:moveTo>
                  <a:lnTo>
                    <a:pt x="741" y="1019"/>
                  </a:lnTo>
                  <a:lnTo>
                    <a:pt x="0" y="1569"/>
                  </a:lnTo>
                  <a:lnTo>
                    <a:pt x="1275" y="1569"/>
                  </a:lnTo>
                  <a:lnTo>
                    <a:pt x="55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63;p36">
              <a:extLst>
                <a:ext uri="{FF2B5EF4-FFF2-40B4-BE49-F238E27FC236}">
                  <a16:creationId xmlns:a16="http://schemas.microsoft.com/office/drawing/2014/main" id="{FEC6DC52-A88C-1100-7B0A-1E6089F0D922}"/>
                </a:ext>
              </a:extLst>
            </p:cNvPr>
            <p:cNvSpPr/>
            <p:nvPr/>
          </p:nvSpPr>
          <p:spPr>
            <a:xfrm>
              <a:off x="3805249" y="3543006"/>
              <a:ext cx="1119768" cy="405182"/>
            </a:xfrm>
            <a:custGeom>
              <a:avLst/>
              <a:gdLst/>
              <a:ahLst/>
              <a:cxnLst/>
              <a:rect l="l" t="t" r="r" b="b"/>
              <a:pathLst>
                <a:path w="4338" h="1570" extrusionOk="0">
                  <a:moveTo>
                    <a:pt x="4305" y="1"/>
                  </a:moveTo>
                  <a:lnTo>
                    <a:pt x="1" y="1569"/>
                  </a:lnTo>
                  <a:lnTo>
                    <a:pt x="2228" y="1569"/>
                  </a:lnTo>
                  <a:lnTo>
                    <a:pt x="4337" y="1"/>
                  </a:lnTo>
                  <a:close/>
                </a:path>
              </a:pathLst>
            </a:custGeom>
            <a:solidFill>
              <a:srgbClr val="045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64;p36">
              <a:extLst>
                <a:ext uri="{FF2B5EF4-FFF2-40B4-BE49-F238E27FC236}">
                  <a16:creationId xmlns:a16="http://schemas.microsoft.com/office/drawing/2014/main" id="{1EE093C4-294B-923D-3F7D-C75720873F36}"/>
                </a:ext>
              </a:extLst>
            </p:cNvPr>
            <p:cNvSpPr/>
            <p:nvPr/>
          </p:nvSpPr>
          <p:spPr>
            <a:xfrm>
              <a:off x="4494708" y="3543006"/>
              <a:ext cx="631902" cy="405698"/>
            </a:xfrm>
            <a:custGeom>
              <a:avLst/>
              <a:gdLst/>
              <a:ahLst/>
              <a:cxnLst/>
              <a:rect l="l" t="t" r="r" b="b"/>
              <a:pathLst>
                <a:path w="2448" h="1572" extrusionOk="0">
                  <a:moveTo>
                    <a:pt x="2446" y="1"/>
                  </a:moveTo>
                  <a:lnTo>
                    <a:pt x="2446" y="1"/>
                  </a:lnTo>
                  <a:lnTo>
                    <a:pt x="2446" y="1"/>
                  </a:lnTo>
                  <a:cubicBezTo>
                    <a:pt x="2447" y="1"/>
                    <a:pt x="2447" y="1"/>
                    <a:pt x="2448" y="1"/>
                  </a:cubicBezTo>
                  <a:close/>
                  <a:moveTo>
                    <a:pt x="2446" y="1"/>
                  </a:moveTo>
                  <a:cubicBezTo>
                    <a:pt x="2228" y="1"/>
                    <a:pt x="2016" y="71"/>
                    <a:pt x="1841" y="201"/>
                  </a:cubicBezTo>
                  <a:lnTo>
                    <a:pt x="0" y="1571"/>
                  </a:lnTo>
                  <a:lnTo>
                    <a:pt x="750" y="1571"/>
                  </a:lnTo>
                  <a:lnTo>
                    <a:pt x="2446" y="796"/>
                  </a:lnTo>
                  <a:lnTo>
                    <a:pt x="24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65;p36">
              <a:extLst>
                <a:ext uri="{FF2B5EF4-FFF2-40B4-BE49-F238E27FC236}">
                  <a16:creationId xmlns:a16="http://schemas.microsoft.com/office/drawing/2014/main" id="{45BD3658-F036-8959-5992-F1111FDBC8C7}"/>
                </a:ext>
              </a:extLst>
            </p:cNvPr>
            <p:cNvSpPr/>
            <p:nvPr/>
          </p:nvSpPr>
          <p:spPr>
            <a:xfrm>
              <a:off x="4688562" y="3748175"/>
              <a:ext cx="438047" cy="200010"/>
            </a:xfrm>
            <a:custGeom>
              <a:avLst/>
              <a:gdLst/>
              <a:ahLst/>
              <a:cxnLst/>
              <a:rect l="l" t="t" r="r" b="b"/>
              <a:pathLst>
                <a:path w="1697" h="775" extrusionOk="0">
                  <a:moveTo>
                    <a:pt x="1697" y="1"/>
                  </a:moveTo>
                  <a:lnTo>
                    <a:pt x="0" y="774"/>
                  </a:lnTo>
                  <a:lnTo>
                    <a:pt x="1697" y="774"/>
                  </a:lnTo>
                  <a:lnTo>
                    <a:pt x="1697" y="1"/>
                  </a:lnTo>
                  <a:close/>
                </a:path>
              </a:pathLst>
            </a:custGeom>
            <a:solidFill>
              <a:srgbClr val="045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6">
              <a:extLst>
                <a:ext uri="{FF2B5EF4-FFF2-40B4-BE49-F238E27FC236}">
                  <a16:creationId xmlns:a16="http://schemas.microsoft.com/office/drawing/2014/main" id="{E1244400-4B5A-3F9E-2764-77D3B087F9FB}"/>
                </a:ext>
              </a:extLst>
            </p:cNvPr>
            <p:cNvSpPr/>
            <p:nvPr/>
          </p:nvSpPr>
          <p:spPr>
            <a:xfrm>
              <a:off x="5191137" y="3543006"/>
              <a:ext cx="241868" cy="176009"/>
            </a:xfrm>
            <a:custGeom>
              <a:avLst/>
              <a:gdLst/>
              <a:ahLst/>
              <a:cxnLst/>
              <a:rect l="l" t="t" r="r" b="b"/>
              <a:pathLst>
                <a:path w="937" h="682" extrusionOk="0">
                  <a:moveTo>
                    <a:pt x="1" y="1"/>
                  </a:moveTo>
                  <a:lnTo>
                    <a:pt x="1" y="682"/>
                  </a:lnTo>
                  <a:lnTo>
                    <a:pt x="937" y="254"/>
                  </a:lnTo>
                  <a:cubicBezTo>
                    <a:pt x="755" y="95"/>
                    <a:pt x="518" y="1"/>
                    <a:pt x="2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67;p36">
              <a:extLst>
                <a:ext uri="{FF2B5EF4-FFF2-40B4-BE49-F238E27FC236}">
                  <a16:creationId xmlns:a16="http://schemas.microsoft.com/office/drawing/2014/main" id="{7AA7F0F5-47F9-8F01-1464-C2EAC08C2AF1}"/>
                </a:ext>
              </a:extLst>
            </p:cNvPr>
            <p:cNvSpPr/>
            <p:nvPr/>
          </p:nvSpPr>
          <p:spPr>
            <a:xfrm>
              <a:off x="5190620" y="3608299"/>
              <a:ext cx="374030" cy="339888"/>
            </a:xfrm>
            <a:custGeom>
              <a:avLst/>
              <a:gdLst/>
              <a:ahLst/>
              <a:cxnLst/>
              <a:rect l="l" t="t" r="r" b="b"/>
              <a:pathLst>
                <a:path w="1449" h="1317" extrusionOk="0">
                  <a:moveTo>
                    <a:pt x="937" y="0"/>
                  </a:moveTo>
                  <a:lnTo>
                    <a:pt x="1" y="428"/>
                  </a:lnTo>
                  <a:lnTo>
                    <a:pt x="1" y="1316"/>
                  </a:lnTo>
                  <a:lnTo>
                    <a:pt x="1448" y="1316"/>
                  </a:lnTo>
                  <a:lnTo>
                    <a:pt x="1249" y="516"/>
                  </a:lnTo>
                  <a:cubicBezTo>
                    <a:pt x="1200" y="311"/>
                    <a:pt x="1087" y="133"/>
                    <a:pt x="937" y="0"/>
                  </a:cubicBezTo>
                  <a:close/>
                </a:path>
              </a:pathLst>
            </a:custGeom>
            <a:solidFill>
              <a:srgbClr val="045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68;p36">
              <a:extLst>
                <a:ext uri="{FF2B5EF4-FFF2-40B4-BE49-F238E27FC236}">
                  <a16:creationId xmlns:a16="http://schemas.microsoft.com/office/drawing/2014/main" id="{D6F5231E-A82E-43E9-3F51-BE4827F6BAAB}"/>
                </a:ext>
              </a:extLst>
            </p:cNvPr>
            <p:cNvSpPr/>
            <p:nvPr/>
          </p:nvSpPr>
          <p:spPr>
            <a:xfrm>
              <a:off x="4110356" y="4196709"/>
              <a:ext cx="354154" cy="354340"/>
            </a:xfrm>
            <a:custGeom>
              <a:avLst/>
              <a:gdLst/>
              <a:ahLst/>
              <a:cxnLst/>
              <a:rect l="l" t="t" r="r" b="b"/>
              <a:pathLst>
                <a:path w="1372" h="1373" extrusionOk="0">
                  <a:moveTo>
                    <a:pt x="686" y="1"/>
                  </a:moveTo>
                  <a:cubicBezTo>
                    <a:pt x="308" y="1"/>
                    <a:pt x="1" y="308"/>
                    <a:pt x="1" y="686"/>
                  </a:cubicBezTo>
                  <a:cubicBezTo>
                    <a:pt x="1" y="1065"/>
                    <a:pt x="308" y="1372"/>
                    <a:pt x="686" y="1372"/>
                  </a:cubicBezTo>
                  <a:cubicBezTo>
                    <a:pt x="1065" y="1372"/>
                    <a:pt x="1372" y="1065"/>
                    <a:pt x="1372" y="686"/>
                  </a:cubicBezTo>
                  <a:cubicBezTo>
                    <a:pt x="1372" y="308"/>
                    <a:pt x="1065" y="1"/>
                    <a:pt x="686" y="1"/>
                  </a:cubicBezTo>
                  <a:close/>
                </a:path>
              </a:pathLst>
            </a:custGeom>
            <a:solidFill>
              <a:srgbClr val="5146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69;p36">
              <a:extLst>
                <a:ext uri="{FF2B5EF4-FFF2-40B4-BE49-F238E27FC236}">
                  <a16:creationId xmlns:a16="http://schemas.microsoft.com/office/drawing/2014/main" id="{4CF41C38-CD31-E991-F14B-C1E169C6FD0F}"/>
                </a:ext>
              </a:extLst>
            </p:cNvPr>
            <p:cNvSpPr/>
            <p:nvPr/>
          </p:nvSpPr>
          <p:spPr>
            <a:xfrm>
              <a:off x="4170758" y="4257356"/>
              <a:ext cx="233608" cy="233044"/>
            </a:xfrm>
            <a:custGeom>
              <a:avLst/>
              <a:gdLst/>
              <a:ahLst/>
              <a:cxnLst/>
              <a:rect l="l" t="t" r="r" b="b"/>
              <a:pathLst>
                <a:path w="905" h="903" extrusionOk="0">
                  <a:moveTo>
                    <a:pt x="452" y="0"/>
                  </a:moveTo>
                  <a:cubicBezTo>
                    <a:pt x="204" y="0"/>
                    <a:pt x="1" y="202"/>
                    <a:pt x="1" y="451"/>
                  </a:cubicBezTo>
                  <a:cubicBezTo>
                    <a:pt x="1" y="701"/>
                    <a:pt x="204" y="903"/>
                    <a:pt x="452" y="903"/>
                  </a:cubicBezTo>
                  <a:cubicBezTo>
                    <a:pt x="702" y="903"/>
                    <a:pt x="904" y="701"/>
                    <a:pt x="904" y="451"/>
                  </a:cubicBezTo>
                  <a:cubicBezTo>
                    <a:pt x="904" y="202"/>
                    <a:pt x="702" y="0"/>
                    <a:pt x="452"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70;p36">
              <a:extLst>
                <a:ext uri="{FF2B5EF4-FFF2-40B4-BE49-F238E27FC236}">
                  <a16:creationId xmlns:a16="http://schemas.microsoft.com/office/drawing/2014/main" id="{6835E522-4614-94F6-D668-03D933888C08}"/>
                </a:ext>
              </a:extLst>
            </p:cNvPr>
            <p:cNvSpPr/>
            <p:nvPr/>
          </p:nvSpPr>
          <p:spPr>
            <a:xfrm>
              <a:off x="5137962" y="4196709"/>
              <a:ext cx="354412" cy="354340"/>
            </a:xfrm>
            <a:custGeom>
              <a:avLst/>
              <a:gdLst/>
              <a:ahLst/>
              <a:cxnLst/>
              <a:rect l="l" t="t" r="r" b="b"/>
              <a:pathLst>
                <a:path w="1373" h="1373" extrusionOk="0">
                  <a:moveTo>
                    <a:pt x="687" y="1"/>
                  </a:moveTo>
                  <a:cubicBezTo>
                    <a:pt x="308" y="1"/>
                    <a:pt x="1" y="308"/>
                    <a:pt x="1" y="686"/>
                  </a:cubicBezTo>
                  <a:cubicBezTo>
                    <a:pt x="1" y="1065"/>
                    <a:pt x="308" y="1372"/>
                    <a:pt x="687" y="1372"/>
                  </a:cubicBezTo>
                  <a:cubicBezTo>
                    <a:pt x="1066" y="1372"/>
                    <a:pt x="1373" y="1065"/>
                    <a:pt x="1373" y="686"/>
                  </a:cubicBezTo>
                  <a:cubicBezTo>
                    <a:pt x="1373" y="308"/>
                    <a:pt x="1066" y="1"/>
                    <a:pt x="687" y="1"/>
                  </a:cubicBezTo>
                  <a:close/>
                </a:path>
              </a:pathLst>
            </a:custGeom>
            <a:solidFill>
              <a:srgbClr val="5146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71;p36">
              <a:extLst>
                <a:ext uri="{FF2B5EF4-FFF2-40B4-BE49-F238E27FC236}">
                  <a16:creationId xmlns:a16="http://schemas.microsoft.com/office/drawing/2014/main" id="{B08B926D-54E8-99C8-53A1-ADBA3BA2F09D}"/>
                </a:ext>
              </a:extLst>
            </p:cNvPr>
            <p:cNvSpPr/>
            <p:nvPr/>
          </p:nvSpPr>
          <p:spPr>
            <a:xfrm>
              <a:off x="5198622" y="4257356"/>
              <a:ext cx="233350" cy="233044"/>
            </a:xfrm>
            <a:custGeom>
              <a:avLst/>
              <a:gdLst/>
              <a:ahLst/>
              <a:cxnLst/>
              <a:rect l="l" t="t" r="r" b="b"/>
              <a:pathLst>
                <a:path w="904" h="903" extrusionOk="0">
                  <a:moveTo>
                    <a:pt x="452" y="0"/>
                  </a:moveTo>
                  <a:cubicBezTo>
                    <a:pt x="203" y="0"/>
                    <a:pt x="0" y="202"/>
                    <a:pt x="0" y="451"/>
                  </a:cubicBezTo>
                  <a:cubicBezTo>
                    <a:pt x="0" y="701"/>
                    <a:pt x="203" y="903"/>
                    <a:pt x="452" y="903"/>
                  </a:cubicBezTo>
                  <a:cubicBezTo>
                    <a:pt x="701" y="903"/>
                    <a:pt x="904" y="701"/>
                    <a:pt x="904" y="451"/>
                  </a:cubicBezTo>
                  <a:cubicBezTo>
                    <a:pt x="904" y="202"/>
                    <a:pt x="701" y="0"/>
                    <a:pt x="452"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72;p36">
              <a:extLst>
                <a:ext uri="{FF2B5EF4-FFF2-40B4-BE49-F238E27FC236}">
                  <a16:creationId xmlns:a16="http://schemas.microsoft.com/office/drawing/2014/main" id="{02508662-6672-0EDC-A91F-E3F0F3B128EA}"/>
                </a:ext>
              </a:extLst>
            </p:cNvPr>
            <p:cNvSpPr/>
            <p:nvPr/>
          </p:nvSpPr>
          <p:spPr>
            <a:xfrm>
              <a:off x="4693466" y="3806242"/>
              <a:ext cx="182240" cy="94714"/>
            </a:xfrm>
            <a:custGeom>
              <a:avLst/>
              <a:gdLst/>
              <a:ahLst/>
              <a:cxnLst/>
              <a:rect l="l" t="t" r="r" b="b"/>
              <a:pathLst>
                <a:path w="706" h="367" extrusionOk="0">
                  <a:moveTo>
                    <a:pt x="252" y="1"/>
                  </a:moveTo>
                  <a:cubicBezTo>
                    <a:pt x="213" y="1"/>
                    <a:pt x="175" y="14"/>
                    <a:pt x="143" y="36"/>
                  </a:cubicBezTo>
                  <a:cubicBezTo>
                    <a:pt x="1" y="142"/>
                    <a:pt x="75" y="367"/>
                    <a:pt x="252" y="367"/>
                  </a:cubicBezTo>
                  <a:lnTo>
                    <a:pt x="455" y="367"/>
                  </a:lnTo>
                  <a:cubicBezTo>
                    <a:pt x="493" y="367"/>
                    <a:pt x="532" y="354"/>
                    <a:pt x="564" y="331"/>
                  </a:cubicBezTo>
                  <a:cubicBezTo>
                    <a:pt x="706" y="226"/>
                    <a:pt x="631" y="1"/>
                    <a:pt x="455" y="1"/>
                  </a:cubicBezTo>
                  <a:close/>
                </a:path>
              </a:pathLst>
            </a:custGeom>
            <a:solidFill>
              <a:srgbClr val="F7D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73;p36">
              <a:extLst>
                <a:ext uri="{FF2B5EF4-FFF2-40B4-BE49-F238E27FC236}">
                  <a16:creationId xmlns:a16="http://schemas.microsoft.com/office/drawing/2014/main" id="{BEB0940A-0D98-8304-BEBC-1EBBF9AFAB54}"/>
                </a:ext>
              </a:extLst>
            </p:cNvPr>
            <p:cNvSpPr/>
            <p:nvPr/>
          </p:nvSpPr>
          <p:spPr>
            <a:xfrm>
              <a:off x="4539106" y="3815016"/>
              <a:ext cx="233091" cy="141943"/>
            </a:xfrm>
            <a:custGeom>
              <a:avLst/>
              <a:gdLst/>
              <a:ahLst/>
              <a:cxnLst/>
              <a:rect l="l" t="t" r="r" b="b"/>
              <a:pathLst>
                <a:path w="903" h="550" extrusionOk="0">
                  <a:moveTo>
                    <a:pt x="738" y="0"/>
                  </a:moveTo>
                  <a:lnTo>
                    <a:pt x="0" y="550"/>
                  </a:lnTo>
                  <a:lnTo>
                    <a:pt x="165" y="550"/>
                  </a:lnTo>
                  <a:lnTo>
                    <a:pt x="903" y="0"/>
                  </a:lnTo>
                  <a:close/>
                </a:path>
              </a:pathLst>
            </a:custGeom>
            <a:solidFill>
              <a:srgbClr val="F7D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74;p36">
              <a:extLst>
                <a:ext uri="{FF2B5EF4-FFF2-40B4-BE49-F238E27FC236}">
                  <a16:creationId xmlns:a16="http://schemas.microsoft.com/office/drawing/2014/main" id="{186E3D86-EC5C-B773-619C-B813126F72CD}"/>
                </a:ext>
              </a:extLst>
            </p:cNvPr>
            <p:cNvSpPr/>
            <p:nvPr/>
          </p:nvSpPr>
          <p:spPr>
            <a:xfrm>
              <a:off x="3828480" y="4124448"/>
              <a:ext cx="248579" cy="144007"/>
            </a:xfrm>
            <a:custGeom>
              <a:avLst/>
              <a:gdLst/>
              <a:ahLst/>
              <a:cxnLst/>
              <a:rect l="l" t="t" r="r" b="b"/>
              <a:pathLst>
                <a:path w="963" h="558" extrusionOk="0">
                  <a:moveTo>
                    <a:pt x="730" y="0"/>
                  </a:moveTo>
                  <a:cubicBezTo>
                    <a:pt x="707" y="0"/>
                    <a:pt x="684" y="4"/>
                    <a:pt x="661" y="11"/>
                  </a:cubicBezTo>
                  <a:lnTo>
                    <a:pt x="1" y="216"/>
                  </a:lnTo>
                  <a:lnTo>
                    <a:pt x="1" y="557"/>
                  </a:lnTo>
                  <a:lnTo>
                    <a:pt x="963" y="234"/>
                  </a:lnTo>
                  <a:cubicBezTo>
                    <a:pt x="963" y="101"/>
                    <a:pt x="854" y="0"/>
                    <a:pt x="7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75;p36">
              <a:extLst>
                <a:ext uri="{FF2B5EF4-FFF2-40B4-BE49-F238E27FC236}">
                  <a16:creationId xmlns:a16="http://schemas.microsoft.com/office/drawing/2014/main" id="{A81F4D75-07B6-BF5C-D569-73BFF2925230}"/>
                </a:ext>
              </a:extLst>
            </p:cNvPr>
            <p:cNvSpPr/>
            <p:nvPr/>
          </p:nvSpPr>
          <p:spPr>
            <a:xfrm>
              <a:off x="3350428" y="4176321"/>
              <a:ext cx="478057" cy="124393"/>
            </a:xfrm>
            <a:custGeom>
              <a:avLst/>
              <a:gdLst/>
              <a:ahLst/>
              <a:cxnLst/>
              <a:rect l="l" t="t" r="r" b="b"/>
              <a:pathLst>
                <a:path w="1852" h="482" extrusionOk="0">
                  <a:moveTo>
                    <a:pt x="1" y="0"/>
                  </a:moveTo>
                  <a:lnTo>
                    <a:pt x="1" y="351"/>
                  </a:lnTo>
                  <a:cubicBezTo>
                    <a:pt x="190" y="436"/>
                    <a:pt x="399" y="481"/>
                    <a:pt x="611" y="481"/>
                  </a:cubicBezTo>
                  <a:lnTo>
                    <a:pt x="1234" y="481"/>
                  </a:lnTo>
                  <a:cubicBezTo>
                    <a:pt x="1399" y="481"/>
                    <a:pt x="1563" y="453"/>
                    <a:pt x="1720" y="399"/>
                  </a:cubicBezTo>
                  <a:lnTo>
                    <a:pt x="1852" y="354"/>
                  </a:lnTo>
                  <a:lnTo>
                    <a:pt x="1852" y="14"/>
                  </a:lnTo>
                  <a:lnTo>
                    <a:pt x="1543" y="112"/>
                  </a:lnTo>
                  <a:cubicBezTo>
                    <a:pt x="1402" y="156"/>
                    <a:pt x="1253" y="178"/>
                    <a:pt x="1103" y="178"/>
                  </a:cubicBezTo>
                  <a:lnTo>
                    <a:pt x="707" y="178"/>
                  </a:lnTo>
                  <a:cubicBezTo>
                    <a:pt x="458" y="178"/>
                    <a:pt x="216" y="116"/>
                    <a:pt x="1" y="0"/>
                  </a:cubicBezTo>
                  <a:close/>
                </a:path>
              </a:pathLst>
            </a:custGeom>
            <a:solidFill>
              <a:srgbClr val="045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76;p36">
              <a:extLst>
                <a:ext uri="{FF2B5EF4-FFF2-40B4-BE49-F238E27FC236}">
                  <a16:creationId xmlns:a16="http://schemas.microsoft.com/office/drawing/2014/main" id="{11589C07-464E-5F88-5B2C-58EC9A1797A3}"/>
                </a:ext>
              </a:extLst>
            </p:cNvPr>
            <p:cNvSpPr/>
            <p:nvPr/>
          </p:nvSpPr>
          <p:spPr>
            <a:xfrm>
              <a:off x="3219557" y="4109738"/>
              <a:ext cx="131388" cy="157427"/>
            </a:xfrm>
            <a:custGeom>
              <a:avLst/>
              <a:gdLst/>
              <a:ahLst/>
              <a:cxnLst/>
              <a:rect l="l" t="t" r="r" b="b"/>
              <a:pathLst>
                <a:path w="509" h="610" extrusionOk="0">
                  <a:moveTo>
                    <a:pt x="161" y="0"/>
                  </a:moveTo>
                  <a:lnTo>
                    <a:pt x="47" y="168"/>
                  </a:lnTo>
                  <a:lnTo>
                    <a:pt x="0" y="233"/>
                  </a:lnTo>
                  <a:cubicBezTo>
                    <a:pt x="142" y="395"/>
                    <a:pt x="318" y="523"/>
                    <a:pt x="509" y="609"/>
                  </a:cubicBezTo>
                  <a:lnTo>
                    <a:pt x="509" y="258"/>
                  </a:lnTo>
                  <a:cubicBezTo>
                    <a:pt x="382" y="191"/>
                    <a:pt x="264" y="104"/>
                    <a:pt x="1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77;p36">
              <a:extLst>
                <a:ext uri="{FF2B5EF4-FFF2-40B4-BE49-F238E27FC236}">
                  <a16:creationId xmlns:a16="http://schemas.microsoft.com/office/drawing/2014/main" id="{6224BE76-63F4-960E-47EF-3A8EBBC2A965}"/>
                </a:ext>
              </a:extLst>
            </p:cNvPr>
            <p:cNvSpPr/>
            <p:nvPr/>
          </p:nvSpPr>
          <p:spPr>
            <a:xfrm>
              <a:off x="3549961" y="4233872"/>
              <a:ext cx="53175" cy="52906"/>
            </a:xfrm>
            <a:custGeom>
              <a:avLst/>
              <a:gdLst/>
              <a:ahLst/>
              <a:cxnLst/>
              <a:rect l="l" t="t" r="r" b="b"/>
              <a:pathLst>
                <a:path w="206" h="205" extrusionOk="0">
                  <a:moveTo>
                    <a:pt x="103" y="0"/>
                  </a:moveTo>
                  <a:lnTo>
                    <a:pt x="0" y="103"/>
                  </a:lnTo>
                  <a:lnTo>
                    <a:pt x="103" y="205"/>
                  </a:lnTo>
                  <a:lnTo>
                    <a:pt x="205" y="103"/>
                  </a:lnTo>
                  <a:lnTo>
                    <a:pt x="103"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6">
              <a:extLst>
                <a:ext uri="{FF2B5EF4-FFF2-40B4-BE49-F238E27FC236}">
                  <a16:creationId xmlns:a16="http://schemas.microsoft.com/office/drawing/2014/main" id="{E03C4E80-970B-5BA4-DF04-F8D4BA7EEE5C}"/>
                </a:ext>
              </a:extLst>
            </p:cNvPr>
            <p:cNvSpPr/>
            <p:nvPr/>
          </p:nvSpPr>
          <p:spPr>
            <a:xfrm>
              <a:off x="4110356" y="4196709"/>
              <a:ext cx="354154" cy="354340"/>
            </a:xfrm>
            <a:custGeom>
              <a:avLst/>
              <a:gdLst/>
              <a:ahLst/>
              <a:cxnLst/>
              <a:rect l="l" t="t" r="r" b="b"/>
              <a:pathLst>
                <a:path w="1372" h="1373" extrusionOk="0">
                  <a:moveTo>
                    <a:pt x="686" y="1"/>
                  </a:moveTo>
                  <a:cubicBezTo>
                    <a:pt x="308" y="1"/>
                    <a:pt x="1" y="308"/>
                    <a:pt x="1" y="686"/>
                  </a:cubicBezTo>
                  <a:cubicBezTo>
                    <a:pt x="1" y="1065"/>
                    <a:pt x="308" y="1372"/>
                    <a:pt x="686" y="1372"/>
                  </a:cubicBezTo>
                  <a:cubicBezTo>
                    <a:pt x="1065" y="1372"/>
                    <a:pt x="1372" y="1065"/>
                    <a:pt x="1372" y="686"/>
                  </a:cubicBezTo>
                  <a:cubicBezTo>
                    <a:pt x="1372" y="308"/>
                    <a:pt x="1065" y="1"/>
                    <a:pt x="686" y="1"/>
                  </a:cubicBezTo>
                  <a:close/>
                </a:path>
              </a:pathLst>
            </a:custGeom>
            <a:solidFill>
              <a:srgbClr val="045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79;p36">
              <a:extLst>
                <a:ext uri="{FF2B5EF4-FFF2-40B4-BE49-F238E27FC236}">
                  <a16:creationId xmlns:a16="http://schemas.microsoft.com/office/drawing/2014/main" id="{B25546B3-E75B-D432-865E-6CE11500F475}"/>
                </a:ext>
              </a:extLst>
            </p:cNvPr>
            <p:cNvSpPr/>
            <p:nvPr/>
          </p:nvSpPr>
          <p:spPr>
            <a:xfrm>
              <a:off x="5138220" y="4196709"/>
              <a:ext cx="354154" cy="354340"/>
            </a:xfrm>
            <a:custGeom>
              <a:avLst/>
              <a:gdLst/>
              <a:ahLst/>
              <a:cxnLst/>
              <a:rect l="l" t="t" r="r" b="b"/>
              <a:pathLst>
                <a:path w="1372" h="1373" extrusionOk="0">
                  <a:moveTo>
                    <a:pt x="686" y="1"/>
                  </a:moveTo>
                  <a:cubicBezTo>
                    <a:pt x="308" y="1"/>
                    <a:pt x="1" y="308"/>
                    <a:pt x="1" y="686"/>
                  </a:cubicBezTo>
                  <a:cubicBezTo>
                    <a:pt x="1" y="1065"/>
                    <a:pt x="308" y="1372"/>
                    <a:pt x="686" y="1372"/>
                  </a:cubicBezTo>
                  <a:cubicBezTo>
                    <a:pt x="1065" y="1372"/>
                    <a:pt x="1372" y="1065"/>
                    <a:pt x="1372" y="686"/>
                  </a:cubicBezTo>
                  <a:cubicBezTo>
                    <a:pt x="1372" y="308"/>
                    <a:pt x="1065" y="1"/>
                    <a:pt x="686" y="1"/>
                  </a:cubicBezTo>
                  <a:close/>
                </a:path>
              </a:pathLst>
            </a:custGeom>
            <a:solidFill>
              <a:srgbClr val="045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80;p36">
              <a:extLst>
                <a:ext uri="{FF2B5EF4-FFF2-40B4-BE49-F238E27FC236}">
                  <a16:creationId xmlns:a16="http://schemas.microsoft.com/office/drawing/2014/main" id="{CA7A30AF-8AE8-6FA9-AC3D-CFB90BAB1CAD}"/>
                </a:ext>
              </a:extLst>
            </p:cNvPr>
            <p:cNvSpPr/>
            <p:nvPr/>
          </p:nvSpPr>
          <p:spPr>
            <a:xfrm>
              <a:off x="5397123" y="4009347"/>
              <a:ext cx="189726" cy="65036"/>
            </a:xfrm>
            <a:custGeom>
              <a:avLst/>
              <a:gdLst/>
              <a:ahLst/>
              <a:cxnLst/>
              <a:rect l="l" t="t" r="r" b="b"/>
              <a:pathLst>
                <a:path w="735" h="252" extrusionOk="0">
                  <a:moveTo>
                    <a:pt x="125" y="0"/>
                  </a:moveTo>
                  <a:cubicBezTo>
                    <a:pt x="57" y="0"/>
                    <a:pt x="1" y="57"/>
                    <a:pt x="1" y="125"/>
                  </a:cubicBezTo>
                  <a:cubicBezTo>
                    <a:pt x="1" y="195"/>
                    <a:pt x="57" y="251"/>
                    <a:pt x="125" y="251"/>
                  </a:cubicBezTo>
                  <a:lnTo>
                    <a:pt x="609" y="251"/>
                  </a:lnTo>
                  <a:cubicBezTo>
                    <a:pt x="678" y="251"/>
                    <a:pt x="734" y="196"/>
                    <a:pt x="734" y="125"/>
                  </a:cubicBezTo>
                  <a:cubicBezTo>
                    <a:pt x="734" y="57"/>
                    <a:pt x="678" y="0"/>
                    <a:pt x="609"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6">
              <a:extLst>
                <a:ext uri="{FF2B5EF4-FFF2-40B4-BE49-F238E27FC236}">
                  <a16:creationId xmlns:a16="http://schemas.microsoft.com/office/drawing/2014/main" id="{7B346D61-FC19-81B6-71D4-3A0552F785EC}"/>
                </a:ext>
              </a:extLst>
            </p:cNvPr>
            <p:cNvSpPr/>
            <p:nvPr/>
          </p:nvSpPr>
          <p:spPr>
            <a:xfrm>
              <a:off x="5311682" y="3931150"/>
              <a:ext cx="15746" cy="11613"/>
            </a:xfrm>
            <a:custGeom>
              <a:avLst/>
              <a:gdLst/>
              <a:ahLst/>
              <a:cxnLst/>
              <a:rect l="l" t="t" r="r" b="b"/>
              <a:pathLst>
                <a:path w="61" h="45" extrusionOk="0">
                  <a:moveTo>
                    <a:pt x="61" y="1"/>
                  </a:moveTo>
                  <a:lnTo>
                    <a:pt x="0" y="9"/>
                  </a:lnTo>
                  <a:lnTo>
                    <a:pt x="0" y="45"/>
                  </a:lnTo>
                  <a:lnTo>
                    <a:pt x="61" y="1"/>
                  </a:lnTo>
                  <a:close/>
                </a:path>
              </a:pathLst>
            </a:custGeom>
            <a:solidFill>
              <a:srgbClr val="3366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82;p36">
              <a:extLst>
                <a:ext uri="{FF2B5EF4-FFF2-40B4-BE49-F238E27FC236}">
                  <a16:creationId xmlns:a16="http://schemas.microsoft.com/office/drawing/2014/main" id="{DBC5244C-89BB-CDDE-F85A-4D2F69BBC5DF}"/>
                </a:ext>
              </a:extLst>
            </p:cNvPr>
            <p:cNvSpPr/>
            <p:nvPr/>
          </p:nvSpPr>
          <p:spPr>
            <a:xfrm>
              <a:off x="5460622" y="4000572"/>
              <a:ext cx="68921" cy="43615"/>
            </a:xfrm>
            <a:custGeom>
              <a:avLst/>
              <a:gdLst/>
              <a:ahLst/>
              <a:cxnLst/>
              <a:rect l="l" t="t" r="r" b="b"/>
              <a:pathLst>
                <a:path w="267" h="169" extrusionOk="0">
                  <a:moveTo>
                    <a:pt x="133" y="1"/>
                  </a:moveTo>
                  <a:cubicBezTo>
                    <a:pt x="60" y="1"/>
                    <a:pt x="0" y="39"/>
                    <a:pt x="0" y="85"/>
                  </a:cubicBezTo>
                  <a:cubicBezTo>
                    <a:pt x="0" y="131"/>
                    <a:pt x="60" y="169"/>
                    <a:pt x="133" y="169"/>
                  </a:cubicBezTo>
                  <a:cubicBezTo>
                    <a:pt x="206" y="169"/>
                    <a:pt x="266" y="132"/>
                    <a:pt x="266" y="85"/>
                  </a:cubicBezTo>
                  <a:cubicBezTo>
                    <a:pt x="266" y="39"/>
                    <a:pt x="206" y="1"/>
                    <a:pt x="133" y="1"/>
                  </a:cubicBezTo>
                  <a:close/>
                </a:path>
              </a:pathLst>
            </a:custGeom>
            <a:solidFill>
              <a:srgbClr val="221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83;p36">
              <a:extLst>
                <a:ext uri="{FF2B5EF4-FFF2-40B4-BE49-F238E27FC236}">
                  <a16:creationId xmlns:a16="http://schemas.microsoft.com/office/drawing/2014/main" id="{0636E3BB-7E4D-8DCD-AD49-FF4B336F1F25}"/>
                </a:ext>
              </a:extLst>
            </p:cNvPr>
            <p:cNvSpPr/>
            <p:nvPr/>
          </p:nvSpPr>
          <p:spPr>
            <a:xfrm>
              <a:off x="5467591" y="3982765"/>
              <a:ext cx="68921" cy="43099"/>
            </a:xfrm>
            <a:custGeom>
              <a:avLst/>
              <a:gdLst/>
              <a:ahLst/>
              <a:cxnLst/>
              <a:rect l="l" t="t" r="r" b="b"/>
              <a:pathLst>
                <a:path w="267" h="167" extrusionOk="0">
                  <a:moveTo>
                    <a:pt x="128" y="0"/>
                  </a:moveTo>
                  <a:cubicBezTo>
                    <a:pt x="57" y="0"/>
                    <a:pt x="1" y="38"/>
                    <a:pt x="1" y="83"/>
                  </a:cubicBezTo>
                  <a:cubicBezTo>
                    <a:pt x="1" y="129"/>
                    <a:pt x="61" y="167"/>
                    <a:pt x="134" y="167"/>
                  </a:cubicBezTo>
                  <a:cubicBezTo>
                    <a:pt x="207" y="167"/>
                    <a:pt x="267" y="130"/>
                    <a:pt x="267" y="83"/>
                  </a:cubicBezTo>
                  <a:cubicBezTo>
                    <a:pt x="267" y="37"/>
                    <a:pt x="207" y="0"/>
                    <a:pt x="134" y="0"/>
                  </a:cubicBezTo>
                  <a:cubicBezTo>
                    <a:pt x="132" y="0"/>
                    <a:pt x="130" y="0"/>
                    <a:pt x="1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84;p36">
              <a:extLst>
                <a:ext uri="{FF2B5EF4-FFF2-40B4-BE49-F238E27FC236}">
                  <a16:creationId xmlns:a16="http://schemas.microsoft.com/office/drawing/2014/main" id="{FC5FF016-7EB7-AC52-D663-FC486504BFC9}"/>
                </a:ext>
              </a:extLst>
            </p:cNvPr>
            <p:cNvSpPr/>
            <p:nvPr/>
          </p:nvSpPr>
          <p:spPr>
            <a:xfrm>
              <a:off x="3033450" y="4522916"/>
              <a:ext cx="2810649" cy="25271"/>
            </a:xfrm>
            <a:custGeom>
              <a:avLst/>
              <a:gdLst/>
              <a:ahLst/>
              <a:cxnLst/>
              <a:rect l="l" t="t" r="r" b="b"/>
              <a:pathLst>
                <a:path w="14586" h="109" extrusionOk="0">
                  <a:moveTo>
                    <a:pt x="56" y="1"/>
                  </a:moveTo>
                  <a:cubicBezTo>
                    <a:pt x="26" y="1"/>
                    <a:pt x="0" y="25"/>
                    <a:pt x="0" y="54"/>
                  </a:cubicBezTo>
                  <a:cubicBezTo>
                    <a:pt x="0" y="83"/>
                    <a:pt x="26" y="108"/>
                    <a:pt x="56" y="108"/>
                  </a:cubicBezTo>
                  <a:lnTo>
                    <a:pt x="14529" y="108"/>
                  </a:lnTo>
                  <a:cubicBezTo>
                    <a:pt x="14560" y="108"/>
                    <a:pt x="14586" y="84"/>
                    <a:pt x="14586" y="54"/>
                  </a:cubicBezTo>
                  <a:cubicBezTo>
                    <a:pt x="14586" y="25"/>
                    <a:pt x="14560" y="1"/>
                    <a:pt x="14529" y="1"/>
                  </a:cubicBezTo>
                  <a:close/>
                </a:path>
              </a:pathLst>
            </a:custGeom>
            <a:solidFill>
              <a:srgbClr val="045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1185;p36">
              <a:extLst>
                <a:ext uri="{FF2B5EF4-FFF2-40B4-BE49-F238E27FC236}">
                  <a16:creationId xmlns:a16="http://schemas.microsoft.com/office/drawing/2014/main" id="{5A904A22-B6A8-623A-D8D8-2036A2FE5C90}"/>
                </a:ext>
              </a:extLst>
            </p:cNvPr>
            <p:cNvSpPr/>
            <p:nvPr/>
          </p:nvSpPr>
          <p:spPr>
            <a:xfrm>
              <a:off x="4809624" y="4041606"/>
              <a:ext cx="97057" cy="269433"/>
            </a:xfrm>
            <a:custGeom>
              <a:avLst/>
              <a:gdLst/>
              <a:ahLst/>
              <a:cxnLst/>
              <a:rect l="l" t="t" r="r" b="b"/>
              <a:pathLst>
                <a:path w="376" h="1044" extrusionOk="0">
                  <a:moveTo>
                    <a:pt x="187" y="0"/>
                  </a:moveTo>
                  <a:cubicBezTo>
                    <a:pt x="84" y="0"/>
                    <a:pt x="0" y="85"/>
                    <a:pt x="0" y="189"/>
                  </a:cubicBezTo>
                  <a:lnTo>
                    <a:pt x="0" y="857"/>
                  </a:lnTo>
                  <a:cubicBezTo>
                    <a:pt x="0" y="960"/>
                    <a:pt x="84" y="1044"/>
                    <a:pt x="187" y="1044"/>
                  </a:cubicBezTo>
                  <a:cubicBezTo>
                    <a:pt x="292" y="1044"/>
                    <a:pt x="376" y="960"/>
                    <a:pt x="376" y="857"/>
                  </a:cubicBezTo>
                  <a:lnTo>
                    <a:pt x="376" y="189"/>
                  </a:lnTo>
                  <a:cubicBezTo>
                    <a:pt x="376" y="85"/>
                    <a:pt x="292" y="0"/>
                    <a:pt x="187" y="0"/>
                  </a:cubicBezTo>
                  <a:close/>
                </a:path>
              </a:pathLst>
            </a:custGeom>
            <a:solidFill>
              <a:srgbClr val="045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86;p36">
              <a:extLst>
                <a:ext uri="{FF2B5EF4-FFF2-40B4-BE49-F238E27FC236}">
                  <a16:creationId xmlns:a16="http://schemas.microsoft.com/office/drawing/2014/main" id="{71E27710-B1EE-693C-8212-18DA34562F94}"/>
                </a:ext>
              </a:extLst>
            </p:cNvPr>
            <p:cNvSpPr/>
            <p:nvPr/>
          </p:nvSpPr>
          <p:spPr>
            <a:xfrm>
              <a:off x="4824595" y="4119028"/>
              <a:ext cx="67372" cy="106844"/>
            </a:xfrm>
            <a:custGeom>
              <a:avLst/>
              <a:gdLst/>
              <a:ahLst/>
              <a:cxnLst/>
              <a:rect l="l" t="t" r="r" b="b"/>
              <a:pathLst>
                <a:path w="261" h="414" extrusionOk="0">
                  <a:moveTo>
                    <a:pt x="227" y="32"/>
                  </a:moveTo>
                  <a:lnTo>
                    <a:pt x="227" y="381"/>
                  </a:lnTo>
                  <a:lnTo>
                    <a:pt x="32" y="381"/>
                  </a:lnTo>
                  <a:lnTo>
                    <a:pt x="32" y="32"/>
                  </a:lnTo>
                  <a:close/>
                  <a:moveTo>
                    <a:pt x="0" y="0"/>
                  </a:moveTo>
                  <a:lnTo>
                    <a:pt x="0" y="413"/>
                  </a:lnTo>
                  <a:lnTo>
                    <a:pt x="260" y="413"/>
                  </a:lnTo>
                  <a:lnTo>
                    <a:pt x="260" y="0"/>
                  </a:lnTo>
                  <a:close/>
                </a:path>
              </a:pathLst>
            </a:custGeom>
            <a:solidFill>
              <a:srgbClr val="F7D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87;p36">
              <a:extLst>
                <a:ext uri="{FF2B5EF4-FFF2-40B4-BE49-F238E27FC236}">
                  <a16:creationId xmlns:a16="http://schemas.microsoft.com/office/drawing/2014/main" id="{FC4824A7-CFB3-38FF-10D2-801300049F50}"/>
                </a:ext>
              </a:extLst>
            </p:cNvPr>
            <p:cNvSpPr/>
            <p:nvPr/>
          </p:nvSpPr>
          <p:spPr>
            <a:xfrm>
              <a:off x="4841374" y="4101479"/>
              <a:ext cx="33557" cy="25292"/>
            </a:xfrm>
            <a:custGeom>
              <a:avLst/>
              <a:gdLst/>
              <a:ahLst/>
              <a:cxnLst/>
              <a:rect l="l" t="t" r="r" b="b"/>
              <a:pathLst>
                <a:path w="130" h="98" extrusionOk="0">
                  <a:moveTo>
                    <a:pt x="103" y="26"/>
                  </a:moveTo>
                  <a:lnTo>
                    <a:pt x="103" y="70"/>
                  </a:lnTo>
                  <a:lnTo>
                    <a:pt x="26" y="70"/>
                  </a:lnTo>
                  <a:lnTo>
                    <a:pt x="26" y="26"/>
                  </a:lnTo>
                  <a:close/>
                  <a:moveTo>
                    <a:pt x="1" y="1"/>
                  </a:moveTo>
                  <a:lnTo>
                    <a:pt x="1" y="98"/>
                  </a:lnTo>
                  <a:lnTo>
                    <a:pt x="130" y="98"/>
                  </a:lnTo>
                  <a:lnTo>
                    <a:pt x="130" y="1"/>
                  </a:lnTo>
                  <a:close/>
                </a:path>
              </a:pathLst>
            </a:custGeom>
            <a:solidFill>
              <a:srgbClr val="F7D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188;p36">
              <a:extLst>
                <a:ext uri="{FF2B5EF4-FFF2-40B4-BE49-F238E27FC236}">
                  <a16:creationId xmlns:a16="http://schemas.microsoft.com/office/drawing/2014/main" id="{55A829EE-F4C9-0519-209C-2996C6CAF53E}"/>
                </a:ext>
              </a:extLst>
            </p:cNvPr>
            <p:cNvSpPr/>
            <p:nvPr/>
          </p:nvSpPr>
          <p:spPr>
            <a:xfrm>
              <a:off x="4839309" y="4133739"/>
              <a:ext cx="37171" cy="17291"/>
            </a:xfrm>
            <a:custGeom>
              <a:avLst/>
              <a:gdLst/>
              <a:ahLst/>
              <a:cxnLst/>
              <a:rect l="l" t="t" r="r" b="b"/>
              <a:pathLst>
                <a:path w="144" h="67" extrusionOk="0">
                  <a:moveTo>
                    <a:pt x="1" y="0"/>
                  </a:moveTo>
                  <a:lnTo>
                    <a:pt x="1" y="67"/>
                  </a:lnTo>
                  <a:lnTo>
                    <a:pt x="144" y="67"/>
                  </a:lnTo>
                  <a:lnTo>
                    <a:pt x="144" y="0"/>
                  </a:lnTo>
                  <a:close/>
                </a:path>
              </a:pathLst>
            </a:custGeom>
            <a:solidFill>
              <a:srgbClr val="F7D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189;p36">
              <a:extLst>
                <a:ext uri="{FF2B5EF4-FFF2-40B4-BE49-F238E27FC236}">
                  <a16:creationId xmlns:a16="http://schemas.microsoft.com/office/drawing/2014/main" id="{686CC85B-EC4F-FEEC-0375-9B7D732CE51D}"/>
                </a:ext>
              </a:extLst>
            </p:cNvPr>
            <p:cNvSpPr/>
            <p:nvPr/>
          </p:nvSpPr>
          <p:spPr>
            <a:xfrm>
              <a:off x="4839309" y="4161094"/>
              <a:ext cx="37171" cy="17549"/>
            </a:xfrm>
            <a:custGeom>
              <a:avLst/>
              <a:gdLst/>
              <a:ahLst/>
              <a:cxnLst/>
              <a:rect l="l" t="t" r="r" b="b"/>
              <a:pathLst>
                <a:path w="144" h="68" extrusionOk="0">
                  <a:moveTo>
                    <a:pt x="1" y="1"/>
                  </a:moveTo>
                  <a:lnTo>
                    <a:pt x="1" y="67"/>
                  </a:lnTo>
                  <a:lnTo>
                    <a:pt x="144" y="67"/>
                  </a:lnTo>
                  <a:lnTo>
                    <a:pt x="144" y="1"/>
                  </a:lnTo>
                  <a:close/>
                </a:path>
              </a:pathLst>
            </a:custGeom>
            <a:solidFill>
              <a:srgbClr val="F7D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6">
              <a:extLst>
                <a:ext uri="{FF2B5EF4-FFF2-40B4-BE49-F238E27FC236}">
                  <a16:creationId xmlns:a16="http://schemas.microsoft.com/office/drawing/2014/main" id="{D035E588-BBE3-808D-71C8-7FEB9F181A68}"/>
                </a:ext>
              </a:extLst>
            </p:cNvPr>
            <p:cNvSpPr/>
            <p:nvPr/>
          </p:nvSpPr>
          <p:spPr>
            <a:xfrm>
              <a:off x="4839309" y="4188967"/>
              <a:ext cx="37171" cy="17291"/>
            </a:xfrm>
            <a:custGeom>
              <a:avLst/>
              <a:gdLst/>
              <a:ahLst/>
              <a:cxnLst/>
              <a:rect l="l" t="t" r="r" b="b"/>
              <a:pathLst>
                <a:path w="144" h="67" extrusionOk="0">
                  <a:moveTo>
                    <a:pt x="1" y="0"/>
                  </a:moveTo>
                  <a:lnTo>
                    <a:pt x="1" y="67"/>
                  </a:lnTo>
                  <a:lnTo>
                    <a:pt x="144" y="67"/>
                  </a:lnTo>
                  <a:lnTo>
                    <a:pt x="144" y="0"/>
                  </a:lnTo>
                  <a:close/>
                </a:path>
              </a:pathLst>
            </a:custGeom>
            <a:solidFill>
              <a:srgbClr val="F7D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11302188"/>
      </p:ext>
    </p:extLst>
  </p:cSld>
  <p:clrMapOvr>
    <a:masterClrMapping/>
  </p:clrMapOvr>
</p:sld>
</file>

<file path=ppt/theme/theme1.xml><?xml version="1.0" encoding="utf-8"?>
<a:theme xmlns:a="http://schemas.openxmlformats.org/drawingml/2006/main" name="Electric Car Infographics by Slidesgo">
  <a:themeElements>
    <a:clrScheme name="Simple Light">
      <a:dk1>
        <a:srgbClr val="000000"/>
      </a:dk1>
      <a:lt1>
        <a:srgbClr val="FFFFFF"/>
      </a:lt1>
      <a:dk2>
        <a:srgbClr val="595959"/>
      </a:dk2>
      <a:lt2>
        <a:srgbClr val="EEEEEE"/>
      </a:lt2>
      <a:accent1>
        <a:srgbClr val="81E552"/>
      </a:accent1>
      <a:accent2>
        <a:srgbClr val="59BD2F"/>
      </a:accent2>
      <a:accent3>
        <a:srgbClr val="03C8DF"/>
      </a:accent3>
      <a:accent4>
        <a:srgbClr val="029BD8"/>
      </a:accent4>
      <a:accent5>
        <a:srgbClr val="FFDA00"/>
      </a:accent5>
      <a:accent6>
        <a:srgbClr val="FD8714"/>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467</Words>
  <Application>Microsoft Office PowerPoint</Application>
  <PresentationFormat>On-screen Show (16:9)</PresentationFormat>
  <Paragraphs>76</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Fira Sans</vt:lpstr>
      <vt:lpstr>Roboto</vt:lpstr>
      <vt:lpstr>Times New Roman</vt:lpstr>
      <vt:lpstr>Electric Car Infographics by Slidesgo</vt:lpstr>
      <vt:lpstr>Electric Vehicle Analysis</vt:lpstr>
      <vt:lpstr>Introduction</vt:lpstr>
      <vt:lpstr>Methodology </vt:lpstr>
      <vt:lpstr>Methodology </vt:lpstr>
      <vt:lpstr>Methodology </vt:lpstr>
      <vt:lpstr>Methodology </vt:lpstr>
      <vt:lpstr>Methodology </vt:lpstr>
      <vt:lpstr>Methodology </vt:lpstr>
      <vt:lpstr>Methodology </vt:lpstr>
      <vt:lpstr>Result &amp; Analysis</vt:lpstr>
      <vt:lpstr>PowerPoint Presentation</vt:lpstr>
      <vt:lpstr>PowerPoint Presentation</vt:lpstr>
      <vt:lpstr>PowerPoint Presentation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anvesh tiwari</cp:lastModifiedBy>
  <cp:revision>6</cp:revision>
  <dcterms:modified xsi:type="dcterms:W3CDTF">2024-12-06T06:40:49Z</dcterms:modified>
</cp:coreProperties>
</file>