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9"/>
  </p:notesMasterIdLst>
  <p:sldIdLst>
    <p:sldId id="272" r:id="rId2"/>
    <p:sldId id="273" r:id="rId3"/>
    <p:sldId id="274" r:id="rId4"/>
    <p:sldId id="275" r:id="rId5"/>
    <p:sldId id="276" r:id="rId6"/>
    <p:sldId id="277" r:id="rId7"/>
    <p:sldId id="278"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1" d="100"/>
          <a:sy n="81" d="100"/>
        </p:scale>
        <p:origin x="-300" y="-19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121626514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8583"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4" name="Rounded Rectangle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85" name="Title 4"/>
          <p:cNvSpPr>
            <a:spLocks noGrp="1"/>
          </p:cNvSpPr>
          <p:nvPr>
            <p:ph type="ctrTitle"/>
          </p:nvPr>
        </p:nvSpPr>
        <p:spPr>
          <a:xfrm>
            <a:off x="963168" y="1820206"/>
            <a:ext cx="103632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lstStyle>
          <a:p>
            <a:r>
              <a:rPr kumimoji="0" lang="en-US" smtClean="0"/>
              <a:t>Click to edit Master title style</a:t>
            </a:r>
            <a:endParaRPr kumimoji="0" lang="en-US"/>
          </a:p>
        </p:txBody>
      </p:sp>
      <p:sp>
        <p:nvSpPr>
          <p:cNvPr id="1048586" name="Subtitle 19"/>
          <p:cNvSpPr>
            <a:spLocks noGrp="1"/>
          </p:cNvSpPr>
          <p:nvPr>
            <p:ph type="subTitle" idx="1"/>
          </p:nvPr>
        </p:nvSpPr>
        <p:spPr>
          <a:xfrm>
            <a:off x="963168" y="3685032"/>
            <a:ext cx="103632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048587" name="Date Placeholder 18"/>
          <p:cNvSpPr>
            <a:spLocks noGrp="1"/>
          </p:cNvSpPr>
          <p:nvPr>
            <p:ph type="dt" sz="half" idx="10"/>
          </p:nvPr>
        </p:nvSpPr>
        <p:spPr/>
        <p:txBody>
          <a:bodyPr/>
          <a:lstStyle/>
          <a:p>
            <a:fld id="{48A87A34-81AB-432B-8DAE-1953F412C126}" type="datetimeFigureOut">
              <a:rPr lang="en-US" smtClean="0"/>
              <a:t>7/16/2020</a:t>
            </a:fld>
            <a:endParaRPr lang="en-US" dirty="0"/>
          </a:p>
        </p:txBody>
      </p:sp>
      <p:sp>
        <p:nvSpPr>
          <p:cNvPr id="1048588" name="Footer Placeholder 7"/>
          <p:cNvSpPr>
            <a:spLocks noGrp="1"/>
          </p:cNvSpPr>
          <p:nvPr>
            <p:ph type="ftr" sz="quarter" idx="11"/>
          </p:nvPr>
        </p:nvSpPr>
        <p:spPr/>
        <p:txBody>
          <a:bodyPr/>
          <a:lstStyle/>
          <a:p>
            <a:endParaRPr lang="en-US" dirty="0"/>
          </a:p>
        </p:txBody>
      </p:sp>
      <p:sp>
        <p:nvSpPr>
          <p:cNvPr id="1048589"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3" name="Title 1"/>
          <p:cNvSpPr>
            <a:spLocks noGrp="1"/>
          </p:cNvSpPr>
          <p:nvPr>
            <p:ph type="title"/>
          </p:nvPr>
        </p:nvSpPr>
        <p:spPr>
          <a:xfrm>
            <a:off x="670560" y="4983480"/>
            <a:ext cx="10911840" cy="1051560"/>
          </a:xfrm>
        </p:spPr>
        <p:txBody>
          <a:bodyPr/>
          <a:lstStyle/>
          <a:p>
            <a:r>
              <a:rPr kumimoji="0" lang="en-US" smtClean="0"/>
              <a:t>Click to edit Master title style</a:t>
            </a:r>
            <a:endParaRPr kumimoji="0" lang="en-US"/>
          </a:p>
        </p:txBody>
      </p:sp>
      <p:sp>
        <p:nvSpPr>
          <p:cNvPr id="1048624" name="Vertical Text Placeholder 2"/>
          <p:cNvSpPr>
            <a:spLocks noGrp="1"/>
          </p:cNvSpPr>
          <p:nvPr>
            <p:ph type="body" orient="vert" idx="1"/>
          </p:nvPr>
        </p:nvSpPr>
        <p:spPr>
          <a:xfrm>
            <a:off x="670560" y="530352"/>
            <a:ext cx="10911840" cy="4187952"/>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25" name="Date Placeholder 3"/>
          <p:cNvSpPr>
            <a:spLocks noGrp="1"/>
          </p:cNvSpPr>
          <p:nvPr>
            <p:ph type="dt" sz="half" idx="10"/>
          </p:nvPr>
        </p:nvSpPr>
        <p:spPr/>
        <p:txBody>
          <a:bodyPr/>
          <a:lstStyle/>
          <a:p>
            <a:fld id="{48A87A34-81AB-432B-8DAE-1953F412C126}" type="datetimeFigureOut">
              <a:rPr lang="en-US" smtClean="0"/>
              <a:t>7/16/2020</a:t>
            </a:fld>
            <a:endParaRPr lang="en-US" dirty="0"/>
          </a:p>
        </p:txBody>
      </p:sp>
      <p:sp>
        <p:nvSpPr>
          <p:cNvPr id="1048626" name="Footer Placeholder 4"/>
          <p:cNvSpPr>
            <a:spLocks noGrp="1"/>
          </p:cNvSpPr>
          <p:nvPr>
            <p:ph type="ftr" sz="quarter" idx="11"/>
          </p:nvPr>
        </p:nvSpPr>
        <p:spPr/>
        <p:txBody>
          <a:bodyPr/>
          <a:lstStyle/>
          <a:p>
            <a:endParaRPr lang="en-US" dirty="0"/>
          </a:p>
        </p:txBody>
      </p:sp>
      <p:sp>
        <p:nvSpPr>
          <p:cNvPr id="1048627"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10" name="Vertical Title 1"/>
          <p:cNvSpPr>
            <a:spLocks noGrp="1"/>
          </p:cNvSpPr>
          <p:nvPr>
            <p:ph type="title" orient="vert"/>
          </p:nvPr>
        </p:nvSpPr>
        <p:spPr>
          <a:xfrm>
            <a:off x="8839200" y="533405"/>
            <a:ext cx="2641600" cy="5257799"/>
          </a:xfrm>
        </p:spPr>
        <p:txBody>
          <a:bodyPr vert="eaVert"/>
          <a:lstStyle/>
          <a:p>
            <a:r>
              <a:rPr kumimoji="0" lang="en-US" smtClean="0"/>
              <a:t>Click to edit Master title style</a:t>
            </a:r>
            <a:endParaRPr kumimoji="0" lang="en-US"/>
          </a:p>
        </p:txBody>
      </p:sp>
      <p:sp>
        <p:nvSpPr>
          <p:cNvPr id="1048611" name="Vertical Text Placeholder 2"/>
          <p:cNvSpPr>
            <a:spLocks noGrp="1"/>
          </p:cNvSpPr>
          <p:nvPr>
            <p:ph type="body" orient="vert" idx="1"/>
          </p:nvPr>
        </p:nvSpPr>
        <p:spPr>
          <a:xfrm>
            <a:off x="711200" y="533403"/>
            <a:ext cx="7924800" cy="525780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12" name="Date Placeholder 3"/>
          <p:cNvSpPr>
            <a:spLocks noGrp="1"/>
          </p:cNvSpPr>
          <p:nvPr>
            <p:ph type="dt" sz="half" idx="10"/>
          </p:nvPr>
        </p:nvSpPr>
        <p:spPr/>
        <p:txBody>
          <a:bodyPr/>
          <a:lstStyle/>
          <a:p>
            <a:fld id="{48A87A34-81AB-432B-8DAE-1953F412C126}" type="datetimeFigureOut">
              <a:rPr lang="en-US" smtClean="0"/>
              <a:t>7/16/2020</a:t>
            </a:fld>
            <a:endParaRPr lang="en-US" dirty="0"/>
          </a:p>
        </p:txBody>
      </p:sp>
      <p:sp>
        <p:nvSpPr>
          <p:cNvPr id="1048613" name="Footer Placeholder 4"/>
          <p:cNvSpPr>
            <a:spLocks noGrp="1"/>
          </p:cNvSpPr>
          <p:nvPr>
            <p:ph type="ftr" sz="quarter" idx="11"/>
          </p:nvPr>
        </p:nvSpPr>
        <p:spPr/>
        <p:txBody>
          <a:bodyPr/>
          <a:lstStyle/>
          <a:p>
            <a:endParaRPr lang="en-US" dirty="0"/>
          </a:p>
        </p:txBody>
      </p:sp>
      <p:sp>
        <p:nvSpPr>
          <p:cNvPr id="1048614"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670560" y="4983480"/>
            <a:ext cx="10911840" cy="1051560"/>
          </a:xfrm>
        </p:spPr>
        <p:txBody>
          <a:bodyPr/>
          <a:lstStyle/>
          <a:p>
            <a:r>
              <a:rPr kumimoji="0" lang="en-US" smtClean="0"/>
              <a:t>Click to edit Master title style</a:t>
            </a:r>
            <a:endParaRPr kumimoji="0" lang="en-US"/>
          </a:p>
        </p:txBody>
      </p:sp>
      <p:sp>
        <p:nvSpPr>
          <p:cNvPr id="1048593" name="Content Placeholder 2"/>
          <p:cNvSpPr>
            <a:spLocks noGrp="1"/>
          </p:cNvSpPr>
          <p:nvPr>
            <p:ph idx="1"/>
          </p:nvPr>
        </p:nvSpPr>
        <p:spPr>
          <a:xfrm>
            <a:off x="670560" y="530352"/>
            <a:ext cx="10911840" cy="41879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594" name="Date Placeholder 3"/>
          <p:cNvSpPr>
            <a:spLocks noGrp="1"/>
          </p:cNvSpPr>
          <p:nvPr>
            <p:ph type="dt" sz="half" idx="10"/>
          </p:nvPr>
        </p:nvSpPr>
        <p:spPr/>
        <p:txBody>
          <a:bodyPr/>
          <a:lstStyle/>
          <a:p>
            <a:fld id="{48A87A34-81AB-432B-8DAE-1953F412C126}" type="datetimeFigureOut">
              <a:rPr lang="en-US" smtClean="0"/>
              <a:t>7/16/2020</a:t>
            </a:fld>
            <a:endParaRPr lang="en-US" dirty="0"/>
          </a:p>
        </p:txBody>
      </p:sp>
      <p:sp>
        <p:nvSpPr>
          <p:cNvPr id="1048595" name="Footer Placeholder 4"/>
          <p:cNvSpPr>
            <a:spLocks noGrp="1"/>
          </p:cNvSpPr>
          <p:nvPr>
            <p:ph type="ftr" sz="quarter" idx="11"/>
          </p:nvPr>
        </p:nvSpPr>
        <p:spPr/>
        <p:txBody>
          <a:bodyPr/>
          <a:lstStyle/>
          <a:p>
            <a:endParaRPr lang="en-US" dirty="0"/>
          </a:p>
        </p:txBody>
      </p:sp>
      <p:sp>
        <p:nvSpPr>
          <p:cNvPr id="104859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048628" name="Rounded Rectangle 13"/>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29" name="Rounded Rectangle 10"/>
          <p:cNvSpPr/>
          <p:nvPr/>
        </p:nvSpPr>
        <p:spPr>
          <a:xfrm>
            <a:off x="558129" y="434163"/>
            <a:ext cx="11075745"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30" name="Title 1"/>
          <p:cNvSpPr>
            <a:spLocks noGrp="1"/>
          </p:cNvSpPr>
          <p:nvPr>
            <p:ph type="title"/>
          </p:nvPr>
        </p:nvSpPr>
        <p:spPr>
          <a:xfrm>
            <a:off x="624459" y="4928616"/>
            <a:ext cx="10911840" cy="676656"/>
          </a:xfrm>
        </p:spPr>
        <p:txBody>
          <a:bodyPr lIns="91440" bIns="0" anchor="b"/>
          <a:lstStyle>
            <a:lvl1pPr algn="l">
              <a:buNone/>
              <a:defRPr sz="3600" b="0" cap="none" baseline="0">
                <a:solidFill>
                  <a:schemeClr val="bg2">
                    <a:shade val="25000"/>
                  </a:schemeClr>
                </a:solidFill>
                <a:effectLst/>
              </a:defRPr>
            </a:lvl1pPr>
          </a:lstStyle>
          <a:p>
            <a:r>
              <a:rPr kumimoji="0" lang="en-US" smtClean="0"/>
              <a:t>Click to edit Master title style</a:t>
            </a:r>
            <a:endParaRPr kumimoji="0" lang="en-US"/>
          </a:p>
        </p:txBody>
      </p:sp>
      <p:sp>
        <p:nvSpPr>
          <p:cNvPr id="1048631" name="Text Placeholder 2"/>
          <p:cNvSpPr>
            <a:spLocks noGrp="1"/>
          </p:cNvSpPr>
          <p:nvPr>
            <p:ph type="body" idx="1"/>
          </p:nvPr>
        </p:nvSpPr>
        <p:spPr>
          <a:xfrm>
            <a:off x="624459" y="5624484"/>
            <a:ext cx="1091184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048632" name="Date Placeholder 3"/>
          <p:cNvSpPr>
            <a:spLocks noGrp="1"/>
          </p:cNvSpPr>
          <p:nvPr>
            <p:ph type="dt" sz="half" idx="10"/>
          </p:nvPr>
        </p:nvSpPr>
        <p:spPr/>
        <p:txBody>
          <a:bodyPr/>
          <a:lstStyle/>
          <a:p>
            <a:fld id="{48A87A34-81AB-432B-8DAE-1953F412C126}" type="datetimeFigureOut">
              <a:rPr lang="en-US" smtClean="0"/>
              <a:t>7/16/2020</a:t>
            </a:fld>
            <a:endParaRPr lang="en-US" dirty="0"/>
          </a:p>
        </p:txBody>
      </p:sp>
      <p:sp>
        <p:nvSpPr>
          <p:cNvPr id="1048633" name="Footer Placeholder 4"/>
          <p:cNvSpPr>
            <a:spLocks noGrp="1"/>
          </p:cNvSpPr>
          <p:nvPr>
            <p:ph type="ftr" sz="quarter" idx="11"/>
          </p:nvPr>
        </p:nvSpPr>
        <p:spPr/>
        <p:txBody>
          <a:bodyPr/>
          <a:lstStyle/>
          <a:p>
            <a:endParaRPr lang="en-US" dirty="0"/>
          </a:p>
        </p:txBody>
      </p:sp>
      <p:sp>
        <p:nvSpPr>
          <p:cNvPr id="1048634"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5" name="Title 1"/>
          <p:cNvSpPr>
            <a:spLocks noGrp="1"/>
          </p:cNvSpPr>
          <p:nvPr>
            <p:ph type="title"/>
          </p:nvPr>
        </p:nvSpPr>
        <p:spPr/>
        <p:txBody>
          <a:bodyPr/>
          <a:lstStyle/>
          <a:p>
            <a:r>
              <a:rPr kumimoji="0" lang="en-US" smtClean="0"/>
              <a:t>Click to edit Master title style</a:t>
            </a:r>
            <a:endParaRPr kumimoji="0" lang="en-US"/>
          </a:p>
        </p:txBody>
      </p:sp>
      <p:sp>
        <p:nvSpPr>
          <p:cNvPr id="1048636" name="Content Placeholder 2"/>
          <p:cNvSpPr>
            <a:spLocks noGrp="1"/>
          </p:cNvSpPr>
          <p:nvPr>
            <p:ph sz="half" idx="1"/>
          </p:nvPr>
        </p:nvSpPr>
        <p:spPr>
          <a:xfrm>
            <a:off x="685803" y="530352"/>
            <a:ext cx="5242560" cy="4389120"/>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37" name="Content Placeholder 3"/>
          <p:cNvSpPr>
            <a:spLocks noGrp="1"/>
          </p:cNvSpPr>
          <p:nvPr>
            <p:ph sz="half" idx="2"/>
          </p:nvPr>
        </p:nvSpPr>
        <p:spPr>
          <a:xfrm>
            <a:off x="6340480" y="530352"/>
            <a:ext cx="5242560" cy="4389120"/>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38" name="Date Placeholder 4"/>
          <p:cNvSpPr>
            <a:spLocks noGrp="1"/>
          </p:cNvSpPr>
          <p:nvPr>
            <p:ph type="dt" sz="half" idx="10"/>
          </p:nvPr>
        </p:nvSpPr>
        <p:spPr/>
        <p:txBody>
          <a:bodyPr/>
          <a:lstStyle/>
          <a:p>
            <a:fld id="{48A87A34-81AB-432B-8DAE-1953F412C126}" type="datetimeFigureOut">
              <a:rPr lang="en-US" smtClean="0"/>
              <a:t>7/16/2020</a:t>
            </a:fld>
            <a:endParaRPr lang="en-US" dirty="0"/>
          </a:p>
        </p:txBody>
      </p:sp>
      <p:sp>
        <p:nvSpPr>
          <p:cNvPr id="1048639" name="Footer Placeholder 5"/>
          <p:cNvSpPr>
            <a:spLocks noGrp="1"/>
          </p:cNvSpPr>
          <p:nvPr>
            <p:ph type="ftr" sz="quarter" idx="11"/>
          </p:nvPr>
        </p:nvSpPr>
        <p:spPr/>
        <p:txBody>
          <a:bodyPr/>
          <a:lstStyle/>
          <a:p>
            <a:endParaRPr lang="en-US" dirty="0"/>
          </a:p>
        </p:txBody>
      </p:sp>
      <p:sp>
        <p:nvSpPr>
          <p:cNvPr id="1048640"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1" name="Title 1"/>
          <p:cNvSpPr>
            <a:spLocks noGrp="1"/>
          </p:cNvSpPr>
          <p:nvPr>
            <p:ph type="title"/>
          </p:nvPr>
        </p:nvSpPr>
        <p:spPr>
          <a:xfrm>
            <a:off x="670560" y="4983480"/>
            <a:ext cx="10911840" cy="1051560"/>
          </a:xfrm>
        </p:spPr>
        <p:txBody>
          <a:bodyPr anchor="b"/>
          <a:lstStyle>
            <a:lvl1pPr>
              <a:defRPr b="1"/>
            </a:lvl1pPr>
          </a:lstStyle>
          <a:p>
            <a:r>
              <a:rPr kumimoji="0" lang="en-US" smtClean="0"/>
              <a:t>Click to edit Master title style</a:t>
            </a:r>
            <a:endParaRPr kumimoji="0" lang="en-US"/>
          </a:p>
        </p:txBody>
      </p:sp>
      <p:sp>
        <p:nvSpPr>
          <p:cNvPr id="1048642" name="Text Placeholder 2"/>
          <p:cNvSpPr>
            <a:spLocks noGrp="1"/>
          </p:cNvSpPr>
          <p:nvPr>
            <p:ph type="body" idx="1"/>
          </p:nvPr>
        </p:nvSpPr>
        <p:spPr>
          <a:xfrm>
            <a:off x="809632" y="579438"/>
            <a:ext cx="524256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43" name="Text Placeholder 3"/>
          <p:cNvSpPr>
            <a:spLocks noGrp="1"/>
          </p:cNvSpPr>
          <p:nvPr>
            <p:ph type="body" sz="half" idx="3"/>
          </p:nvPr>
        </p:nvSpPr>
        <p:spPr>
          <a:xfrm>
            <a:off x="6202892" y="579438"/>
            <a:ext cx="524256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048644" name="Content Placeholder 4"/>
          <p:cNvSpPr>
            <a:spLocks noGrp="1"/>
          </p:cNvSpPr>
          <p:nvPr>
            <p:ph sz="quarter" idx="2"/>
          </p:nvPr>
        </p:nvSpPr>
        <p:spPr>
          <a:xfrm>
            <a:off x="809632" y="1447800"/>
            <a:ext cx="5242560" cy="3489960"/>
          </a:xfrm>
        </p:spPr>
        <p:txBody>
          <a:bodyPr anchor="t"/>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45" name="Content Placeholder 5"/>
          <p:cNvSpPr>
            <a:spLocks noGrp="1"/>
          </p:cNvSpPr>
          <p:nvPr>
            <p:ph sz="quarter" idx="4"/>
          </p:nvPr>
        </p:nvSpPr>
        <p:spPr>
          <a:xfrm>
            <a:off x="6202892" y="1447800"/>
            <a:ext cx="5242560" cy="3489960"/>
          </a:xfrm>
        </p:spPr>
        <p:txBody>
          <a:bodyPr anchor="t"/>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46" name="Date Placeholder 6"/>
          <p:cNvSpPr>
            <a:spLocks noGrp="1"/>
          </p:cNvSpPr>
          <p:nvPr>
            <p:ph type="dt" sz="half" idx="10"/>
          </p:nvPr>
        </p:nvSpPr>
        <p:spPr/>
        <p:txBody>
          <a:bodyPr/>
          <a:lstStyle/>
          <a:p>
            <a:fld id="{48A87A34-81AB-432B-8DAE-1953F412C126}" type="datetimeFigureOut">
              <a:rPr lang="en-US" smtClean="0"/>
              <a:t>7/16/2020</a:t>
            </a:fld>
            <a:endParaRPr lang="en-US" dirty="0"/>
          </a:p>
        </p:txBody>
      </p:sp>
      <p:sp>
        <p:nvSpPr>
          <p:cNvPr id="1048647" name="Footer Placeholder 7"/>
          <p:cNvSpPr>
            <a:spLocks noGrp="1"/>
          </p:cNvSpPr>
          <p:nvPr>
            <p:ph type="ftr" sz="quarter" idx="11"/>
          </p:nvPr>
        </p:nvSpPr>
        <p:spPr/>
        <p:txBody>
          <a:bodyPr/>
          <a:lstStyle/>
          <a:p>
            <a:endParaRPr lang="en-US" dirty="0"/>
          </a:p>
        </p:txBody>
      </p:sp>
      <p:sp>
        <p:nvSpPr>
          <p:cNvPr id="1048648"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kumimoji="0" lang="en-US" smtClean="0"/>
              <a:t>Click to edit Master title style</a:t>
            </a:r>
            <a:endParaRPr kumimoji="0" lang="en-US"/>
          </a:p>
        </p:txBody>
      </p:sp>
      <p:sp>
        <p:nvSpPr>
          <p:cNvPr id="1048602" name="Date Placeholder 2"/>
          <p:cNvSpPr>
            <a:spLocks noGrp="1"/>
          </p:cNvSpPr>
          <p:nvPr>
            <p:ph type="dt" sz="half" idx="10"/>
          </p:nvPr>
        </p:nvSpPr>
        <p:spPr/>
        <p:txBody>
          <a:bodyPr/>
          <a:lstStyle/>
          <a:p>
            <a:fld id="{48A87A34-81AB-432B-8DAE-1953F412C126}" type="datetimeFigureOut">
              <a:rPr lang="en-US" smtClean="0"/>
              <a:t>7/16/2020</a:t>
            </a:fld>
            <a:endParaRPr lang="en-US" dirty="0"/>
          </a:p>
        </p:txBody>
      </p:sp>
      <p:sp>
        <p:nvSpPr>
          <p:cNvPr id="1048603" name="Footer Placeholder 3"/>
          <p:cNvSpPr>
            <a:spLocks noGrp="1"/>
          </p:cNvSpPr>
          <p:nvPr>
            <p:ph type="ftr" sz="quarter" idx="11"/>
          </p:nvPr>
        </p:nvSpPr>
        <p:spPr/>
        <p:txBody>
          <a:bodyPr/>
          <a:lstStyle/>
          <a:p>
            <a:endParaRPr lang="en-US" dirty="0"/>
          </a:p>
        </p:txBody>
      </p:sp>
      <p:sp>
        <p:nvSpPr>
          <p:cNvPr id="1048604"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8649"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50" name="Date Placeholder 1"/>
          <p:cNvSpPr>
            <a:spLocks noGrp="1"/>
          </p:cNvSpPr>
          <p:nvPr>
            <p:ph type="dt" sz="half" idx="10"/>
          </p:nvPr>
        </p:nvSpPr>
        <p:spPr/>
        <p:txBody>
          <a:bodyPr/>
          <a:lstStyle/>
          <a:p>
            <a:fld id="{48A87A34-81AB-432B-8DAE-1953F412C126}" type="datetimeFigureOut">
              <a:rPr lang="en-US" smtClean="0"/>
              <a:t>7/16/2020</a:t>
            </a:fld>
            <a:endParaRPr lang="en-US" dirty="0"/>
          </a:p>
        </p:txBody>
      </p:sp>
      <p:sp>
        <p:nvSpPr>
          <p:cNvPr id="1048651" name="Footer Placeholder 2"/>
          <p:cNvSpPr>
            <a:spLocks noGrp="1"/>
          </p:cNvSpPr>
          <p:nvPr>
            <p:ph type="ftr" sz="quarter" idx="11"/>
          </p:nvPr>
        </p:nvSpPr>
        <p:spPr/>
        <p:txBody>
          <a:bodyPr/>
          <a:lstStyle/>
          <a:p>
            <a:endParaRPr lang="en-US" dirty="0"/>
          </a:p>
        </p:txBody>
      </p:sp>
      <p:sp>
        <p:nvSpPr>
          <p:cNvPr id="1048652"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53" name="Title 1"/>
          <p:cNvSpPr>
            <a:spLocks noGrp="1"/>
          </p:cNvSpPr>
          <p:nvPr>
            <p:ph type="title"/>
          </p:nvPr>
        </p:nvSpPr>
        <p:spPr>
          <a:xfrm>
            <a:off x="7385045" y="533400"/>
            <a:ext cx="3962400" cy="914400"/>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1048654" name="Text Placeholder 2"/>
          <p:cNvSpPr>
            <a:spLocks noGrp="1"/>
          </p:cNvSpPr>
          <p:nvPr>
            <p:ph type="body" idx="2"/>
          </p:nvPr>
        </p:nvSpPr>
        <p:spPr>
          <a:xfrm>
            <a:off x="7385129" y="1447802"/>
            <a:ext cx="39624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55" name="Content Placeholder 3"/>
          <p:cNvSpPr>
            <a:spLocks noGrp="1"/>
          </p:cNvSpPr>
          <p:nvPr>
            <p:ph sz="half" idx="1"/>
          </p:nvPr>
        </p:nvSpPr>
        <p:spPr>
          <a:xfrm>
            <a:off x="1015163" y="930144"/>
            <a:ext cx="616821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lvl6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56" name="Date Placeholder 4"/>
          <p:cNvSpPr>
            <a:spLocks noGrp="1"/>
          </p:cNvSpPr>
          <p:nvPr>
            <p:ph type="dt" sz="half" idx="10"/>
          </p:nvPr>
        </p:nvSpPr>
        <p:spPr/>
        <p:txBody>
          <a:bodyPr/>
          <a:lstStyle/>
          <a:p>
            <a:fld id="{48A87A34-81AB-432B-8DAE-1953F412C126}" type="datetimeFigureOut">
              <a:rPr lang="en-US" smtClean="0"/>
              <a:t>7/16/2020</a:t>
            </a:fld>
            <a:endParaRPr lang="en-US" dirty="0"/>
          </a:p>
        </p:txBody>
      </p:sp>
      <p:sp>
        <p:nvSpPr>
          <p:cNvPr id="1048657" name="Footer Placeholder 5"/>
          <p:cNvSpPr>
            <a:spLocks noGrp="1"/>
          </p:cNvSpPr>
          <p:nvPr>
            <p:ph type="ftr" sz="quarter" idx="11"/>
          </p:nvPr>
        </p:nvSpPr>
        <p:spPr/>
        <p:txBody>
          <a:bodyPr/>
          <a:lstStyle/>
          <a:p>
            <a:endParaRPr lang="en-US" dirty="0"/>
          </a:p>
        </p:txBody>
      </p:sp>
      <p:sp>
        <p:nvSpPr>
          <p:cNvPr id="1048658"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16" name="Round Single Corner Rectangle 10"/>
          <p:cNvSpPr/>
          <p:nvPr/>
        </p:nvSpPr>
        <p:spPr>
          <a:xfrm>
            <a:off x="8534401" y="434162"/>
            <a:ext cx="309947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617" name="Title 1"/>
          <p:cNvSpPr>
            <a:spLocks noGrp="1"/>
          </p:cNvSpPr>
          <p:nvPr>
            <p:ph type="title"/>
          </p:nvPr>
        </p:nvSpPr>
        <p:spPr>
          <a:xfrm>
            <a:off x="609600" y="5012056"/>
            <a:ext cx="10972800" cy="1051560"/>
          </a:xfrm>
        </p:spPr>
        <p:txBody>
          <a:bodyPr anchor="t"/>
          <a:lstStyle>
            <a:lvl1pPr algn="l">
              <a:buNone/>
              <a:defRPr sz="3600" b="0">
                <a:solidFill>
                  <a:schemeClr val="bg2">
                    <a:shade val="25000"/>
                  </a:schemeClr>
                </a:solidFill>
                <a:effectLst/>
              </a:defRPr>
            </a:lvl1pPr>
          </a:lstStyle>
          <a:p>
            <a:r>
              <a:rPr kumimoji="0" lang="en-US" smtClean="0"/>
              <a:t>Click to edit Master title style</a:t>
            </a:r>
            <a:endParaRPr kumimoji="0" lang="en-US"/>
          </a:p>
        </p:txBody>
      </p:sp>
      <p:sp>
        <p:nvSpPr>
          <p:cNvPr id="1048618" name="Text Placeholder 3"/>
          <p:cNvSpPr>
            <a:spLocks noGrp="1"/>
          </p:cNvSpPr>
          <p:nvPr>
            <p:ph type="body" sz="half" idx="2"/>
          </p:nvPr>
        </p:nvSpPr>
        <p:spPr bwMode="grayWhite">
          <a:xfrm>
            <a:off x="8616949" y="533400"/>
            <a:ext cx="298704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48619" name="Date Placeholder 4"/>
          <p:cNvSpPr>
            <a:spLocks noGrp="1"/>
          </p:cNvSpPr>
          <p:nvPr>
            <p:ph type="dt" sz="half" idx="10"/>
          </p:nvPr>
        </p:nvSpPr>
        <p:spPr/>
        <p:txBody>
          <a:bodyPr/>
          <a:lstStyle/>
          <a:p>
            <a:fld id="{48A87A34-81AB-432B-8DAE-1953F412C126}" type="datetimeFigureOut">
              <a:rPr lang="en-US" smtClean="0"/>
              <a:t>7/16/2020</a:t>
            </a:fld>
            <a:endParaRPr lang="en-US" dirty="0"/>
          </a:p>
        </p:txBody>
      </p:sp>
      <p:sp>
        <p:nvSpPr>
          <p:cNvPr id="1048620" name="Footer Placeholder 5"/>
          <p:cNvSpPr>
            <a:spLocks noGrp="1"/>
          </p:cNvSpPr>
          <p:nvPr>
            <p:ph type="ftr" sz="quarter" idx="11"/>
          </p:nvPr>
        </p:nvSpPr>
        <p:spPr/>
        <p:txBody>
          <a:bodyPr/>
          <a:lstStyle/>
          <a:p>
            <a:endParaRPr lang="en-US" dirty="0"/>
          </a:p>
        </p:txBody>
      </p:sp>
      <p:sp>
        <p:nvSpPr>
          <p:cNvPr id="1048621"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048622" name="Picture Placeholder 2"/>
          <p:cNvSpPr>
            <a:spLocks noGrp="1"/>
          </p:cNvSpPr>
          <p:nvPr>
            <p:ph type="pic" idx="1"/>
          </p:nvPr>
        </p:nvSpPr>
        <p:spPr>
          <a:xfrm>
            <a:off x="561973" y="435768"/>
            <a:ext cx="7900416" cy="4343400"/>
          </a:xfrm>
          <a:prstGeom prst="snipRoundRect">
            <a:avLst>
              <a:gd name="adj1" fmla="val 1040"/>
              <a:gd name="adj2" fmla="val 0"/>
            </a:avLst>
          </a:prstGeom>
          <a:solidFill>
            <a:schemeClr val="bg2">
              <a:shade val="10000"/>
            </a:schemeClr>
          </a:solidFill>
        </p:spPr>
        <p:txBody>
          <a:bodyPr/>
          <a:lstStyle>
            <a:lvl1pPr marL="0" indent="0">
              <a:buNone/>
              <a:defRPr sz="3200"/>
            </a:lvl1pPr>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48576"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77" name="Rounded Rectangle 8"/>
          <p:cNvSpPr/>
          <p:nvPr/>
        </p:nvSpPr>
        <p:spPr>
          <a:xfrm>
            <a:off x="558129" y="434162"/>
            <a:ext cx="11075745"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48578" name="Title Placeholder 12"/>
          <p:cNvSpPr>
            <a:spLocks noGrp="1"/>
          </p:cNvSpPr>
          <p:nvPr>
            <p:ph type="title"/>
          </p:nvPr>
        </p:nvSpPr>
        <p:spPr>
          <a:xfrm>
            <a:off x="670560" y="4985590"/>
            <a:ext cx="10911840" cy="1051560"/>
          </a:xfrm>
          <a:prstGeom prst="rect">
            <a:avLst/>
          </a:prstGeom>
        </p:spPr>
        <p:txBody>
          <a:bodyPr vert="horz" anchor="b">
            <a:normAutofit/>
          </a:bodyPr>
          <a:lstStyle/>
          <a:p>
            <a:r>
              <a:rPr kumimoji="0" lang="en-US" smtClean="0"/>
              <a:t>Click to edit Master title style</a:t>
            </a:r>
            <a:endParaRPr kumimoji="0" lang="en-US"/>
          </a:p>
        </p:txBody>
      </p:sp>
      <p:sp>
        <p:nvSpPr>
          <p:cNvPr id="1048579" name="Text Placeholder 3"/>
          <p:cNvSpPr>
            <a:spLocks noGrp="1"/>
          </p:cNvSpPr>
          <p:nvPr>
            <p:ph type="body" idx="1"/>
          </p:nvPr>
        </p:nvSpPr>
        <p:spPr>
          <a:xfrm>
            <a:off x="670560" y="530352"/>
            <a:ext cx="10911840" cy="4187952"/>
          </a:xfrm>
          <a:prstGeom prst="rect">
            <a:avLst/>
          </a:prstGeom>
        </p:spPr>
        <p:txBody>
          <a:bodyPr vert="horz" lIns="182880" tIns="91440">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48580" name="Date Placeholder 24"/>
          <p:cNvSpPr>
            <a:spLocks noGrp="1"/>
          </p:cNvSpPr>
          <p:nvPr>
            <p:ph type="dt" sz="half" idx="2"/>
          </p:nvPr>
        </p:nvSpPr>
        <p:spPr>
          <a:xfrm>
            <a:off x="5035104" y="6111876"/>
            <a:ext cx="3048000" cy="365125"/>
          </a:xfrm>
          <a:prstGeom prst="rect">
            <a:avLst/>
          </a:prstGeom>
        </p:spPr>
        <p:txBody>
          <a:bodyPr vert="horz" anchor="b"/>
          <a:lstStyle>
            <a:lvl1pPr algn="r" eaLnBrk="1" latinLnBrk="0" hangingPunct="1">
              <a:defRPr kumimoji="0" sz="1000">
                <a:solidFill>
                  <a:schemeClr val="bg2">
                    <a:shade val="50000"/>
                  </a:schemeClr>
                </a:solidFill>
              </a:defRPr>
            </a:lvl1pPr>
          </a:lstStyle>
          <a:p>
            <a:fld id="{48A87A34-81AB-432B-8DAE-1953F412C126}" type="datetimeFigureOut">
              <a:rPr lang="en-US" smtClean="0"/>
              <a:t>7/16/2020</a:t>
            </a:fld>
            <a:endParaRPr lang="en-US" dirty="0"/>
          </a:p>
        </p:txBody>
      </p:sp>
      <p:sp>
        <p:nvSpPr>
          <p:cNvPr id="1048581" name="Footer Placeholder 17"/>
          <p:cNvSpPr>
            <a:spLocks noGrp="1"/>
          </p:cNvSpPr>
          <p:nvPr>
            <p:ph type="ftr" sz="quarter" idx="3"/>
          </p:nvPr>
        </p:nvSpPr>
        <p:spPr>
          <a:xfrm>
            <a:off x="8083104" y="6111876"/>
            <a:ext cx="3048000" cy="365125"/>
          </a:xfrm>
          <a:prstGeom prst="rect">
            <a:avLst/>
          </a:prstGeom>
        </p:spPr>
        <p:txBody>
          <a:bodyPr vert="horz" anchor="b"/>
          <a:lstStyle>
            <a:lvl1pPr algn="l" eaLnBrk="1" latinLnBrk="0" hangingPunct="1">
              <a:defRPr kumimoji="0" sz="1000">
                <a:solidFill>
                  <a:schemeClr val="bg2">
                    <a:shade val="50000"/>
                  </a:schemeClr>
                </a:solidFill>
              </a:defRPr>
            </a:lvl1pPr>
          </a:lstStyle>
          <a:p>
            <a:endParaRPr lang="en-US" dirty="0"/>
          </a:p>
        </p:txBody>
      </p:sp>
      <p:sp>
        <p:nvSpPr>
          <p:cNvPr id="1048582" name="Slide Number Placeholder 4"/>
          <p:cNvSpPr>
            <a:spLocks noGrp="1"/>
          </p:cNvSpPr>
          <p:nvPr>
            <p:ph type="sldNum" sz="quarter" idx="4"/>
          </p:nvPr>
        </p:nvSpPr>
        <p:spPr>
          <a:xfrm>
            <a:off x="11131104" y="6111876"/>
            <a:ext cx="609600" cy="365125"/>
          </a:xfrm>
          <a:prstGeom prst="rect">
            <a:avLst/>
          </a:prstGeom>
        </p:spPr>
        <p:txBody>
          <a:bodyPr vert="horz" anchor="b"/>
          <a:lstStyle>
            <a:lvl1pPr algn="r" eaLnBrk="1" latinLnBrk="0" hangingPunct="1">
              <a:defRPr kumimoji="0" sz="1000">
                <a:solidFill>
                  <a:schemeClr val="bg2">
                    <a:shade val="50000"/>
                  </a:schemeClr>
                </a:solidFill>
              </a:defRPr>
            </a:lvl1pPr>
          </a:lstStyle>
          <a:p>
            <a:fld id="{6D22F896-40B5-4ADD-8801-0D06FADFA09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itle 1"/>
          <p:cNvSpPr>
            <a:spLocks noGrp="1"/>
          </p:cNvSpPr>
          <p:nvPr>
            <p:ph type="ctrTitle"/>
          </p:nvPr>
        </p:nvSpPr>
        <p:spPr>
          <a:xfrm>
            <a:off x="1751012" y="93785"/>
            <a:ext cx="8689976" cy="1042765"/>
          </a:xfrm>
        </p:spPr>
        <p:txBody>
          <a:bodyPr>
            <a:normAutofit/>
          </a:bodyPr>
          <a:lstStyle/>
          <a:p>
            <a:r>
              <a:rPr lang="en-US" sz="3600" u="sng" dirty="0">
                <a:solidFill>
                  <a:schemeClr val="tx1">
                    <a:lumMod val="95000"/>
                  </a:schemeClr>
                </a:solidFill>
              </a:rPr>
              <a:t>COVID ASSISTANT HELP</a:t>
            </a:r>
            <a:endParaRPr lang="en-IN" sz="3600" u="sng" dirty="0">
              <a:solidFill>
                <a:schemeClr val="tx1">
                  <a:lumMod val="95000"/>
                </a:schemeClr>
              </a:solidFill>
            </a:endParaRPr>
          </a:p>
        </p:txBody>
      </p:sp>
      <p:sp>
        <p:nvSpPr>
          <p:cNvPr id="1048591" name="Subtitle 2"/>
          <p:cNvSpPr>
            <a:spLocks noGrp="1"/>
          </p:cNvSpPr>
          <p:nvPr>
            <p:ph type="subTitle" idx="1"/>
          </p:nvPr>
        </p:nvSpPr>
        <p:spPr>
          <a:xfrm>
            <a:off x="1751012" y="4589756"/>
            <a:ext cx="8689976" cy="1722269"/>
          </a:xfrm>
        </p:spPr>
        <p:txBody>
          <a:bodyPr/>
          <a:lstStyle/>
          <a:p>
            <a:endParaRPr lang="en-IN" dirty="0"/>
          </a:p>
        </p:txBody>
      </p:sp>
      <p:pic>
        <p:nvPicPr>
          <p:cNvPr id="2097152" name="Picture 5"/>
          <p:cNvPicPr>
            <a:picLocks noChangeAspect="1"/>
          </p:cNvPicPr>
          <p:nvPr/>
        </p:nvPicPr>
        <p:blipFill>
          <a:blip r:embed="rId2"/>
          <a:stretch>
            <a:fillRect/>
          </a:stretch>
        </p:blipFill>
        <p:spPr>
          <a:xfrm>
            <a:off x="3240351" y="1300785"/>
            <a:ext cx="5592932" cy="3573056"/>
          </a:xfrm>
          <a:prstGeom prst="rect">
            <a:avLst/>
          </a:prstGeom>
        </p:spPr>
      </p:pic>
      <p:pic>
        <p:nvPicPr>
          <p:cNvPr id="2097153" name="Picture 10"/>
          <p:cNvPicPr>
            <a:picLocks noChangeAspect="1"/>
          </p:cNvPicPr>
          <p:nvPr/>
        </p:nvPicPr>
        <p:blipFill>
          <a:blip r:embed="rId3"/>
          <a:stretch>
            <a:fillRect/>
          </a:stretch>
        </p:blipFill>
        <p:spPr>
          <a:xfrm>
            <a:off x="343408" y="5038077"/>
            <a:ext cx="11641447" cy="161573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Content Placeholder 2"/>
          <p:cNvSpPr>
            <a:spLocks noGrp="1"/>
          </p:cNvSpPr>
          <p:nvPr>
            <p:ph idx="1"/>
          </p:nvPr>
        </p:nvSpPr>
        <p:spPr>
          <a:xfrm>
            <a:off x="5914292" y="2234683"/>
            <a:ext cx="6541827" cy="1301262"/>
          </a:xfrm>
        </p:spPr>
        <p:txBody>
          <a:bodyPr>
            <a:normAutofit fontScale="75000" lnSpcReduction="20000"/>
          </a:bodyPr>
          <a:lstStyle/>
          <a:p>
            <a:pPr marL="0" indent="0">
              <a:buNone/>
            </a:pPr>
            <a:r>
              <a:rPr lang="en-IN" sz="4000" dirty="0" smtClean="0"/>
              <a:t> Team </a:t>
            </a:r>
            <a:r>
              <a:rPr lang="en-IN" sz="4000" dirty="0"/>
              <a:t>members</a:t>
            </a:r>
            <a:r>
              <a:rPr lang="en-US" sz="4000" dirty="0"/>
              <a:t>:</a:t>
            </a:r>
            <a:endParaRPr lang="zh-CN" altLang="en-US"/>
          </a:p>
          <a:p>
            <a:pPr marL="0" indent="0">
              <a:buNone/>
            </a:pPr>
            <a:r>
              <a:rPr lang="en-US" altLang="en-US" sz="4000" dirty="0"/>
              <a:t>D. Anvesh</a:t>
            </a:r>
            <a:endParaRPr lang="zh-CN" altLang="en-US"/>
          </a:p>
          <a:p>
            <a:pPr marL="0" indent="0">
              <a:buNone/>
            </a:pPr>
            <a:r>
              <a:rPr lang="en-US" altLang="en-US" sz="4000" dirty="0"/>
              <a:t>M. Shashidhar Reddy</a:t>
            </a:r>
            <a:endParaRPr lang="zh-CN" altLang="en-US"/>
          </a:p>
          <a:p>
            <a:pPr marL="0" indent="0">
              <a:buNone/>
            </a:pPr>
            <a:endParaRPr lang="zh-CN" altLang="en-US"/>
          </a:p>
        </p:txBody>
      </p:sp>
      <p:sp>
        <p:nvSpPr>
          <p:cNvPr id="1048598" name="TextBox 3"/>
          <p:cNvSpPr txBox="1"/>
          <p:nvPr/>
        </p:nvSpPr>
        <p:spPr>
          <a:xfrm>
            <a:off x="1419367" y="1119114"/>
            <a:ext cx="5554640" cy="1539240"/>
          </a:xfrm>
          <a:prstGeom prst="rect">
            <a:avLst/>
          </a:prstGeom>
          <a:noFill/>
        </p:spPr>
        <p:txBody>
          <a:bodyPr wrap="square" rtlCol="0">
            <a:spAutoFit/>
          </a:bodyPr>
          <a:lstStyle/>
          <a:p>
            <a:r>
              <a:rPr lang="en-IN" sz="4800" dirty="0" smtClean="0"/>
              <a:t>PROFESSIONAL CODERS TEAM</a:t>
            </a:r>
            <a:endParaRPr lang="en-IN" sz="4800" dirty="0"/>
          </a:p>
        </p:txBody>
      </p:sp>
      <p:sp>
        <p:nvSpPr>
          <p:cNvPr id="1048599" name="TextBox 5"/>
          <p:cNvSpPr txBox="1"/>
          <p:nvPr/>
        </p:nvSpPr>
        <p:spPr>
          <a:xfrm>
            <a:off x="1091823" y="3662165"/>
            <a:ext cx="5117911" cy="830997"/>
          </a:xfrm>
          <a:prstGeom prst="rect">
            <a:avLst/>
          </a:prstGeom>
          <a:noFill/>
        </p:spPr>
        <p:txBody>
          <a:bodyPr wrap="square" rtlCol="0">
            <a:spAutoFit/>
          </a:bodyPr>
          <a:lstStyle/>
          <a:p>
            <a:r>
              <a:rPr lang="en-IN" sz="4800" dirty="0"/>
              <a:t>PROJECT NAME</a:t>
            </a:r>
          </a:p>
        </p:txBody>
      </p:sp>
      <p:sp>
        <p:nvSpPr>
          <p:cNvPr id="1048600" name="TextBox 1"/>
          <p:cNvSpPr txBox="1"/>
          <p:nvPr/>
        </p:nvSpPr>
        <p:spPr>
          <a:xfrm>
            <a:off x="3578087" y="4651514"/>
            <a:ext cx="5963479" cy="1285240"/>
          </a:xfrm>
          <a:prstGeom prst="rect">
            <a:avLst/>
          </a:prstGeom>
          <a:noFill/>
        </p:spPr>
        <p:txBody>
          <a:bodyPr wrap="square" rtlCol="0">
            <a:spAutoFit/>
          </a:bodyPr>
          <a:lstStyle/>
          <a:p>
            <a:r>
              <a:rPr lang="en-IN" sz="4000" dirty="0"/>
              <a:t>COVID-19 HELP ASSITANCE</a:t>
            </a:r>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a:xfrm>
            <a:off x="913776" y="310718"/>
            <a:ext cx="10364451" cy="710214"/>
          </a:xfrm>
        </p:spPr>
        <p:txBody>
          <a:bodyPr>
            <a:normAutofit/>
          </a:bodyPr>
          <a:lstStyle/>
          <a:p>
            <a:r>
              <a:rPr lang="en-US" dirty="0"/>
              <a:t>CHATBOT ARCHITECTURE</a:t>
            </a:r>
            <a:endParaRPr lang="en-IN" dirty="0"/>
          </a:p>
        </p:txBody>
      </p:sp>
      <p:pic>
        <p:nvPicPr>
          <p:cNvPr id="2097154" name="Picture 3"/>
          <p:cNvPicPr>
            <a:picLocks noChangeAspect="1"/>
          </p:cNvPicPr>
          <p:nvPr/>
        </p:nvPicPr>
        <p:blipFill>
          <a:blip r:embed="rId2"/>
          <a:stretch>
            <a:fillRect/>
          </a:stretch>
        </p:blipFill>
        <p:spPr>
          <a:xfrm>
            <a:off x="209893" y="1457516"/>
            <a:ext cx="11068335" cy="462547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913776" y="239698"/>
            <a:ext cx="10364451" cy="639192"/>
          </a:xfrm>
        </p:spPr>
        <p:txBody>
          <a:bodyPr>
            <a:normAutofit/>
          </a:bodyPr>
          <a:lstStyle/>
          <a:p>
            <a:r>
              <a:rPr lang="en-US" dirty="0">
                <a:solidFill>
                  <a:schemeClr val="accent3">
                    <a:lumMod val="75000"/>
                  </a:schemeClr>
                </a:solidFill>
              </a:rPr>
              <a:t>CHARTBOT ASSISTANT </a:t>
            </a:r>
            <a:r>
              <a:rPr lang="en-US" dirty="0" err="1">
                <a:solidFill>
                  <a:schemeClr val="accent3">
                    <a:lumMod val="75000"/>
                  </a:schemeClr>
                </a:solidFill>
              </a:rPr>
              <a:t>AWareness</a:t>
            </a:r>
            <a:endParaRPr lang="en-IN" dirty="0">
              <a:solidFill>
                <a:schemeClr val="accent3">
                  <a:lumMod val="75000"/>
                </a:schemeClr>
              </a:solidFill>
            </a:endParaRPr>
          </a:p>
        </p:txBody>
      </p:sp>
      <p:pic>
        <p:nvPicPr>
          <p:cNvPr id="2097155" name="Picture 3"/>
          <p:cNvPicPr>
            <a:picLocks noChangeAspect="1"/>
          </p:cNvPicPr>
          <p:nvPr/>
        </p:nvPicPr>
        <p:blipFill>
          <a:blip r:embed="rId2"/>
          <a:stretch>
            <a:fillRect/>
          </a:stretch>
        </p:blipFill>
        <p:spPr>
          <a:xfrm>
            <a:off x="381000" y="1429304"/>
            <a:ext cx="11430000" cy="499054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6" name="Picture 3"/>
          <p:cNvPicPr>
            <a:picLocks noChangeAspect="1"/>
          </p:cNvPicPr>
          <p:nvPr/>
        </p:nvPicPr>
        <p:blipFill rotWithShape="1">
          <a:blip r:embed="rId2"/>
          <a:srcRect l="35345" t="15604" r="34674" b="8493"/>
          <a:stretch>
            <a:fillRect/>
          </a:stretch>
        </p:blipFill>
        <p:spPr>
          <a:xfrm>
            <a:off x="1098745" y="1093650"/>
            <a:ext cx="3655424" cy="5198166"/>
          </a:xfrm>
          <a:prstGeom prst="rect">
            <a:avLst/>
          </a:prstGeom>
        </p:spPr>
      </p:pic>
      <p:pic>
        <p:nvPicPr>
          <p:cNvPr id="2097157" name="Picture 5"/>
          <p:cNvPicPr>
            <a:picLocks noChangeAspect="1"/>
          </p:cNvPicPr>
          <p:nvPr/>
        </p:nvPicPr>
        <p:blipFill rotWithShape="1">
          <a:blip r:embed="rId3"/>
          <a:srcRect l="35108" t="15535" r="36414" b="8563"/>
          <a:stretch>
            <a:fillRect/>
          </a:stretch>
        </p:blipFill>
        <p:spPr>
          <a:xfrm>
            <a:off x="7315003" y="829917"/>
            <a:ext cx="3472069" cy="519816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Rectangle 2"/>
          <p:cNvSpPr/>
          <p:nvPr/>
        </p:nvSpPr>
        <p:spPr>
          <a:xfrm>
            <a:off x="1099618" y="735500"/>
            <a:ext cx="9992765" cy="5781040"/>
          </a:xfrm>
          <a:prstGeom prst="rect">
            <a:avLst/>
          </a:prstGeom>
        </p:spPr>
        <p:txBody>
          <a:bodyPr wrap="square">
            <a:spAutoFit/>
          </a:bodyPr>
          <a:lstStyle/>
          <a:p>
            <a:r>
              <a:rPr lang="en-US" sz="2400" dirty="0">
                <a:latin typeface="Baskerville Old Face" panose="02020602080505020303" pitchFamily="18" charset="0"/>
              </a:rPr>
              <a:t>As life has changed during the pandemic, many people are getting worried about COVID-19 and the new normal life. Call centers and hospitals have been receiving so many queries related to the lockdown, symptoms of the virus, transportation, work, etc.. which kept call centers busy with common questions. </a:t>
            </a:r>
          </a:p>
          <a:p>
            <a:endParaRPr lang="en-US" sz="2400" b="1" dirty="0">
              <a:latin typeface="Baskerville Old Face" panose="02020602080505020303" pitchFamily="18" charset="0"/>
            </a:endParaRPr>
          </a:p>
          <a:p>
            <a:r>
              <a:rPr lang="en-US" sz="2400" b="1" dirty="0">
                <a:latin typeface="Baskerville Old Face" panose="02020602080505020303" pitchFamily="18" charset="0"/>
              </a:rPr>
              <a:t>How the Assistant Works?</a:t>
            </a:r>
          </a:p>
          <a:p>
            <a:endParaRPr lang="en-US" sz="2400" b="1" dirty="0">
              <a:latin typeface="Baskerville Old Face" panose="02020602080505020303" pitchFamily="18" charset="0"/>
            </a:endParaRPr>
          </a:p>
          <a:p>
            <a:r>
              <a:rPr lang="en-US" sz="2400" dirty="0">
                <a:latin typeface="Baskerville Old Face" panose="02020602080505020303" pitchFamily="18" charset="0"/>
              </a:rPr>
              <a:t>The three main components of Watson Assistant are </a:t>
            </a:r>
            <a:r>
              <a:rPr lang="en-US" sz="2400" b="1" dirty="0">
                <a:latin typeface="Baskerville Old Face" panose="02020602080505020303" pitchFamily="18" charset="0"/>
              </a:rPr>
              <a:t>Intents</a:t>
            </a:r>
            <a:r>
              <a:rPr lang="en-US" sz="2400" dirty="0">
                <a:latin typeface="Baskerville Old Face" panose="02020602080505020303" pitchFamily="18" charset="0"/>
              </a:rPr>
              <a:t>, </a:t>
            </a:r>
            <a:r>
              <a:rPr lang="en-US" sz="2400" b="1" dirty="0">
                <a:latin typeface="Baskerville Old Face" panose="02020602080505020303" pitchFamily="18" charset="0"/>
              </a:rPr>
              <a:t>Entities,</a:t>
            </a:r>
            <a:r>
              <a:rPr lang="en-US" sz="2400" dirty="0">
                <a:latin typeface="Baskerville Old Face" panose="02020602080505020303" pitchFamily="18" charset="0"/>
              </a:rPr>
              <a:t> and </a:t>
            </a:r>
            <a:r>
              <a:rPr lang="en-US" sz="2400" b="1" dirty="0">
                <a:latin typeface="Baskerville Old Face" panose="02020602080505020303" pitchFamily="18" charset="0"/>
              </a:rPr>
              <a:t>Dialog</a:t>
            </a:r>
            <a:r>
              <a:rPr lang="en-US" sz="2400" dirty="0">
                <a:latin typeface="Baskerville Old Face" panose="02020602080505020303" pitchFamily="18" charset="0"/>
              </a:rPr>
              <a:t>. Intents are sets of user examples to train Watson Assistant. They represent the questions that a user might ask. Entities are dictionaries of keywords and patterns, and the Dialog is the flow of the conversation, where we can build nodes and link them to our intents and entities to design and handle the conversation. Each assistant has its intents and entities, and we trained the assistant using common words among different dialects to make it understand questions.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3"/>
          <p:cNvSpPr>
            <a:spLocks noGrp="1"/>
          </p:cNvSpPr>
          <p:nvPr>
            <p:ph type="title"/>
          </p:nvPr>
        </p:nvSpPr>
        <p:spPr/>
        <p:txBody>
          <a:bodyPr/>
          <a:lstStyle/>
          <a:p>
            <a:r>
              <a:rPr lang="en-IN" dirty="0"/>
              <a:t>SOURCE CODE</a:t>
            </a:r>
          </a:p>
        </p:txBody>
      </p:sp>
      <p:sp>
        <p:nvSpPr>
          <p:cNvPr id="1048609" name="TextBox 4"/>
          <p:cNvSpPr txBox="1"/>
          <p:nvPr/>
        </p:nvSpPr>
        <p:spPr>
          <a:xfrm>
            <a:off x="913777" y="2796208"/>
            <a:ext cx="9528313" cy="891540"/>
          </a:xfrm>
          <a:prstGeom prst="rect">
            <a:avLst/>
          </a:prstGeom>
          <a:noFill/>
        </p:spPr>
        <p:txBody>
          <a:bodyPr wrap="square" rtlCol="0">
            <a:spAutoFit/>
          </a:bodyPr>
          <a:lstStyle/>
          <a:p>
            <a:r>
              <a:rPr lang="en-IN" dirty="0"/>
              <a:t>https://web-chat.global.assistant.watson.cloud.ibm.com/preview.html?region=eu-gb&amp;integrationID=d72d4af6-4d63-4d06-b34b-1feb4bae138e&amp;serviceInstanceID=9d5be54e-c474-4383-8709-07afa324ac7e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192</Words>
  <Application>Microsoft Office PowerPoint</Application>
  <PresentationFormat>Custom</PresentationFormat>
  <Paragraphs>16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Aspect</vt:lpstr>
      <vt:lpstr>COVID ASSISTANT HELP</vt:lpstr>
      <vt:lpstr>PowerPoint Presentation</vt:lpstr>
      <vt:lpstr>CHATBOT ARCHITECTURE</vt:lpstr>
      <vt:lpstr>CHARTBOT ASSISTANT AWareness</vt:lpstr>
      <vt:lpstr>PowerPoint Presentation</vt:lpstr>
      <vt:lpstr>PowerPoint Presentation</vt:lpstr>
      <vt:lpstr>SOURCE CODE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Y.MAYURI REDDY</dc:creator>
  <cp:lastModifiedBy>admin</cp:lastModifiedBy>
  <cp:revision>1</cp:revision>
  <dcterms:created xsi:type="dcterms:W3CDTF">2020-07-05T21:29:38Z</dcterms:created>
  <dcterms:modified xsi:type="dcterms:W3CDTF">2020-07-16T06:58:35Z</dcterms:modified>
</cp:coreProperties>
</file>