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DM Sans Bold" charset="1" panose="00000000000000000000"/>
      <p:regular r:id="rId14"/>
    </p:embeddedFont>
    <p:embeddedFont>
      <p:font typeface="DM Sans" charset="1" panose="00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svg" Type="http://schemas.openxmlformats.org/officeDocument/2006/relationships/image"/><Relationship Id="rId17" Target="../media/image16.png" Type="http://schemas.openxmlformats.org/officeDocument/2006/relationships/image"/><Relationship Id="rId18" Target="../media/image17.svg" Type="http://schemas.openxmlformats.org/officeDocument/2006/relationships/image"/><Relationship Id="rId19" Target="../media/image18.png" Type="http://schemas.openxmlformats.org/officeDocument/2006/relationships/image"/><Relationship Id="rId2" Target="../media/image1.png" Type="http://schemas.openxmlformats.org/officeDocument/2006/relationships/image"/><Relationship Id="rId20" Target="../media/image19.svg" Type="http://schemas.openxmlformats.org/officeDocument/2006/relationships/image"/><Relationship Id="rId21" Target="../media/image20.png" Type="http://schemas.openxmlformats.org/officeDocument/2006/relationships/image"/><Relationship Id="rId22" Target="../media/image21.svg" Type="http://schemas.openxmlformats.org/officeDocument/2006/relationships/image"/><Relationship Id="rId23" Target="../media/image22.png" Type="http://schemas.openxmlformats.org/officeDocument/2006/relationships/image"/><Relationship Id="rId24" Target="../media/image23.svg" Type="http://schemas.openxmlformats.org/officeDocument/2006/relationships/image"/><Relationship Id="rId25" Target="../media/image24.png" Type="http://schemas.openxmlformats.org/officeDocument/2006/relationships/image"/><Relationship Id="rId26" Target="../media/image25.svg" Type="http://schemas.openxmlformats.org/officeDocument/2006/relationships/image"/><Relationship Id="rId27" Target="../media/image26.png" Type="http://schemas.openxmlformats.org/officeDocument/2006/relationships/image"/><Relationship Id="rId28" Target="../media/image27.svg" Type="http://schemas.openxmlformats.org/officeDocument/2006/relationships/image"/><Relationship Id="rId29" Target="../media/image28.png" Type="http://schemas.openxmlformats.org/officeDocument/2006/relationships/image"/><Relationship Id="rId3" Target="../media/image2.png" Type="http://schemas.openxmlformats.org/officeDocument/2006/relationships/image"/><Relationship Id="rId30" Target="../media/image29.sv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7.svg" Type="http://schemas.openxmlformats.org/officeDocument/2006/relationships/image"/><Relationship Id="rId11" Target="../media/image38.png" Type="http://schemas.openxmlformats.org/officeDocument/2006/relationships/image"/><Relationship Id="rId12" Target="../media/image39.svg" Type="http://schemas.openxmlformats.org/officeDocument/2006/relationships/image"/><Relationship Id="rId13" Target="../media/image40.png" Type="http://schemas.openxmlformats.org/officeDocument/2006/relationships/image"/><Relationship Id="rId14" Target="../media/image41.svg" Type="http://schemas.openxmlformats.org/officeDocument/2006/relationships/image"/><Relationship Id="rId15" Target="../media/image42.png" Type="http://schemas.openxmlformats.org/officeDocument/2006/relationships/image"/><Relationship Id="rId16" Target="../media/image43.svg" Type="http://schemas.openxmlformats.org/officeDocument/2006/relationships/image"/><Relationship Id="rId2" Target="../media/image1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Relationship Id="rId5" Target="../media/image32.png" Type="http://schemas.openxmlformats.org/officeDocument/2006/relationships/image"/><Relationship Id="rId6" Target="../media/image33.svg" Type="http://schemas.openxmlformats.org/officeDocument/2006/relationships/image"/><Relationship Id="rId7" Target="../media/image34.png" Type="http://schemas.openxmlformats.org/officeDocument/2006/relationships/image"/><Relationship Id="rId8" Target="../media/image35.svg" Type="http://schemas.openxmlformats.org/officeDocument/2006/relationships/image"/><Relationship Id="rId9" Target="../media/image3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4.png" Type="http://schemas.openxmlformats.org/officeDocument/2006/relationships/image"/><Relationship Id="rId6" Target="../media/image4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svg" Type="http://schemas.openxmlformats.org/officeDocument/2006/relationships/image"/><Relationship Id="rId11" Target="../media/image24.png" Type="http://schemas.openxmlformats.org/officeDocument/2006/relationships/image"/><Relationship Id="rId12" Target="../media/image25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4.png" Type="http://schemas.openxmlformats.org/officeDocument/2006/relationships/image"/><Relationship Id="rId8" Target="../media/image15.svg" Type="http://schemas.openxmlformats.org/officeDocument/2006/relationships/image"/><Relationship Id="rId9" Target="../media/image2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6.png" Type="http://schemas.openxmlformats.org/officeDocument/2006/relationships/image"/><Relationship Id="rId6" Target="../media/image4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6.png" Type="http://schemas.openxmlformats.org/officeDocument/2006/relationships/image"/><Relationship Id="rId4" Target="../media/image27.svg" Type="http://schemas.openxmlformats.org/officeDocument/2006/relationships/image"/><Relationship Id="rId5" Target="../media/image48.png" Type="http://schemas.openxmlformats.org/officeDocument/2006/relationships/image"/><Relationship Id="rId6" Target="../media/image49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svg" Type="http://schemas.openxmlformats.org/officeDocument/2006/relationships/image"/><Relationship Id="rId11" Target="../media/image12.png" Type="http://schemas.openxmlformats.org/officeDocument/2006/relationships/image"/><Relationship Id="rId12" Target="../media/image13.sv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19" Target="../media/image20.png" Type="http://schemas.openxmlformats.org/officeDocument/2006/relationships/image"/><Relationship Id="rId2" Target="../media/image1.png" Type="http://schemas.openxmlformats.org/officeDocument/2006/relationships/image"/><Relationship Id="rId20" Target="../media/image21.svg" Type="http://schemas.openxmlformats.org/officeDocument/2006/relationships/image"/><Relationship Id="rId21" Target="../media/image22.png" Type="http://schemas.openxmlformats.org/officeDocument/2006/relationships/image"/><Relationship Id="rId22" Target="../media/image23.svg" Type="http://schemas.openxmlformats.org/officeDocument/2006/relationships/image"/><Relationship Id="rId23" Target="../media/image24.png" Type="http://schemas.openxmlformats.org/officeDocument/2006/relationships/image"/><Relationship Id="rId24" Target="../media/image25.svg" Type="http://schemas.openxmlformats.org/officeDocument/2006/relationships/image"/><Relationship Id="rId25" Target="../media/image26.png" Type="http://schemas.openxmlformats.org/officeDocument/2006/relationships/image"/><Relationship Id="rId26" Target="../media/image27.svg" Type="http://schemas.openxmlformats.org/officeDocument/2006/relationships/image"/><Relationship Id="rId27" Target="../media/image28.png" Type="http://schemas.openxmlformats.org/officeDocument/2006/relationships/image"/><Relationship Id="rId28" Target="../media/image29.sv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8.png" Type="http://schemas.openxmlformats.org/officeDocument/2006/relationships/image"/><Relationship Id="rId8" Target="../media/image9.svg" Type="http://schemas.openxmlformats.org/officeDocument/2006/relationships/image"/><Relationship Id="rId9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36705" y="6409875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7" id="17"/>
          <p:cNvSpPr txBox="true"/>
          <p:nvPr/>
        </p:nvSpPr>
        <p:spPr>
          <a:xfrm rot="0">
            <a:off x="3039612" y="3621864"/>
            <a:ext cx="12460888" cy="2788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683"/>
              </a:lnSpc>
            </a:pPr>
            <a:r>
              <a:rPr lang="en-US" b="true" sz="1136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Comprehensions in Python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914102" y="6752465"/>
            <a:ext cx="8459795" cy="57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b="true" sz="438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Presented by Anvesh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4737926" y="2576219"/>
            <a:ext cx="724985" cy="920616"/>
          </a:xfrm>
          <a:custGeom>
            <a:avLst/>
            <a:gdLst/>
            <a:ahLst/>
            <a:cxnLst/>
            <a:rect r="r" b="b" t="t" l="l"/>
            <a:pathLst>
              <a:path h="920616" w="724985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672061" y="1025292"/>
            <a:ext cx="5587239" cy="2662922"/>
            <a:chOff x="0" y="0"/>
            <a:chExt cx="2065940" cy="9846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672061" y="3808631"/>
            <a:ext cx="5587239" cy="2662922"/>
            <a:chOff x="0" y="0"/>
            <a:chExt cx="2065940" cy="98464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2061" y="6595378"/>
            <a:ext cx="5587239" cy="2662922"/>
            <a:chOff x="0" y="0"/>
            <a:chExt cx="2065940" cy="98464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1028700"/>
            <a:ext cx="5587239" cy="2662922"/>
            <a:chOff x="0" y="0"/>
            <a:chExt cx="2065940" cy="98464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3812039"/>
            <a:ext cx="5587239" cy="2662922"/>
            <a:chOff x="0" y="0"/>
            <a:chExt cx="2065940" cy="98464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6598786"/>
            <a:ext cx="5587239" cy="2662922"/>
            <a:chOff x="0" y="0"/>
            <a:chExt cx="2065940" cy="98464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065940" cy="984643"/>
            </a:xfrm>
            <a:custGeom>
              <a:avLst/>
              <a:gdLst/>
              <a:ahLst/>
              <a:cxnLst/>
              <a:rect r="r" b="b" t="t" l="l"/>
              <a:pathLst>
                <a:path h="984643" w="2065940">
                  <a:moveTo>
                    <a:pt x="20785" y="0"/>
                  </a:moveTo>
                  <a:lnTo>
                    <a:pt x="2045156" y="0"/>
                  </a:lnTo>
                  <a:cubicBezTo>
                    <a:pt x="2056635" y="0"/>
                    <a:pt x="2065940" y="9306"/>
                    <a:pt x="2065940" y="20785"/>
                  </a:cubicBezTo>
                  <a:lnTo>
                    <a:pt x="2065940" y="963859"/>
                  </a:lnTo>
                  <a:cubicBezTo>
                    <a:pt x="2065940" y="975338"/>
                    <a:pt x="2056635" y="984643"/>
                    <a:pt x="2045156" y="984643"/>
                  </a:cubicBezTo>
                  <a:lnTo>
                    <a:pt x="20785" y="984643"/>
                  </a:lnTo>
                  <a:cubicBezTo>
                    <a:pt x="9306" y="984643"/>
                    <a:pt x="0" y="975338"/>
                    <a:pt x="0" y="963859"/>
                  </a:cubicBezTo>
                  <a:lnTo>
                    <a:pt x="0" y="20785"/>
                  </a:lnTo>
                  <a:cubicBezTo>
                    <a:pt x="0" y="9306"/>
                    <a:pt x="9306" y="0"/>
                    <a:pt x="20785" y="0"/>
                  </a:cubicBezTo>
                  <a:close/>
                </a:path>
              </a:pathLst>
            </a:custGeom>
            <a:solidFill>
              <a:srgbClr val="8AB7E2"/>
            </a:solidFill>
            <a:ln w="95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2065940" cy="10227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-7900054">
            <a:off x="7348622" y="2133028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-2700000">
            <a:off x="10017119" y="214449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3209977">
            <a:off x="9982257" y="7689589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1" y="0"/>
                </a:lnTo>
                <a:lnTo>
                  <a:pt x="1012981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7866361">
            <a:off x="7243302" y="7665457"/>
            <a:ext cx="1012981" cy="454921"/>
          </a:xfrm>
          <a:custGeom>
            <a:avLst/>
            <a:gdLst/>
            <a:ahLst/>
            <a:cxnLst/>
            <a:rect r="r" b="b" t="t" l="l"/>
            <a:pathLst>
              <a:path h="454921" w="1012981">
                <a:moveTo>
                  <a:pt x="0" y="0"/>
                </a:moveTo>
                <a:lnTo>
                  <a:pt x="1012982" y="0"/>
                </a:lnTo>
                <a:lnTo>
                  <a:pt x="1012982" y="454921"/>
                </a:lnTo>
                <a:lnTo>
                  <a:pt x="0" y="45492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1264609" y="1499419"/>
            <a:ext cx="1829699" cy="1745076"/>
          </a:xfrm>
          <a:custGeom>
            <a:avLst/>
            <a:gdLst/>
            <a:ahLst/>
            <a:cxnLst/>
            <a:rect r="r" b="b" t="t" l="l"/>
            <a:pathLst>
              <a:path h="1745076" w="1829699">
                <a:moveTo>
                  <a:pt x="0" y="0"/>
                </a:moveTo>
                <a:lnTo>
                  <a:pt x="1829699" y="0"/>
                </a:lnTo>
                <a:lnTo>
                  <a:pt x="1829699" y="1745076"/>
                </a:lnTo>
                <a:lnTo>
                  <a:pt x="0" y="174507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408646" y="4112341"/>
            <a:ext cx="1541626" cy="2055501"/>
          </a:xfrm>
          <a:custGeom>
            <a:avLst/>
            <a:gdLst/>
            <a:ahLst/>
            <a:cxnLst/>
            <a:rect r="r" b="b" t="t" l="l"/>
            <a:pathLst>
              <a:path h="2055501" w="1541626">
                <a:moveTo>
                  <a:pt x="0" y="0"/>
                </a:moveTo>
                <a:lnTo>
                  <a:pt x="1541625" y="0"/>
                </a:lnTo>
                <a:lnTo>
                  <a:pt x="1541625" y="2055502"/>
                </a:lnTo>
                <a:lnTo>
                  <a:pt x="0" y="205550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206092" y="7066570"/>
            <a:ext cx="1946733" cy="1700958"/>
          </a:xfrm>
          <a:custGeom>
            <a:avLst/>
            <a:gdLst/>
            <a:ahLst/>
            <a:cxnLst/>
            <a:rect r="r" b="b" t="t" l="l"/>
            <a:pathLst>
              <a:path h="1700958" w="1946733">
                <a:moveTo>
                  <a:pt x="0" y="0"/>
                </a:moveTo>
                <a:lnTo>
                  <a:pt x="1946733" y="0"/>
                </a:lnTo>
                <a:lnTo>
                  <a:pt x="1946733" y="1700958"/>
                </a:lnTo>
                <a:lnTo>
                  <a:pt x="0" y="17009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12118917" y="1547255"/>
            <a:ext cx="1521152" cy="1697240"/>
          </a:xfrm>
          <a:custGeom>
            <a:avLst/>
            <a:gdLst/>
            <a:ahLst/>
            <a:cxnLst/>
            <a:rect r="r" b="b" t="t" l="l"/>
            <a:pathLst>
              <a:path h="1697240" w="1521152">
                <a:moveTo>
                  <a:pt x="0" y="0"/>
                </a:moveTo>
                <a:lnTo>
                  <a:pt x="1521151" y="0"/>
                </a:lnTo>
                <a:lnTo>
                  <a:pt x="1521151" y="1697240"/>
                </a:lnTo>
                <a:lnTo>
                  <a:pt x="0" y="169724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0">
            <a:off x="11944417" y="7131683"/>
            <a:ext cx="1907691" cy="1635845"/>
          </a:xfrm>
          <a:custGeom>
            <a:avLst/>
            <a:gdLst/>
            <a:ahLst/>
            <a:cxnLst/>
            <a:rect r="r" b="b" t="t" l="l"/>
            <a:pathLst>
              <a:path h="1635845" w="1907691">
                <a:moveTo>
                  <a:pt x="0" y="0"/>
                </a:moveTo>
                <a:lnTo>
                  <a:pt x="1907692" y="0"/>
                </a:lnTo>
                <a:lnTo>
                  <a:pt x="1907692" y="1635845"/>
                </a:lnTo>
                <a:lnTo>
                  <a:pt x="0" y="1635845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2016656" y="4273120"/>
            <a:ext cx="1776392" cy="1676470"/>
          </a:xfrm>
          <a:custGeom>
            <a:avLst/>
            <a:gdLst/>
            <a:ahLst/>
            <a:cxnLst/>
            <a:rect r="r" b="b" t="t" l="l"/>
            <a:pathLst>
              <a:path h="1676470" w="1776392">
                <a:moveTo>
                  <a:pt x="0" y="0"/>
                </a:moveTo>
                <a:lnTo>
                  <a:pt x="1776392" y="0"/>
                </a:lnTo>
                <a:lnTo>
                  <a:pt x="1776392" y="1676470"/>
                </a:lnTo>
                <a:lnTo>
                  <a:pt x="0" y="167647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1" id="31"/>
          <p:cNvSpPr txBox="true"/>
          <p:nvPr/>
        </p:nvSpPr>
        <p:spPr>
          <a:xfrm rot="0">
            <a:off x="14101836" y="1870113"/>
            <a:ext cx="2816627" cy="102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1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Advantages of Comprehensions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4174048" y="4516331"/>
            <a:ext cx="2816627" cy="102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1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Common Use Cases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4442673" y="7606342"/>
            <a:ext cx="2816627" cy="496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1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Conclusion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3458475" y="1811974"/>
            <a:ext cx="3324831" cy="1020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1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What are Comprehensions?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3458475" y="4254394"/>
            <a:ext cx="2816627" cy="1544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1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Ty</a:t>
            </a:r>
            <a:r>
              <a:rPr lang="en-US" sz="2799" strike="noStrike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pes of Comprehensions in Python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3458475" y="7368536"/>
            <a:ext cx="2816627" cy="10208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71"/>
              </a:lnSpc>
            </a:pPr>
            <a:r>
              <a:rPr lang="en-US" sz="27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Syntax and Examples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7058411" y="4482994"/>
            <a:ext cx="4515773" cy="17240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1">
              <a:lnSpc>
                <a:spcPts val="6631"/>
              </a:lnSpc>
              <a:spcBef>
                <a:spcPct val="0"/>
              </a:spcBef>
            </a:pPr>
            <a:r>
              <a:rPr lang="en-US" b="true" sz="6836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Table of Contents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545440" y="1706755"/>
            <a:ext cx="3405502" cy="3436745"/>
          </a:xfrm>
          <a:custGeom>
            <a:avLst/>
            <a:gdLst/>
            <a:ahLst/>
            <a:cxnLst/>
            <a:rect r="r" b="b" t="t" l="l"/>
            <a:pathLst>
              <a:path h="3436745" w="3405502">
                <a:moveTo>
                  <a:pt x="0" y="0"/>
                </a:moveTo>
                <a:lnTo>
                  <a:pt x="3405502" y="0"/>
                </a:lnTo>
                <a:lnTo>
                  <a:pt x="3405502" y="3436745"/>
                </a:lnTo>
                <a:lnTo>
                  <a:pt x="0" y="34367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2946332" y="3391563"/>
            <a:ext cx="4892396" cy="5361530"/>
          </a:xfrm>
          <a:custGeom>
            <a:avLst/>
            <a:gdLst/>
            <a:ahLst/>
            <a:cxnLst/>
            <a:rect r="r" b="b" t="t" l="l"/>
            <a:pathLst>
              <a:path h="5361530" w="4892396">
                <a:moveTo>
                  <a:pt x="0" y="0"/>
                </a:moveTo>
                <a:lnTo>
                  <a:pt x="4892396" y="0"/>
                </a:lnTo>
                <a:lnTo>
                  <a:pt x="4892396" y="5361529"/>
                </a:lnTo>
                <a:lnTo>
                  <a:pt x="0" y="536152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15152" y="1290893"/>
            <a:ext cx="9914156" cy="2134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44"/>
              </a:lnSpc>
            </a:pPr>
            <a:r>
              <a:rPr lang="en-US" sz="8499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What are Comprehensions?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85970" y="4091940"/>
            <a:ext cx="9914156" cy="5166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130"/>
              </a:lnSpc>
              <a:buFont typeface="Arial"/>
              <a:buChar char="•"/>
            </a:pPr>
            <a:r>
              <a:rPr lang="en-US" sz="3800" spc="2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Comprehensions are a concise way to create sequences like lists, sets, and dictionaries in Python using a single line of code.</a:t>
            </a:r>
          </a:p>
          <a:p>
            <a:pPr algn="l" marL="820421" indent="-410210" lvl="1">
              <a:lnSpc>
                <a:spcPts val="5130"/>
              </a:lnSpc>
              <a:buFont typeface="Arial"/>
              <a:buChar char="•"/>
            </a:pPr>
            <a:r>
              <a:rPr lang="en-US" sz="3800" spc="2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Improve readability and reduce the amount of boilerplate code.</a:t>
            </a:r>
          </a:p>
          <a:p>
            <a:pPr algn="l" marL="820421" indent="-410210" lvl="1">
              <a:lnSpc>
                <a:spcPts val="5130"/>
              </a:lnSpc>
              <a:buFont typeface="Arial"/>
              <a:buChar char="•"/>
            </a:pPr>
            <a:r>
              <a:rPr lang="en-US" sz="3800" spc="228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Like shortcuts for creating collections.</a:t>
            </a:r>
          </a:p>
        </p:txBody>
      </p:sp>
    </p:spTree>
  </p:cSld>
  <p:clrMapOvr>
    <a:masterClrMapping/>
  </p:clrMapOvr>
  <p:transition spd="slow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51122" y="1563945"/>
            <a:ext cx="10014901" cy="1766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9"/>
              </a:lnSpc>
            </a:pPr>
            <a:r>
              <a:rPr lang="en-US" b="true" sz="699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Types of Comprehensions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57569" y="4306366"/>
            <a:ext cx="9844046" cy="3223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21" indent="-410210" lvl="1">
              <a:lnSpc>
                <a:spcPts val="5130"/>
              </a:lnSpc>
              <a:spcBef>
                <a:spcPct val="0"/>
              </a:spcBef>
              <a:buFont typeface="Arial"/>
              <a:buChar char="•"/>
            </a:pPr>
            <a:r>
              <a:rPr lang="en-US" sz="3800" spc="22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List Comprehensions</a:t>
            </a:r>
          </a:p>
          <a:p>
            <a:pPr algn="l" marL="820421" indent="-410210" lvl="1">
              <a:lnSpc>
                <a:spcPts val="5130"/>
              </a:lnSpc>
              <a:spcBef>
                <a:spcPct val="0"/>
              </a:spcBef>
              <a:buFont typeface="Arial"/>
              <a:buChar char="•"/>
            </a:pPr>
            <a:r>
              <a:rPr lang="en-US" sz="3800" spc="22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Set Comprehensions</a:t>
            </a:r>
          </a:p>
          <a:p>
            <a:pPr algn="l" marL="820421" indent="-410210" lvl="1">
              <a:lnSpc>
                <a:spcPts val="5130"/>
              </a:lnSpc>
              <a:spcBef>
                <a:spcPct val="0"/>
              </a:spcBef>
              <a:buFont typeface="Arial"/>
              <a:buChar char="•"/>
            </a:pPr>
            <a:r>
              <a:rPr lang="en-US" sz="3800" spc="22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Dictionary Comprehensions</a:t>
            </a:r>
          </a:p>
          <a:p>
            <a:pPr algn="l" marL="820421" indent="-410210" lvl="1">
              <a:lnSpc>
                <a:spcPts val="5130"/>
              </a:lnSpc>
              <a:spcBef>
                <a:spcPct val="0"/>
              </a:spcBef>
              <a:buFont typeface="Arial"/>
              <a:buChar char="•"/>
            </a:pPr>
            <a:r>
              <a:rPr lang="en-US" sz="3800" spc="228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Generator Expressions</a:t>
            </a:r>
          </a:p>
          <a:p>
            <a:pPr algn="l" marL="0" indent="0" lvl="0">
              <a:lnSpc>
                <a:spcPts val="5130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329398" y="901798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7044" y="9882374"/>
            <a:ext cx="3296956" cy="809253"/>
          </a:xfrm>
          <a:custGeom>
            <a:avLst/>
            <a:gdLst/>
            <a:ahLst/>
            <a:cxnLst/>
            <a:rect r="r" b="b" t="t" l="l"/>
            <a:pathLst>
              <a:path h="809253" w="3296956">
                <a:moveTo>
                  <a:pt x="0" y="0"/>
                </a:moveTo>
                <a:lnTo>
                  <a:pt x="3296956" y="0"/>
                </a:lnTo>
                <a:lnTo>
                  <a:pt x="3296956" y="809252"/>
                </a:lnTo>
                <a:lnTo>
                  <a:pt x="0" y="80925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494772" y="9017983"/>
            <a:ext cx="4427843" cy="3481392"/>
          </a:xfrm>
          <a:custGeom>
            <a:avLst/>
            <a:gdLst/>
            <a:ahLst/>
            <a:cxnLst/>
            <a:rect r="r" b="b" t="t" l="l"/>
            <a:pathLst>
              <a:path h="3481392" w="4427843">
                <a:moveTo>
                  <a:pt x="0" y="0"/>
                </a:moveTo>
                <a:lnTo>
                  <a:pt x="4427843" y="0"/>
                </a:lnTo>
                <a:lnTo>
                  <a:pt x="4427843" y="3481391"/>
                </a:lnTo>
                <a:lnTo>
                  <a:pt x="0" y="3481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-763398" y="-1534296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7" y="0"/>
                </a:lnTo>
                <a:lnTo>
                  <a:pt x="4899947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12801533" y="-3053980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7495522" y="-3297794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4861154" y="-2102294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7494810" y="2371030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2570549" y="949682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5282649">
            <a:off x="16596506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8" y="0"/>
                </a:lnTo>
                <a:lnTo>
                  <a:pt x="3382988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7259300" y="-971659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9"/>
                </a:lnTo>
                <a:lnTo>
                  <a:pt x="0" y="3342689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push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261827"/>
            <a:ext cx="7776065" cy="3559266"/>
            <a:chOff x="0" y="0"/>
            <a:chExt cx="1618685" cy="7409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18685" cy="740906"/>
            </a:xfrm>
            <a:custGeom>
              <a:avLst/>
              <a:gdLst/>
              <a:ahLst/>
              <a:cxnLst/>
              <a:rect r="r" b="b" t="t" l="l"/>
              <a:pathLst>
                <a:path h="740906" w="1618685">
                  <a:moveTo>
                    <a:pt x="33851" y="0"/>
                  </a:moveTo>
                  <a:lnTo>
                    <a:pt x="1584834" y="0"/>
                  </a:lnTo>
                  <a:cubicBezTo>
                    <a:pt x="1603530" y="0"/>
                    <a:pt x="1618685" y="15155"/>
                    <a:pt x="1618685" y="33851"/>
                  </a:cubicBezTo>
                  <a:lnTo>
                    <a:pt x="1618685" y="707055"/>
                  </a:lnTo>
                  <a:cubicBezTo>
                    <a:pt x="1618685" y="725750"/>
                    <a:pt x="1603530" y="740906"/>
                    <a:pt x="1584834" y="740906"/>
                  </a:cubicBezTo>
                  <a:lnTo>
                    <a:pt x="33851" y="740906"/>
                  </a:lnTo>
                  <a:cubicBezTo>
                    <a:pt x="15155" y="740906"/>
                    <a:pt x="0" y="725750"/>
                    <a:pt x="0" y="707055"/>
                  </a:cubicBezTo>
                  <a:lnTo>
                    <a:pt x="0" y="33851"/>
                  </a:lnTo>
                  <a:cubicBezTo>
                    <a:pt x="0" y="15155"/>
                    <a:pt x="15155" y="0"/>
                    <a:pt x="33851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18685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5370657"/>
            <a:ext cx="7804640" cy="3559266"/>
            <a:chOff x="0" y="0"/>
            <a:chExt cx="1624633" cy="74090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4633" cy="740906"/>
            </a:xfrm>
            <a:custGeom>
              <a:avLst/>
              <a:gdLst/>
              <a:ahLst/>
              <a:cxnLst/>
              <a:rect r="r" b="b" t="t" l="l"/>
              <a:pathLst>
                <a:path h="740906" w="1624633">
                  <a:moveTo>
                    <a:pt x="33727" y="0"/>
                  </a:moveTo>
                  <a:lnTo>
                    <a:pt x="1590907" y="0"/>
                  </a:lnTo>
                  <a:cubicBezTo>
                    <a:pt x="1609534" y="0"/>
                    <a:pt x="1624633" y="15100"/>
                    <a:pt x="1624633" y="33727"/>
                  </a:cubicBezTo>
                  <a:lnTo>
                    <a:pt x="1624633" y="707179"/>
                  </a:lnTo>
                  <a:cubicBezTo>
                    <a:pt x="1624633" y="725806"/>
                    <a:pt x="1609534" y="740906"/>
                    <a:pt x="1590907" y="740906"/>
                  </a:cubicBezTo>
                  <a:lnTo>
                    <a:pt x="33727" y="740906"/>
                  </a:lnTo>
                  <a:cubicBezTo>
                    <a:pt x="15100" y="740906"/>
                    <a:pt x="0" y="725806"/>
                    <a:pt x="0" y="707179"/>
                  </a:cubicBezTo>
                  <a:lnTo>
                    <a:pt x="0" y="33727"/>
                  </a:lnTo>
                  <a:cubicBezTo>
                    <a:pt x="0" y="15100"/>
                    <a:pt x="15100" y="0"/>
                    <a:pt x="3372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624633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252440" y="1261827"/>
            <a:ext cx="7584127" cy="3559266"/>
            <a:chOff x="0" y="0"/>
            <a:chExt cx="1578731" cy="74090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78731" cy="740906"/>
            </a:xfrm>
            <a:custGeom>
              <a:avLst/>
              <a:gdLst/>
              <a:ahLst/>
              <a:cxnLst/>
              <a:rect r="r" b="b" t="t" l="l"/>
              <a:pathLst>
                <a:path h="740906" w="1578731">
                  <a:moveTo>
                    <a:pt x="34707" y="0"/>
                  </a:moveTo>
                  <a:lnTo>
                    <a:pt x="1544024" y="0"/>
                  </a:lnTo>
                  <a:cubicBezTo>
                    <a:pt x="1553229" y="0"/>
                    <a:pt x="1562056" y="3657"/>
                    <a:pt x="1568565" y="10166"/>
                  </a:cubicBezTo>
                  <a:cubicBezTo>
                    <a:pt x="1575074" y="16674"/>
                    <a:pt x="1578731" y="25502"/>
                    <a:pt x="1578731" y="34707"/>
                  </a:cubicBezTo>
                  <a:lnTo>
                    <a:pt x="1578731" y="706198"/>
                  </a:lnTo>
                  <a:cubicBezTo>
                    <a:pt x="1578731" y="715403"/>
                    <a:pt x="1575074" y="724231"/>
                    <a:pt x="1568565" y="730740"/>
                  </a:cubicBezTo>
                  <a:cubicBezTo>
                    <a:pt x="1562056" y="737249"/>
                    <a:pt x="1553229" y="740906"/>
                    <a:pt x="1544024" y="740906"/>
                  </a:cubicBezTo>
                  <a:lnTo>
                    <a:pt x="34707" y="740906"/>
                  </a:lnTo>
                  <a:cubicBezTo>
                    <a:pt x="25502" y="740906"/>
                    <a:pt x="16674" y="737249"/>
                    <a:pt x="10166" y="730740"/>
                  </a:cubicBezTo>
                  <a:cubicBezTo>
                    <a:pt x="3657" y="724231"/>
                    <a:pt x="0" y="715403"/>
                    <a:pt x="0" y="706198"/>
                  </a:cubicBezTo>
                  <a:lnTo>
                    <a:pt x="0" y="34707"/>
                  </a:lnTo>
                  <a:cubicBezTo>
                    <a:pt x="0" y="25502"/>
                    <a:pt x="3657" y="16674"/>
                    <a:pt x="10166" y="10166"/>
                  </a:cubicBezTo>
                  <a:cubicBezTo>
                    <a:pt x="16674" y="3657"/>
                    <a:pt x="25502" y="0"/>
                    <a:pt x="3470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578731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52440" y="5370657"/>
            <a:ext cx="7584127" cy="3559266"/>
            <a:chOff x="0" y="0"/>
            <a:chExt cx="1578731" cy="74090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578731" cy="740906"/>
            </a:xfrm>
            <a:custGeom>
              <a:avLst/>
              <a:gdLst/>
              <a:ahLst/>
              <a:cxnLst/>
              <a:rect r="r" b="b" t="t" l="l"/>
              <a:pathLst>
                <a:path h="740906" w="1578731">
                  <a:moveTo>
                    <a:pt x="34707" y="0"/>
                  </a:moveTo>
                  <a:lnTo>
                    <a:pt x="1544024" y="0"/>
                  </a:lnTo>
                  <a:cubicBezTo>
                    <a:pt x="1553229" y="0"/>
                    <a:pt x="1562056" y="3657"/>
                    <a:pt x="1568565" y="10166"/>
                  </a:cubicBezTo>
                  <a:cubicBezTo>
                    <a:pt x="1575074" y="16674"/>
                    <a:pt x="1578731" y="25502"/>
                    <a:pt x="1578731" y="34707"/>
                  </a:cubicBezTo>
                  <a:lnTo>
                    <a:pt x="1578731" y="706198"/>
                  </a:lnTo>
                  <a:cubicBezTo>
                    <a:pt x="1578731" y="715403"/>
                    <a:pt x="1575074" y="724231"/>
                    <a:pt x="1568565" y="730740"/>
                  </a:cubicBezTo>
                  <a:cubicBezTo>
                    <a:pt x="1562056" y="737249"/>
                    <a:pt x="1553229" y="740906"/>
                    <a:pt x="1544024" y="740906"/>
                  </a:cubicBezTo>
                  <a:lnTo>
                    <a:pt x="34707" y="740906"/>
                  </a:lnTo>
                  <a:cubicBezTo>
                    <a:pt x="25502" y="740906"/>
                    <a:pt x="16674" y="737249"/>
                    <a:pt x="10166" y="730740"/>
                  </a:cubicBezTo>
                  <a:cubicBezTo>
                    <a:pt x="3657" y="724231"/>
                    <a:pt x="0" y="715403"/>
                    <a:pt x="0" y="706198"/>
                  </a:cubicBezTo>
                  <a:lnTo>
                    <a:pt x="0" y="34707"/>
                  </a:lnTo>
                  <a:cubicBezTo>
                    <a:pt x="0" y="25502"/>
                    <a:pt x="3657" y="16674"/>
                    <a:pt x="10166" y="10166"/>
                  </a:cubicBezTo>
                  <a:cubicBezTo>
                    <a:pt x="16674" y="3657"/>
                    <a:pt x="25502" y="0"/>
                    <a:pt x="34707" y="0"/>
                  </a:cubicBezTo>
                  <a:close/>
                </a:path>
              </a:pathLst>
            </a:custGeom>
            <a:solidFill>
              <a:srgbClr val="8AB7E2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578731" cy="7790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028700" y="1261827"/>
            <a:ext cx="5038071" cy="668736"/>
            <a:chOff x="0" y="0"/>
            <a:chExt cx="1048738" cy="13920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028700" y="5370657"/>
            <a:ext cx="5038071" cy="668736"/>
            <a:chOff x="0" y="0"/>
            <a:chExt cx="1048738" cy="1392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1798495" y="1257845"/>
            <a:ext cx="5038071" cy="668736"/>
            <a:chOff x="0" y="0"/>
            <a:chExt cx="1048738" cy="13920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1798495" y="5370657"/>
            <a:ext cx="5038071" cy="668736"/>
            <a:chOff x="0" y="0"/>
            <a:chExt cx="1048738" cy="139206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48738" cy="139206"/>
            </a:xfrm>
            <a:custGeom>
              <a:avLst/>
              <a:gdLst/>
              <a:ahLst/>
              <a:cxnLst/>
              <a:rect r="r" b="b" t="t" l="l"/>
              <a:pathLst>
                <a:path h="139206" w="1048738">
                  <a:moveTo>
                    <a:pt x="26124" y="0"/>
                  </a:moveTo>
                  <a:lnTo>
                    <a:pt x="1022614" y="0"/>
                  </a:lnTo>
                  <a:cubicBezTo>
                    <a:pt x="1029542" y="0"/>
                    <a:pt x="1036187" y="2752"/>
                    <a:pt x="1041086" y="7651"/>
                  </a:cubicBezTo>
                  <a:cubicBezTo>
                    <a:pt x="1045985" y="12551"/>
                    <a:pt x="1048738" y="19195"/>
                    <a:pt x="1048738" y="26124"/>
                  </a:cubicBezTo>
                  <a:lnTo>
                    <a:pt x="1048738" y="113082"/>
                  </a:lnTo>
                  <a:cubicBezTo>
                    <a:pt x="1048738" y="127510"/>
                    <a:pt x="1037042" y="139206"/>
                    <a:pt x="1022614" y="139206"/>
                  </a:cubicBezTo>
                  <a:lnTo>
                    <a:pt x="26124" y="139206"/>
                  </a:lnTo>
                  <a:cubicBezTo>
                    <a:pt x="19195" y="139206"/>
                    <a:pt x="12551" y="136454"/>
                    <a:pt x="7651" y="131554"/>
                  </a:cubicBezTo>
                  <a:cubicBezTo>
                    <a:pt x="2752" y="126655"/>
                    <a:pt x="0" y="120011"/>
                    <a:pt x="0" y="113082"/>
                  </a:cubicBezTo>
                  <a:lnTo>
                    <a:pt x="0" y="26124"/>
                  </a:lnTo>
                  <a:cubicBezTo>
                    <a:pt x="0" y="11696"/>
                    <a:pt x="11696" y="0"/>
                    <a:pt x="26124" y="0"/>
                  </a:cubicBez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048738" cy="1773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187206" y="1355156"/>
            <a:ext cx="4721059" cy="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7"/>
              </a:lnSpc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List Comprehensions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121143" y="1355156"/>
            <a:ext cx="4392233" cy="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7"/>
              </a:lnSpc>
            </a:pPr>
            <a:r>
              <a:rPr lang="en-US" sz="33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Set Comprehensions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187206" y="5495725"/>
            <a:ext cx="6035932" cy="430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3"/>
              </a:lnSpc>
            </a:pPr>
            <a:r>
              <a:rPr lang="en-US" sz="29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Dictionary Comprehensions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987914" y="5456673"/>
            <a:ext cx="4848653" cy="508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78"/>
              </a:lnSpc>
            </a:pPr>
            <a:r>
              <a:rPr lang="en-US" sz="34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Generator Expressions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187206" y="3102177"/>
            <a:ext cx="8065233" cy="3919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b="true" sz="2426" spc="14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[exp</a:t>
            </a:r>
            <a:r>
              <a:rPr lang="en-US" b="true" sz="2426" spc="145" u="non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ression for item in iterable if condition]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306495" y="7121715"/>
            <a:ext cx="7530071" cy="391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0"/>
              </a:lnSpc>
              <a:spcBef>
                <a:spcPct val="0"/>
              </a:spcBef>
            </a:pPr>
            <a:r>
              <a:rPr lang="en-US" b="true" sz="2429" spc="14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(expression for item in iterable if condition)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187206" y="7121715"/>
            <a:ext cx="8119289" cy="391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80"/>
              </a:lnSpc>
              <a:spcBef>
                <a:spcPct val="0"/>
              </a:spcBef>
            </a:pPr>
            <a:r>
              <a:rPr lang="en-US" b="true" sz="2429" spc="14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{key: value for item in iterable if condition}</a:t>
            </a:r>
          </a:p>
        </p:txBody>
      </p:sp>
      <p:sp>
        <p:nvSpPr>
          <p:cNvPr name="Freeform 34" id="34"/>
          <p:cNvSpPr/>
          <p:nvPr/>
        </p:nvSpPr>
        <p:spPr>
          <a:xfrm flipH="false" flipV="false" rot="-10800000">
            <a:off x="15040443" y="-1517650"/>
            <a:ext cx="4017146" cy="3158481"/>
          </a:xfrm>
          <a:custGeom>
            <a:avLst/>
            <a:gdLst/>
            <a:ahLst/>
            <a:cxnLst/>
            <a:rect r="r" b="b" t="t" l="l"/>
            <a:pathLst>
              <a:path h="3158481" w="4017146">
                <a:moveTo>
                  <a:pt x="0" y="0"/>
                </a:moveTo>
                <a:lnTo>
                  <a:pt x="4017147" y="0"/>
                </a:lnTo>
                <a:lnTo>
                  <a:pt x="4017147" y="3158481"/>
                </a:lnTo>
                <a:lnTo>
                  <a:pt x="0" y="315848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5" id="35"/>
          <p:cNvSpPr/>
          <p:nvPr/>
        </p:nvSpPr>
        <p:spPr>
          <a:xfrm flipH="false" flipV="false" rot="0">
            <a:off x="4580296" y="-1616873"/>
            <a:ext cx="4224468" cy="2645573"/>
          </a:xfrm>
          <a:custGeom>
            <a:avLst/>
            <a:gdLst/>
            <a:ahLst/>
            <a:cxnLst/>
            <a:rect r="r" b="b" t="t" l="l"/>
            <a:pathLst>
              <a:path h="2645573" w="4224468">
                <a:moveTo>
                  <a:pt x="0" y="0"/>
                </a:moveTo>
                <a:lnTo>
                  <a:pt x="4224469" y="0"/>
                </a:lnTo>
                <a:lnTo>
                  <a:pt x="4224469" y="2645573"/>
                </a:lnTo>
                <a:lnTo>
                  <a:pt x="0" y="264557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6" id="36"/>
          <p:cNvSpPr/>
          <p:nvPr/>
        </p:nvSpPr>
        <p:spPr>
          <a:xfrm flipH="false" flipV="false" rot="0">
            <a:off x="8285780" y="9560661"/>
            <a:ext cx="3169280" cy="2226419"/>
          </a:xfrm>
          <a:custGeom>
            <a:avLst/>
            <a:gdLst/>
            <a:ahLst/>
            <a:cxnLst/>
            <a:rect r="r" b="b" t="t" l="l"/>
            <a:pathLst>
              <a:path h="2226419" w="3169280">
                <a:moveTo>
                  <a:pt x="0" y="0"/>
                </a:moveTo>
                <a:lnTo>
                  <a:pt x="3169280" y="0"/>
                </a:lnTo>
                <a:lnTo>
                  <a:pt x="3169280" y="2226419"/>
                </a:lnTo>
                <a:lnTo>
                  <a:pt x="0" y="222641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7" id="37"/>
          <p:cNvSpPr/>
          <p:nvPr/>
        </p:nvSpPr>
        <p:spPr>
          <a:xfrm flipH="false" flipV="false" rot="-5400000">
            <a:off x="12134412" y="9245030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8" id="38"/>
          <p:cNvSpPr/>
          <p:nvPr/>
        </p:nvSpPr>
        <p:spPr>
          <a:xfrm flipH="false" flipV="false" rot="0">
            <a:off x="-1558320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17259300" y="7433853"/>
            <a:ext cx="1794966" cy="1932669"/>
          </a:xfrm>
          <a:custGeom>
            <a:avLst/>
            <a:gdLst/>
            <a:ahLst/>
            <a:cxnLst/>
            <a:rect r="r" b="b" t="t" l="l"/>
            <a:pathLst>
              <a:path h="1932669" w="1794966">
                <a:moveTo>
                  <a:pt x="0" y="0"/>
                </a:moveTo>
                <a:lnTo>
                  <a:pt x="1794966" y="0"/>
                </a:lnTo>
                <a:lnTo>
                  <a:pt x="1794966" y="1932669"/>
                </a:lnTo>
                <a:lnTo>
                  <a:pt x="0" y="193266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-744232" y="460501"/>
            <a:ext cx="1488463" cy="1602652"/>
          </a:xfrm>
          <a:custGeom>
            <a:avLst/>
            <a:gdLst/>
            <a:ahLst/>
            <a:cxnLst/>
            <a:rect r="r" b="b" t="t" l="l"/>
            <a:pathLst>
              <a:path h="1602652" w="1488463">
                <a:moveTo>
                  <a:pt x="0" y="0"/>
                </a:moveTo>
                <a:lnTo>
                  <a:pt x="1488464" y="0"/>
                </a:lnTo>
                <a:lnTo>
                  <a:pt x="1488464" y="1602652"/>
                </a:lnTo>
                <a:lnTo>
                  <a:pt x="0" y="160265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1" id="41"/>
          <p:cNvSpPr txBox="true"/>
          <p:nvPr/>
        </p:nvSpPr>
        <p:spPr>
          <a:xfrm rot="0">
            <a:off x="9306495" y="3079106"/>
            <a:ext cx="7530071" cy="801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80"/>
              </a:lnSpc>
            </a:pPr>
            <a:r>
              <a:rPr lang="en-US" sz="2429" spc="145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{expression for item in iterable if condition}</a:t>
            </a:r>
          </a:p>
          <a:p>
            <a:pPr algn="l">
              <a:lnSpc>
                <a:spcPts val="3280"/>
              </a:lnSpc>
            </a:pPr>
          </a:p>
        </p:txBody>
      </p:sp>
    </p:spTree>
  </p:cSld>
  <p:clrMapOvr>
    <a:masterClrMapping/>
  </p:clrMapOvr>
  <p:transition spd="slow">
    <p:wipe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819907" y="1950456"/>
            <a:ext cx="4208573" cy="4247184"/>
          </a:xfrm>
          <a:custGeom>
            <a:avLst/>
            <a:gdLst/>
            <a:ahLst/>
            <a:cxnLst/>
            <a:rect r="r" b="b" t="t" l="l"/>
            <a:pathLst>
              <a:path h="4247184" w="4208573">
                <a:moveTo>
                  <a:pt x="0" y="0"/>
                </a:moveTo>
                <a:lnTo>
                  <a:pt x="4208573" y="0"/>
                </a:lnTo>
                <a:lnTo>
                  <a:pt x="4208573" y="4247184"/>
                </a:lnTo>
                <a:lnTo>
                  <a:pt x="0" y="42471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56115" y="2639048"/>
            <a:ext cx="7181225" cy="5008904"/>
          </a:xfrm>
          <a:custGeom>
            <a:avLst/>
            <a:gdLst/>
            <a:ahLst/>
            <a:cxnLst/>
            <a:rect r="r" b="b" t="t" l="l"/>
            <a:pathLst>
              <a:path h="5008904" w="7181225">
                <a:moveTo>
                  <a:pt x="0" y="0"/>
                </a:moveTo>
                <a:lnTo>
                  <a:pt x="7181225" y="0"/>
                </a:lnTo>
                <a:lnTo>
                  <a:pt x="7181225" y="5008904"/>
                </a:lnTo>
                <a:lnTo>
                  <a:pt x="0" y="50089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57711" y="1593203"/>
            <a:ext cx="9662196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Advantages of Comprehensions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9849" y="4240931"/>
            <a:ext cx="7707571" cy="4631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3399" spc="20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oncise and expressive syntax.</a:t>
            </a:r>
          </a:p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Reduced boilerplate code.</a:t>
            </a:r>
          </a:p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Readability and maintainability.</a:t>
            </a:r>
          </a:p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Faster execution compared to equivalent for-loops.</a:t>
            </a:r>
          </a:p>
          <a:p>
            <a:pPr algn="l" marL="0" indent="0" lvl="0">
              <a:lnSpc>
                <a:spcPts val="458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slow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5282649">
            <a:off x="753178" y="3852356"/>
            <a:ext cx="7567145" cy="2582288"/>
          </a:xfrm>
          <a:custGeom>
            <a:avLst/>
            <a:gdLst/>
            <a:ahLst/>
            <a:cxnLst/>
            <a:rect r="r" b="b" t="t" l="l"/>
            <a:pathLst>
              <a:path h="2582288" w="7567145">
                <a:moveTo>
                  <a:pt x="0" y="0"/>
                </a:moveTo>
                <a:lnTo>
                  <a:pt x="7567144" y="0"/>
                </a:lnTo>
                <a:lnTo>
                  <a:pt x="7567144" y="2582288"/>
                </a:lnTo>
                <a:lnTo>
                  <a:pt x="0" y="25822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780231" y="2037564"/>
            <a:ext cx="5513037" cy="6211873"/>
          </a:xfrm>
          <a:custGeom>
            <a:avLst/>
            <a:gdLst/>
            <a:ahLst/>
            <a:cxnLst/>
            <a:rect r="r" b="b" t="t" l="l"/>
            <a:pathLst>
              <a:path h="6211873" w="5513037">
                <a:moveTo>
                  <a:pt x="0" y="0"/>
                </a:moveTo>
                <a:lnTo>
                  <a:pt x="5513038" y="0"/>
                </a:lnTo>
                <a:lnTo>
                  <a:pt x="5513038" y="6211872"/>
                </a:lnTo>
                <a:lnTo>
                  <a:pt x="0" y="621187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588424" y="1508566"/>
            <a:ext cx="7848753" cy="228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true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Common Use Cases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59015" y="4199406"/>
            <a:ext cx="9510654" cy="346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</a:t>
            </a:r>
            <a:r>
              <a:rPr lang="en-US" sz="3399" spc="20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iltering data</a:t>
            </a:r>
          </a:p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Transforming sequences</a:t>
            </a:r>
          </a:p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Creating dictionaries from lists</a:t>
            </a:r>
          </a:p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Removing duplicates (with sets)</a:t>
            </a:r>
          </a:p>
          <a:p>
            <a:pPr algn="l" marL="734059" indent="-367030" lvl="1">
              <a:lnSpc>
                <a:spcPts val="4589"/>
              </a:lnSpc>
              <a:spcBef>
                <a:spcPct val="0"/>
              </a:spcBef>
              <a:buFont typeface="Arial"/>
              <a:buChar char="•"/>
            </a:pPr>
            <a:r>
              <a:rPr lang="en-US" sz="3399" spc="203" u="none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Flattening nested lists</a:t>
            </a:r>
          </a:p>
          <a:p>
            <a:pPr algn="l" marL="0" indent="0" lvl="0">
              <a:lnSpc>
                <a:spcPts val="4589"/>
              </a:lnSpc>
              <a:spcBef>
                <a:spcPct val="0"/>
              </a:spcBef>
            </a:pPr>
          </a:p>
        </p:txBody>
      </p:sp>
    </p:spTree>
  </p:cSld>
  <p:clrMapOvr>
    <a:masterClrMapping/>
  </p:clrMapOvr>
  <p:transition spd="fast">
    <p:circl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4000500" y="-4000500"/>
            <a:ext cx="10287000" cy="18288000"/>
          </a:xfrm>
          <a:custGeom>
            <a:avLst/>
            <a:gdLst/>
            <a:ahLst/>
            <a:cxnLst/>
            <a:rect r="r" b="b" t="t" l="l"/>
            <a:pathLst>
              <a:path h="18288000" w="10287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329398" y="8614893"/>
            <a:ext cx="4899948" cy="3344214"/>
          </a:xfrm>
          <a:custGeom>
            <a:avLst/>
            <a:gdLst/>
            <a:ahLst/>
            <a:cxnLst/>
            <a:rect r="r" b="b" t="t" l="l"/>
            <a:pathLst>
              <a:path h="3344214" w="4899948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030709" y="9258300"/>
            <a:ext cx="3059829" cy="751049"/>
          </a:xfrm>
          <a:custGeom>
            <a:avLst/>
            <a:gdLst/>
            <a:ahLst/>
            <a:cxnLst/>
            <a:rect r="r" b="b" t="t" l="l"/>
            <a:pathLst>
              <a:path h="751049" w="305982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215205" y="8540136"/>
            <a:ext cx="4602314" cy="3618569"/>
          </a:xfrm>
          <a:custGeom>
            <a:avLst/>
            <a:gdLst/>
            <a:ahLst/>
            <a:cxnLst/>
            <a:rect r="r" b="b" t="t" l="l"/>
            <a:pathLst>
              <a:path h="3618569" w="4602314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-674156" y="-1072630"/>
            <a:ext cx="4899948" cy="3068592"/>
          </a:xfrm>
          <a:custGeom>
            <a:avLst/>
            <a:gdLst/>
            <a:ahLst/>
            <a:cxnLst/>
            <a:rect r="r" b="b" t="t" l="l"/>
            <a:pathLst>
              <a:path h="3068592" w="4899948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2686214" y="-2578193"/>
            <a:ext cx="4292424" cy="3870986"/>
          </a:xfrm>
          <a:custGeom>
            <a:avLst/>
            <a:gdLst/>
            <a:ahLst/>
            <a:cxnLst/>
            <a:rect r="r" b="b" t="t" l="l"/>
            <a:pathLst>
              <a:path h="3870986" w="4292424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10138935" y="9258300"/>
            <a:ext cx="4076270" cy="2863579"/>
          </a:xfrm>
          <a:custGeom>
            <a:avLst/>
            <a:gdLst/>
            <a:ahLst/>
            <a:cxnLst/>
            <a:rect r="r" b="b" t="t" l="l"/>
            <a:pathLst>
              <a:path h="2863579" w="4076270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7409323" y="-2700100"/>
            <a:ext cx="5493058" cy="4114800"/>
          </a:xfrm>
          <a:custGeom>
            <a:avLst/>
            <a:gdLst/>
            <a:ahLst/>
            <a:cxnLst/>
            <a:rect r="r" b="b" t="t" l="l"/>
            <a:pathLst>
              <a:path h="4114800" w="5493058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4747568">
            <a:off x="-2972342" y="3665317"/>
            <a:ext cx="4896097" cy="2735694"/>
          </a:xfrm>
          <a:custGeom>
            <a:avLst/>
            <a:gdLst/>
            <a:ahLst/>
            <a:cxnLst/>
            <a:rect r="r" b="b" t="t" l="l"/>
            <a:pathLst>
              <a:path h="2735694" w="4896097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4831481" y="-1626507"/>
            <a:ext cx="2892762" cy="2919301"/>
          </a:xfrm>
          <a:custGeom>
            <a:avLst/>
            <a:gdLst/>
            <a:ahLst/>
            <a:cxnLst/>
            <a:rect r="r" b="b" t="t" l="l"/>
            <a:pathLst>
              <a:path h="2919301" w="2892762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7259300" y="2262342"/>
            <a:ext cx="3575541" cy="3575541"/>
          </a:xfrm>
          <a:custGeom>
            <a:avLst/>
            <a:gdLst/>
            <a:ahLst/>
            <a:cxnLst/>
            <a:rect r="r" b="b" t="t" l="l"/>
            <a:pathLst>
              <a:path h="3575541" w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2570549" y="9093737"/>
            <a:ext cx="2587020" cy="2386526"/>
          </a:xfrm>
          <a:custGeom>
            <a:avLst/>
            <a:gdLst/>
            <a:ahLst/>
            <a:cxnLst/>
            <a:rect r="r" b="b" t="t" l="l"/>
            <a:pathLst>
              <a:path h="2386526" w="2587020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-5282649">
            <a:off x="16440369" y="6970869"/>
            <a:ext cx="3382987" cy="1154444"/>
          </a:xfrm>
          <a:custGeom>
            <a:avLst/>
            <a:gdLst/>
            <a:ahLst/>
            <a:cxnLst/>
            <a:rect r="r" b="b" t="t" l="l"/>
            <a:pathLst>
              <a:path h="1154444" w="3382987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16978638" y="-642644"/>
            <a:ext cx="3104522" cy="3342688"/>
          </a:xfrm>
          <a:custGeom>
            <a:avLst/>
            <a:gdLst/>
            <a:ahLst/>
            <a:cxnLst/>
            <a:rect r="r" b="b" t="t" l="l"/>
            <a:pathLst>
              <a:path h="3342688" w="3104522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3688802" y="4333388"/>
            <a:ext cx="10910396" cy="1754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b="true" sz="1459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</p:spTree>
  </p:cSld>
  <p:clrMapOvr>
    <a:masterClrMapping/>
  </p:clrMapOvr>
  <p:transition spd="slow">
    <p:push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DAGW7_acEW4</dc:identifier>
  <dcterms:modified xsi:type="dcterms:W3CDTF">2011-08-01T06:04:30Z</dcterms:modified>
  <cp:revision>1</cp:revision>
  <dc:title>Project presentation</dc:title>
</cp:coreProperties>
</file>