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5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Optimizing Office Space for a Growing Startup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Innovative Solutions for Limited Office Space</a:t>
            </a:r>
          </a:p>
          <a:p>
            <a:r>
              <a:t>Presented by: [Your Name/Company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4: Advantages &amp;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Advantages:</a:t>
            </a:r>
          </a:p>
          <a:p>
            <a:r>
              <a:rPr dirty="0"/>
              <a:t>- Adds storage without increasing footprint.</a:t>
            </a:r>
          </a:p>
          <a:p>
            <a:r>
              <a:rPr dirty="0"/>
              <a:t>- Creates an organized, clutter-free environment.</a:t>
            </a:r>
          </a:p>
          <a:p>
            <a:endParaRPr dirty="0"/>
          </a:p>
          <a:p>
            <a:r>
              <a:rPr dirty="0"/>
              <a:t>Disadvantages:</a:t>
            </a:r>
          </a:p>
          <a:p>
            <a:r>
              <a:rPr dirty="0"/>
              <a:t>- May require structural changes.</a:t>
            </a:r>
          </a:p>
          <a:p>
            <a:r>
              <a:rPr dirty="0"/>
              <a:t>- Some employees may find vertical layouts less accessible.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Solution 5: Coworking Space 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Rent additional coworking spaces for overflow employees.</a:t>
            </a:r>
          </a:p>
          <a:p>
            <a:r>
              <a:rPr dirty="0"/>
              <a:t>- Utilize coworking memberships for flexibility.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5: Advantages &amp;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Advantages:</a:t>
            </a:r>
          </a:p>
          <a:p>
            <a:r>
              <a:rPr dirty="0"/>
              <a:t>- Scalable and cost-effective in the short term.</a:t>
            </a:r>
          </a:p>
          <a:p>
            <a:r>
              <a:rPr dirty="0"/>
              <a:t>- Provides networking opportunities.</a:t>
            </a:r>
          </a:p>
          <a:p>
            <a:endParaRPr dirty="0"/>
          </a:p>
          <a:p>
            <a:r>
              <a:rPr dirty="0"/>
              <a:t>Disadvantages:</a:t>
            </a:r>
          </a:p>
          <a:p>
            <a:r>
              <a:rPr dirty="0"/>
              <a:t>- Long-term costs could exceed owning space.</a:t>
            </a:r>
          </a:p>
          <a:p>
            <a:r>
              <a:rPr dirty="0"/>
              <a:t>- Potential security concerns with shared spaces.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Action Plan:</a:t>
            </a:r>
          </a:p>
          <a:p>
            <a:r>
              <a:rPr dirty="0"/>
              <a:t>1. Survey employees for remote work preferences.</a:t>
            </a:r>
          </a:p>
          <a:p>
            <a:r>
              <a:rPr dirty="0"/>
              <a:t>2. Identify and purchase modular furniture.</a:t>
            </a:r>
          </a:p>
          <a:p>
            <a:r>
              <a:rPr dirty="0"/>
              <a:t>3. Implement communication tools and training for remote work.</a:t>
            </a:r>
          </a:p>
          <a:p>
            <a:r>
              <a:rPr dirty="0"/>
              <a:t>4. Pilot and monitor for 3 months to measure effectiveness.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5960"/>
            <a:ext cx="8229600" cy="3538727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Recommendation:</a:t>
            </a:r>
          </a:p>
          <a:p>
            <a:r>
              <a:rPr dirty="0"/>
              <a:t>- Hybrid Model combining Remote Work (Solution 2) and Modular Furniture (Solution 3).</a:t>
            </a:r>
          </a:p>
          <a:p>
            <a:endParaRPr dirty="0"/>
          </a:p>
          <a:p>
            <a:r>
              <a:rPr dirty="0"/>
              <a:t>Additional Considerations:</a:t>
            </a:r>
          </a:p>
          <a:p>
            <a:r>
              <a:rPr dirty="0"/>
              <a:t>- Vertical Space Optimization and Coworking Partnerships can supplement growth phases.</a:t>
            </a:r>
          </a:p>
          <a:p>
            <a:endParaRPr dirty="0"/>
          </a:p>
          <a:p>
            <a:r>
              <a:rPr dirty="0"/>
              <a:t>Rationale:</a:t>
            </a:r>
          </a:p>
          <a:p>
            <a:r>
              <a:rPr dirty="0"/>
              <a:t>- Balances cost, scalability, and employee satisfaction while optimizing space.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Challenge: Limited office space for the growing team.</a:t>
            </a:r>
          </a:p>
          <a:p>
            <a:r>
              <a:rPr dirty="0"/>
              <a:t>- Objective: Identify and implement cost-effective, scalable solutions.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Solution 1: Flexible Workstations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Use shared desks or hot-desking systems where employees don't have assigned seats.</a:t>
            </a:r>
          </a:p>
          <a:p>
            <a:r>
              <a:rPr dirty="0"/>
              <a:t>- Leverage ergonomic, multi-functional furniture.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Solution 1: Advantages &amp;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Advantages:</a:t>
            </a:r>
          </a:p>
          <a:p>
            <a:r>
              <a:rPr dirty="0"/>
              <a:t>- Cost-effective, reduces unused desk space.</a:t>
            </a:r>
          </a:p>
          <a:p>
            <a:r>
              <a:rPr dirty="0"/>
              <a:t>- Encourages collaboration and adaptability.</a:t>
            </a:r>
          </a:p>
          <a:p>
            <a:endParaRPr dirty="0"/>
          </a:p>
          <a:p>
            <a:r>
              <a:rPr dirty="0"/>
              <a:t>Disadvantages:</a:t>
            </a:r>
          </a:p>
          <a:p>
            <a:r>
              <a:rPr dirty="0"/>
              <a:t>- Lack of personalization might reduce employee satisfaction.</a:t>
            </a:r>
          </a:p>
          <a:p>
            <a:r>
              <a:rPr dirty="0"/>
              <a:t>- Scheduling conflicts could arise.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Solution 2: Remote Work &amp; Hybrid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n-US" dirty="0"/>
              <a:t>Allow employees to work remotely part-time or full-time.</a:t>
            </a:r>
          </a:p>
          <a:p>
            <a:r>
              <a:rPr lang="en-US" dirty="0"/>
              <a:t>- Maintain a smaller core team in-office while others operate remotely.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2: Advantages &amp;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Advantages:</a:t>
            </a:r>
          </a:p>
          <a:p>
            <a:r>
              <a:rPr dirty="0"/>
              <a:t>-</a:t>
            </a:r>
            <a:r>
              <a:rPr lang="en-US" dirty="0"/>
              <a:t> Frees up significant office space.</a:t>
            </a:r>
            <a:endParaRPr dirty="0"/>
          </a:p>
          <a:p>
            <a:r>
              <a:rPr dirty="0"/>
              <a:t>- Improves work-life balance, boosting productivity.</a:t>
            </a:r>
          </a:p>
          <a:p>
            <a:endParaRPr dirty="0"/>
          </a:p>
          <a:p>
            <a:r>
              <a:rPr dirty="0"/>
              <a:t>Disadvantages:</a:t>
            </a:r>
          </a:p>
          <a:p>
            <a:r>
              <a:rPr dirty="0"/>
              <a:t>- Requires strong communication tools and processes.</a:t>
            </a:r>
          </a:p>
          <a:p>
            <a:r>
              <a:rPr dirty="0"/>
              <a:t>- May reduce team bonding and collaboration.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Solution 3: Modular Furniture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Install foldable or stackable furniture that can be adjusted based on needs.</a:t>
            </a:r>
          </a:p>
          <a:p>
            <a:r>
              <a:rPr dirty="0"/>
              <a:t>- Use movable partitions to create temporary meeting rooms or workspaces.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3: Advantages &amp;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Advantages:</a:t>
            </a:r>
          </a:p>
          <a:p>
            <a:r>
              <a:rPr dirty="0"/>
              <a:t>- Maximizes space utilization.</a:t>
            </a:r>
          </a:p>
          <a:p>
            <a:r>
              <a:rPr dirty="0"/>
              <a:t>- Customizable for different team sizes or activities.</a:t>
            </a:r>
          </a:p>
          <a:p>
            <a:endParaRPr dirty="0"/>
          </a:p>
          <a:p>
            <a:r>
              <a:rPr dirty="0"/>
              <a:t>Disadvantages:</a:t>
            </a:r>
          </a:p>
          <a:p>
            <a:r>
              <a:rPr dirty="0"/>
              <a:t>- High initial investment.</a:t>
            </a:r>
          </a:p>
          <a:p>
            <a:r>
              <a:rPr dirty="0"/>
              <a:t>- Frequent adjustments may disrupt workflow.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Solution 4: Vertical Space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Use shelves, lofts, and wall-mounted storage to free up floor space.</a:t>
            </a:r>
          </a:p>
          <a:p>
            <a:r>
              <a:rPr dirty="0"/>
              <a:t>- Incorporate standing desks to reduce seating requirements.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477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Optimizing Office Space for a Growing Startup</vt:lpstr>
      <vt:lpstr>Introduction</vt:lpstr>
      <vt:lpstr>Solution 1: Flexible Workstations</vt:lpstr>
      <vt:lpstr>Solution 1: Advantages &amp; Disadvantages</vt:lpstr>
      <vt:lpstr>Solution 2: Remote Work &amp; Hybrid Model</vt:lpstr>
      <vt:lpstr>Solution 2: Advantages &amp; Disadvantages</vt:lpstr>
      <vt:lpstr>Solution 3: Modular Furniture</vt:lpstr>
      <vt:lpstr>Solution 3: Advantages &amp; Disadvantages</vt:lpstr>
      <vt:lpstr>Solution 4: Vertical Space Optimization</vt:lpstr>
      <vt:lpstr>Solution 4: Advantages &amp; Disadvantages</vt:lpstr>
      <vt:lpstr>Solution 5: Coworking Space Partnerships</vt:lpstr>
      <vt:lpstr>Solution 5: Advantages &amp; Disadvantages</vt:lpstr>
      <vt:lpstr>Next Steps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Anvesh M</cp:lastModifiedBy>
  <cp:revision>2</cp:revision>
  <dcterms:created xsi:type="dcterms:W3CDTF">2013-01-27T09:14:16Z</dcterms:created>
  <dcterms:modified xsi:type="dcterms:W3CDTF">2024-11-27T15:31:07Z</dcterms:modified>
  <cp:category/>
</cp:coreProperties>
</file>