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0356-F2DB-4C6C-A53A-CE847779E03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C68A-71EE-4861-A64C-C4A09D80E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0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0356-F2DB-4C6C-A53A-CE847779E03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C68A-71EE-4861-A64C-C4A09D80E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47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0356-F2DB-4C6C-A53A-CE847779E03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C68A-71EE-4861-A64C-C4A09D80E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3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0356-F2DB-4C6C-A53A-CE847779E03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C68A-71EE-4861-A64C-C4A09D80E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21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0356-F2DB-4C6C-A53A-CE847779E03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C68A-71EE-4861-A64C-C4A09D80E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37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0356-F2DB-4C6C-A53A-CE847779E03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C68A-71EE-4861-A64C-C4A09D80E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3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0356-F2DB-4C6C-A53A-CE847779E03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C68A-71EE-4861-A64C-C4A09D80E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94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0356-F2DB-4C6C-A53A-CE847779E03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C68A-71EE-4861-A64C-C4A09D80E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0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0356-F2DB-4C6C-A53A-CE847779E03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C68A-71EE-4861-A64C-C4A09D80E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8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0356-F2DB-4C6C-A53A-CE847779E03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C68A-71EE-4861-A64C-C4A09D80E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2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0356-F2DB-4C6C-A53A-CE847779E03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C68A-71EE-4861-A64C-C4A09D80E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1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60356-F2DB-4C6C-A53A-CE847779E03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C68A-71EE-4861-A64C-C4A09D80E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1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45720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6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0821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7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3" y="45720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2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50618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5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5" y="48985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3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39188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29" y="73478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8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73478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6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57" y="440872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6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7" y="440871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6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1" y="70212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2" y="71845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7" y="60415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7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2021-11-04T07:11:51Z</dcterms:created>
  <dcterms:modified xsi:type="dcterms:W3CDTF">2021-11-04T07:12:32Z</dcterms:modified>
</cp:coreProperties>
</file>