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2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2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437C-E19A-4481-8273-94D0CFE00356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1EED-3C10-469B-95F3-3955AA788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5" y="4531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5" y="59881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46" y="67163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6" y="47743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5" y="69591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5" y="59071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5" y="50979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9" y="52598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0" y="44506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5" y="51789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5" y="56644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" y="41269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" y="36414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5" y="41269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2" y="61499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4" y="54216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" y="53407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9" y="51789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6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0" y="67163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2021-11-04T08:10:58Z</dcterms:created>
  <dcterms:modified xsi:type="dcterms:W3CDTF">2021-11-04T08:11:51Z</dcterms:modified>
</cp:coreProperties>
</file>