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8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7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4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6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02B9-9395-4EDB-AD8C-C181FEFE3FA5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FC2A-924B-41EE-8DF5-FF5E6E303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3918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5" y="65314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517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8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86" y="66947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204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3918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5061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3" y="440871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39188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3429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3429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" y="50618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8" y="42454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2021-11-04T03:24:03Z</dcterms:created>
  <dcterms:modified xsi:type="dcterms:W3CDTF">2021-11-04T03:25:42Z</dcterms:modified>
</cp:coreProperties>
</file>