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8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1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22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98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8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76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30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1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6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9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C840-F247-44F0-A23F-609A06D5D891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B0A0-699F-433E-AE15-8FA8B23CE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8" y="49361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5" y="44506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6" y="38032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1" y="53407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736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37" y="80111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09" y="42078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01" y="679731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2021-11-03T16:19:37Z</dcterms:created>
  <dcterms:modified xsi:type="dcterms:W3CDTF">2021-11-03T16:21:07Z</dcterms:modified>
</cp:coreProperties>
</file>